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4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2018/3/26</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817931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4286573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229579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372437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7570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757431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39198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783575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4106803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98869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117693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557346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1378372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2119169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1756482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70197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631900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1122617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82927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424347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110417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598411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707515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599937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2000669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3820121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2018/3/26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2018/3/26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file:///C:\Users\Administrator\Desktop\&#28909;&#28857;&#22270;&#35889;\PPT&#37197;&#20048;\&#31185;&#25216;&#24863;&#12289;&#21160;&#24863;&#37197;&#20048;\Mark%20Pride%20-%20River%20Flows%20In%20You%20(Original%20Mix)%20-%20remix.mp3" TargetMode="External"/><Relationship Id="rId1" Type="http://schemas.microsoft.com/office/2007/relationships/media" Target="file:///C:\Users\Administrator\Desktop\&#28909;&#28857;&#22270;&#35889;\PPT&#37197;&#20048;\&#31185;&#25216;&#24863;&#12289;&#21160;&#24863;&#37197;&#20048;\Mark%20Pride%20-%20River%20Flows%20In%20You%20(Original%20Mix)%20-%20remix.mp3" TargetMode="Externa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journey.yanj.cn/"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pic>
        <p:nvPicPr>
          <p:cNvPr id="4" name="图片 3" descr="fdd04f28e952d888911423c3b641f367"/>
          <p:cNvPicPr>
            <a:picLocks noChangeAspect="1"/>
          </p:cNvPicPr>
          <p:nvPr/>
        </p:nvPicPr>
        <p:blipFill>
          <a:blip r:embed="rId6"/>
          <a:stretch>
            <a:fillRect/>
          </a:stretch>
        </p:blipFill>
        <p:spPr>
          <a:xfrm>
            <a:off x="-637540" y="144145"/>
            <a:ext cx="7718425" cy="6073140"/>
          </a:xfrm>
          <a:prstGeom prst="rect">
            <a:avLst/>
          </a:prstGeom>
        </p:spPr>
      </p:pic>
      <p:sp>
        <p:nvSpPr>
          <p:cNvPr id="11" name="Text Box 2"/>
          <p:cNvSpPr txBox="1">
            <a:spLocks noChangeArrowheads="1"/>
          </p:cNvSpPr>
          <p:nvPr/>
        </p:nvSpPr>
        <p:spPr bwMode="auto">
          <a:xfrm>
            <a:off x="5869940" y="2092325"/>
            <a:ext cx="5610225" cy="1353185"/>
          </a:xfrm>
          <a:prstGeom prst="rect">
            <a:avLst/>
          </a:prstGeom>
          <a:noFill/>
          <a:ln w="9525">
            <a:noFill/>
            <a:miter lim="800000"/>
          </a:ln>
        </p:spPr>
        <p:txBody>
          <a:bodyPr wrap="square">
            <a:spAutoFit/>
          </a:bodyPr>
          <a:lstStyle/>
          <a:p>
            <a:pPr algn="ctr" defTabSz="912495"/>
            <a:r>
              <a:rPr lang="zh-CN" altLang="en-US" sz="82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足球训练营</a:t>
            </a:r>
          </a:p>
        </p:txBody>
      </p:sp>
      <p:sp>
        <p:nvSpPr>
          <p:cNvPr id="12" name="Text Box 2"/>
          <p:cNvSpPr txBox="1">
            <a:spLocks noChangeArrowheads="1"/>
          </p:cNvSpPr>
          <p:nvPr/>
        </p:nvSpPr>
        <p:spPr bwMode="auto">
          <a:xfrm>
            <a:off x="6125210" y="3335020"/>
            <a:ext cx="5057775" cy="358775"/>
          </a:xfrm>
          <a:prstGeom prst="rect">
            <a:avLst/>
          </a:prstGeom>
          <a:noFill/>
          <a:ln w="9525">
            <a:noFill/>
            <a:miter lim="800000"/>
          </a:ln>
        </p:spPr>
        <p:txBody>
          <a:bodyPr wrap="square">
            <a:spAutoFit/>
          </a:bodyPr>
          <a:lstStyle/>
          <a:p>
            <a:pPr algn="dist" defTabSz="912495"/>
            <a:r>
              <a:rPr lang="zh-CN" altLang="en-US" sz="1735" dirty="0">
                <a:solidFill>
                  <a:schemeClr val="tx1"/>
                </a:solidFill>
                <a:latin typeface="微软雅黑" panose="020B0503020204020204" charset="-122"/>
                <a:ea typeface="微软雅黑" panose="020B0503020204020204" charset="-122"/>
                <a:sym typeface="+mn-ea"/>
              </a:rPr>
              <a:t>适用于足球训练</a:t>
            </a:r>
            <a:r>
              <a:rPr lang="en-US" altLang="zh-CN" sz="1735" dirty="0">
                <a:solidFill>
                  <a:schemeClr val="tx1"/>
                </a:solidFill>
                <a:latin typeface="微软雅黑" panose="020B0503020204020204" charset="-122"/>
                <a:ea typeface="微软雅黑" panose="020B0503020204020204" charset="-122"/>
                <a:sym typeface="+mn-ea"/>
              </a:rPr>
              <a:t>/</a:t>
            </a:r>
            <a:r>
              <a:rPr lang="zh-CN" altLang="en-US" sz="1735" dirty="0">
                <a:solidFill>
                  <a:schemeClr val="tx1"/>
                </a:solidFill>
                <a:latin typeface="微软雅黑" panose="020B0503020204020204" charset="-122"/>
                <a:ea typeface="微软雅黑" panose="020B0503020204020204" charset="-122"/>
                <a:sym typeface="+mn-ea"/>
              </a:rPr>
              <a:t>运动健身</a:t>
            </a:r>
            <a:r>
              <a:rPr lang="en-US" altLang="zh-CN" sz="1735" dirty="0">
                <a:solidFill>
                  <a:schemeClr val="tx1"/>
                </a:solidFill>
                <a:latin typeface="微软雅黑" panose="020B0503020204020204" charset="-122"/>
                <a:ea typeface="微软雅黑" panose="020B0503020204020204" charset="-122"/>
                <a:sym typeface="+mn-ea"/>
              </a:rPr>
              <a:t>/</a:t>
            </a:r>
            <a:r>
              <a:rPr lang="zh-CN" altLang="en-US" sz="1735" dirty="0">
                <a:solidFill>
                  <a:schemeClr val="tx1"/>
                </a:solidFill>
                <a:latin typeface="微软雅黑" panose="020B0503020204020204" charset="-122"/>
                <a:ea typeface="微软雅黑" panose="020B0503020204020204" charset="-122"/>
                <a:sym typeface="+mn-ea"/>
              </a:rPr>
              <a:t>工作汇报</a:t>
            </a:r>
            <a:r>
              <a:rPr lang="en-US" altLang="zh-CN" sz="1735" dirty="0">
                <a:solidFill>
                  <a:schemeClr val="tx1"/>
                </a:solidFill>
                <a:latin typeface="微软雅黑" panose="020B0503020204020204" charset="-122"/>
                <a:ea typeface="微软雅黑" panose="020B0503020204020204" charset="-122"/>
                <a:sym typeface="+mn-ea"/>
              </a:rPr>
              <a:t>/</a:t>
            </a:r>
            <a:r>
              <a:rPr lang="zh-CN" altLang="en-US" sz="1735" dirty="0">
                <a:solidFill>
                  <a:schemeClr val="tx1"/>
                </a:solidFill>
                <a:latin typeface="微软雅黑" panose="020B0503020204020204" charset="-122"/>
                <a:ea typeface="微软雅黑" panose="020B0503020204020204" charset="-122"/>
                <a:sym typeface="+mn-ea"/>
              </a:rPr>
              <a:t>策划方案等</a:t>
            </a:r>
          </a:p>
        </p:txBody>
      </p:sp>
      <p:cxnSp>
        <p:nvCxnSpPr>
          <p:cNvPr id="15" name="直接连接符 14"/>
          <p:cNvCxnSpPr/>
          <p:nvPr/>
        </p:nvCxnSpPr>
        <p:spPr>
          <a:xfrm>
            <a:off x="6015355" y="3810000"/>
            <a:ext cx="5277485"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Box 35"/>
          <p:cNvSpPr txBox="1"/>
          <p:nvPr/>
        </p:nvSpPr>
        <p:spPr>
          <a:xfrm>
            <a:off x="6709728" y="3845948"/>
            <a:ext cx="3930650" cy="460375"/>
          </a:xfrm>
          <a:prstGeom prst="rect">
            <a:avLst/>
          </a:prstGeom>
          <a:noFill/>
        </p:spPr>
        <p:txBody>
          <a:bodyPr wrap="none" rtlCol="0">
            <a:spAutoFit/>
          </a:bodyPr>
          <a:lstStyle/>
          <a:p>
            <a:pPr algn="ctr" defTabSz="912495"/>
            <a:r>
              <a:rPr lang="zh-CN" altLang="en-US" dirty="0">
                <a:solidFill>
                  <a:schemeClr val="tx1"/>
                </a:solidFill>
                <a:latin typeface="微软雅黑" panose="020B0503020204020204" charset="-122"/>
                <a:ea typeface="微软雅黑" panose="020B0503020204020204" charset="-122"/>
              </a:rPr>
              <a:t>诚信铸造品质 创新引领未来</a:t>
            </a:r>
          </a:p>
        </p:txBody>
      </p:sp>
      <p:sp>
        <p:nvSpPr>
          <p:cNvPr id="5" name="Text Box 2"/>
          <p:cNvSpPr txBox="1">
            <a:spLocks noChangeArrowheads="1"/>
          </p:cNvSpPr>
          <p:nvPr/>
        </p:nvSpPr>
        <p:spPr bwMode="auto">
          <a:xfrm>
            <a:off x="10084435" y="372745"/>
            <a:ext cx="1579880" cy="460375"/>
          </a:xfrm>
          <a:prstGeom prst="rect">
            <a:avLst/>
          </a:prstGeom>
          <a:noFill/>
          <a:ln w="9525">
            <a:noFill/>
            <a:miter lim="800000"/>
          </a:ln>
        </p:spPr>
        <p:txBody>
          <a:bodyPr wrap="square">
            <a:spAutoFit/>
          </a:bodyPr>
          <a:lstStyle/>
          <a:p>
            <a:pPr algn="r" defTabSz="912495"/>
            <a:r>
              <a:rPr lang="en-US" altLang="zh-CN"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LOGO</a:t>
            </a:r>
          </a:p>
        </p:txBody>
      </p:sp>
      <p:pic>
        <p:nvPicPr>
          <p:cNvPr id="7" name="Mark Pride - River Flows In You (Original Mix) - remix">
            <a:hlinkClick r:id="" action="ppaction://media"/>
          </p:cNvPr>
          <p:cNvPicPr/>
          <p:nvPr>
            <a:audioFile r:link="rId2"/>
            <p:extLst>
              <p:ext uri="{DAA4B4D4-6D71-4841-9C94-3DE7FCFB9230}">
                <p14:media xmlns:p14="http://schemas.microsoft.com/office/powerpoint/2010/main" r:link="rId1"/>
              </p:ext>
            </p:extLst>
          </p:nvPr>
        </p:nvPicPr>
        <p:blipFill>
          <a:blip r:embed="rId7"/>
          <a:stretch>
            <a:fillRect/>
          </a:stretch>
        </p:blipFill>
        <p:spPr>
          <a:xfrm>
            <a:off x="52070" y="-740410"/>
            <a:ext cx="619125" cy="619125"/>
          </a:xfrm>
          <a:prstGeom prst="rect">
            <a:avLst/>
          </a:prstGeom>
        </p:spPr>
      </p:pic>
    </p:spTree>
  </p:cSld>
  <p:clrMapOvr>
    <a:masterClrMapping/>
  </p:clrMapOvr>
  <p:transition advTm="6225">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additive="base">
                                        <p:cTn id="6" dur="1" fill="hold"/>
                                        <p:tgtEl>
                                          <p:spTgt spid="7"/>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iterate type="lt">
                                    <p:tmPct val="12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680"/>
                            </p:stCondLst>
                            <p:childTnLst>
                              <p:par>
                                <p:cTn id="19" presetID="2" presetClass="entr" presetSubtype="2" fill="hold" grpId="0" nodeType="afterEffect">
                                  <p:stCondLst>
                                    <p:cond delay="0"/>
                                  </p:stCondLst>
                                  <p:iterate type="lt">
                                    <p:tmPct val="12000"/>
                                  </p:iterate>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242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2" presetClass="entr" presetSubtype="2"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4020"/>
                            </p:stCondLst>
                            <p:childTnLst>
                              <p:par>
                                <p:cTn id="34" presetID="42"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39" repeatCount="indefinite" fill="hold" display="1">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11" grpId="0"/>
      <p:bldP spid="12" grpId="0"/>
      <p:bldP spid="16"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506921" y="1358984"/>
            <a:ext cx="6020239" cy="541145"/>
            <a:chOff x="4597712" y="1584494"/>
            <a:chExt cx="5699829" cy="511214"/>
          </a:xfrm>
        </p:grpSpPr>
        <p:sp>
          <p:nvSpPr>
            <p:cNvPr id="6" name="Freeform 5"/>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accent5"/>
            </a:solidFill>
            <a:ln w="12700" cap="flat">
              <a:noFill/>
              <a:prstDash val="solid"/>
              <a:miter lim="800000"/>
            </a:ln>
          </p:spPr>
          <p:txBody>
            <a:bodyPr vert="horz" wrap="square" lIns="110780" tIns="55390" rIns="110780" bIns="55390" numCol="1" anchor="t" anchorCtr="0" compatLnSpc="1"/>
            <a:lstStyle/>
            <a:p>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 name="TextBox 4"/>
            <p:cNvSpPr txBox="1"/>
            <p:nvPr/>
          </p:nvSpPr>
          <p:spPr>
            <a:xfrm>
              <a:off x="5533484" y="1665608"/>
              <a:ext cx="3164443" cy="36292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单击此处添加名称</a:t>
              </a:r>
            </a:p>
          </p:txBody>
        </p:sp>
        <p:sp>
          <p:nvSpPr>
            <p:cNvPr id="7" name="Freeform 6"/>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ln>
          </p:spPr>
          <p:txBody>
            <a:bodyPr vert="horz" wrap="square" lIns="110780" tIns="55390" rIns="110780" bIns="55390" numCol="1" anchor="t" anchorCtr="0" compatLnSpc="1"/>
            <a:lstStyle/>
            <a:p>
              <a:endParaRPr lang="zh-CN" altLang="en-US"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8" name="TextBox 7"/>
            <p:cNvSpPr txBox="1"/>
            <p:nvPr/>
          </p:nvSpPr>
          <p:spPr>
            <a:xfrm>
              <a:off x="4793852" y="1700506"/>
              <a:ext cx="135075" cy="290754"/>
            </a:xfrm>
            <a:prstGeom prst="rect">
              <a:avLst/>
            </a:prstGeom>
            <a:noFill/>
          </p:spPr>
          <p:txBody>
            <a:bodyPr wrap="none" lIns="0" tIns="0" rIns="0" bIns="0" rtlCol="0">
              <a:spAutoFit/>
            </a:bodyPr>
            <a:lstStyle/>
            <a:p>
              <a:r>
                <a:rPr lang="en-US" altLang="zh-CN" sz="2000" b="1" dirty="0">
                  <a:solidFill>
                    <a:schemeClr val="tx1"/>
                  </a:solidFill>
                  <a:latin typeface="Arial" panose="020B0604020202020204" pitchFamily="34" charset="0"/>
                  <a:ea typeface="微软雅黑" panose="020B0503020204020204" charset="-122"/>
                  <a:sym typeface="Arial" panose="020B0604020202020204" pitchFamily="34" charset="0"/>
                </a:rPr>
                <a:t>1</a:t>
              </a:r>
            </a:p>
          </p:txBody>
        </p:sp>
        <p:sp>
          <p:nvSpPr>
            <p:cNvPr id="52" name="KSO_Shape"/>
            <p:cNvSpPr/>
            <p:nvPr/>
          </p:nvSpPr>
          <p:spPr bwMode="auto">
            <a:xfrm flipH="1">
              <a:off x="9334745" y="1670048"/>
              <a:ext cx="279089"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29" name="组合 28"/>
          <p:cNvGrpSpPr/>
          <p:nvPr/>
        </p:nvGrpSpPr>
        <p:grpSpPr>
          <a:xfrm>
            <a:off x="4506921" y="2823413"/>
            <a:ext cx="6020239" cy="541145"/>
            <a:chOff x="4597712" y="2297506"/>
            <a:chExt cx="5699829" cy="511214"/>
          </a:xfrm>
        </p:grpSpPr>
        <p:sp>
          <p:nvSpPr>
            <p:cNvPr id="10" name="Freeform 5"/>
            <p:cNvSpPr/>
            <p:nvPr/>
          </p:nvSpPr>
          <p:spPr bwMode="auto">
            <a:xfrm>
              <a:off x="4597712" y="2297506"/>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accent3"/>
            </a:solidFill>
            <a:ln w="12700" cap="flat">
              <a:noFill/>
              <a:prstDash val="solid"/>
              <a:miter lim="800000"/>
            </a:ln>
          </p:spPr>
          <p:txBody>
            <a:bodyPr vert="horz" wrap="square" lIns="110780" tIns="55390" rIns="110780" bIns="55390" numCol="1" anchor="t" anchorCtr="0" compatLnSpc="1"/>
            <a:lstStyle/>
            <a:p>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TextBox 8"/>
            <p:cNvSpPr txBox="1"/>
            <p:nvPr/>
          </p:nvSpPr>
          <p:spPr>
            <a:xfrm>
              <a:off x="5533485" y="2372950"/>
              <a:ext cx="3224324" cy="36292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单击此处添加名称</a:t>
              </a:r>
            </a:p>
          </p:txBody>
        </p:sp>
        <p:sp>
          <p:nvSpPr>
            <p:cNvPr id="11" name="Freeform 6"/>
            <p:cNvSpPr/>
            <p:nvPr/>
          </p:nvSpPr>
          <p:spPr bwMode="auto">
            <a:xfrm>
              <a:off x="4645597" y="2342507"/>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ln>
          </p:spPr>
          <p:txBody>
            <a:bodyPr vert="horz" wrap="square" lIns="110780" tIns="55390" rIns="110780" bIns="55390" numCol="1" anchor="t" anchorCtr="0" compatLnSpc="1"/>
            <a:lstStyle/>
            <a:p>
              <a:endParaRPr lang="zh-CN" altLang="en-US"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TextBox 11"/>
            <p:cNvSpPr txBox="1"/>
            <p:nvPr/>
          </p:nvSpPr>
          <p:spPr>
            <a:xfrm>
              <a:off x="4793852" y="2407848"/>
              <a:ext cx="135075" cy="290754"/>
            </a:xfrm>
            <a:prstGeom prst="rect">
              <a:avLst/>
            </a:prstGeom>
            <a:noFill/>
          </p:spPr>
          <p:txBody>
            <a:bodyPr wrap="none" lIns="0" tIns="0" rIns="0" bIns="0" rtlCol="0">
              <a:spAutoFit/>
            </a:bodyPr>
            <a:lstStyle/>
            <a:p>
              <a:r>
                <a:rPr lang="en-US" altLang="zh-CN" sz="2000" b="1" dirty="0">
                  <a:solidFill>
                    <a:schemeClr val="tx1"/>
                  </a:solidFill>
                  <a:latin typeface="Arial" panose="020B0604020202020204" pitchFamily="34" charset="0"/>
                  <a:ea typeface="微软雅黑" panose="020B0503020204020204" charset="-122"/>
                  <a:sym typeface="Arial" panose="020B0604020202020204" pitchFamily="34" charset="0"/>
                </a:rPr>
                <a:t>3</a:t>
              </a:r>
            </a:p>
          </p:txBody>
        </p:sp>
        <p:sp>
          <p:nvSpPr>
            <p:cNvPr id="53" name="KSO_Shape"/>
            <p:cNvSpPr/>
            <p:nvPr/>
          </p:nvSpPr>
          <p:spPr bwMode="auto">
            <a:xfrm>
              <a:off x="9315111" y="2409874"/>
              <a:ext cx="318357" cy="28647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lumMod val="95000"/>
              </a:schemeClr>
            </a:solidFill>
            <a:ln>
              <a:noFill/>
            </a:ln>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30" name="组合 29"/>
          <p:cNvGrpSpPr/>
          <p:nvPr/>
        </p:nvGrpSpPr>
        <p:grpSpPr>
          <a:xfrm>
            <a:off x="4506921" y="3578172"/>
            <a:ext cx="6020239" cy="541145"/>
            <a:chOff x="4597712" y="3010518"/>
            <a:chExt cx="5699829" cy="511214"/>
          </a:xfrm>
        </p:grpSpPr>
        <p:sp>
          <p:nvSpPr>
            <p:cNvPr id="14" name="Freeform 5"/>
            <p:cNvSpPr/>
            <p:nvPr/>
          </p:nvSpPr>
          <p:spPr bwMode="auto">
            <a:xfrm>
              <a:off x="4597712" y="3010518"/>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accent2"/>
            </a:solidFill>
            <a:ln w="12700" cap="flat">
              <a:noFill/>
              <a:prstDash val="solid"/>
              <a:miter lim="800000"/>
            </a:ln>
          </p:spPr>
          <p:txBody>
            <a:bodyPr vert="horz" wrap="square" lIns="110780" tIns="55390" rIns="110780" bIns="55390" numCol="1" anchor="t" anchorCtr="0" compatLnSpc="1"/>
            <a:lstStyle/>
            <a:p>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3" name="TextBox 12"/>
            <p:cNvSpPr txBox="1"/>
            <p:nvPr/>
          </p:nvSpPr>
          <p:spPr>
            <a:xfrm>
              <a:off x="5533485" y="3091633"/>
              <a:ext cx="3134827" cy="36292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单击此处添加名称</a:t>
              </a:r>
            </a:p>
          </p:txBody>
        </p:sp>
        <p:sp>
          <p:nvSpPr>
            <p:cNvPr id="15" name="Freeform 6"/>
            <p:cNvSpPr/>
            <p:nvPr/>
          </p:nvSpPr>
          <p:spPr bwMode="auto">
            <a:xfrm>
              <a:off x="4645597" y="3055519"/>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ln>
          </p:spPr>
          <p:txBody>
            <a:bodyPr vert="horz" wrap="square" lIns="110780" tIns="55390" rIns="110780" bIns="55390" numCol="1" anchor="t" anchorCtr="0" compatLnSpc="1"/>
            <a:lstStyle/>
            <a:p>
              <a:endParaRPr lang="zh-CN" altLang="en-US"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6" name="TextBox 15"/>
            <p:cNvSpPr txBox="1"/>
            <p:nvPr/>
          </p:nvSpPr>
          <p:spPr>
            <a:xfrm>
              <a:off x="4793852" y="3148870"/>
              <a:ext cx="135075" cy="290754"/>
            </a:xfrm>
            <a:prstGeom prst="rect">
              <a:avLst/>
            </a:prstGeom>
            <a:noFill/>
          </p:spPr>
          <p:txBody>
            <a:bodyPr wrap="none" lIns="0" tIns="0" rIns="0" bIns="0" rtlCol="0">
              <a:spAutoFit/>
            </a:bodyPr>
            <a:lstStyle/>
            <a:p>
              <a:r>
                <a:rPr lang="en-US" altLang="zh-CN" sz="2000" b="1" dirty="0">
                  <a:solidFill>
                    <a:schemeClr val="tx1"/>
                  </a:solidFill>
                  <a:latin typeface="Arial" panose="020B0604020202020204" pitchFamily="34" charset="0"/>
                  <a:ea typeface="微软雅黑" panose="020B0503020204020204" charset="-122"/>
                  <a:sym typeface="Arial" panose="020B0604020202020204" pitchFamily="34" charset="0"/>
                </a:rPr>
                <a:t>4</a:t>
              </a:r>
            </a:p>
          </p:txBody>
        </p:sp>
        <p:sp>
          <p:nvSpPr>
            <p:cNvPr id="56" name="KSO_Shape"/>
            <p:cNvSpPr/>
            <p:nvPr/>
          </p:nvSpPr>
          <p:spPr bwMode="auto">
            <a:xfrm>
              <a:off x="9363120" y="3138144"/>
              <a:ext cx="222339" cy="255960"/>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chemeClr val="bg1">
                <a:lumMod val="95000"/>
              </a:schemeClr>
            </a:solidFill>
            <a:ln>
              <a:noFill/>
            </a:ln>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47" name="组合 46"/>
          <p:cNvGrpSpPr/>
          <p:nvPr/>
        </p:nvGrpSpPr>
        <p:grpSpPr>
          <a:xfrm>
            <a:off x="4491047" y="2083852"/>
            <a:ext cx="6020239" cy="541145"/>
            <a:chOff x="4597712" y="1584494"/>
            <a:chExt cx="5699829" cy="511214"/>
          </a:xfrm>
        </p:grpSpPr>
        <p:sp>
          <p:nvSpPr>
            <p:cNvPr id="48" name="Freeform 5"/>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accent4"/>
            </a:solidFill>
            <a:ln w="12700" cap="flat">
              <a:noFill/>
              <a:prstDash val="solid"/>
              <a:miter lim="800000"/>
            </a:ln>
          </p:spPr>
          <p:txBody>
            <a:bodyPr vert="horz" wrap="square" lIns="110780" tIns="55390" rIns="110780" bIns="55390" numCol="1" anchor="t" anchorCtr="0" compatLnSpc="1"/>
            <a:lstStyle/>
            <a:p>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9" name="TextBox 48"/>
            <p:cNvSpPr txBox="1"/>
            <p:nvPr/>
          </p:nvSpPr>
          <p:spPr>
            <a:xfrm>
              <a:off x="5533484" y="1665608"/>
              <a:ext cx="3164443" cy="36292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单击此处添加名称</a:t>
              </a:r>
            </a:p>
          </p:txBody>
        </p:sp>
        <p:sp>
          <p:nvSpPr>
            <p:cNvPr id="50" name="Freeform 6"/>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ln>
          </p:spPr>
          <p:txBody>
            <a:bodyPr vert="horz" wrap="square" lIns="110780" tIns="55390" rIns="110780" bIns="55390" numCol="1" anchor="t" anchorCtr="0" compatLnSpc="1"/>
            <a:lstStyle/>
            <a:p>
              <a:endParaRPr lang="zh-CN" altLang="en-US"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1" name="TextBox 50"/>
            <p:cNvSpPr txBox="1"/>
            <p:nvPr/>
          </p:nvSpPr>
          <p:spPr>
            <a:xfrm>
              <a:off x="4793852" y="1700506"/>
              <a:ext cx="135075" cy="290754"/>
            </a:xfrm>
            <a:prstGeom prst="rect">
              <a:avLst/>
            </a:prstGeom>
            <a:noFill/>
          </p:spPr>
          <p:txBody>
            <a:bodyPr wrap="none" lIns="0" tIns="0" rIns="0" bIns="0" rtlCol="0">
              <a:spAutoFit/>
            </a:bodyPr>
            <a:lstStyle/>
            <a:p>
              <a:r>
                <a:rPr lang="en-US" altLang="zh-CN" sz="2000" b="1" dirty="0">
                  <a:solidFill>
                    <a:schemeClr val="tx1"/>
                  </a:solidFill>
                  <a:latin typeface="Arial" panose="020B0604020202020204" pitchFamily="34" charset="0"/>
                  <a:ea typeface="微软雅黑" panose="020B0503020204020204" charset="-122"/>
                  <a:sym typeface="Arial" panose="020B0604020202020204" pitchFamily="34" charset="0"/>
                </a:rPr>
                <a:t>2</a:t>
              </a:r>
            </a:p>
          </p:txBody>
        </p:sp>
        <p:sp>
          <p:nvSpPr>
            <p:cNvPr id="54" name="KSO_Shape"/>
            <p:cNvSpPr/>
            <p:nvPr/>
          </p:nvSpPr>
          <p:spPr bwMode="auto">
            <a:xfrm>
              <a:off x="9331114" y="1670049"/>
              <a:ext cx="286351"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4" name="椭圆 3"/>
          <p:cNvSpPr/>
          <p:nvPr/>
        </p:nvSpPr>
        <p:spPr>
          <a:xfrm>
            <a:off x="2110948" y="1912039"/>
            <a:ext cx="1933223" cy="1933223"/>
          </a:xfrm>
          <a:prstGeom prst="ellipse">
            <a:avLst/>
          </a:prstGeom>
          <a:solidFill>
            <a:schemeClr val="accent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71" name="矩形 70"/>
          <p:cNvSpPr/>
          <p:nvPr/>
        </p:nvSpPr>
        <p:spPr>
          <a:xfrm>
            <a:off x="2383391" y="2439312"/>
            <a:ext cx="1735191" cy="779881"/>
          </a:xfrm>
          <a:prstGeom prst="rect">
            <a:avLst/>
          </a:prstGeom>
          <a:effectLst>
            <a:outerShdw blurRad="50800" dist="38100" dir="5400000" algn="t" rotWithShape="0">
              <a:prstClr val="black">
                <a:alpha val="23000"/>
              </a:prstClr>
            </a:outerShdw>
          </a:effectLst>
        </p:spPr>
        <p:txBody>
          <a:bodyPr wrap="square" lIns="121758" tIns="60879" rIns="121758" bIns="60879">
            <a:spAutoFit/>
          </a:bodyPr>
          <a:lstStyle/>
          <a:p>
            <a:pPr defTabSz="1243330"/>
            <a:r>
              <a:rPr lang="zh-CN" altLang="en-US" sz="43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目 录</a:t>
            </a:r>
          </a:p>
        </p:txBody>
      </p:sp>
    </p:spTree>
  </p:cSld>
  <p:clrMapOvr>
    <a:masterClrMapping/>
  </p:clrMapOvr>
  <p:transition advTm="4025">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1000"/>
                                        <p:tgtEl>
                                          <p:spTgt spid="71"/>
                                        </p:tgtEl>
                                      </p:cBhvr>
                                    </p:animEffect>
                                  </p:childTnLst>
                                </p:cTn>
                              </p:par>
                              <p:par>
                                <p:cTn id="12" presetID="42" presetClass="entr" presetSubtype="0" fill="hold" nodeType="withEffect">
                                  <p:stCondLst>
                                    <p:cond delay="75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125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anim calcmode="lin" valueType="num">
                                      <p:cBhvr>
                                        <p:cTn id="20" dur="500" fill="hold"/>
                                        <p:tgtEl>
                                          <p:spTgt spid="47"/>
                                        </p:tgtEl>
                                        <p:attrNameLst>
                                          <p:attrName>ppt_x</p:attrName>
                                        </p:attrNameLst>
                                      </p:cBhvr>
                                      <p:tavLst>
                                        <p:tav tm="0">
                                          <p:val>
                                            <p:strVal val="#ppt_x"/>
                                          </p:val>
                                        </p:tav>
                                        <p:tav tm="100000">
                                          <p:val>
                                            <p:strVal val="#ppt_x"/>
                                          </p:val>
                                        </p:tav>
                                      </p:tavLst>
                                    </p:anim>
                                    <p:anim calcmode="lin" valueType="num">
                                      <p:cBhvr>
                                        <p:cTn id="21" dur="500" fill="hold"/>
                                        <p:tgtEl>
                                          <p:spTgt spid="4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75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anim calcmode="lin" valueType="num">
                                      <p:cBhvr>
                                        <p:cTn id="25" dur="500" fill="hold"/>
                                        <p:tgtEl>
                                          <p:spTgt spid="29"/>
                                        </p:tgtEl>
                                        <p:attrNameLst>
                                          <p:attrName>ppt_x</p:attrName>
                                        </p:attrNameLst>
                                      </p:cBhvr>
                                      <p:tavLst>
                                        <p:tav tm="0">
                                          <p:val>
                                            <p:strVal val="#ppt_x"/>
                                          </p:val>
                                        </p:tav>
                                        <p:tav tm="100000">
                                          <p:val>
                                            <p:strVal val="#ppt_x"/>
                                          </p:val>
                                        </p:tav>
                                      </p:tavLst>
                                    </p:anim>
                                    <p:anim calcmode="lin" valueType="num">
                                      <p:cBhvr>
                                        <p:cTn id="26" dur="500" fill="hold"/>
                                        <p:tgtEl>
                                          <p:spTgt spid="2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225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anim calcmode="lin" valueType="num">
                                      <p:cBhvr>
                                        <p:cTn id="30" dur="500" fill="hold"/>
                                        <p:tgtEl>
                                          <p:spTgt spid="30"/>
                                        </p:tgtEl>
                                        <p:attrNameLst>
                                          <p:attrName>ppt_x</p:attrName>
                                        </p:attrNameLst>
                                      </p:cBhvr>
                                      <p:tavLst>
                                        <p:tav tm="0">
                                          <p:val>
                                            <p:strVal val="#ppt_x"/>
                                          </p:val>
                                        </p:tav>
                                        <p:tav tm="100000">
                                          <p:val>
                                            <p:strVal val="#ppt_x"/>
                                          </p:val>
                                        </p:tav>
                                      </p:tavLst>
                                    </p:anim>
                                    <p:anim calcmode="lin" valueType="num">
                                      <p:cBhvr>
                                        <p:cTn id="31"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1"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Rectangle 3"/>
          <p:cNvSpPr/>
          <p:nvPr/>
        </p:nvSpPr>
        <p:spPr bwMode="auto">
          <a:xfrm>
            <a:off x="1100505" y="299896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accent2"/>
                </a:solidFill>
                <a:latin typeface="Arial" panose="020B0604020202020204" pitchFamily="34" charset="0"/>
                <a:ea typeface="微软雅黑" panose="020B0503020204020204" charset="-122"/>
                <a:cs typeface="Bebas Neue" charset="0"/>
                <a:sym typeface="Arial" panose="020B0604020202020204" pitchFamily="34" charset="0"/>
              </a:rPr>
              <a:t>单击此处添加名称</a:t>
            </a:r>
          </a:p>
        </p:txBody>
      </p:sp>
      <p:sp>
        <p:nvSpPr>
          <p:cNvPr id="8" name="Rectangle 2"/>
          <p:cNvSpPr/>
          <p:nvPr/>
        </p:nvSpPr>
        <p:spPr bwMode="auto">
          <a:xfrm>
            <a:off x="1743796" y="365648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200</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字以内，据统计每页幻灯片的最好控制在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5</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分钟之内。 此处添加详细文本描述，建议与标题相关并符合整体语言风格</a:t>
            </a:r>
            <a:endParaRPr lang="zh-CN" altLang="en-US" sz="1300" dirty="0">
              <a:solidFill>
                <a:schemeClr val="tx1"/>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18" name="椭圆 17"/>
          <p:cNvSpPr/>
          <p:nvPr/>
        </p:nvSpPr>
        <p:spPr>
          <a:xfrm>
            <a:off x="5418465" y="1388500"/>
            <a:ext cx="1355396" cy="1355395"/>
          </a:xfrm>
          <a:prstGeom prst="ellipse">
            <a:avLst/>
          </a:prstGeom>
          <a:solidFill>
            <a:schemeClr val="accent6"/>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9" name="Freeform 6"/>
          <p:cNvSpPr>
            <a:spLocks noEditPoints="1" noChangeArrowheads="1"/>
          </p:cNvSpPr>
          <p:nvPr/>
        </p:nvSpPr>
        <p:spPr bwMode="auto">
          <a:xfrm>
            <a:off x="5669038" y="153909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solidFill>
          <a:ln>
            <a:noFill/>
          </a:ln>
          <a:effectLst>
            <a:outerShdw blurRad="63500" sx="102000" sy="102000" algn="ctr" rotWithShape="0">
              <a:prstClr val="black">
                <a:alpha val="40000"/>
              </a:prstClr>
            </a:outerShdw>
          </a:effectLst>
        </p:spPr>
        <p:txBody>
          <a:bodyPr lIns="91440" tIns="45720" rIns="91440" bIns="45720"/>
          <a:lstStyle/>
          <a:p>
            <a:endParaRPr lang="zh-CN"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206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250"/>
                                        <p:tgtEl>
                                          <p:spTgt spid="18"/>
                                        </p:tgtEl>
                                      </p:cBhvr>
                                    </p:animEffect>
                                    <p:anim calcmode="lin" valueType="num">
                                      <p:cBhvr>
                                        <p:cTn id="19" dur="250" fill="hold"/>
                                        <p:tgtEl>
                                          <p:spTgt spid="18"/>
                                        </p:tgtEl>
                                        <p:attrNameLst>
                                          <p:attrName>ppt_x</p:attrName>
                                        </p:attrNameLst>
                                      </p:cBhvr>
                                      <p:tavLst>
                                        <p:tav tm="0">
                                          <p:val>
                                            <p:strVal val="#ppt_x"/>
                                          </p:val>
                                        </p:tav>
                                        <p:tav tm="100000">
                                          <p:val>
                                            <p:strVal val="#ppt_x"/>
                                          </p:val>
                                        </p:tav>
                                      </p:tavLst>
                                    </p:anim>
                                    <p:anim calcmode="lin" valueType="num">
                                      <p:cBhvr>
                                        <p:cTn id="20" dur="250" fill="hold"/>
                                        <p:tgtEl>
                                          <p:spTgt spid="18"/>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bldLvl="0" animBg="1"/>
      <p:bldP spid="19"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12711" y="2638398"/>
            <a:ext cx="6979054" cy="2304251"/>
            <a:chOff x="3309205" y="1979955"/>
            <a:chExt cx="5233775" cy="1724469"/>
          </a:xfrm>
        </p:grpSpPr>
        <p:sp>
          <p:nvSpPr>
            <p:cNvPr id="3" name="Freeform 5"/>
            <p:cNvSpPr/>
            <p:nvPr/>
          </p:nvSpPr>
          <p:spPr bwMode="auto">
            <a:xfrm>
              <a:off x="3309205" y="1979955"/>
              <a:ext cx="871047" cy="1724469"/>
            </a:xfrm>
            <a:custGeom>
              <a:avLst/>
              <a:gdLst>
                <a:gd name="T0" fmla="*/ 929 w 929"/>
                <a:gd name="T1" fmla="*/ 1724 h 1724"/>
                <a:gd name="T2" fmla="*/ 0 w 929"/>
                <a:gd name="T3" fmla="*/ 1383 h 1724"/>
                <a:gd name="T4" fmla="*/ 0 w 929"/>
                <a:gd name="T5" fmla="*/ 0 h 1724"/>
                <a:gd name="T6" fmla="*/ 929 w 929"/>
                <a:gd name="T7" fmla="*/ 342 h 1724"/>
                <a:gd name="T8" fmla="*/ 929 w 929"/>
                <a:gd name="T9" fmla="*/ 1724 h 1724"/>
              </a:gdLst>
              <a:ahLst/>
              <a:cxnLst>
                <a:cxn ang="0">
                  <a:pos x="T0" y="T1"/>
                </a:cxn>
                <a:cxn ang="0">
                  <a:pos x="T2" y="T3"/>
                </a:cxn>
                <a:cxn ang="0">
                  <a:pos x="T4" y="T5"/>
                </a:cxn>
                <a:cxn ang="0">
                  <a:pos x="T6" y="T7"/>
                </a:cxn>
                <a:cxn ang="0">
                  <a:pos x="T8" y="T9"/>
                </a:cxn>
              </a:cxnLst>
              <a:rect l="0" t="0" r="r" b="b"/>
              <a:pathLst>
                <a:path w="929" h="1724">
                  <a:moveTo>
                    <a:pt x="929" y="1724"/>
                  </a:moveTo>
                  <a:lnTo>
                    <a:pt x="0" y="1383"/>
                  </a:lnTo>
                  <a:lnTo>
                    <a:pt x="0" y="0"/>
                  </a:lnTo>
                  <a:lnTo>
                    <a:pt x="929" y="342"/>
                  </a:lnTo>
                  <a:lnTo>
                    <a:pt x="929" y="1724"/>
                  </a:lnTo>
                  <a:close/>
                </a:path>
              </a:pathLst>
            </a:custGeom>
            <a:solidFill>
              <a:schemeClr val="accent5"/>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4" name="Freeform 6"/>
            <p:cNvSpPr/>
            <p:nvPr/>
          </p:nvSpPr>
          <p:spPr bwMode="auto">
            <a:xfrm>
              <a:off x="4180252" y="1979955"/>
              <a:ext cx="873859" cy="1724469"/>
            </a:xfrm>
            <a:custGeom>
              <a:avLst/>
              <a:gdLst>
                <a:gd name="T0" fmla="*/ 0 w 932"/>
                <a:gd name="T1" fmla="*/ 1724 h 1724"/>
                <a:gd name="T2" fmla="*/ 932 w 932"/>
                <a:gd name="T3" fmla="*/ 1383 h 1724"/>
                <a:gd name="T4" fmla="*/ 932 w 932"/>
                <a:gd name="T5" fmla="*/ 0 h 1724"/>
                <a:gd name="T6" fmla="*/ 0 w 932"/>
                <a:gd name="T7" fmla="*/ 342 h 1724"/>
                <a:gd name="T8" fmla="*/ 0 w 932"/>
                <a:gd name="T9" fmla="*/ 1724 h 1724"/>
              </a:gdLst>
              <a:ahLst/>
              <a:cxnLst>
                <a:cxn ang="0">
                  <a:pos x="T0" y="T1"/>
                </a:cxn>
                <a:cxn ang="0">
                  <a:pos x="T2" y="T3"/>
                </a:cxn>
                <a:cxn ang="0">
                  <a:pos x="T4" y="T5"/>
                </a:cxn>
                <a:cxn ang="0">
                  <a:pos x="T6" y="T7"/>
                </a:cxn>
                <a:cxn ang="0">
                  <a:pos x="T8" y="T9"/>
                </a:cxn>
              </a:cxnLst>
              <a:rect l="0" t="0" r="r" b="b"/>
              <a:pathLst>
                <a:path w="932" h="1724">
                  <a:moveTo>
                    <a:pt x="0" y="1724"/>
                  </a:moveTo>
                  <a:lnTo>
                    <a:pt x="932" y="1383"/>
                  </a:lnTo>
                  <a:lnTo>
                    <a:pt x="932" y="0"/>
                  </a:lnTo>
                  <a:lnTo>
                    <a:pt x="0" y="342"/>
                  </a:lnTo>
                  <a:lnTo>
                    <a:pt x="0" y="172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 name="Freeform 7"/>
            <p:cNvSpPr/>
            <p:nvPr/>
          </p:nvSpPr>
          <p:spPr bwMode="auto">
            <a:xfrm>
              <a:off x="5054107" y="1979955"/>
              <a:ext cx="871984" cy="1724469"/>
            </a:xfrm>
            <a:custGeom>
              <a:avLst/>
              <a:gdLst>
                <a:gd name="T0" fmla="*/ 930 w 930"/>
                <a:gd name="T1" fmla="*/ 1724 h 1724"/>
                <a:gd name="T2" fmla="*/ 0 w 930"/>
                <a:gd name="T3" fmla="*/ 1383 h 1724"/>
                <a:gd name="T4" fmla="*/ 0 w 930"/>
                <a:gd name="T5" fmla="*/ 0 h 1724"/>
                <a:gd name="T6" fmla="*/ 930 w 930"/>
                <a:gd name="T7" fmla="*/ 342 h 1724"/>
                <a:gd name="T8" fmla="*/ 930 w 930"/>
                <a:gd name="T9" fmla="*/ 1724 h 1724"/>
              </a:gdLst>
              <a:ahLst/>
              <a:cxnLst>
                <a:cxn ang="0">
                  <a:pos x="T0" y="T1"/>
                </a:cxn>
                <a:cxn ang="0">
                  <a:pos x="T2" y="T3"/>
                </a:cxn>
                <a:cxn ang="0">
                  <a:pos x="T4" y="T5"/>
                </a:cxn>
                <a:cxn ang="0">
                  <a:pos x="T6" y="T7"/>
                </a:cxn>
                <a:cxn ang="0">
                  <a:pos x="T8" y="T9"/>
                </a:cxn>
              </a:cxnLst>
              <a:rect l="0" t="0" r="r" b="b"/>
              <a:pathLst>
                <a:path w="930" h="1724">
                  <a:moveTo>
                    <a:pt x="930" y="1724"/>
                  </a:moveTo>
                  <a:lnTo>
                    <a:pt x="0" y="1383"/>
                  </a:lnTo>
                  <a:lnTo>
                    <a:pt x="0" y="0"/>
                  </a:lnTo>
                  <a:lnTo>
                    <a:pt x="930" y="342"/>
                  </a:lnTo>
                  <a:lnTo>
                    <a:pt x="930" y="1724"/>
                  </a:lnTo>
                  <a:close/>
                </a:path>
              </a:pathLst>
            </a:custGeom>
            <a:solidFill>
              <a:schemeClr val="accent3"/>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6" name="Freeform 8"/>
            <p:cNvSpPr/>
            <p:nvPr/>
          </p:nvSpPr>
          <p:spPr bwMode="auto">
            <a:xfrm>
              <a:off x="5926095" y="1979955"/>
              <a:ext cx="871047" cy="1724469"/>
            </a:xfrm>
            <a:custGeom>
              <a:avLst/>
              <a:gdLst>
                <a:gd name="T0" fmla="*/ 0 w 929"/>
                <a:gd name="T1" fmla="*/ 1724 h 1724"/>
                <a:gd name="T2" fmla="*/ 929 w 929"/>
                <a:gd name="T3" fmla="*/ 1383 h 1724"/>
                <a:gd name="T4" fmla="*/ 929 w 929"/>
                <a:gd name="T5" fmla="*/ 0 h 1724"/>
                <a:gd name="T6" fmla="*/ 0 w 929"/>
                <a:gd name="T7" fmla="*/ 342 h 1724"/>
                <a:gd name="T8" fmla="*/ 0 w 929"/>
                <a:gd name="T9" fmla="*/ 1724 h 1724"/>
              </a:gdLst>
              <a:ahLst/>
              <a:cxnLst>
                <a:cxn ang="0">
                  <a:pos x="T0" y="T1"/>
                </a:cxn>
                <a:cxn ang="0">
                  <a:pos x="T2" y="T3"/>
                </a:cxn>
                <a:cxn ang="0">
                  <a:pos x="T4" y="T5"/>
                </a:cxn>
                <a:cxn ang="0">
                  <a:pos x="T6" y="T7"/>
                </a:cxn>
                <a:cxn ang="0">
                  <a:pos x="T8" y="T9"/>
                </a:cxn>
              </a:cxnLst>
              <a:rect l="0" t="0" r="r" b="b"/>
              <a:pathLst>
                <a:path w="929" h="1724">
                  <a:moveTo>
                    <a:pt x="0" y="1724"/>
                  </a:moveTo>
                  <a:lnTo>
                    <a:pt x="929" y="1383"/>
                  </a:lnTo>
                  <a:lnTo>
                    <a:pt x="929" y="0"/>
                  </a:lnTo>
                  <a:lnTo>
                    <a:pt x="0" y="342"/>
                  </a:lnTo>
                  <a:lnTo>
                    <a:pt x="0" y="172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7" name="Freeform 9"/>
            <p:cNvSpPr/>
            <p:nvPr/>
          </p:nvSpPr>
          <p:spPr bwMode="auto">
            <a:xfrm>
              <a:off x="6797140" y="1979955"/>
              <a:ext cx="873859" cy="1724469"/>
            </a:xfrm>
            <a:custGeom>
              <a:avLst/>
              <a:gdLst>
                <a:gd name="T0" fmla="*/ 932 w 932"/>
                <a:gd name="T1" fmla="*/ 1724 h 1724"/>
                <a:gd name="T2" fmla="*/ 0 w 932"/>
                <a:gd name="T3" fmla="*/ 1383 h 1724"/>
                <a:gd name="T4" fmla="*/ 0 w 932"/>
                <a:gd name="T5" fmla="*/ 0 h 1724"/>
                <a:gd name="T6" fmla="*/ 932 w 932"/>
                <a:gd name="T7" fmla="*/ 342 h 1724"/>
                <a:gd name="T8" fmla="*/ 932 w 932"/>
                <a:gd name="T9" fmla="*/ 1724 h 1724"/>
              </a:gdLst>
              <a:ahLst/>
              <a:cxnLst>
                <a:cxn ang="0">
                  <a:pos x="T0" y="T1"/>
                </a:cxn>
                <a:cxn ang="0">
                  <a:pos x="T2" y="T3"/>
                </a:cxn>
                <a:cxn ang="0">
                  <a:pos x="T4" y="T5"/>
                </a:cxn>
                <a:cxn ang="0">
                  <a:pos x="T6" y="T7"/>
                </a:cxn>
                <a:cxn ang="0">
                  <a:pos x="T8" y="T9"/>
                </a:cxn>
              </a:cxnLst>
              <a:rect l="0" t="0" r="r" b="b"/>
              <a:pathLst>
                <a:path w="932" h="1724">
                  <a:moveTo>
                    <a:pt x="932" y="1724"/>
                  </a:moveTo>
                  <a:lnTo>
                    <a:pt x="0" y="1383"/>
                  </a:lnTo>
                  <a:lnTo>
                    <a:pt x="0" y="0"/>
                  </a:lnTo>
                  <a:lnTo>
                    <a:pt x="932" y="342"/>
                  </a:lnTo>
                  <a:lnTo>
                    <a:pt x="932" y="1724"/>
                  </a:lnTo>
                  <a:close/>
                </a:path>
              </a:pathLst>
            </a:custGeom>
            <a:solidFill>
              <a:schemeClr val="accent1"/>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9" name="Freeform 10"/>
            <p:cNvSpPr/>
            <p:nvPr/>
          </p:nvSpPr>
          <p:spPr bwMode="auto">
            <a:xfrm>
              <a:off x="7670996" y="1979955"/>
              <a:ext cx="871984" cy="1724469"/>
            </a:xfrm>
            <a:custGeom>
              <a:avLst/>
              <a:gdLst>
                <a:gd name="T0" fmla="*/ 0 w 930"/>
                <a:gd name="T1" fmla="*/ 1724 h 1724"/>
                <a:gd name="T2" fmla="*/ 930 w 930"/>
                <a:gd name="T3" fmla="*/ 1383 h 1724"/>
                <a:gd name="T4" fmla="*/ 930 w 930"/>
                <a:gd name="T5" fmla="*/ 0 h 1724"/>
                <a:gd name="T6" fmla="*/ 0 w 930"/>
                <a:gd name="T7" fmla="*/ 342 h 1724"/>
                <a:gd name="T8" fmla="*/ 0 w 930"/>
                <a:gd name="T9" fmla="*/ 1724 h 1724"/>
              </a:gdLst>
              <a:ahLst/>
              <a:cxnLst>
                <a:cxn ang="0">
                  <a:pos x="T0" y="T1"/>
                </a:cxn>
                <a:cxn ang="0">
                  <a:pos x="T2" y="T3"/>
                </a:cxn>
                <a:cxn ang="0">
                  <a:pos x="T4" y="T5"/>
                </a:cxn>
                <a:cxn ang="0">
                  <a:pos x="T6" y="T7"/>
                </a:cxn>
                <a:cxn ang="0">
                  <a:pos x="T8" y="T9"/>
                </a:cxn>
              </a:cxnLst>
              <a:rect l="0" t="0" r="r" b="b"/>
              <a:pathLst>
                <a:path w="930" h="1724">
                  <a:moveTo>
                    <a:pt x="0" y="1724"/>
                  </a:moveTo>
                  <a:lnTo>
                    <a:pt x="930" y="1383"/>
                  </a:lnTo>
                  <a:lnTo>
                    <a:pt x="930" y="0"/>
                  </a:lnTo>
                  <a:lnTo>
                    <a:pt x="0" y="342"/>
                  </a:lnTo>
                  <a:lnTo>
                    <a:pt x="0" y="1724"/>
                  </a:lnTo>
                  <a:close/>
                </a:path>
              </a:pathLst>
            </a:custGeom>
            <a:solidFill>
              <a:schemeClr val="accent6"/>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0" name="Freeform 11"/>
            <p:cNvSpPr/>
            <p:nvPr/>
          </p:nvSpPr>
          <p:spPr bwMode="auto">
            <a:xfrm>
              <a:off x="4180249" y="2312044"/>
              <a:ext cx="871984" cy="1392380"/>
            </a:xfrm>
            <a:custGeom>
              <a:avLst/>
              <a:gdLst>
                <a:gd name="T0" fmla="*/ 29 w 930"/>
                <a:gd name="T1" fmla="*/ 0 h 1392"/>
                <a:gd name="T2" fmla="*/ 0 w 930"/>
                <a:gd name="T3" fmla="*/ 10 h 1392"/>
                <a:gd name="T4" fmla="*/ 0 w 930"/>
                <a:gd name="T5" fmla="*/ 1392 h 1392"/>
                <a:gd name="T6" fmla="*/ 930 w 930"/>
                <a:gd name="T7" fmla="*/ 1053 h 1392"/>
                <a:gd name="T8" fmla="*/ 29 w 930"/>
                <a:gd name="T9" fmla="*/ 0 h 1392"/>
              </a:gdLst>
              <a:ahLst/>
              <a:cxnLst>
                <a:cxn ang="0">
                  <a:pos x="T0" y="T1"/>
                </a:cxn>
                <a:cxn ang="0">
                  <a:pos x="T2" y="T3"/>
                </a:cxn>
                <a:cxn ang="0">
                  <a:pos x="T4" y="T5"/>
                </a:cxn>
                <a:cxn ang="0">
                  <a:pos x="T6" y="T7"/>
                </a:cxn>
                <a:cxn ang="0">
                  <a:pos x="T8" y="T9"/>
                </a:cxn>
              </a:cxnLst>
              <a:rect l="0" t="0" r="r" b="b"/>
              <a:pathLst>
                <a:path w="930" h="1392">
                  <a:moveTo>
                    <a:pt x="29" y="0"/>
                  </a:moveTo>
                  <a:lnTo>
                    <a:pt x="0" y="10"/>
                  </a:lnTo>
                  <a:lnTo>
                    <a:pt x="0" y="1392"/>
                  </a:lnTo>
                  <a:lnTo>
                    <a:pt x="930" y="1053"/>
                  </a:lnTo>
                  <a:lnTo>
                    <a:pt x="29" y="0"/>
                  </a:lnTo>
                  <a:close/>
                </a:path>
              </a:pathLst>
            </a:custGeom>
            <a:solidFill>
              <a:srgbClr val="0D0D0D">
                <a:alpha val="12157"/>
              </a:srgbClr>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1" name="Freeform 12"/>
            <p:cNvSpPr/>
            <p:nvPr/>
          </p:nvSpPr>
          <p:spPr bwMode="auto">
            <a:xfrm>
              <a:off x="5926095" y="2312044"/>
              <a:ext cx="871047" cy="1392380"/>
            </a:xfrm>
            <a:custGeom>
              <a:avLst/>
              <a:gdLst>
                <a:gd name="T0" fmla="*/ 26 w 929"/>
                <a:gd name="T1" fmla="*/ 0 h 1392"/>
                <a:gd name="T2" fmla="*/ 0 w 929"/>
                <a:gd name="T3" fmla="*/ 10 h 1392"/>
                <a:gd name="T4" fmla="*/ 0 w 929"/>
                <a:gd name="T5" fmla="*/ 1392 h 1392"/>
                <a:gd name="T6" fmla="*/ 929 w 929"/>
                <a:gd name="T7" fmla="*/ 1053 h 1392"/>
                <a:gd name="T8" fmla="*/ 26 w 929"/>
                <a:gd name="T9" fmla="*/ 0 h 1392"/>
              </a:gdLst>
              <a:ahLst/>
              <a:cxnLst>
                <a:cxn ang="0">
                  <a:pos x="T0" y="T1"/>
                </a:cxn>
                <a:cxn ang="0">
                  <a:pos x="T2" y="T3"/>
                </a:cxn>
                <a:cxn ang="0">
                  <a:pos x="T4" y="T5"/>
                </a:cxn>
                <a:cxn ang="0">
                  <a:pos x="T6" y="T7"/>
                </a:cxn>
                <a:cxn ang="0">
                  <a:pos x="T8" y="T9"/>
                </a:cxn>
              </a:cxnLst>
              <a:rect l="0" t="0" r="r" b="b"/>
              <a:pathLst>
                <a:path w="929" h="1392">
                  <a:moveTo>
                    <a:pt x="26" y="0"/>
                  </a:moveTo>
                  <a:lnTo>
                    <a:pt x="0" y="10"/>
                  </a:lnTo>
                  <a:lnTo>
                    <a:pt x="0" y="1392"/>
                  </a:lnTo>
                  <a:lnTo>
                    <a:pt x="929" y="1053"/>
                  </a:lnTo>
                  <a:lnTo>
                    <a:pt x="26" y="0"/>
                  </a:lnTo>
                  <a:close/>
                </a:path>
              </a:pathLst>
            </a:custGeom>
            <a:solidFill>
              <a:srgbClr val="0D0D0D">
                <a:alpha val="12157"/>
              </a:srgbClr>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3" name="Freeform 13"/>
            <p:cNvSpPr/>
            <p:nvPr/>
          </p:nvSpPr>
          <p:spPr bwMode="auto">
            <a:xfrm>
              <a:off x="7670996" y="2312044"/>
              <a:ext cx="871984" cy="1392380"/>
            </a:xfrm>
            <a:custGeom>
              <a:avLst/>
              <a:gdLst>
                <a:gd name="T0" fmla="*/ 26 w 930"/>
                <a:gd name="T1" fmla="*/ 0 h 1392"/>
                <a:gd name="T2" fmla="*/ 0 w 930"/>
                <a:gd name="T3" fmla="*/ 10 h 1392"/>
                <a:gd name="T4" fmla="*/ 0 w 930"/>
                <a:gd name="T5" fmla="*/ 1392 h 1392"/>
                <a:gd name="T6" fmla="*/ 930 w 930"/>
                <a:gd name="T7" fmla="*/ 1053 h 1392"/>
                <a:gd name="T8" fmla="*/ 26 w 930"/>
                <a:gd name="T9" fmla="*/ 0 h 1392"/>
              </a:gdLst>
              <a:ahLst/>
              <a:cxnLst>
                <a:cxn ang="0">
                  <a:pos x="T0" y="T1"/>
                </a:cxn>
                <a:cxn ang="0">
                  <a:pos x="T2" y="T3"/>
                </a:cxn>
                <a:cxn ang="0">
                  <a:pos x="T4" y="T5"/>
                </a:cxn>
                <a:cxn ang="0">
                  <a:pos x="T6" y="T7"/>
                </a:cxn>
                <a:cxn ang="0">
                  <a:pos x="T8" y="T9"/>
                </a:cxn>
              </a:cxnLst>
              <a:rect l="0" t="0" r="r" b="b"/>
              <a:pathLst>
                <a:path w="930" h="1392">
                  <a:moveTo>
                    <a:pt x="26" y="0"/>
                  </a:moveTo>
                  <a:lnTo>
                    <a:pt x="0" y="10"/>
                  </a:lnTo>
                  <a:lnTo>
                    <a:pt x="0" y="1392"/>
                  </a:lnTo>
                  <a:lnTo>
                    <a:pt x="930" y="1053"/>
                  </a:lnTo>
                  <a:lnTo>
                    <a:pt x="26" y="0"/>
                  </a:lnTo>
                  <a:close/>
                </a:path>
              </a:pathLst>
            </a:custGeom>
            <a:solidFill>
              <a:srgbClr val="0D0D0D">
                <a:alpha val="12157"/>
              </a:srgbClr>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4" name="Freeform 14"/>
            <p:cNvSpPr>
              <a:spLocks noEditPoints="1"/>
            </p:cNvSpPr>
            <p:nvPr/>
          </p:nvSpPr>
          <p:spPr bwMode="auto">
            <a:xfrm>
              <a:off x="7997291" y="2639133"/>
              <a:ext cx="256907" cy="318086"/>
            </a:xfrm>
            <a:custGeom>
              <a:avLst/>
              <a:gdLst>
                <a:gd name="T0" fmla="*/ 116 w 116"/>
                <a:gd name="T1" fmla="*/ 118 h 134"/>
                <a:gd name="T2" fmla="*/ 116 w 116"/>
                <a:gd name="T3" fmla="*/ 17 h 134"/>
                <a:gd name="T4" fmla="*/ 97 w 116"/>
                <a:gd name="T5" fmla="*/ 0 h 134"/>
                <a:gd name="T6" fmla="*/ 19 w 116"/>
                <a:gd name="T7" fmla="*/ 0 h 134"/>
                <a:gd name="T8" fmla="*/ 0 w 116"/>
                <a:gd name="T9" fmla="*/ 17 h 134"/>
                <a:gd name="T10" fmla="*/ 0 w 116"/>
                <a:gd name="T11" fmla="*/ 118 h 134"/>
                <a:gd name="T12" fmla="*/ 19 w 116"/>
                <a:gd name="T13" fmla="*/ 134 h 134"/>
                <a:gd name="T14" fmla="*/ 97 w 116"/>
                <a:gd name="T15" fmla="*/ 134 h 134"/>
                <a:gd name="T16" fmla="*/ 116 w 116"/>
                <a:gd name="T17" fmla="*/ 118 h 134"/>
                <a:gd name="T18" fmla="*/ 39 w 116"/>
                <a:gd name="T19" fmla="*/ 118 h 134"/>
                <a:gd name="T20" fmla="*/ 19 w 116"/>
                <a:gd name="T21" fmla="*/ 118 h 134"/>
                <a:gd name="T22" fmla="*/ 19 w 116"/>
                <a:gd name="T23" fmla="*/ 101 h 134"/>
                <a:gd name="T24" fmla="*/ 39 w 116"/>
                <a:gd name="T25" fmla="*/ 101 h 134"/>
                <a:gd name="T26" fmla="*/ 39 w 116"/>
                <a:gd name="T27" fmla="*/ 118 h 134"/>
                <a:gd name="T28" fmla="*/ 39 w 116"/>
                <a:gd name="T29" fmla="*/ 93 h 134"/>
                <a:gd name="T30" fmla="*/ 19 w 116"/>
                <a:gd name="T31" fmla="*/ 93 h 134"/>
                <a:gd name="T32" fmla="*/ 19 w 116"/>
                <a:gd name="T33" fmla="*/ 76 h 134"/>
                <a:gd name="T34" fmla="*/ 39 w 116"/>
                <a:gd name="T35" fmla="*/ 76 h 134"/>
                <a:gd name="T36" fmla="*/ 39 w 116"/>
                <a:gd name="T37" fmla="*/ 93 h 134"/>
                <a:gd name="T38" fmla="*/ 39 w 116"/>
                <a:gd name="T39" fmla="*/ 67 h 134"/>
                <a:gd name="T40" fmla="*/ 19 w 116"/>
                <a:gd name="T41" fmla="*/ 67 h 134"/>
                <a:gd name="T42" fmla="*/ 19 w 116"/>
                <a:gd name="T43" fmla="*/ 51 h 134"/>
                <a:gd name="T44" fmla="*/ 39 w 116"/>
                <a:gd name="T45" fmla="*/ 51 h 134"/>
                <a:gd name="T46" fmla="*/ 39 w 116"/>
                <a:gd name="T47" fmla="*/ 67 h 134"/>
                <a:gd name="T48" fmla="*/ 68 w 116"/>
                <a:gd name="T49" fmla="*/ 118 h 134"/>
                <a:gd name="T50" fmla="*/ 48 w 116"/>
                <a:gd name="T51" fmla="*/ 118 h 134"/>
                <a:gd name="T52" fmla="*/ 48 w 116"/>
                <a:gd name="T53" fmla="*/ 101 h 134"/>
                <a:gd name="T54" fmla="*/ 68 w 116"/>
                <a:gd name="T55" fmla="*/ 101 h 134"/>
                <a:gd name="T56" fmla="*/ 68 w 116"/>
                <a:gd name="T57" fmla="*/ 118 h 134"/>
                <a:gd name="T58" fmla="*/ 68 w 116"/>
                <a:gd name="T59" fmla="*/ 93 h 134"/>
                <a:gd name="T60" fmla="*/ 48 w 116"/>
                <a:gd name="T61" fmla="*/ 93 h 134"/>
                <a:gd name="T62" fmla="*/ 48 w 116"/>
                <a:gd name="T63" fmla="*/ 76 h 134"/>
                <a:gd name="T64" fmla="*/ 68 w 116"/>
                <a:gd name="T65" fmla="*/ 76 h 134"/>
                <a:gd name="T66" fmla="*/ 68 w 116"/>
                <a:gd name="T67" fmla="*/ 93 h 134"/>
                <a:gd name="T68" fmla="*/ 68 w 116"/>
                <a:gd name="T69" fmla="*/ 67 h 134"/>
                <a:gd name="T70" fmla="*/ 48 w 116"/>
                <a:gd name="T71" fmla="*/ 67 h 134"/>
                <a:gd name="T72" fmla="*/ 48 w 116"/>
                <a:gd name="T73" fmla="*/ 51 h 134"/>
                <a:gd name="T74" fmla="*/ 68 w 116"/>
                <a:gd name="T75" fmla="*/ 51 h 134"/>
                <a:gd name="T76" fmla="*/ 68 w 116"/>
                <a:gd name="T77" fmla="*/ 67 h 134"/>
                <a:gd name="T78" fmla="*/ 97 w 116"/>
                <a:gd name="T79" fmla="*/ 118 h 134"/>
                <a:gd name="T80" fmla="*/ 77 w 116"/>
                <a:gd name="T81" fmla="*/ 118 h 134"/>
                <a:gd name="T82" fmla="*/ 77 w 116"/>
                <a:gd name="T83" fmla="*/ 101 h 134"/>
                <a:gd name="T84" fmla="*/ 97 w 116"/>
                <a:gd name="T85" fmla="*/ 101 h 134"/>
                <a:gd name="T86" fmla="*/ 97 w 116"/>
                <a:gd name="T87" fmla="*/ 118 h 134"/>
                <a:gd name="T88" fmla="*/ 97 w 116"/>
                <a:gd name="T89" fmla="*/ 93 h 134"/>
                <a:gd name="T90" fmla="*/ 77 w 116"/>
                <a:gd name="T91" fmla="*/ 93 h 134"/>
                <a:gd name="T92" fmla="*/ 77 w 116"/>
                <a:gd name="T93" fmla="*/ 76 h 134"/>
                <a:gd name="T94" fmla="*/ 97 w 116"/>
                <a:gd name="T95" fmla="*/ 76 h 134"/>
                <a:gd name="T96" fmla="*/ 97 w 116"/>
                <a:gd name="T97" fmla="*/ 93 h 134"/>
                <a:gd name="T98" fmla="*/ 97 w 116"/>
                <a:gd name="T99" fmla="*/ 67 h 134"/>
                <a:gd name="T100" fmla="*/ 77 w 116"/>
                <a:gd name="T101" fmla="*/ 67 h 134"/>
                <a:gd name="T102" fmla="*/ 77 w 116"/>
                <a:gd name="T103" fmla="*/ 51 h 134"/>
                <a:gd name="T104" fmla="*/ 97 w 116"/>
                <a:gd name="T105" fmla="*/ 51 h 134"/>
                <a:gd name="T106" fmla="*/ 97 w 116"/>
                <a:gd name="T107" fmla="*/ 67 h 134"/>
                <a:gd name="T108" fmla="*/ 97 w 116"/>
                <a:gd name="T109" fmla="*/ 42 h 134"/>
                <a:gd name="T110" fmla="*/ 19 w 116"/>
                <a:gd name="T111" fmla="*/ 42 h 134"/>
                <a:gd name="T112" fmla="*/ 19 w 116"/>
                <a:gd name="T113" fmla="*/ 17 h 134"/>
                <a:gd name="T114" fmla="*/ 97 w 116"/>
                <a:gd name="T115" fmla="*/ 17 h 134"/>
                <a:gd name="T116" fmla="*/ 97 w 116"/>
                <a:gd name="T117"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134">
                  <a:moveTo>
                    <a:pt x="116" y="118"/>
                  </a:moveTo>
                  <a:cubicBezTo>
                    <a:pt x="116" y="17"/>
                    <a:pt x="116" y="17"/>
                    <a:pt x="116" y="17"/>
                  </a:cubicBezTo>
                  <a:cubicBezTo>
                    <a:pt x="116" y="8"/>
                    <a:pt x="108" y="0"/>
                    <a:pt x="97" y="0"/>
                  </a:cubicBezTo>
                  <a:cubicBezTo>
                    <a:pt x="19" y="0"/>
                    <a:pt x="19" y="0"/>
                    <a:pt x="19" y="0"/>
                  </a:cubicBezTo>
                  <a:cubicBezTo>
                    <a:pt x="8" y="0"/>
                    <a:pt x="0" y="8"/>
                    <a:pt x="0" y="17"/>
                  </a:cubicBezTo>
                  <a:cubicBezTo>
                    <a:pt x="0" y="118"/>
                    <a:pt x="0" y="118"/>
                    <a:pt x="0" y="118"/>
                  </a:cubicBezTo>
                  <a:cubicBezTo>
                    <a:pt x="0" y="127"/>
                    <a:pt x="8" y="134"/>
                    <a:pt x="19" y="134"/>
                  </a:cubicBezTo>
                  <a:cubicBezTo>
                    <a:pt x="97" y="134"/>
                    <a:pt x="97" y="134"/>
                    <a:pt x="97" y="134"/>
                  </a:cubicBezTo>
                  <a:cubicBezTo>
                    <a:pt x="108" y="134"/>
                    <a:pt x="116" y="127"/>
                    <a:pt x="116" y="118"/>
                  </a:cubicBezTo>
                  <a:close/>
                  <a:moveTo>
                    <a:pt x="39" y="118"/>
                  </a:moveTo>
                  <a:cubicBezTo>
                    <a:pt x="19" y="118"/>
                    <a:pt x="19" y="118"/>
                    <a:pt x="19" y="118"/>
                  </a:cubicBezTo>
                  <a:cubicBezTo>
                    <a:pt x="19" y="101"/>
                    <a:pt x="19" y="101"/>
                    <a:pt x="19" y="101"/>
                  </a:cubicBezTo>
                  <a:cubicBezTo>
                    <a:pt x="39" y="101"/>
                    <a:pt x="39" y="101"/>
                    <a:pt x="39" y="101"/>
                  </a:cubicBezTo>
                  <a:lnTo>
                    <a:pt x="39" y="118"/>
                  </a:lnTo>
                  <a:close/>
                  <a:moveTo>
                    <a:pt x="39" y="93"/>
                  </a:moveTo>
                  <a:cubicBezTo>
                    <a:pt x="19" y="93"/>
                    <a:pt x="19" y="93"/>
                    <a:pt x="19" y="93"/>
                  </a:cubicBezTo>
                  <a:cubicBezTo>
                    <a:pt x="19" y="76"/>
                    <a:pt x="19" y="76"/>
                    <a:pt x="19" y="76"/>
                  </a:cubicBezTo>
                  <a:cubicBezTo>
                    <a:pt x="39" y="76"/>
                    <a:pt x="39" y="76"/>
                    <a:pt x="39" y="76"/>
                  </a:cubicBezTo>
                  <a:lnTo>
                    <a:pt x="39" y="93"/>
                  </a:lnTo>
                  <a:close/>
                  <a:moveTo>
                    <a:pt x="39" y="67"/>
                  </a:moveTo>
                  <a:cubicBezTo>
                    <a:pt x="19" y="67"/>
                    <a:pt x="19" y="67"/>
                    <a:pt x="19" y="67"/>
                  </a:cubicBezTo>
                  <a:cubicBezTo>
                    <a:pt x="19" y="51"/>
                    <a:pt x="19" y="51"/>
                    <a:pt x="19" y="51"/>
                  </a:cubicBezTo>
                  <a:cubicBezTo>
                    <a:pt x="39" y="51"/>
                    <a:pt x="39" y="51"/>
                    <a:pt x="39" y="51"/>
                  </a:cubicBezTo>
                  <a:lnTo>
                    <a:pt x="39" y="67"/>
                  </a:lnTo>
                  <a:close/>
                  <a:moveTo>
                    <a:pt x="68" y="118"/>
                  </a:moveTo>
                  <a:cubicBezTo>
                    <a:pt x="48" y="118"/>
                    <a:pt x="48" y="118"/>
                    <a:pt x="48" y="118"/>
                  </a:cubicBezTo>
                  <a:cubicBezTo>
                    <a:pt x="48" y="101"/>
                    <a:pt x="48" y="101"/>
                    <a:pt x="48" y="101"/>
                  </a:cubicBezTo>
                  <a:cubicBezTo>
                    <a:pt x="68" y="101"/>
                    <a:pt x="68" y="101"/>
                    <a:pt x="68" y="101"/>
                  </a:cubicBezTo>
                  <a:lnTo>
                    <a:pt x="68" y="118"/>
                  </a:lnTo>
                  <a:close/>
                  <a:moveTo>
                    <a:pt x="68" y="93"/>
                  </a:moveTo>
                  <a:cubicBezTo>
                    <a:pt x="48" y="93"/>
                    <a:pt x="48" y="93"/>
                    <a:pt x="48" y="93"/>
                  </a:cubicBezTo>
                  <a:cubicBezTo>
                    <a:pt x="48" y="76"/>
                    <a:pt x="48" y="76"/>
                    <a:pt x="48" y="76"/>
                  </a:cubicBezTo>
                  <a:cubicBezTo>
                    <a:pt x="68" y="76"/>
                    <a:pt x="68" y="76"/>
                    <a:pt x="68" y="76"/>
                  </a:cubicBezTo>
                  <a:lnTo>
                    <a:pt x="68" y="93"/>
                  </a:lnTo>
                  <a:close/>
                  <a:moveTo>
                    <a:pt x="68" y="67"/>
                  </a:moveTo>
                  <a:cubicBezTo>
                    <a:pt x="48" y="67"/>
                    <a:pt x="48" y="67"/>
                    <a:pt x="48" y="67"/>
                  </a:cubicBezTo>
                  <a:cubicBezTo>
                    <a:pt x="48" y="51"/>
                    <a:pt x="48" y="51"/>
                    <a:pt x="48" y="51"/>
                  </a:cubicBezTo>
                  <a:cubicBezTo>
                    <a:pt x="68" y="51"/>
                    <a:pt x="68" y="51"/>
                    <a:pt x="68" y="51"/>
                  </a:cubicBezTo>
                  <a:lnTo>
                    <a:pt x="68" y="67"/>
                  </a:lnTo>
                  <a:close/>
                  <a:moveTo>
                    <a:pt x="97" y="118"/>
                  </a:moveTo>
                  <a:cubicBezTo>
                    <a:pt x="77" y="118"/>
                    <a:pt x="77" y="118"/>
                    <a:pt x="77" y="118"/>
                  </a:cubicBezTo>
                  <a:cubicBezTo>
                    <a:pt x="77" y="101"/>
                    <a:pt x="77" y="101"/>
                    <a:pt x="77" y="101"/>
                  </a:cubicBezTo>
                  <a:cubicBezTo>
                    <a:pt x="97" y="101"/>
                    <a:pt x="97" y="101"/>
                    <a:pt x="97" y="101"/>
                  </a:cubicBezTo>
                  <a:lnTo>
                    <a:pt x="97" y="118"/>
                  </a:lnTo>
                  <a:close/>
                  <a:moveTo>
                    <a:pt x="97" y="93"/>
                  </a:moveTo>
                  <a:cubicBezTo>
                    <a:pt x="77" y="93"/>
                    <a:pt x="77" y="93"/>
                    <a:pt x="77" y="93"/>
                  </a:cubicBezTo>
                  <a:cubicBezTo>
                    <a:pt x="77" y="76"/>
                    <a:pt x="77" y="76"/>
                    <a:pt x="77" y="76"/>
                  </a:cubicBezTo>
                  <a:cubicBezTo>
                    <a:pt x="97" y="76"/>
                    <a:pt x="97" y="76"/>
                    <a:pt x="97" y="76"/>
                  </a:cubicBezTo>
                  <a:lnTo>
                    <a:pt x="97" y="93"/>
                  </a:lnTo>
                  <a:close/>
                  <a:moveTo>
                    <a:pt x="97" y="67"/>
                  </a:moveTo>
                  <a:cubicBezTo>
                    <a:pt x="77" y="67"/>
                    <a:pt x="77" y="67"/>
                    <a:pt x="77" y="67"/>
                  </a:cubicBezTo>
                  <a:cubicBezTo>
                    <a:pt x="77" y="51"/>
                    <a:pt x="77" y="51"/>
                    <a:pt x="77" y="51"/>
                  </a:cubicBezTo>
                  <a:cubicBezTo>
                    <a:pt x="97" y="51"/>
                    <a:pt x="97" y="51"/>
                    <a:pt x="97" y="51"/>
                  </a:cubicBezTo>
                  <a:lnTo>
                    <a:pt x="97" y="67"/>
                  </a:lnTo>
                  <a:close/>
                  <a:moveTo>
                    <a:pt x="97" y="42"/>
                  </a:moveTo>
                  <a:cubicBezTo>
                    <a:pt x="19" y="42"/>
                    <a:pt x="19" y="42"/>
                    <a:pt x="19" y="42"/>
                  </a:cubicBezTo>
                  <a:cubicBezTo>
                    <a:pt x="19" y="17"/>
                    <a:pt x="19" y="17"/>
                    <a:pt x="19" y="17"/>
                  </a:cubicBezTo>
                  <a:cubicBezTo>
                    <a:pt x="97" y="17"/>
                    <a:pt x="97" y="17"/>
                    <a:pt x="97" y="17"/>
                  </a:cubicBezTo>
                  <a:lnTo>
                    <a:pt x="97"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5" name="Freeform 15"/>
            <p:cNvSpPr>
              <a:spLocks noEditPoints="1"/>
            </p:cNvSpPr>
            <p:nvPr/>
          </p:nvSpPr>
          <p:spPr bwMode="auto">
            <a:xfrm>
              <a:off x="6216753" y="2632132"/>
              <a:ext cx="331916" cy="335091"/>
            </a:xfrm>
            <a:custGeom>
              <a:avLst/>
              <a:gdLst>
                <a:gd name="T0" fmla="*/ 131 w 150"/>
                <a:gd name="T1" fmla="*/ 0 h 141"/>
                <a:gd name="T2" fmla="*/ 19 w 150"/>
                <a:gd name="T3" fmla="*/ 0 h 141"/>
                <a:gd name="T4" fmla="*/ 0 w 150"/>
                <a:gd name="T5" fmla="*/ 19 h 141"/>
                <a:gd name="T6" fmla="*/ 0 w 150"/>
                <a:gd name="T7" fmla="*/ 94 h 141"/>
                <a:gd name="T8" fmla="*/ 19 w 150"/>
                <a:gd name="T9" fmla="*/ 113 h 141"/>
                <a:gd name="T10" fmla="*/ 31 w 150"/>
                <a:gd name="T11" fmla="*/ 113 h 141"/>
                <a:gd name="T12" fmla="*/ 19 w 150"/>
                <a:gd name="T13" fmla="*/ 131 h 141"/>
                <a:gd name="T14" fmla="*/ 28 w 150"/>
                <a:gd name="T15" fmla="*/ 141 h 141"/>
                <a:gd name="T16" fmla="*/ 65 w 150"/>
                <a:gd name="T17" fmla="*/ 113 h 141"/>
                <a:gd name="T18" fmla="*/ 65 w 150"/>
                <a:gd name="T19" fmla="*/ 122 h 141"/>
                <a:gd name="T20" fmla="*/ 84 w 150"/>
                <a:gd name="T21" fmla="*/ 122 h 141"/>
                <a:gd name="T22" fmla="*/ 84 w 150"/>
                <a:gd name="T23" fmla="*/ 113 h 141"/>
                <a:gd name="T24" fmla="*/ 84 w 150"/>
                <a:gd name="T25" fmla="*/ 113 h 141"/>
                <a:gd name="T26" fmla="*/ 121 w 150"/>
                <a:gd name="T27" fmla="*/ 141 h 141"/>
                <a:gd name="T28" fmla="*/ 131 w 150"/>
                <a:gd name="T29" fmla="*/ 131 h 141"/>
                <a:gd name="T30" fmla="*/ 118 w 150"/>
                <a:gd name="T31" fmla="*/ 113 h 141"/>
                <a:gd name="T32" fmla="*/ 131 w 150"/>
                <a:gd name="T33" fmla="*/ 113 h 141"/>
                <a:gd name="T34" fmla="*/ 150 w 150"/>
                <a:gd name="T35" fmla="*/ 94 h 141"/>
                <a:gd name="T36" fmla="*/ 150 w 150"/>
                <a:gd name="T37" fmla="*/ 19 h 141"/>
                <a:gd name="T38" fmla="*/ 131 w 150"/>
                <a:gd name="T39" fmla="*/ 0 h 141"/>
                <a:gd name="T40" fmla="*/ 131 w 150"/>
                <a:gd name="T41" fmla="*/ 94 h 141"/>
                <a:gd name="T42" fmla="*/ 19 w 150"/>
                <a:gd name="T43" fmla="*/ 94 h 141"/>
                <a:gd name="T44" fmla="*/ 19 w 150"/>
                <a:gd name="T45" fmla="*/ 19 h 141"/>
                <a:gd name="T46" fmla="*/ 131 w 150"/>
                <a:gd name="T47" fmla="*/ 19 h 141"/>
                <a:gd name="T48" fmla="*/ 131 w 150"/>
                <a:gd name="T49"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 h="141">
                  <a:moveTo>
                    <a:pt x="131" y="0"/>
                  </a:moveTo>
                  <a:cubicBezTo>
                    <a:pt x="19" y="0"/>
                    <a:pt x="19" y="0"/>
                    <a:pt x="19" y="0"/>
                  </a:cubicBezTo>
                  <a:cubicBezTo>
                    <a:pt x="8" y="0"/>
                    <a:pt x="0" y="9"/>
                    <a:pt x="0" y="19"/>
                  </a:cubicBezTo>
                  <a:cubicBezTo>
                    <a:pt x="0" y="94"/>
                    <a:pt x="0" y="94"/>
                    <a:pt x="0" y="94"/>
                  </a:cubicBezTo>
                  <a:cubicBezTo>
                    <a:pt x="0" y="104"/>
                    <a:pt x="8" y="113"/>
                    <a:pt x="19" y="113"/>
                  </a:cubicBezTo>
                  <a:cubicBezTo>
                    <a:pt x="31" y="113"/>
                    <a:pt x="31" y="113"/>
                    <a:pt x="31" y="113"/>
                  </a:cubicBezTo>
                  <a:cubicBezTo>
                    <a:pt x="19" y="131"/>
                    <a:pt x="19" y="131"/>
                    <a:pt x="19" y="131"/>
                  </a:cubicBezTo>
                  <a:cubicBezTo>
                    <a:pt x="28" y="141"/>
                    <a:pt x="28" y="141"/>
                    <a:pt x="28" y="141"/>
                  </a:cubicBezTo>
                  <a:cubicBezTo>
                    <a:pt x="65" y="113"/>
                    <a:pt x="65" y="113"/>
                    <a:pt x="65" y="113"/>
                  </a:cubicBezTo>
                  <a:cubicBezTo>
                    <a:pt x="65" y="122"/>
                    <a:pt x="65" y="122"/>
                    <a:pt x="65" y="122"/>
                  </a:cubicBezTo>
                  <a:cubicBezTo>
                    <a:pt x="84" y="122"/>
                    <a:pt x="84" y="122"/>
                    <a:pt x="84" y="122"/>
                  </a:cubicBezTo>
                  <a:cubicBezTo>
                    <a:pt x="84" y="113"/>
                    <a:pt x="84" y="113"/>
                    <a:pt x="84" y="113"/>
                  </a:cubicBezTo>
                  <a:cubicBezTo>
                    <a:pt x="84" y="113"/>
                    <a:pt x="84" y="113"/>
                    <a:pt x="84" y="113"/>
                  </a:cubicBezTo>
                  <a:cubicBezTo>
                    <a:pt x="121" y="141"/>
                    <a:pt x="121" y="141"/>
                    <a:pt x="121" y="141"/>
                  </a:cubicBezTo>
                  <a:cubicBezTo>
                    <a:pt x="131" y="131"/>
                    <a:pt x="131" y="131"/>
                    <a:pt x="131" y="131"/>
                  </a:cubicBezTo>
                  <a:cubicBezTo>
                    <a:pt x="118" y="113"/>
                    <a:pt x="118" y="113"/>
                    <a:pt x="118" y="113"/>
                  </a:cubicBezTo>
                  <a:cubicBezTo>
                    <a:pt x="131" y="113"/>
                    <a:pt x="131" y="113"/>
                    <a:pt x="131" y="113"/>
                  </a:cubicBezTo>
                  <a:cubicBezTo>
                    <a:pt x="141" y="113"/>
                    <a:pt x="150" y="104"/>
                    <a:pt x="150" y="94"/>
                  </a:cubicBezTo>
                  <a:cubicBezTo>
                    <a:pt x="150" y="19"/>
                    <a:pt x="150" y="19"/>
                    <a:pt x="150" y="19"/>
                  </a:cubicBezTo>
                  <a:cubicBezTo>
                    <a:pt x="150" y="9"/>
                    <a:pt x="141" y="0"/>
                    <a:pt x="131" y="0"/>
                  </a:cubicBezTo>
                  <a:close/>
                  <a:moveTo>
                    <a:pt x="131" y="94"/>
                  </a:moveTo>
                  <a:cubicBezTo>
                    <a:pt x="19" y="94"/>
                    <a:pt x="19" y="94"/>
                    <a:pt x="19" y="94"/>
                  </a:cubicBezTo>
                  <a:cubicBezTo>
                    <a:pt x="19" y="19"/>
                    <a:pt x="19" y="19"/>
                    <a:pt x="19" y="19"/>
                  </a:cubicBezTo>
                  <a:cubicBezTo>
                    <a:pt x="131" y="19"/>
                    <a:pt x="131" y="19"/>
                    <a:pt x="131" y="19"/>
                  </a:cubicBezTo>
                  <a:lnTo>
                    <a:pt x="131" y="9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6" name="Freeform 16"/>
            <p:cNvSpPr/>
            <p:nvPr/>
          </p:nvSpPr>
          <p:spPr bwMode="auto">
            <a:xfrm>
              <a:off x="6278635" y="2699149"/>
              <a:ext cx="186586" cy="133036"/>
            </a:xfrm>
            <a:custGeom>
              <a:avLst/>
              <a:gdLst>
                <a:gd name="T0" fmla="*/ 154 w 199"/>
                <a:gd name="T1" fmla="*/ 66 h 133"/>
                <a:gd name="T2" fmla="*/ 199 w 199"/>
                <a:gd name="T3" fmla="*/ 111 h 133"/>
                <a:gd name="T4" fmla="*/ 199 w 199"/>
                <a:gd name="T5" fmla="*/ 0 h 133"/>
                <a:gd name="T6" fmla="*/ 87 w 199"/>
                <a:gd name="T7" fmla="*/ 0 h 133"/>
                <a:gd name="T8" fmla="*/ 132 w 199"/>
                <a:gd name="T9" fmla="*/ 45 h 133"/>
                <a:gd name="T10" fmla="*/ 87 w 199"/>
                <a:gd name="T11" fmla="*/ 90 h 133"/>
                <a:gd name="T12" fmla="*/ 45 w 199"/>
                <a:gd name="T13" fmla="*/ 45 h 133"/>
                <a:gd name="T14" fmla="*/ 0 w 199"/>
                <a:gd name="T15" fmla="*/ 45 h 133"/>
                <a:gd name="T16" fmla="*/ 87 w 199"/>
                <a:gd name="T17" fmla="*/ 133 h 133"/>
                <a:gd name="T18" fmla="*/ 154 w 199"/>
                <a:gd name="T19"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33">
                  <a:moveTo>
                    <a:pt x="154" y="66"/>
                  </a:moveTo>
                  <a:lnTo>
                    <a:pt x="199" y="111"/>
                  </a:lnTo>
                  <a:lnTo>
                    <a:pt x="199" y="0"/>
                  </a:lnTo>
                  <a:lnTo>
                    <a:pt x="87" y="0"/>
                  </a:lnTo>
                  <a:lnTo>
                    <a:pt x="132" y="45"/>
                  </a:lnTo>
                  <a:lnTo>
                    <a:pt x="87" y="90"/>
                  </a:lnTo>
                  <a:lnTo>
                    <a:pt x="45" y="45"/>
                  </a:lnTo>
                  <a:lnTo>
                    <a:pt x="0" y="45"/>
                  </a:lnTo>
                  <a:lnTo>
                    <a:pt x="87" y="133"/>
                  </a:lnTo>
                  <a:lnTo>
                    <a:pt x="154"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7" name="Freeform 17"/>
            <p:cNvSpPr>
              <a:spLocks noEditPoints="1"/>
            </p:cNvSpPr>
            <p:nvPr/>
          </p:nvSpPr>
          <p:spPr bwMode="auto">
            <a:xfrm>
              <a:off x="5294137" y="2639133"/>
              <a:ext cx="347856" cy="318086"/>
            </a:xfrm>
            <a:custGeom>
              <a:avLst/>
              <a:gdLst>
                <a:gd name="T0" fmla="*/ 144 w 157"/>
                <a:gd name="T1" fmla="*/ 2 h 134"/>
                <a:gd name="T2" fmla="*/ 119 w 157"/>
                <a:gd name="T3" fmla="*/ 18 h 134"/>
                <a:gd name="T4" fmla="*/ 125 w 157"/>
                <a:gd name="T5" fmla="*/ 20 h 134"/>
                <a:gd name="T6" fmla="*/ 144 w 157"/>
                <a:gd name="T7" fmla="*/ 11 h 134"/>
                <a:gd name="T8" fmla="*/ 137 w 157"/>
                <a:gd name="T9" fmla="*/ 28 h 134"/>
                <a:gd name="T10" fmla="*/ 125 w 157"/>
                <a:gd name="T11" fmla="*/ 26 h 134"/>
                <a:gd name="T12" fmla="*/ 83 w 157"/>
                <a:gd name="T13" fmla="*/ 23 h 134"/>
                <a:gd name="T14" fmla="*/ 25 w 157"/>
                <a:gd name="T15" fmla="*/ 53 h 134"/>
                <a:gd name="T16" fmla="*/ 5 w 157"/>
                <a:gd name="T17" fmla="*/ 63 h 134"/>
                <a:gd name="T18" fmla="*/ 2 w 157"/>
                <a:gd name="T19" fmla="*/ 72 h 134"/>
                <a:gd name="T20" fmla="*/ 25 w 157"/>
                <a:gd name="T21" fmla="*/ 117 h 134"/>
                <a:gd name="T22" fmla="*/ 31 w 157"/>
                <a:gd name="T23" fmla="*/ 130 h 134"/>
                <a:gd name="T24" fmla="*/ 40 w 157"/>
                <a:gd name="T25" fmla="*/ 132 h 134"/>
                <a:gd name="T26" fmla="*/ 118 w 157"/>
                <a:gd name="T27" fmla="*/ 92 h 134"/>
                <a:gd name="T28" fmla="*/ 142 w 157"/>
                <a:gd name="T29" fmla="*/ 55 h 134"/>
                <a:gd name="T30" fmla="*/ 146 w 157"/>
                <a:gd name="T31" fmla="*/ 34 h 134"/>
                <a:gd name="T32" fmla="*/ 144 w 157"/>
                <a:gd name="T33" fmla="*/ 31 h 134"/>
                <a:gd name="T34" fmla="*/ 151 w 157"/>
                <a:gd name="T35" fmla="*/ 23 h 134"/>
                <a:gd name="T36" fmla="*/ 144 w 157"/>
                <a:gd name="T37" fmla="*/ 2 h 134"/>
                <a:gd name="T38" fmla="*/ 133 w 157"/>
                <a:gd name="T39" fmla="*/ 49 h 134"/>
                <a:gd name="T40" fmla="*/ 121 w 157"/>
                <a:gd name="T41" fmla="*/ 45 h 134"/>
                <a:gd name="T42" fmla="*/ 125 w 157"/>
                <a:gd name="T43" fmla="*/ 33 h 134"/>
                <a:gd name="T44" fmla="*/ 132 w 157"/>
                <a:gd name="T45" fmla="*/ 33 h 134"/>
                <a:gd name="T46" fmla="*/ 129 w 157"/>
                <a:gd name="T47" fmla="*/ 36 h 134"/>
                <a:gd name="T48" fmla="*/ 127 w 157"/>
                <a:gd name="T49" fmla="*/ 44 h 134"/>
                <a:gd name="T50" fmla="*/ 134 w 157"/>
                <a:gd name="T51" fmla="*/ 42 h 134"/>
                <a:gd name="T52" fmla="*/ 138 w 157"/>
                <a:gd name="T53" fmla="*/ 38 h 134"/>
                <a:gd name="T54" fmla="*/ 133 w 157"/>
                <a:gd name="T55" fmla="*/ 4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134">
                  <a:moveTo>
                    <a:pt x="144" y="2"/>
                  </a:moveTo>
                  <a:cubicBezTo>
                    <a:pt x="135" y="0"/>
                    <a:pt x="119" y="18"/>
                    <a:pt x="119" y="18"/>
                  </a:cubicBezTo>
                  <a:cubicBezTo>
                    <a:pt x="125" y="20"/>
                    <a:pt x="125" y="20"/>
                    <a:pt x="125" y="20"/>
                  </a:cubicBezTo>
                  <a:cubicBezTo>
                    <a:pt x="125" y="20"/>
                    <a:pt x="139" y="5"/>
                    <a:pt x="144" y="11"/>
                  </a:cubicBezTo>
                  <a:cubicBezTo>
                    <a:pt x="148" y="14"/>
                    <a:pt x="143" y="22"/>
                    <a:pt x="137" y="28"/>
                  </a:cubicBezTo>
                  <a:cubicBezTo>
                    <a:pt x="133" y="27"/>
                    <a:pt x="128" y="26"/>
                    <a:pt x="125" y="26"/>
                  </a:cubicBezTo>
                  <a:cubicBezTo>
                    <a:pt x="110" y="22"/>
                    <a:pt x="90" y="19"/>
                    <a:pt x="83" y="23"/>
                  </a:cubicBezTo>
                  <a:cubicBezTo>
                    <a:pt x="25" y="53"/>
                    <a:pt x="25" y="53"/>
                    <a:pt x="25" y="53"/>
                  </a:cubicBezTo>
                  <a:cubicBezTo>
                    <a:pt x="5" y="63"/>
                    <a:pt x="5" y="63"/>
                    <a:pt x="5" y="63"/>
                  </a:cubicBezTo>
                  <a:cubicBezTo>
                    <a:pt x="1" y="65"/>
                    <a:pt x="0" y="68"/>
                    <a:pt x="2" y="72"/>
                  </a:cubicBezTo>
                  <a:cubicBezTo>
                    <a:pt x="25" y="117"/>
                    <a:pt x="25" y="117"/>
                    <a:pt x="25" y="117"/>
                  </a:cubicBezTo>
                  <a:cubicBezTo>
                    <a:pt x="31" y="130"/>
                    <a:pt x="31" y="130"/>
                    <a:pt x="31" y="130"/>
                  </a:cubicBezTo>
                  <a:cubicBezTo>
                    <a:pt x="33" y="133"/>
                    <a:pt x="37" y="134"/>
                    <a:pt x="40" y="132"/>
                  </a:cubicBezTo>
                  <a:cubicBezTo>
                    <a:pt x="118" y="92"/>
                    <a:pt x="118" y="92"/>
                    <a:pt x="118" y="92"/>
                  </a:cubicBezTo>
                  <a:cubicBezTo>
                    <a:pt x="126" y="88"/>
                    <a:pt x="136" y="69"/>
                    <a:pt x="142" y="55"/>
                  </a:cubicBezTo>
                  <a:cubicBezTo>
                    <a:pt x="144" y="49"/>
                    <a:pt x="149" y="40"/>
                    <a:pt x="146" y="34"/>
                  </a:cubicBezTo>
                  <a:cubicBezTo>
                    <a:pt x="145" y="33"/>
                    <a:pt x="145" y="32"/>
                    <a:pt x="144" y="31"/>
                  </a:cubicBezTo>
                  <a:cubicBezTo>
                    <a:pt x="147" y="28"/>
                    <a:pt x="150" y="25"/>
                    <a:pt x="151" y="23"/>
                  </a:cubicBezTo>
                  <a:cubicBezTo>
                    <a:pt x="157" y="14"/>
                    <a:pt x="154" y="4"/>
                    <a:pt x="144" y="2"/>
                  </a:cubicBezTo>
                  <a:close/>
                  <a:moveTo>
                    <a:pt x="133" y="49"/>
                  </a:moveTo>
                  <a:cubicBezTo>
                    <a:pt x="129" y="51"/>
                    <a:pt x="124" y="50"/>
                    <a:pt x="121" y="45"/>
                  </a:cubicBezTo>
                  <a:cubicBezTo>
                    <a:pt x="119" y="41"/>
                    <a:pt x="121" y="36"/>
                    <a:pt x="125" y="33"/>
                  </a:cubicBezTo>
                  <a:cubicBezTo>
                    <a:pt x="128" y="32"/>
                    <a:pt x="130" y="32"/>
                    <a:pt x="132" y="33"/>
                  </a:cubicBezTo>
                  <a:cubicBezTo>
                    <a:pt x="131" y="34"/>
                    <a:pt x="130" y="35"/>
                    <a:pt x="129" y="36"/>
                  </a:cubicBezTo>
                  <a:cubicBezTo>
                    <a:pt x="128" y="37"/>
                    <a:pt x="124" y="41"/>
                    <a:pt x="127" y="44"/>
                  </a:cubicBezTo>
                  <a:cubicBezTo>
                    <a:pt x="130" y="46"/>
                    <a:pt x="133" y="43"/>
                    <a:pt x="134" y="42"/>
                  </a:cubicBezTo>
                  <a:cubicBezTo>
                    <a:pt x="135" y="41"/>
                    <a:pt x="136" y="40"/>
                    <a:pt x="138" y="38"/>
                  </a:cubicBezTo>
                  <a:cubicBezTo>
                    <a:pt x="139" y="42"/>
                    <a:pt x="137" y="47"/>
                    <a:pt x="133" y="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9" name="Freeform 18"/>
            <p:cNvSpPr>
              <a:spLocks noEditPoints="1"/>
            </p:cNvSpPr>
            <p:nvPr/>
          </p:nvSpPr>
          <p:spPr bwMode="auto">
            <a:xfrm>
              <a:off x="4480285" y="2639134"/>
              <a:ext cx="318790" cy="150041"/>
            </a:xfrm>
            <a:custGeom>
              <a:avLst/>
              <a:gdLst>
                <a:gd name="T0" fmla="*/ 126 w 144"/>
                <a:gd name="T1" fmla="*/ 27 h 63"/>
                <a:gd name="T2" fmla="*/ 99 w 144"/>
                <a:gd name="T3" fmla="*/ 27 h 63"/>
                <a:gd name="T4" fmla="*/ 99 w 144"/>
                <a:gd name="T5" fmla="*/ 18 h 63"/>
                <a:gd name="T6" fmla="*/ 82 w 144"/>
                <a:gd name="T7" fmla="*/ 0 h 63"/>
                <a:gd name="T8" fmla="*/ 82 w 144"/>
                <a:gd name="T9" fmla="*/ 0 h 63"/>
                <a:gd name="T10" fmla="*/ 63 w 144"/>
                <a:gd name="T11" fmla="*/ 0 h 63"/>
                <a:gd name="T12" fmla="*/ 63 w 144"/>
                <a:gd name="T13" fmla="*/ 0 h 63"/>
                <a:gd name="T14" fmla="*/ 45 w 144"/>
                <a:gd name="T15" fmla="*/ 18 h 63"/>
                <a:gd name="T16" fmla="*/ 45 w 144"/>
                <a:gd name="T17" fmla="*/ 27 h 63"/>
                <a:gd name="T18" fmla="*/ 18 w 144"/>
                <a:gd name="T19" fmla="*/ 27 h 63"/>
                <a:gd name="T20" fmla="*/ 0 w 144"/>
                <a:gd name="T21" fmla="*/ 45 h 63"/>
                <a:gd name="T22" fmla="*/ 0 w 144"/>
                <a:gd name="T23" fmla="*/ 63 h 63"/>
                <a:gd name="T24" fmla="*/ 144 w 144"/>
                <a:gd name="T25" fmla="*/ 63 h 63"/>
                <a:gd name="T26" fmla="*/ 144 w 144"/>
                <a:gd name="T27" fmla="*/ 45 h 63"/>
                <a:gd name="T28" fmla="*/ 126 w 144"/>
                <a:gd name="T29" fmla="*/ 27 h 63"/>
                <a:gd name="T30" fmla="*/ 54 w 144"/>
                <a:gd name="T31" fmla="*/ 27 h 63"/>
                <a:gd name="T32" fmla="*/ 72 w 144"/>
                <a:gd name="T33" fmla="*/ 9 h 63"/>
                <a:gd name="T34" fmla="*/ 90 w 144"/>
                <a:gd name="T35" fmla="*/ 27 h 63"/>
                <a:gd name="T36" fmla="*/ 54 w 144"/>
                <a:gd name="T3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63">
                  <a:moveTo>
                    <a:pt x="126" y="27"/>
                  </a:moveTo>
                  <a:cubicBezTo>
                    <a:pt x="99" y="27"/>
                    <a:pt x="99" y="27"/>
                    <a:pt x="99" y="27"/>
                  </a:cubicBezTo>
                  <a:cubicBezTo>
                    <a:pt x="99" y="18"/>
                    <a:pt x="99" y="18"/>
                    <a:pt x="99" y="18"/>
                  </a:cubicBezTo>
                  <a:cubicBezTo>
                    <a:pt x="99" y="8"/>
                    <a:pt x="92" y="1"/>
                    <a:pt x="82" y="0"/>
                  </a:cubicBezTo>
                  <a:cubicBezTo>
                    <a:pt x="82" y="0"/>
                    <a:pt x="82" y="0"/>
                    <a:pt x="82" y="0"/>
                  </a:cubicBezTo>
                  <a:cubicBezTo>
                    <a:pt x="63" y="0"/>
                    <a:pt x="63" y="0"/>
                    <a:pt x="63" y="0"/>
                  </a:cubicBezTo>
                  <a:cubicBezTo>
                    <a:pt x="63" y="0"/>
                    <a:pt x="63" y="0"/>
                    <a:pt x="63" y="0"/>
                  </a:cubicBezTo>
                  <a:cubicBezTo>
                    <a:pt x="53" y="0"/>
                    <a:pt x="45" y="8"/>
                    <a:pt x="45" y="18"/>
                  </a:cubicBezTo>
                  <a:cubicBezTo>
                    <a:pt x="45" y="27"/>
                    <a:pt x="45" y="27"/>
                    <a:pt x="45" y="27"/>
                  </a:cubicBezTo>
                  <a:cubicBezTo>
                    <a:pt x="18" y="27"/>
                    <a:pt x="18" y="27"/>
                    <a:pt x="18" y="27"/>
                  </a:cubicBezTo>
                  <a:cubicBezTo>
                    <a:pt x="8" y="27"/>
                    <a:pt x="0" y="35"/>
                    <a:pt x="0" y="45"/>
                  </a:cubicBezTo>
                  <a:cubicBezTo>
                    <a:pt x="0" y="63"/>
                    <a:pt x="0" y="63"/>
                    <a:pt x="0" y="63"/>
                  </a:cubicBezTo>
                  <a:cubicBezTo>
                    <a:pt x="144" y="63"/>
                    <a:pt x="144" y="63"/>
                    <a:pt x="144" y="63"/>
                  </a:cubicBezTo>
                  <a:cubicBezTo>
                    <a:pt x="144" y="45"/>
                    <a:pt x="144" y="45"/>
                    <a:pt x="144" y="45"/>
                  </a:cubicBezTo>
                  <a:cubicBezTo>
                    <a:pt x="144" y="35"/>
                    <a:pt x="136" y="27"/>
                    <a:pt x="126" y="27"/>
                  </a:cubicBezTo>
                  <a:close/>
                  <a:moveTo>
                    <a:pt x="54" y="27"/>
                  </a:moveTo>
                  <a:cubicBezTo>
                    <a:pt x="54" y="17"/>
                    <a:pt x="62" y="9"/>
                    <a:pt x="72" y="9"/>
                  </a:cubicBezTo>
                  <a:cubicBezTo>
                    <a:pt x="82" y="9"/>
                    <a:pt x="90" y="17"/>
                    <a:pt x="90" y="27"/>
                  </a:cubicBezTo>
                  <a:lnTo>
                    <a:pt x="54"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0" name="Rectangle 19"/>
            <p:cNvSpPr>
              <a:spLocks noChangeArrowheads="1"/>
            </p:cNvSpPr>
            <p:nvPr/>
          </p:nvSpPr>
          <p:spPr bwMode="auto">
            <a:xfrm>
              <a:off x="4619990" y="2810180"/>
              <a:ext cx="39380" cy="43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1" name="Freeform 20"/>
            <p:cNvSpPr/>
            <p:nvPr/>
          </p:nvSpPr>
          <p:spPr bwMode="auto">
            <a:xfrm>
              <a:off x="4480285" y="2810181"/>
              <a:ext cx="318790" cy="150041"/>
            </a:xfrm>
            <a:custGeom>
              <a:avLst/>
              <a:gdLst>
                <a:gd name="T0" fmla="*/ 90 w 144"/>
                <a:gd name="T1" fmla="*/ 9 h 63"/>
                <a:gd name="T2" fmla="*/ 72 w 144"/>
                <a:gd name="T3" fmla="*/ 27 h 63"/>
                <a:gd name="T4" fmla="*/ 54 w 144"/>
                <a:gd name="T5" fmla="*/ 9 h 63"/>
                <a:gd name="T6" fmla="*/ 54 w 144"/>
                <a:gd name="T7" fmla="*/ 0 h 63"/>
                <a:gd name="T8" fmla="*/ 0 w 144"/>
                <a:gd name="T9" fmla="*/ 0 h 63"/>
                <a:gd name="T10" fmla="*/ 0 w 144"/>
                <a:gd name="T11" fmla="*/ 45 h 63"/>
                <a:gd name="T12" fmla="*/ 18 w 144"/>
                <a:gd name="T13" fmla="*/ 63 h 63"/>
                <a:gd name="T14" fmla="*/ 126 w 144"/>
                <a:gd name="T15" fmla="*/ 63 h 63"/>
                <a:gd name="T16" fmla="*/ 144 w 144"/>
                <a:gd name="T17" fmla="*/ 45 h 63"/>
                <a:gd name="T18" fmla="*/ 144 w 144"/>
                <a:gd name="T19" fmla="*/ 0 h 63"/>
                <a:gd name="T20" fmla="*/ 90 w 144"/>
                <a:gd name="T21" fmla="*/ 0 h 63"/>
                <a:gd name="T22" fmla="*/ 90 w 144"/>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63">
                  <a:moveTo>
                    <a:pt x="90" y="9"/>
                  </a:moveTo>
                  <a:cubicBezTo>
                    <a:pt x="90" y="19"/>
                    <a:pt x="82" y="27"/>
                    <a:pt x="72" y="27"/>
                  </a:cubicBezTo>
                  <a:cubicBezTo>
                    <a:pt x="62" y="27"/>
                    <a:pt x="54" y="19"/>
                    <a:pt x="54" y="9"/>
                  </a:cubicBezTo>
                  <a:cubicBezTo>
                    <a:pt x="54" y="0"/>
                    <a:pt x="54" y="0"/>
                    <a:pt x="54" y="0"/>
                  </a:cubicBezTo>
                  <a:cubicBezTo>
                    <a:pt x="0" y="0"/>
                    <a:pt x="0" y="0"/>
                    <a:pt x="0" y="0"/>
                  </a:cubicBezTo>
                  <a:cubicBezTo>
                    <a:pt x="0" y="45"/>
                    <a:pt x="0" y="45"/>
                    <a:pt x="0" y="45"/>
                  </a:cubicBezTo>
                  <a:cubicBezTo>
                    <a:pt x="0" y="55"/>
                    <a:pt x="8" y="63"/>
                    <a:pt x="18" y="63"/>
                  </a:cubicBezTo>
                  <a:cubicBezTo>
                    <a:pt x="126" y="63"/>
                    <a:pt x="126" y="63"/>
                    <a:pt x="126" y="63"/>
                  </a:cubicBezTo>
                  <a:cubicBezTo>
                    <a:pt x="136" y="63"/>
                    <a:pt x="144" y="55"/>
                    <a:pt x="144" y="45"/>
                  </a:cubicBezTo>
                  <a:cubicBezTo>
                    <a:pt x="144" y="0"/>
                    <a:pt x="144" y="0"/>
                    <a:pt x="144" y="0"/>
                  </a:cubicBezTo>
                  <a:cubicBezTo>
                    <a:pt x="90" y="0"/>
                    <a:pt x="90" y="0"/>
                    <a:pt x="90" y="0"/>
                  </a:cubicBezTo>
                  <a:lnTo>
                    <a:pt x="9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2" name="Freeform 21"/>
            <p:cNvSpPr/>
            <p:nvPr/>
          </p:nvSpPr>
          <p:spPr bwMode="auto">
            <a:xfrm>
              <a:off x="7089678" y="2658140"/>
              <a:ext cx="317853" cy="311085"/>
            </a:xfrm>
            <a:custGeom>
              <a:avLst/>
              <a:gdLst>
                <a:gd name="T0" fmla="*/ 128 w 143"/>
                <a:gd name="T1" fmla="*/ 20 h 131"/>
                <a:gd name="T2" fmla="*/ 122 w 143"/>
                <a:gd name="T3" fmla="*/ 20 h 131"/>
                <a:gd name="T4" fmla="*/ 114 w 143"/>
                <a:gd name="T5" fmla="*/ 14 h 131"/>
                <a:gd name="T6" fmla="*/ 113 w 143"/>
                <a:gd name="T7" fmla="*/ 14 h 131"/>
                <a:gd name="T8" fmla="*/ 113 w 143"/>
                <a:gd name="T9" fmla="*/ 14 h 131"/>
                <a:gd name="T10" fmla="*/ 113 w 143"/>
                <a:gd name="T11" fmla="*/ 14 h 131"/>
                <a:gd name="T12" fmla="*/ 112 w 143"/>
                <a:gd name="T13" fmla="*/ 15 h 131"/>
                <a:gd name="T14" fmla="*/ 111 w 143"/>
                <a:gd name="T15" fmla="*/ 15 h 131"/>
                <a:gd name="T16" fmla="*/ 107 w 143"/>
                <a:gd name="T17" fmla="*/ 20 h 131"/>
                <a:gd name="T18" fmla="*/ 105 w 143"/>
                <a:gd name="T19" fmla="*/ 23 h 131"/>
                <a:gd name="T20" fmla="*/ 97 w 143"/>
                <a:gd name="T21" fmla="*/ 35 h 131"/>
                <a:gd name="T22" fmla="*/ 77 w 143"/>
                <a:gd name="T23" fmla="*/ 63 h 131"/>
                <a:gd name="T24" fmla="*/ 68 w 143"/>
                <a:gd name="T25" fmla="*/ 76 h 131"/>
                <a:gd name="T26" fmla="*/ 44 w 143"/>
                <a:gd name="T27" fmla="*/ 63 h 131"/>
                <a:gd name="T28" fmla="*/ 39 w 143"/>
                <a:gd name="T29" fmla="*/ 60 h 131"/>
                <a:gd name="T30" fmla="*/ 38 w 143"/>
                <a:gd name="T31" fmla="*/ 59 h 131"/>
                <a:gd name="T32" fmla="*/ 37 w 143"/>
                <a:gd name="T33" fmla="*/ 60 h 131"/>
                <a:gd name="T34" fmla="*/ 36 w 143"/>
                <a:gd name="T35" fmla="*/ 60 h 131"/>
                <a:gd name="T36" fmla="*/ 33 w 143"/>
                <a:gd name="T37" fmla="*/ 63 h 131"/>
                <a:gd name="T38" fmla="*/ 24 w 143"/>
                <a:gd name="T39" fmla="*/ 75 h 131"/>
                <a:gd name="T40" fmla="*/ 2 w 143"/>
                <a:gd name="T41" fmla="*/ 107 h 131"/>
                <a:gd name="T42" fmla="*/ 0 w 143"/>
                <a:gd name="T43" fmla="*/ 113 h 131"/>
                <a:gd name="T44" fmla="*/ 4 w 143"/>
                <a:gd name="T45" fmla="*/ 131 h 131"/>
                <a:gd name="T46" fmla="*/ 32 w 143"/>
                <a:gd name="T47" fmla="*/ 90 h 131"/>
                <a:gd name="T48" fmla="*/ 66 w 143"/>
                <a:gd name="T49" fmla="*/ 98 h 131"/>
                <a:gd name="T50" fmla="*/ 66 w 143"/>
                <a:gd name="T51" fmla="*/ 98 h 131"/>
                <a:gd name="T52" fmla="*/ 67 w 143"/>
                <a:gd name="T53" fmla="*/ 98 h 131"/>
                <a:gd name="T54" fmla="*/ 68 w 143"/>
                <a:gd name="T55" fmla="*/ 98 h 131"/>
                <a:gd name="T56" fmla="*/ 70 w 143"/>
                <a:gd name="T57" fmla="*/ 97 h 131"/>
                <a:gd name="T58" fmla="*/ 94 w 143"/>
                <a:gd name="T59" fmla="*/ 63 h 131"/>
                <a:gd name="T60" fmla="*/ 111 w 143"/>
                <a:gd name="T61" fmla="*/ 40 h 131"/>
                <a:gd name="T62" fmla="*/ 116 w 143"/>
                <a:gd name="T63" fmla="*/ 33 h 131"/>
                <a:gd name="T64" fmla="*/ 119 w 143"/>
                <a:gd name="T65" fmla="*/ 36 h 131"/>
                <a:gd name="T66" fmla="*/ 127 w 143"/>
                <a:gd name="T67" fmla="*/ 42 h 131"/>
                <a:gd name="T68" fmla="*/ 128 w 143"/>
                <a:gd name="T69" fmla="*/ 42 h 131"/>
                <a:gd name="T70" fmla="*/ 128 w 143"/>
                <a:gd name="T71" fmla="*/ 42 h 131"/>
                <a:gd name="T72" fmla="*/ 130 w 143"/>
                <a:gd name="T73" fmla="*/ 42 h 131"/>
                <a:gd name="T74" fmla="*/ 131 w 143"/>
                <a:gd name="T75" fmla="*/ 42 h 131"/>
                <a:gd name="T76" fmla="*/ 143 w 143"/>
                <a:gd name="T77" fmla="*/ 24 h 131"/>
                <a:gd name="T78" fmla="*/ 143 w 143"/>
                <a:gd name="T79" fmla="*/ 12 h 131"/>
                <a:gd name="T80" fmla="*/ 134 w 143"/>
                <a:gd name="T81" fmla="*/ 1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31">
                  <a:moveTo>
                    <a:pt x="134" y="12"/>
                  </a:moveTo>
                  <a:cubicBezTo>
                    <a:pt x="128" y="20"/>
                    <a:pt x="128" y="20"/>
                    <a:pt x="128" y="20"/>
                  </a:cubicBezTo>
                  <a:cubicBezTo>
                    <a:pt x="126" y="23"/>
                    <a:pt x="126" y="23"/>
                    <a:pt x="126" y="23"/>
                  </a:cubicBezTo>
                  <a:cubicBezTo>
                    <a:pt x="122" y="20"/>
                    <a:pt x="122" y="20"/>
                    <a:pt x="122" y="20"/>
                  </a:cubicBezTo>
                  <a:cubicBezTo>
                    <a:pt x="114" y="14"/>
                    <a:pt x="114" y="14"/>
                    <a:pt x="114" y="14"/>
                  </a:cubicBezTo>
                  <a:cubicBezTo>
                    <a:pt x="114" y="14"/>
                    <a:pt x="114" y="14"/>
                    <a:pt x="114" y="14"/>
                  </a:cubicBezTo>
                  <a:cubicBezTo>
                    <a:pt x="114" y="14"/>
                    <a:pt x="114" y="14"/>
                    <a:pt x="114" y="14"/>
                  </a:cubicBezTo>
                  <a:cubicBezTo>
                    <a:pt x="114" y="14"/>
                    <a:pt x="114" y="14"/>
                    <a:pt x="113" y="14"/>
                  </a:cubicBezTo>
                  <a:cubicBezTo>
                    <a:pt x="113" y="14"/>
                    <a:pt x="113" y="14"/>
                    <a:pt x="113" y="14"/>
                  </a:cubicBezTo>
                  <a:cubicBezTo>
                    <a:pt x="113" y="14"/>
                    <a:pt x="113" y="14"/>
                    <a:pt x="113" y="14"/>
                  </a:cubicBezTo>
                  <a:cubicBezTo>
                    <a:pt x="113" y="14"/>
                    <a:pt x="113" y="14"/>
                    <a:pt x="113" y="14"/>
                  </a:cubicBezTo>
                  <a:cubicBezTo>
                    <a:pt x="113" y="14"/>
                    <a:pt x="113" y="14"/>
                    <a:pt x="113" y="14"/>
                  </a:cubicBezTo>
                  <a:cubicBezTo>
                    <a:pt x="112" y="14"/>
                    <a:pt x="112" y="14"/>
                    <a:pt x="112" y="14"/>
                  </a:cubicBezTo>
                  <a:cubicBezTo>
                    <a:pt x="112" y="14"/>
                    <a:pt x="112" y="15"/>
                    <a:pt x="112" y="15"/>
                  </a:cubicBezTo>
                  <a:cubicBezTo>
                    <a:pt x="112" y="15"/>
                    <a:pt x="111" y="15"/>
                    <a:pt x="111" y="15"/>
                  </a:cubicBezTo>
                  <a:cubicBezTo>
                    <a:pt x="111" y="15"/>
                    <a:pt x="111" y="15"/>
                    <a:pt x="111" y="15"/>
                  </a:cubicBezTo>
                  <a:cubicBezTo>
                    <a:pt x="111" y="15"/>
                    <a:pt x="111" y="16"/>
                    <a:pt x="110" y="16"/>
                  </a:cubicBezTo>
                  <a:cubicBezTo>
                    <a:pt x="107" y="20"/>
                    <a:pt x="107" y="20"/>
                    <a:pt x="107" y="20"/>
                  </a:cubicBezTo>
                  <a:cubicBezTo>
                    <a:pt x="108" y="20"/>
                    <a:pt x="108" y="20"/>
                    <a:pt x="108" y="20"/>
                  </a:cubicBezTo>
                  <a:cubicBezTo>
                    <a:pt x="105" y="23"/>
                    <a:pt x="105" y="23"/>
                    <a:pt x="105" y="23"/>
                  </a:cubicBezTo>
                  <a:cubicBezTo>
                    <a:pt x="105" y="23"/>
                    <a:pt x="105" y="23"/>
                    <a:pt x="105" y="23"/>
                  </a:cubicBezTo>
                  <a:cubicBezTo>
                    <a:pt x="97" y="35"/>
                    <a:pt x="97" y="35"/>
                    <a:pt x="97" y="35"/>
                  </a:cubicBezTo>
                  <a:cubicBezTo>
                    <a:pt x="83" y="55"/>
                    <a:pt x="83" y="55"/>
                    <a:pt x="83" y="55"/>
                  </a:cubicBezTo>
                  <a:cubicBezTo>
                    <a:pt x="77" y="63"/>
                    <a:pt x="77" y="63"/>
                    <a:pt x="77" y="63"/>
                  </a:cubicBezTo>
                  <a:cubicBezTo>
                    <a:pt x="76" y="65"/>
                    <a:pt x="76" y="65"/>
                    <a:pt x="76" y="65"/>
                  </a:cubicBezTo>
                  <a:cubicBezTo>
                    <a:pt x="68" y="76"/>
                    <a:pt x="68" y="76"/>
                    <a:pt x="68" y="76"/>
                  </a:cubicBezTo>
                  <a:cubicBezTo>
                    <a:pt x="65" y="80"/>
                    <a:pt x="65" y="80"/>
                    <a:pt x="65" y="80"/>
                  </a:cubicBezTo>
                  <a:cubicBezTo>
                    <a:pt x="44" y="63"/>
                    <a:pt x="44" y="63"/>
                    <a:pt x="44" y="63"/>
                  </a:cubicBezTo>
                  <a:cubicBezTo>
                    <a:pt x="40" y="60"/>
                    <a:pt x="40" y="60"/>
                    <a:pt x="40" y="60"/>
                  </a:cubicBezTo>
                  <a:cubicBezTo>
                    <a:pt x="39" y="60"/>
                    <a:pt x="39" y="60"/>
                    <a:pt x="39" y="60"/>
                  </a:cubicBezTo>
                  <a:cubicBezTo>
                    <a:pt x="39" y="60"/>
                    <a:pt x="38" y="60"/>
                    <a:pt x="38" y="60"/>
                  </a:cubicBezTo>
                  <a:cubicBezTo>
                    <a:pt x="38" y="60"/>
                    <a:pt x="38" y="59"/>
                    <a:pt x="38" y="59"/>
                  </a:cubicBezTo>
                  <a:cubicBezTo>
                    <a:pt x="38" y="59"/>
                    <a:pt x="38" y="59"/>
                    <a:pt x="38" y="59"/>
                  </a:cubicBezTo>
                  <a:cubicBezTo>
                    <a:pt x="37" y="59"/>
                    <a:pt x="37" y="60"/>
                    <a:pt x="37" y="60"/>
                  </a:cubicBezTo>
                  <a:cubicBezTo>
                    <a:pt x="37" y="60"/>
                    <a:pt x="37" y="60"/>
                    <a:pt x="37" y="60"/>
                  </a:cubicBezTo>
                  <a:cubicBezTo>
                    <a:pt x="36" y="60"/>
                    <a:pt x="36" y="60"/>
                    <a:pt x="36" y="60"/>
                  </a:cubicBezTo>
                  <a:cubicBezTo>
                    <a:pt x="35" y="60"/>
                    <a:pt x="35" y="61"/>
                    <a:pt x="35" y="61"/>
                  </a:cubicBezTo>
                  <a:cubicBezTo>
                    <a:pt x="33" y="63"/>
                    <a:pt x="33" y="63"/>
                    <a:pt x="33" y="63"/>
                  </a:cubicBezTo>
                  <a:cubicBezTo>
                    <a:pt x="32" y="64"/>
                    <a:pt x="32" y="64"/>
                    <a:pt x="32" y="64"/>
                  </a:cubicBezTo>
                  <a:cubicBezTo>
                    <a:pt x="24" y="75"/>
                    <a:pt x="24" y="75"/>
                    <a:pt x="24" y="75"/>
                  </a:cubicBezTo>
                  <a:cubicBezTo>
                    <a:pt x="7" y="99"/>
                    <a:pt x="7" y="99"/>
                    <a:pt x="7" y="99"/>
                  </a:cubicBezTo>
                  <a:cubicBezTo>
                    <a:pt x="2" y="107"/>
                    <a:pt x="2" y="107"/>
                    <a:pt x="2" y="107"/>
                  </a:cubicBezTo>
                  <a:cubicBezTo>
                    <a:pt x="0" y="109"/>
                    <a:pt x="0" y="109"/>
                    <a:pt x="0" y="109"/>
                  </a:cubicBezTo>
                  <a:cubicBezTo>
                    <a:pt x="0" y="113"/>
                    <a:pt x="0" y="113"/>
                    <a:pt x="0" y="113"/>
                  </a:cubicBezTo>
                  <a:cubicBezTo>
                    <a:pt x="1" y="131"/>
                    <a:pt x="1" y="131"/>
                    <a:pt x="1" y="131"/>
                  </a:cubicBezTo>
                  <a:cubicBezTo>
                    <a:pt x="4" y="131"/>
                    <a:pt x="4" y="131"/>
                    <a:pt x="4" y="131"/>
                  </a:cubicBezTo>
                  <a:cubicBezTo>
                    <a:pt x="10" y="123"/>
                    <a:pt x="15" y="115"/>
                    <a:pt x="21" y="107"/>
                  </a:cubicBezTo>
                  <a:cubicBezTo>
                    <a:pt x="25" y="101"/>
                    <a:pt x="29" y="95"/>
                    <a:pt x="32" y="90"/>
                  </a:cubicBezTo>
                  <a:cubicBezTo>
                    <a:pt x="37" y="83"/>
                    <a:pt x="40" y="79"/>
                    <a:pt x="40" y="79"/>
                  </a:cubicBezTo>
                  <a:cubicBezTo>
                    <a:pt x="66" y="98"/>
                    <a:pt x="66" y="98"/>
                    <a:pt x="66" y="98"/>
                  </a:cubicBezTo>
                  <a:cubicBezTo>
                    <a:pt x="66" y="98"/>
                    <a:pt x="66" y="98"/>
                    <a:pt x="66" y="98"/>
                  </a:cubicBezTo>
                  <a:cubicBezTo>
                    <a:pt x="66" y="98"/>
                    <a:pt x="66" y="98"/>
                    <a:pt x="66" y="98"/>
                  </a:cubicBezTo>
                  <a:cubicBezTo>
                    <a:pt x="67" y="98"/>
                    <a:pt x="67" y="99"/>
                    <a:pt x="67" y="99"/>
                  </a:cubicBezTo>
                  <a:cubicBezTo>
                    <a:pt x="67" y="99"/>
                    <a:pt x="67" y="98"/>
                    <a:pt x="67" y="98"/>
                  </a:cubicBezTo>
                  <a:cubicBezTo>
                    <a:pt x="67" y="98"/>
                    <a:pt x="67" y="98"/>
                    <a:pt x="68" y="98"/>
                  </a:cubicBezTo>
                  <a:cubicBezTo>
                    <a:pt x="68" y="98"/>
                    <a:pt x="68" y="98"/>
                    <a:pt x="68" y="98"/>
                  </a:cubicBezTo>
                  <a:cubicBezTo>
                    <a:pt x="68" y="98"/>
                    <a:pt x="68" y="98"/>
                    <a:pt x="68" y="98"/>
                  </a:cubicBezTo>
                  <a:cubicBezTo>
                    <a:pt x="69" y="98"/>
                    <a:pt x="69" y="98"/>
                    <a:pt x="70" y="97"/>
                  </a:cubicBezTo>
                  <a:cubicBezTo>
                    <a:pt x="70" y="97"/>
                    <a:pt x="72" y="94"/>
                    <a:pt x="76" y="89"/>
                  </a:cubicBezTo>
                  <a:cubicBezTo>
                    <a:pt x="81" y="83"/>
                    <a:pt x="88" y="73"/>
                    <a:pt x="94" y="63"/>
                  </a:cubicBezTo>
                  <a:cubicBezTo>
                    <a:pt x="96" y="61"/>
                    <a:pt x="98" y="58"/>
                    <a:pt x="100" y="55"/>
                  </a:cubicBezTo>
                  <a:cubicBezTo>
                    <a:pt x="104" y="49"/>
                    <a:pt x="108" y="44"/>
                    <a:pt x="111" y="40"/>
                  </a:cubicBezTo>
                  <a:cubicBezTo>
                    <a:pt x="115" y="35"/>
                    <a:pt x="115" y="35"/>
                    <a:pt x="115" y="35"/>
                  </a:cubicBezTo>
                  <a:cubicBezTo>
                    <a:pt x="116" y="33"/>
                    <a:pt x="116" y="33"/>
                    <a:pt x="116" y="33"/>
                  </a:cubicBezTo>
                  <a:cubicBezTo>
                    <a:pt x="117" y="35"/>
                    <a:pt x="117" y="35"/>
                    <a:pt x="117" y="35"/>
                  </a:cubicBezTo>
                  <a:cubicBezTo>
                    <a:pt x="119" y="36"/>
                    <a:pt x="119" y="36"/>
                    <a:pt x="119" y="36"/>
                  </a:cubicBezTo>
                  <a:cubicBezTo>
                    <a:pt x="126" y="42"/>
                    <a:pt x="126" y="42"/>
                    <a:pt x="126" y="42"/>
                  </a:cubicBezTo>
                  <a:cubicBezTo>
                    <a:pt x="127" y="42"/>
                    <a:pt x="127" y="42"/>
                    <a:pt x="127" y="42"/>
                  </a:cubicBezTo>
                  <a:cubicBezTo>
                    <a:pt x="127" y="42"/>
                    <a:pt x="127" y="42"/>
                    <a:pt x="127" y="42"/>
                  </a:cubicBezTo>
                  <a:cubicBezTo>
                    <a:pt x="128" y="42"/>
                    <a:pt x="128" y="42"/>
                    <a:pt x="128" y="42"/>
                  </a:cubicBezTo>
                  <a:cubicBezTo>
                    <a:pt x="128" y="42"/>
                    <a:pt x="128" y="42"/>
                    <a:pt x="128" y="42"/>
                  </a:cubicBezTo>
                  <a:cubicBezTo>
                    <a:pt x="128" y="42"/>
                    <a:pt x="128" y="42"/>
                    <a:pt x="128" y="42"/>
                  </a:cubicBezTo>
                  <a:cubicBezTo>
                    <a:pt x="129" y="42"/>
                    <a:pt x="129" y="42"/>
                    <a:pt x="129" y="42"/>
                  </a:cubicBezTo>
                  <a:cubicBezTo>
                    <a:pt x="129" y="42"/>
                    <a:pt x="130" y="42"/>
                    <a:pt x="130" y="42"/>
                  </a:cubicBezTo>
                  <a:cubicBezTo>
                    <a:pt x="130" y="42"/>
                    <a:pt x="130" y="42"/>
                    <a:pt x="130" y="42"/>
                  </a:cubicBezTo>
                  <a:cubicBezTo>
                    <a:pt x="130" y="42"/>
                    <a:pt x="130" y="42"/>
                    <a:pt x="131" y="42"/>
                  </a:cubicBezTo>
                  <a:cubicBezTo>
                    <a:pt x="136" y="35"/>
                    <a:pt x="136" y="35"/>
                    <a:pt x="136" y="35"/>
                  </a:cubicBezTo>
                  <a:cubicBezTo>
                    <a:pt x="143" y="24"/>
                    <a:pt x="143" y="24"/>
                    <a:pt x="143" y="24"/>
                  </a:cubicBezTo>
                  <a:cubicBezTo>
                    <a:pt x="143" y="20"/>
                    <a:pt x="143" y="20"/>
                    <a:pt x="143" y="20"/>
                  </a:cubicBezTo>
                  <a:cubicBezTo>
                    <a:pt x="143" y="12"/>
                    <a:pt x="143" y="12"/>
                    <a:pt x="143" y="12"/>
                  </a:cubicBezTo>
                  <a:cubicBezTo>
                    <a:pt x="143" y="0"/>
                    <a:pt x="143" y="0"/>
                    <a:pt x="143" y="0"/>
                  </a:cubicBezTo>
                  <a:lnTo>
                    <a:pt x="134"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6" name="Freeform 22"/>
            <p:cNvSpPr/>
            <p:nvPr/>
          </p:nvSpPr>
          <p:spPr bwMode="auto">
            <a:xfrm>
              <a:off x="7336271" y="2630131"/>
              <a:ext cx="17815" cy="59016"/>
            </a:xfrm>
            <a:custGeom>
              <a:avLst/>
              <a:gdLst>
                <a:gd name="T0" fmla="*/ 6 w 8"/>
                <a:gd name="T1" fmla="*/ 24 h 25"/>
                <a:gd name="T2" fmla="*/ 8 w 8"/>
                <a:gd name="T3" fmla="*/ 25 h 25"/>
                <a:gd name="T4" fmla="*/ 8 w 8"/>
                <a:gd name="T5" fmla="*/ 21 h 25"/>
                <a:gd name="T6" fmla="*/ 8 w 8"/>
                <a:gd name="T7" fmla="*/ 21 h 25"/>
                <a:gd name="T8" fmla="*/ 8 w 8"/>
                <a:gd name="T9" fmla="*/ 0 h 25"/>
                <a:gd name="T10" fmla="*/ 0 w 8"/>
                <a:gd name="T11" fmla="*/ 0 h 25"/>
                <a:gd name="T12" fmla="*/ 0 w 8"/>
                <a:gd name="T13" fmla="*/ 22 h 25"/>
                <a:gd name="T14" fmla="*/ 6 w 8"/>
                <a:gd name="T15" fmla="*/ 2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5">
                  <a:moveTo>
                    <a:pt x="6" y="24"/>
                  </a:moveTo>
                  <a:cubicBezTo>
                    <a:pt x="8" y="25"/>
                    <a:pt x="8" y="25"/>
                    <a:pt x="8" y="25"/>
                  </a:cubicBezTo>
                  <a:cubicBezTo>
                    <a:pt x="8" y="21"/>
                    <a:pt x="8" y="21"/>
                    <a:pt x="8" y="21"/>
                  </a:cubicBezTo>
                  <a:cubicBezTo>
                    <a:pt x="8" y="21"/>
                    <a:pt x="8" y="21"/>
                    <a:pt x="8" y="21"/>
                  </a:cubicBezTo>
                  <a:cubicBezTo>
                    <a:pt x="8" y="0"/>
                    <a:pt x="8" y="0"/>
                    <a:pt x="8" y="0"/>
                  </a:cubicBezTo>
                  <a:cubicBezTo>
                    <a:pt x="0" y="0"/>
                    <a:pt x="0" y="0"/>
                    <a:pt x="0" y="0"/>
                  </a:cubicBezTo>
                  <a:cubicBezTo>
                    <a:pt x="0" y="22"/>
                    <a:pt x="0" y="22"/>
                    <a:pt x="0" y="22"/>
                  </a:cubicBezTo>
                  <a:cubicBezTo>
                    <a:pt x="3" y="22"/>
                    <a:pt x="5" y="23"/>
                    <a:pt x="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7" name="Freeform 23"/>
            <p:cNvSpPr/>
            <p:nvPr/>
          </p:nvSpPr>
          <p:spPr bwMode="auto">
            <a:xfrm>
              <a:off x="7143118" y="2753164"/>
              <a:ext cx="264408" cy="216059"/>
            </a:xfrm>
            <a:custGeom>
              <a:avLst/>
              <a:gdLst>
                <a:gd name="T0" fmla="*/ 95 w 119"/>
                <a:gd name="T1" fmla="*/ 2 h 91"/>
                <a:gd name="T2" fmla="*/ 93 w 119"/>
                <a:gd name="T3" fmla="*/ 0 h 91"/>
                <a:gd name="T4" fmla="*/ 87 w 119"/>
                <a:gd name="T5" fmla="*/ 7 h 91"/>
                <a:gd name="T6" fmla="*/ 87 w 119"/>
                <a:gd name="T7" fmla="*/ 15 h 91"/>
                <a:gd name="T8" fmla="*/ 82 w 119"/>
                <a:gd name="T9" fmla="*/ 15 h 91"/>
                <a:gd name="T10" fmla="*/ 76 w 119"/>
                <a:gd name="T11" fmla="*/ 23 h 91"/>
                <a:gd name="T12" fmla="*/ 87 w 119"/>
                <a:gd name="T13" fmla="*/ 23 h 91"/>
                <a:gd name="T14" fmla="*/ 87 w 119"/>
                <a:gd name="T15" fmla="*/ 59 h 91"/>
                <a:gd name="T16" fmla="*/ 52 w 119"/>
                <a:gd name="T17" fmla="*/ 59 h 91"/>
                <a:gd name="T18" fmla="*/ 50 w 119"/>
                <a:gd name="T19" fmla="*/ 62 h 91"/>
                <a:gd name="T20" fmla="*/ 50 w 119"/>
                <a:gd name="T21" fmla="*/ 62 h 91"/>
                <a:gd name="T22" fmla="*/ 46 w 119"/>
                <a:gd name="T23" fmla="*/ 64 h 91"/>
                <a:gd name="T24" fmla="*/ 43 w 119"/>
                <a:gd name="T25" fmla="*/ 65 h 91"/>
                <a:gd name="T26" fmla="*/ 38 w 119"/>
                <a:gd name="T27" fmla="*/ 63 h 91"/>
                <a:gd name="T28" fmla="*/ 38 w 119"/>
                <a:gd name="T29" fmla="*/ 63 h 91"/>
                <a:gd name="T30" fmla="*/ 38 w 119"/>
                <a:gd name="T31" fmla="*/ 63 h 91"/>
                <a:gd name="T32" fmla="*/ 32 w 119"/>
                <a:gd name="T33" fmla="*/ 59 h 91"/>
                <a:gd name="T34" fmla="*/ 10 w 119"/>
                <a:gd name="T35" fmla="*/ 59 h 91"/>
                <a:gd name="T36" fmla="*/ 0 w 119"/>
                <a:gd name="T37" fmla="*/ 73 h 91"/>
                <a:gd name="T38" fmla="*/ 0 w 119"/>
                <a:gd name="T39" fmla="*/ 91 h 91"/>
                <a:gd name="T40" fmla="*/ 8 w 119"/>
                <a:gd name="T41" fmla="*/ 91 h 91"/>
                <a:gd name="T42" fmla="*/ 8 w 119"/>
                <a:gd name="T43" fmla="*/ 67 h 91"/>
                <a:gd name="T44" fmla="*/ 44 w 119"/>
                <a:gd name="T45" fmla="*/ 67 h 91"/>
                <a:gd name="T46" fmla="*/ 44 w 119"/>
                <a:gd name="T47" fmla="*/ 91 h 91"/>
                <a:gd name="T48" fmla="*/ 52 w 119"/>
                <a:gd name="T49" fmla="*/ 91 h 91"/>
                <a:gd name="T50" fmla="*/ 52 w 119"/>
                <a:gd name="T51" fmla="*/ 67 h 91"/>
                <a:gd name="T52" fmla="*/ 87 w 119"/>
                <a:gd name="T53" fmla="*/ 67 h 91"/>
                <a:gd name="T54" fmla="*/ 87 w 119"/>
                <a:gd name="T55" fmla="*/ 91 h 91"/>
                <a:gd name="T56" fmla="*/ 95 w 119"/>
                <a:gd name="T57" fmla="*/ 91 h 91"/>
                <a:gd name="T58" fmla="*/ 95 w 119"/>
                <a:gd name="T59" fmla="*/ 67 h 91"/>
                <a:gd name="T60" fmla="*/ 119 w 119"/>
                <a:gd name="T61" fmla="*/ 67 h 91"/>
                <a:gd name="T62" fmla="*/ 119 w 119"/>
                <a:gd name="T63" fmla="*/ 59 h 91"/>
                <a:gd name="T64" fmla="*/ 95 w 119"/>
                <a:gd name="T65" fmla="*/ 59 h 91"/>
                <a:gd name="T66" fmla="*/ 95 w 119"/>
                <a:gd name="T67" fmla="*/ 23 h 91"/>
                <a:gd name="T68" fmla="*/ 119 w 119"/>
                <a:gd name="T69" fmla="*/ 23 h 91"/>
                <a:gd name="T70" fmla="*/ 119 w 119"/>
                <a:gd name="T71" fmla="*/ 15 h 91"/>
                <a:gd name="T72" fmla="*/ 95 w 119"/>
                <a:gd name="T73" fmla="*/ 15 h 91"/>
                <a:gd name="T74" fmla="*/ 95 w 119"/>
                <a:gd name="T75"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91">
                  <a:moveTo>
                    <a:pt x="95" y="2"/>
                  </a:moveTo>
                  <a:cubicBezTo>
                    <a:pt x="93" y="0"/>
                    <a:pt x="93" y="0"/>
                    <a:pt x="93" y="0"/>
                  </a:cubicBezTo>
                  <a:cubicBezTo>
                    <a:pt x="91" y="2"/>
                    <a:pt x="89" y="5"/>
                    <a:pt x="87" y="7"/>
                  </a:cubicBezTo>
                  <a:cubicBezTo>
                    <a:pt x="87" y="15"/>
                    <a:pt x="87" y="15"/>
                    <a:pt x="87" y="15"/>
                  </a:cubicBezTo>
                  <a:cubicBezTo>
                    <a:pt x="82" y="15"/>
                    <a:pt x="82" y="15"/>
                    <a:pt x="82" y="15"/>
                  </a:cubicBezTo>
                  <a:cubicBezTo>
                    <a:pt x="80" y="18"/>
                    <a:pt x="78" y="21"/>
                    <a:pt x="76" y="23"/>
                  </a:cubicBezTo>
                  <a:cubicBezTo>
                    <a:pt x="87" y="23"/>
                    <a:pt x="87" y="23"/>
                    <a:pt x="87" y="23"/>
                  </a:cubicBezTo>
                  <a:cubicBezTo>
                    <a:pt x="87" y="59"/>
                    <a:pt x="87" y="59"/>
                    <a:pt x="87" y="59"/>
                  </a:cubicBezTo>
                  <a:cubicBezTo>
                    <a:pt x="52" y="59"/>
                    <a:pt x="52" y="59"/>
                    <a:pt x="52" y="59"/>
                  </a:cubicBezTo>
                  <a:cubicBezTo>
                    <a:pt x="51" y="60"/>
                    <a:pt x="51" y="61"/>
                    <a:pt x="50" y="62"/>
                  </a:cubicBezTo>
                  <a:cubicBezTo>
                    <a:pt x="50" y="62"/>
                    <a:pt x="50" y="62"/>
                    <a:pt x="50" y="62"/>
                  </a:cubicBezTo>
                  <a:cubicBezTo>
                    <a:pt x="49" y="63"/>
                    <a:pt x="48" y="64"/>
                    <a:pt x="46" y="64"/>
                  </a:cubicBezTo>
                  <a:cubicBezTo>
                    <a:pt x="45" y="64"/>
                    <a:pt x="44" y="65"/>
                    <a:pt x="43" y="65"/>
                  </a:cubicBezTo>
                  <a:cubicBezTo>
                    <a:pt x="41" y="65"/>
                    <a:pt x="39" y="64"/>
                    <a:pt x="38" y="63"/>
                  </a:cubicBezTo>
                  <a:cubicBezTo>
                    <a:pt x="38" y="63"/>
                    <a:pt x="38" y="63"/>
                    <a:pt x="38" y="63"/>
                  </a:cubicBezTo>
                  <a:cubicBezTo>
                    <a:pt x="38" y="63"/>
                    <a:pt x="38" y="63"/>
                    <a:pt x="38" y="63"/>
                  </a:cubicBezTo>
                  <a:cubicBezTo>
                    <a:pt x="32" y="59"/>
                    <a:pt x="32" y="59"/>
                    <a:pt x="32" y="59"/>
                  </a:cubicBezTo>
                  <a:cubicBezTo>
                    <a:pt x="10" y="59"/>
                    <a:pt x="10" y="59"/>
                    <a:pt x="10" y="59"/>
                  </a:cubicBezTo>
                  <a:cubicBezTo>
                    <a:pt x="7" y="63"/>
                    <a:pt x="4" y="68"/>
                    <a:pt x="0" y="73"/>
                  </a:cubicBezTo>
                  <a:cubicBezTo>
                    <a:pt x="0" y="91"/>
                    <a:pt x="0" y="91"/>
                    <a:pt x="0" y="91"/>
                  </a:cubicBezTo>
                  <a:cubicBezTo>
                    <a:pt x="8" y="91"/>
                    <a:pt x="8" y="91"/>
                    <a:pt x="8" y="91"/>
                  </a:cubicBezTo>
                  <a:cubicBezTo>
                    <a:pt x="8" y="67"/>
                    <a:pt x="8" y="67"/>
                    <a:pt x="8" y="67"/>
                  </a:cubicBezTo>
                  <a:cubicBezTo>
                    <a:pt x="44" y="67"/>
                    <a:pt x="44" y="67"/>
                    <a:pt x="44" y="67"/>
                  </a:cubicBezTo>
                  <a:cubicBezTo>
                    <a:pt x="44" y="91"/>
                    <a:pt x="44" y="91"/>
                    <a:pt x="44" y="91"/>
                  </a:cubicBezTo>
                  <a:cubicBezTo>
                    <a:pt x="52" y="91"/>
                    <a:pt x="52" y="91"/>
                    <a:pt x="52" y="91"/>
                  </a:cubicBezTo>
                  <a:cubicBezTo>
                    <a:pt x="52" y="67"/>
                    <a:pt x="52" y="67"/>
                    <a:pt x="52" y="67"/>
                  </a:cubicBezTo>
                  <a:cubicBezTo>
                    <a:pt x="87" y="67"/>
                    <a:pt x="87" y="67"/>
                    <a:pt x="87" y="67"/>
                  </a:cubicBezTo>
                  <a:cubicBezTo>
                    <a:pt x="87" y="91"/>
                    <a:pt x="87" y="91"/>
                    <a:pt x="87" y="91"/>
                  </a:cubicBezTo>
                  <a:cubicBezTo>
                    <a:pt x="95" y="91"/>
                    <a:pt x="95" y="91"/>
                    <a:pt x="95" y="91"/>
                  </a:cubicBezTo>
                  <a:cubicBezTo>
                    <a:pt x="95" y="67"/>
                    <a:pt x="95" y="67"/>
                    <a:pt x="95" y="67"/>
                  </a:cubicBezTo>
                  <a:cubicBezTo>
                    <a:pt x="119" y="67"/>
                    <a:pt x="119" y="67"/>
                    <a:pt x="119" y="67"/>
                  </a:cubicBezTo>
                  <a:cubicBezTo>
                    <a:pt x="119" y="59"/>
                    <a:pt x="119" y="59"/>
                    <a:pt x="119" y="59"/>
                  </a:cubicBezTo>
                  <a:cubicBezTo>
                    <a:pt x="95" y="59"/>
                    <a:pt x="95" y="59"/>
                    <a:pt x="95" y="59"/>
                  </a:cubicBezTo>
                  <a:cubicBezTo>
                    <a:pt x="95" y="23"/>
                    <a:pt x="95" y="23"/>
                    <a:pt x="95" y="23"/>
                  </a:cubicBezTo>
                  <a:cubicBezTo>
                    <a:pt x="119" y="23"/>
                    <a:pt x="119" y="23"/>
                    <a:pt x="119" y="23"/>
                  </a:cubicBezTo>
                  <a:cubicBezTo>
                    <a:pt x="119" y="15"/>
                    <a:pt x="119" y="15"/>
                    <a:pt x="119" y="15"/>
                  </a:cubicBezTo>
                  <a:cubicBezTo>
                    <a:pt x="95" y="15"/>
                    <a:pt x="95" y="15"/>
                    <a:pt x="95" y="15"/>
                  </a:cubicBezTo>
                  <a:lnTo>
                    <a:pt x="95"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8" name="Freeform 24"/>
            <p:cNvSpPr/>
            <p:nvPr/>
          </p:nvSpPr>
          <p:spPr bwMode="auto">
            <a:xfrm>
              <a:off x="7089678" y="2630131"/>
              <a:ext cx="241905" cy="190052"/>
            </a:xfrm>
            <a:custGeom>
              <a:avLst/>
              <a:gdLst>
                <a:gd name="T0" fmla="*/ 24 w 109"/>
                <a:gd name="T1" fmla="*/ 80 h 80"/>
                <a:gd name="T2" fmla="*/ 31 w 109"/>
                <a:gd name="T3" fmla="*/ 71 h 80"/>
                <a:gd name="T4" fmla="*/ 34 w 109"/>
                <a:gd name="T5" fmla="*/ 67 h 80"/>
                <a:gd name="T6" fmla="*/ 32 w 109"/>
                <a:gd name="T7" fmla="*/ 67 h 80"/>
                <a:gd name="T8" fmla="*/ 32 w 109"/>
                <a:gd name="T9" fmla="*/ 47 h 80"/>
                <a:gd name="T10" fmla="*/ 32 w 109"/>
                <a:gd name="T11" fmla="*/ 32 h 80"/>
                <a:gd name="T12" fmla="*/ 68 w 109"/>
                <a:gd name="T13" fmla="*/ 32 h 80"/>
                <a:gd name="T14" fmla="*/ 68 w 109"/>
                <a:gd name="T15" fmla="*/ 47 h 80"/>
                <a:gd name="T16" fmla="*/ 68 w 109"/>
                <a:gd name="T17" fmla="*/ 67 h 80"/>
                <a:gd name="T18" fmla="*/ 44 w 109"/>
                <a:gd name="T19" fmla="*/ 67 h 80"/>
                <a:gd name="T20" fmla="*/ 56 w 109"/>
                <a:gd name="T21" fmla="*/ 75 h 80"/>
                <a:gd name="T22" fmla="*/ 68 w 109"/>
                <a:gd name="T23" fmla="*/ 75 h 80"/>
                <a:gd name="T24" fmla="*/ 68 w 109"/>
                <a:gd name="T25" fmla="*/ 76 h 80"/>
                <a:gd name="T26" fmla="*/ 76 w 109"/>
                <a:gd name="T27" fmla="*/ 66 h 80"/>
                <a:gd name="T28" fmla="*/ 76 w 109"/>
                <a:gd name="T29" fmla="*/ 47 h 80"/>
                <a:gd name="T30" fmla="*/ 76 w 109"/>
                <a:gd name="T31" fmla="*/ 32 h 80"/>
                <a:gd name="T32" fmla="*/ 103 w 109"/>
                <a:gd name="T33" fmla="*/ 32 h 80"/>
                <a:gd name="T34" fmla="*/ 108 w 109"/>
                <a:gd name="T35" fmla="*/ 24 h 80"/>
                <a:gd name="T36" fmla="*/ 109 w 109"/>
                <a:gd name="T37" fmla="*/ 24 h 80"/>
                <a:gd name="T38" fmla="*/ 76 w 109"/>
                <a:gd name="T39" fmla="*/ 24 h 80"/>
                <a:gd name="T40" fmla="*/ 76 w 109"/>
                <a:gd name="T41" fmla="*/ 0 h 80"/>
                <a:gd name="T42" fmla="*/ 68 w 109"/>
                <a:gd name="T43" fmla="*/ 0 h 80"/>
                <a:gd name="T44" fmla="*/ 68 w 109"/>
                <a:gd name="T45" fmla="*/ 24 h 80"/>
                <a:gd name="T46" fmla="*/ 32 w 109"/>
                <a:gd name="T47" fmla="*/ 24 h 80"/>
                <a:gd name="T48" fmla="*/ 32 w 109"/>
                <a:gd name="T49" fmla="*/ 0 h 80"/>
                <a:gd name="T50" fmla="*/ 24 w 109"/>
                <a:gd name="T51" fmla="*/ 0 h 80"/>
                <a:gd name="T52" fmla="*/ 24 w 109"/>
                <a:gd name="T53" fmla="*/ 24 h 80"/>
                <a:gd name="T54" fmla="*/ 0 w 109"/>
                <a:gd name="T55" fmla="*/ 24 h 80"/>
                <a:gd name="T56" fmla="*/ 0 w 109"/>
                <a:gd name="T57" fmla="*/ 32 h 80"/>
                <a:gd name="T58" fmla="*/ 24 w 109"/>
                <a:gd name="T59" fmla="*/ 32 h 80"/>
                <a:gd name="T60" fmla="*/ 24 w 109"/>
                <a:gd name="T61" fmla="*/ 47 h 80"/>
                <a:gd name="T62" fmla="*/ 24 w 109"/>
                <a:gd name="T63" fmla="*/ 67 h 80"/>
                <a:gd name="T64" fmla="*/ 0 w 109"/>
                <a:gd name="T65" fmla="*/ 67 h 80"/>
                <a:gd name="T66" fmla="*/ 0 w 109"/>
                <a:gd name="T67" fmla="*/ 75 h 80"/>
                <a:gd name="T68" fmla="*/ 24 w 109"/>
                <a:gd name="T69" fmla="*/ 75 h 80"/>
                <a:gd name="T70" fmla="*/ 24 w 109"/>
                <a:gd name="T7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80">
                  <a:moveTo>
                    <a:pt x="24" y="80"/>
                  </a:moveTo>
                  <a:cubicBezTo>
                    <a:pt x="31" y="71"/>
                    <a:pt x="31" y="71"/>
                    <a:pt x="31" y="71"/>
                  </a:cubicBezTo>
                  <a:cubicBezTo>
                    <a:pt x="31" y="71"/>
                    <a:pt x="32" y="69"/>
                    <a:pt x="34" y="67"/>
                  </a:cubicBezTo>
                  <a:cubicBezTo>
                    <a:pt x="32" y="67"/>
                    <a:pt x="32" y="67"/>
                    <a:pt x="32" y="67"/>
                  </a:cubicBezTo>
                  <a:cubicBezTo>
                    <a:pt x="32" y="47"/>
                    <a:pt x="32" y="47"/>
                    <a:pt x="32" y="47"/>
                  </a:cubicBezTo>
                  <a:cubicBezTo>
                    <a:pt x="32" y="32"/>
                    <a:pt x="32" y="32"/>
                    <a:pt x="32" y="32"/>
                  </a:cubicBezTo>
                  <a:cubicBezTo>
                    <a:pt x="68" y="32"/>
                    <a:pt x="68" y="32"/>
                    <a:pt x="68" y="32"/>
                  </a:cubicBezTo>
                  <a:cubicBezTo>
                    <a:pt x="68" y="47"/>
                    <a:pt x="68" y="47"/>
                    <a:pt x="68" y="47"/>
                  </a:cubicBezTo>
                  <a:cubicBezTo>
                    <a:pt x="68" y="67"/>
                    <a:pt x="68" y="67"/>
                    <a:pt x="68" y="67"/>
                  </a:cubicBezTo>
                  <a:cubicBezTo>
                    <a:pt x="44" y="67"/>
                    <a:pt x="44" y="67"/>
                    <a:pt x="44" y="67"/>
                  </a:cubicBezTo>
                  <a:cubicBezTo>
                    <a:pt x="56" y="75"/>
                    <a:pt x="56" y="75"/>
                    <a:pt x="56" y="75"/>
                  </a:cubicBezTo>
                  <a:cubicBezTo>
                    <a:pt x="68" y="75"/>
                    <a:pt x="68" y="75"/>
                    <a:pt x="68" y="75"/>
                  </a:cubicBezTo>
                  <a:cubicBezTo>
                    <a:pt x="68" y="76"/>
                    <a:pt x="68" y="76"/>
                    <a:pt x="68" y="76"/>
                  </a:cubicBezTo>
                  <a:cubicBezTo>
                    <a:pt x="76" y="66"/>
                    <a:pt x="76" y="66"/>
                    <a:pt x="76" y="66"/>
                  </a:cubicBezTo>
                  <a:cubicBezTo>
                    <a:pt x="76" y="47"/>
                    <a:pt x="76" y="47"/>
                    <a:pt x="76" y="47"/>
                  </a:cubicBezTo>
                  <a:cubicBezTo>
                    <a:pt x="76" y="32"/>
                    <a:pt x="76" y="32"/>
                    <a:pt x="76" y="32"/>
                  </a:cubicBezTo>
                  <a:cubicBezTo>
                    <a:pt x="103" y="32"/>
                    <a:pt x="103" y="32"/>
                    <a:pt x="103" y="32"/>
                  </a:cubicBezTo>
                  <a:cubicBezTo>
                    <a:pt x="108" y="24"/>
                    <a:pt x="108" y="24"/>
                    <a:pt x="108" y="24"/>
                  </a:cubicBezTo>
                  <a:cubicBezTo>
                    <a:pt x="109" y="24"/>
                    <a:pt x="109" y="24"/>
                    <a:pt x="109" y="24"/>
                  </a:cubicBezTo>
                  <a:cubicBezTo>
                    <a:pt x="76" y="24"/>
                    <a:pt x="76" y="24"/>
                    <a:pt x="76" y="24"/>
                  </a:cubicBezTo>
                  <a:cubicBezTo>
                    <a:pt x="76" y="0"/>
                    <a:pt x="76" y="0"/>
                    <a:pt x="76" y="0"/>
                  </a:cubicBezTo>
                  <a:cubicBezTo>
                    <a:pt x="68" y="0"/>
                    <a:pt x="68" y="0"/>
                    <a:pt x="68" y="0"/>
                  </a:cubicBezTo>
                  <a:cubicBezTo>
                    <a:pt x="68" y="24"/>
                    <a:pt x="68" y="24"/>
                    <a:pt x="68" y="24"/>
                  </a:cubicBezTo>
                  <a:cubicBezTo>
                    <a:pt x="32" y="24"/>
                    <a:pt x="32" y="24"/>
                    <a:pt x="32" y="24"/>
                  </a:cubicBezTo>
                  <a:cubicBezTo>
                    <a:pt x="32" y="0"/>
                    <a:pt x="32" y="0"/>
                    <a:pt x="32" y="0"/>
                  </a:cubicBezTo>
                  <a:cubicBezTo>
                    <a:pt x="24" y="0"/>
                    <a:pt x="24" y="0"/>
                    <a:pt x="24" y="0"/>
                  </a:cubicBezTo>
                  <a:cubicBezTo>
                    <a:pt x="24" y="24"/>
                    <a:pt x="24" y="24"/>
                    <a:pt x="24" y="24"/>
                  </a:cubicBezTo>
                  <a:cubicBezTo>
                    <a:pt x="0" y="24"/>
                    <a:pt x="0" y="24"/>
                    <a:pt x="0" y="24"/>
                  </a:cubicBezTo>
                  <a:cubicBezTo>
                    <a:pt x="0" y="32"/>
                    <a:pt x="0" y="32"/>
                    <a:pt x="0" y="32"/>
                  </a:cubicBezTo>
                  <a:cubicBezTo>
                    <a:pt x="24" y="32"/>
                    <a:pt x="24" y="32"/>
                    <a:pt x="24" y="32"/>
                  </a:cubicBezTo>
                  <a:cubicBezTo>
                    <a:pt x="24" y="47"/>
                    <a:pt x="24" y="47"/>
                    <a:pt x="24" y="47"/>
                  </a:cubicBezTo>
                  <a:cubicBezTo>
                    <a:pt x="24" y="67"/>
                    <a:pt x="24" y="67"/>
                    <a:pt x="24" y="67"/>
                  </a:cubicBezTo>
                  <a:cubicBezTo>
                    <a:pt x="0" y="67"/>
                    <a:pt x="0" y="67"/>
                    <a:pt x="0" y="67"/>
                  </a:cubicBezTo>
                  <a:cubicBezTo>
                    <a:pt x="0" y="75"/>
                    <a:pt x="0" y="75"/>
                    <a:pt x="0" y="75"/>
                  </a:cubicBezTo>
                  <a:cubicBezTo>
                    <a:pt x="24" y="75"/>
                    <a:pt x="24" y="75"/>
                    <a:pt x="24" y="75"/>
                  </a:cubicBezTo>
                  <a:lnTo>
                    <a:pt x="24" y="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9" name="Freeform 25"/>
            <p:cNvSpPr>
              <a:spLocks noEditPoints="1"/>
            </p:cNvSpPr>
            <p:nvPr/>
          </p:nvSpPr>
          <p:spPr bwMode="auto">
            <a:xfrm>
              <a:off x="3551106" y="2611126"/>
              <a:ext cx="352544" cy="377103"/>
            </a:xfrm>
            <a:custGeom>
              <a:avLst/>
              <a:gdLst>
                <a:gd name="T0" fmla="*/ 80 w 159"/>
                <a:gd name="T1" fmla="*/ 0 h 159"/>
                <a:gd name="T2" fmla="*/ 80 w 159"/>
                <a:gd name="T3" fmla="*/ 0 h 159"/>
                <a:gd name="T4" fmla="*/ 0 w 159"/>
                <a:gd name="T5" fmla="*/ 79 h 159"/>
                <a:gd name="T6" fmla="*/ 0 w 159"/>
                <a:gd name="T7" fmla="*/ 79 h 159"/>
                <a:gd name="T8" fmla="*/ 80 w 159"/>
                <a:gd name="T9" fmla="*/ 159 h 159"/>
                <a:gd name="T10" fmla="*/ 136 w 159"/>
                <a:gd name="T11" fmla="*/ 136 h 159"/>
                <a:gd name="T12" fmla="*/ 159 w 159"/>
                <a:gd name="T13" fmla="*/ 79 h 159"/>
                <a:gd name="T14" fmla="*/ 24 w 159"/>
                <a:gd name="T15" fmla="*/ 120 h 159"/>
                <a:gd name="T16" fmla="*/ 26 w 159"/>
                <a:gd name="T17" fmla="*/ 109 h 159"/>
                <a:gd name="T18" fmla="*/ 80 w 159"/>
                <a:gd name="T19" fmla="*/ 148 h 159"/>
                <a:gd name="T20" fmla="*/ 80 w 159"/>
                <a:gd name="T21" fmla="*/ 148 h 159"/>
                <a:gd name="T22" fmla="*/ 51 w 159"/>
                <a:gd name="T23" fmla="*/ 114 h 159"/>
                <a:gd name="T24" fmla="*/ 31 w 159"/>
                <a:gd name="T25" fmla="*/ 101 h 159"/>
                <a:gd name="T26" fmla="*/ 21 w 159"/>
                <a:gd name="T27" fmla="*/ 90 h 159"/>
                <a:gd name="T28" fmla="*/ 41 w 159"/>
                <a:gd name="T29" fmla="*/ 67 h 159"/>
                <a:gd name="T30" fmla="*/ 26 w 159"/>
                <a:gd name="T31" fmla="*/ 67 h 159"/>
                <a:gd name="T32" fmla="*/ 30 w 159"/>
                <a:gd name="T33" fmla="*/ 51 h 159"/>
                <a:gd name="T34" fmla="*/ 25 w 159"/>
                <a:gd name="T35" fmla="*/ 44 h 159"/>
                <a:gd name="T36" fmla="*/ 43 w 159"/>
                <a:gd name="T37" fmla="*/ 46 h 159"/>
                <a:gd name="T38" fmla="*/ 58 w 159"/>
                <a:gd name="T39" fmla="*/ 52 h 159"/>
                <a:gd name="T40" fmla="*/ 57 w 159"/>
                <a:gd name="T41" fmla="*/ 40 h 159"/>
                <a:gd name="T42" fmla="*/ 42 w 159"/>
                <a:gd name="T43" fmla="*/ 35 h 159"/>
                <a:gd name="T44" fmla="*/ 80 w 159"/>
                <a:gd name="T45" fmla="*/ 10 h 159"/>
                <a:gd name="T46" fmla="*/ 80 w 159"/>
                <a:gd name="T47" fmla="*/ 10 h 159"/>
                <a:gd name="T48" fmla="*/ 116 w 159"/>
                <a:gd name="T49" fmla="*/ 47 h 159"/>
                <a:gd name="T50" fmla="*/ 98 w 159"/>
                <a:gd name="T51" fmla="*/ 49 h 159"/>
                <a:gd name="T52" fmla="*/ 90 w 159"/>
                <a:gd name="T53" fmla="*/ 52 h 159"/>
                <a:gd name="T54" fmla="*/ 89 w 159"/>
                <a:gd name="T55" fmla="*/ 60 h 159"/>
                <a:gd name="T56" fmla="*/ 94 w 159"/>
                <a:gd name="T57" fmla="*/ 65 h 159"/>
                <a:gd name="T58" fmla="*/ 78 w 159"/>
                <a:gd name="T59" fmla="*/ 70 h 159"/>
                <a:gd name="T60" fmla="*/ 87 w 159"/>
                <a:gd name="T61" fmla="*/ 75 h 159"/>
                <a:gd name="T62" fmla="*/ 104 w 159"/>
                <a:gd name="T63" fmla="*/ 72 h 159"/>
                <a:gd name="T64" fmla="*/ 107 w 159"/>
                <a:gd name="T65" fmla="*/ 85 h 159"/>
                <a:gd name="T66" fmla="*/ 120 w 159"/>
                <a:gd name="T67" fmla="*/ 85 h 159"/>
                <a:gd name="T68" fmla="*/ 128 w 159"/>
                <a:gd name="T69" fmla="*/ 93 h 159"/>
                <a:gd name="T70" fmla="*/ 142 w 159"/>
                <a:gd name="T71" fmla="*/ 93 h 159"/>
                <a:gd name="T72" fmla="*/ 107 w 159"/>
                <a:gd name="T73" fmla="*/ 100 h 159"/>
                <a:gd name="T74" fmla="*/ 93 w 159"/>
                <a:gd name="T75" fmla="*/ 87 h 159"/>
                <a:gd name="T76" fmla="*/ 73 w 159"/>
                <a:gd name="T77" fmla="*/ 84 h 159"/>
                <a:gd name="T78" fmla="*/ 74 w 159"/>
                <a:gd name="T79" fmla="*/ 104 h 159"/>
                <a:gd name="T80" fmla="*/ 88 w 159"/>
                <a:gd name="T81" fmla="*/ 107 h 159"/>
                <a:gd name="T82" fmla="*/ 96 w 159"/>
                <a:gd name="T83" fmla="*/ 132 h 159"/>
                <a:gd name="T84" fmla="*/ 105 w 159"/>
                <a:gd name="T85" fmla="*/ 112 h 159"/>
                <a:gd name="T86" fmla="*/ 107 w 159"/>
                <a:gd name="T87" fmla="*/ 10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9" h="159">
                  <a:moveTo>
                    <a:pt x="152" y="46"/>
                  </a:moveTo>
                  <a:cubicBezTo>
                    <a:pt x="148" y="37"/>
                    <a:pt x="143" y="30"/>
                    <a:pt x="136" y="23"/>
                  </a:cubicBezTo>
                  <a:cubicBezTo>
                    <a:pt x="122" y="8"/>
                    <a:pt x="102" y="0"/>
                    <a:pt x="80" y="0"/>
                  </a:cubicBezTo>
                  <a:cubicBezTo>
                    <a:pt x="80" y="0"/>
                    <a:pt x="80" y="0"/>
                    <a:pt x="80" y="0"/>
                  </a:cubicBezTo>
                  <a:cubicBezTo>
                    <a:pt x="80" y="0"/>
                    <a:pt x="80" y="0"/>
                    <a:pt x="80" y="0"/>
                  </a:cubicBezTo>
                  <a:cubicBezTo>
                    <a:pt x="80" y="0"/>
                    <a:pt x="80" y="0"/>
                    <a:pt x="80" y="0"/>
                  </a:cubicBezTo>
                  <a:cubicBezTo>
                    <a:pt x="58" y="0"/>
                    <a:pt x="38" y="8"/>
                    <a:pt x="23" y="23"/>
                  </a:cubicBezTo>
                  <a:cubicBezTo>
                    <a:pt x="16" y="30"/>
                    <a:pt x="11" y="38"/>
                    <a:pt x="7" y="47"/>
                  </a:cubicBezTo>
                  <a:cubicBezTo>
                    <a:pt x="2" y="57"/>
                    <a:pt x="0" y="68"/>
                    <a:pt x="0" y="79"/>
                  </a:cubicBezTo>
                  <a:cubicBezTo>
                    <a:pt x="0" y="79"/>
                    <a:pt x="0" y="79"/>
                    <a:pt x="0" y="79"/>
                  </a:cubicBezTo>
                  <a:cubicBezTo>
                    <a:pt x="0" y="79"/>
                    <a:pt x="0" y="79"/>
                    <a:pt x="0" y="79"/>
                  </a:cubicBezTo>
                  <a:cubicBezTo>
                    <a:pt x="0" y="79"/>
                    <a:pt x="0" y="79"/>
                    <a:pt x="0" y="79"/>
                  </a:cubicBezTo>
                  <a:cubicBezTo>
                    <a:pt x="0" y="101"/>
                    <a:pt x="9" y="121"/>
                    <a:pt x="23" y="136"/>
                  </a:cubicBezTo>
                  <a:cubicBezTo>
                    <a:pt x="38" y="150"/>
                    <a:pt x="58" y="159"/>
                    <a:pt x="80" y="159"/>
                  </a:cubicBezTo>
                  <a:cubicBezTo>
                    <a:pt x="80" y="159"/>
                    <a:pt x="80" y="159"/>
                    <a:pt x="80" y="159"/>
                  </a:cubicBezTo>
                  <a:cubicBezTo>
                    <a:pt x="80" y="159"/>
                    <a:pt x="80" y="159"/>
                    <a:pt x="80" y="159"/>
                  </a:cubicBezTo>
                  <a:cubicBezTo>
                    <a:pt x="80" y="159"/>
                    <a:pt x="80" y="159"/>
                    <a:pt x="80" y="159"/>
                  </a:cubicBezTo>
                  <a:cubicBezTo>
                    <a:pt x="102" y="159"/>
                    <a:pt x="122" y="150"/>
                    <a:pt x="136" y="136"/>
                  </a:cubicBezTo>
                  <a:cubicBezTo>
                    <a:pt x="151" y="121"/>
                    <a:pt x="159" y="101"/>
                    <a:pt x="159" y="79"/>
                  </a:cubicBezTo>
                  <a:cubicBezTo>
                    <a:pt x="159" y="79"/>
                    <a:pt x="159" y="79"/>
                    <a:pt x="159" y="79"/>
                  </a:cubicBezTo>
                  <a:cubicBezTo>
                    <a:pt x="159" y="79"/>
                    <a:pt x="159" y="79"/>
                    <a:pt x="159" y="79"/>
                  </a:cubicBezTo>
                  <a:cubicBezTo>
                    <a:pt x="159" y="79"/>
                    <a:pt x="159" y="79"/>
                    <a:pt x="159" y="79"/>
                  </a:cubicBezTo>
                  <a:cubicBezTo>
                    <a:pt x="159" y="67"/>
                    <a:pt x="157" y="56"/>
                    <a:pt x="152" y="46"/>
                  </a:cubicBezTo>
                  <a:close/>
                  <a:moveTo>
                    <a:pt x="24" y="120"/>
                  </a:moveTo>
                  <a:cubicBezTo>
                    <a:pt x="20" y="115"/>
                    <a:pt x="17" y="109"/>
                    <a:pt x="15" y="103"/>
                  </a:cubicBezTo>
                  <a:cubicBezTo>
                    <a:pt x="17" y="103"/>
                    <a:pt x="18" y="104"/>
                    <a:pt x="20" y="104"/>
                  </a:cubicBezTo>
                  <a:cubicBezTo>
                    <a:pt x="22" y="105"/>
                    <a:pt x="25" y="109"/>
                    <a:pt x="26" y="109"/>
                  </a:cubicBezTo>
                  <a:cubicBezTo>
                    <a:pt x="27" y="109"/>
                    <a:pt x="25" y="119"/>
                    <a:pt x="24" y="120"/>
                  </a:cubicBezTo>
                  <a:close/>
                  <a:moveTo>
                    <a:pt x="128" y="128"/>
                  </a:moveTo>
                  <a:cubicBezTo>
                    <a:pt x="116" y="141"/>
                    <a:pt x="99" y="148"/>
                    <a:pt x="80" y="148"/>
                  </a:cubicBezTo>
                  <a:cubicBezTo>
                    <a:pt x="80" y="148"/>
                    <a:pt x="80" y="148"/>
                    <a:pt x="80" y="148"/>
                  </a:cubicBezTo>
                  <a:cubicBezTo>
                    <a:pt x="80" y="148"/>
                    <a:pt x="80" y="148"/>
                    <a:pt x="80" y="148"/>
                  </a:cubicBezTo>
                  <a:cubicBezTo>
                    <a:pt x="80" y="148"/>
                    <a:pt x="80" y="148"/>
                    <a:pt x="80" y="148"/>
                  </a:cubicBezTo>
                  <a:cubicBezTo>
                    <a:pt x="68" y="148"/>
                    <a:pt x="58" y="146"/>
                    <a:pt x="48" y="141"/>
                  </a:cubicBezTo>
                  <a:cubicBezTo>
                    <a:pt x="49" y="139"/>
                    <a:pt x="50" y="132"/>
                    <a:pt x="50" y="132"/>
                  </a:cubicBezTo>
                  <a:cubicBezTo>
                    <a:pt x="50" y="132"/>
                    <a:pt x="52" y="115"/>
                    <a:pt x="51" y="114"/>
                  </a:cubicBezTo>
                  <a:cubicBezTo>
                    <a:pt x="51" y="113"/>
                    <a:pt x="46" y="109"/>
                    <a:pt x="44" y="108"/>
                  </a:cubicBezTo>
                  <a:cubicBezTo>
                    <a:pt x="41" y="107"/>
                    <a:pt x="38" y="108"/>
                    <a:pt x="36" y="107"/>
                  </a:cubicBezTo>
                  <a:cubicBezTo>
                    <a:pt x="34" y="106"/>
                    <a:pt x="33" y="103"/>
                    <a:pt x="31" y="101"/>
                  </a:cubicBezTo>
                  <a:cubicBezTo>
                    <a:pt x="29" y="100"/>
                    <a:pt x="27" y="100"/>
                    <a:pt x="24" y="99"/>
                  </a:cubicBezTo>
                  <a:cubicBezTo>
                    <a:pt x="21" y="99"/>
                    <a:pt x="20" y="96"/>
                    <a:pt x="19" y="94"/>
                  </a:cubicBezTo>
                  <a:cubicBezTo>
                    <a:pt x="18" y="93"/>
                    <a:pt x="19" y="90"/>
                    <a:pt x="21" y="90"/>
                  </a:cubicBezTo>
                  <a:cubicBezTo>
                    <a:pt x="23" y="89"/>
                    <a:pt x="25" y="89"/>
                    <a:pt x="32" y="85"/>
                  </a:cubicBezTo>
                  <a:cubicBezTo>
                    <a:pt x="39" y="82"/>
                    <a:pt x="31" y="80"/>
                    <a:pt x="32" y="75"/>
                  </a:cubicBezTo>
                  <a:cubicBezTo>
                    <a:pt x="32" y="70"/>
                    <a:pt x="39" y="70"/>
                    <a:pt x="41" y="67"/>
                  </a:cubicBezTo>
                  <a:cubicBezTo>
                    <a:pt x="44" y="64"/>
                    <a:pt x="40" y="62"/>
                    <a:pt x="37" y="61"/>
                  </a:cubicBezTo>
                  <a:cubicBezTo>
                    <a:pt x="35" y="59"/>
                    <a:pt x="32" y="61"/>
                    <a:pt x="31" y="63"/>
                  </a:cubicBezTo>
                  <a:cubicBezTo>
                    <a:pt x="29" y="66"/>
                    <a:pt x="29" y="67"/>
                    <a:pt x="26" y="67"/>
                  </a:cubicBezTo>
                  <a:cubicBezTo>
                    <a:pt x="24" y="67"/>
                    <a:pt x="23" y="66"/>
                    <a:pt x="22" y="63"/>
                  </a:cubicBezTo>
                  <a:cubicBezTo>
                    <a:pt x="20" y="60"/>
                    <a:pt x="23" y="60"/>
                    <a:pt x="28" y="56"/>
                  </a:cubicBezTo>
                  <a:cubicBezTo>
                    <a:pt x="34" y="53"/>
                    <a:pt x="30" y="53"/>
                    <a:pt x="30" y="51"/>
                  </a:cubicBezTo>
                  <a:cubicBezTo>
                    <a:pt x="30" y="50"/>
                    <a:pt x="28" y="50"/>
                    <a:pt x="25" y="49"/>
                  </a:cubicBezTo>
                  <a:cubicBezTo>
                    <a:pt x="25" y="49"/>
                    <a:pt x="25" y="49"/>
                    <a:pt x="25" y="49"/>
                  </a:cubicBezTo>
                  <a:cubicBezTo>
                    <a:pt x="22" y="48"/>
                    <a:pt x="24" y="45"/>
                    <a:pt x="25" y="44"/>
                  </a:cubicBezTo>
                  <a:cubicBezTo>
                    <a:pt x="27" y="43"/>
                    <a:pt x="29" y="43"/>
                    <a:pt x="31" y="44"/>
                  </a:cubicBezTo>
                  <a:cubicBezTo>
                    <a:pt x="32" y="45"/>
                    <a:pt x="32" y="46"/>
                    <a:pt x="37" y="44"/>
                  </a:cubicBezTo>
                  <a:cubicBezTo>
                    <a:pt x="41" y="43"/>
                    <a:pt x="41" y="44"/>
                    <a:pt x="43" y="46"/>
                  </a:cubicBezTo>
                  <a:cubicBezTo>
                    <a:pt x="44" y="47"/>
                    <a:pt x="45" y="49"/>
                    <a:pt x="46" y="51"/>
                  </a:cubicBezTo>
                  <a:cubicBezTo>
                    <a:pt x="47" y="52"/>
                    <a:pt x="47" y="53"/>
                    <a:pt x="48" y="54"/>
                  </a:cubicBezTo>
                  <a:cubicBezTo>
                    <a:pt x="50" y="56"/>
                    <a:pt x="54" y="54"/>
                    <a:pt x="58" y="52"/>
                  </a:cubicBezTo>
                  <a:cubicBezTo>
                    <a:pt x="58" y="52"/>
                    <a:pt x="58" y="52"/>
                    <a:pt x="58" y="52"/>
                  </a:cubicBezTo>
                  <a:cubicBezTo>
                    <a:pt x="61" y="50"/>
                    <a:pt x="60" y="47"/>
                    <a:pt x="60" y="44"/>
                  </a:cubicBezTo>
                  <a:cubicBezTo>
                    <a:pt x="60" y="41"/>
                    <a:pt x="58" y="41"/>
                    <a:pt x="57" y="40"/>
                  </a:cubicBezTo>
                  <a:cubicBezTo>
                    <a:pt x="55" y="39"/>
                    <a:pt x="55" y="35"/>
                    <a:pt x="54" y="33"/>
                  </a:cubicBezTo>
                  <a:cubicBezTo>
                    <a:pt x="52" y="30"/>
                    <a:pt x="49" y="31"/>
                    <a:pt x="47" y="31"/>
                  </a:cubicBezTo>
                  <a:cubicBezTo>
                    <a:pt x="45" y="32"/>
                    <a:pt x="42" y="35"/>
                    <a:pt x="42" y="35"/>
                  </a:cubicBezTo>
                  <a:cubicBezTo>
                    <a:pt x="41" y="34"/>
                    <a:pt x="41" y="31"/>
                    <a:pt x="40" y="30"/>
                  </a:cubicBezTo>
                  <a:cubicBezTo>
                    <a:pt x="39" y="29"/>
                    <a:pt x="36" y="29"/>
                    <a:pt x="33" y="29"/>
                  </a:cubicBezTo>
                  <a:cubicBezTo>
                    <a:pt x="45" y="17"/>
                    <a:pt x="61" y="10"/>
                    <a:pt x="80" y="10"/>
                  </a:cubicBezTo>
                  <a:cubicBezTo>
                    <a:pt x="80" y="10"/>
                    <a:pt x="80" y="10"/>
                    <a:pt x="80" y="10"/>
                  </a:cubicBezTo>
                  <a:cubicBezTo>
                    <a:pt x="80" y="10"/>
                    <a:pt x="80" y="10"/>
                    <a:pt x="80" y="10"/>
                  </a:cubicBezTo>
                  <a:cubicBezTo>
                    <a:pt x="80" y="10"/>
                    <a:pt x="80" y="10"/>
                    <a:pt x="80" y="10"/>
                  </a:cubicBezTo>
                  <a:cubicBezTo>
                    <a:pt x="99" y="10"/>
                    <a:pt x="116" y="18"/>
                    <a:pt x="128" y="31"/>
                  </a:cubicBezTo>
                  <a:cubicBezTo>
                    <a:pt x="131" y="33"/>
                    <a:pt x="134" y="36"/>
                    <a:pt x="136" y="40"/>
                  </a:cubicBezTo>
                  <a:cubicBezTo>
                    <a:pt x="129" y="42"/>
                    <a:pt x="117" y="46"/>
                    <a:pt x="116" y="47"/>
                  </a:cubicBezTo>
                  <a:cubicBezTo>
                    <a:pt x="115" y="49"/>
                    <a:pt x="110" y="50"/>
                    <a:pt x="108" y="49"/>
                  </a:cubicBezTo>
                  <a:cubicBezTo>
                    <a:pt x="106" y="48"/>
                    <a:pt x="105" y="47"/>
                    <a:pt x="103" y="47"/>
                  </a:cubicBezTo>
                  <a:cubicBezTo>
                    <a:pt x="100" y="47"/>
                    <a:pt x="100" y="47"/>
                    <a:pt x="98" y="49"/>
                  </a:cubicBezTo>
                  <a:cubicBezTo>
                    <a:pt x="97" y="50"/>
                    <a:pt x="95" y="51"/>
                    <a:pt x="94" y="52"/>
                  </a:cubicBezTo>
                  <a:cubicBezTo>
                    <a:pt x="93" y="53"/>
                    <a:pt x="92" y="53"/>
                    <a:pt x="91" y="52"/>
                  </a:cubicBezTo>
                  <a:cubicBezTo>
                    <a:pt x="90" y="52"/>
                    <a:pt x="90" y="52"/>
                    <a:pt x="90" y="52"/>
                  </a:cubicBezTo>
                  <a:cubicBezTo>
                    <a:pt x="89" y="52"/>
                    <a:pt x="89" y="52"/>
                    <a:pt x="88" y="52"/>
                  </a:cubicBezTo>
                  <a:cubicBezTo>
                    <a:pt x="87" y="53"/>
                    <a:pt x="86" y="53"/>
                    <a:pt x="86" y="53"/>
                  </a:cubicBezTo>
                  <a:cubicBezTo>
                    <a:pt x="84" y="56"/>
                    <a:pt x="87" y="60"/>
                    <a:pt x="89" y="60"/>
                  </a:cubicBezTo>
                  <a:cubicBezTo>
                    <a:pt x="90" y="60"/>
                    <a:pt x="92" y="56"/>
                    <a:pt x="93" y="56"/>
                  </a:cubicBezTo>
                  <a:cubicBezTo>
                    <a:pt x="95" y="56"/>
                    <a:pt x="97" y="58"/>
                    <a:pt x="97" y="59"/>
                  </a:cubicBezTo>
                  <a:cubicBezTo>
                    <a:pt x="98" y="60"/>
                    <a:pt x="96" y="64"/>
                    <a:pt x="94" y="65"/>
                  </a:cubicBezTo>
                  <a:cubicBezTo>
                    <a:pt x="93" y="65"/>
                    <a:pt x="88" y="66"/>
                    <a:pt x="87" y="66"/>
                  </a:cubicBezTo>
                  <a:cubicBezTo>
                    <a:pt x="86" y="66"/>
                    <a:pt x="82" y="64"/>
                    <a:pt x="81" y="66"/>
                  </a:cubicBezTo>
                  <a:cubicBezTo>
                    <a:pt x="79" y="67"/>
                    <a:pt x="77" y="67"/>
                    <a:pt x="78" y="70"/>
                  </a:cubicBezTo>
                  <a:cubicBezTo>
                    <a:pt x="79" y="73"/>
                    <a:pt x="78" y="75"/>
                    <a:pt x="78" y="75"/>
                  </a:cubicBezTo>
                  <a:cubicBezTo>
                    <a:pt x="77" y="75"/>
                    <a:pt x="70" y="77"/>
                    <a:pt x="77" y="77"/>
                  </a:cubicBezTo>
                  <a:cubicBezTo>
                    <a:pt x="84" y="78"/>
                    <a:pt x="85" y="75"/>
                    <a:pt x="87" y="75"/>
                  </a:cubicBezTo>
                  <a:cubicBezTo>
                    <a:pt x="88" y="75"/>
                    <a:pt x="91" y="73"/>
                    <a:pt x="93" y="74"/>
                  </a:cubicBezTo>
                  <a:cubicBezTo>
                    <a:pt x="94" y="75"/>
                    <a:pt x="97" y="73"/>
                    <a:pt x="98" y="74"/>
                  </a:cubicBezTo>
                  <a:cubicBezTo>
                    <a:pt x="100" y="74"/>
                    <a:pt x="103" y="70"/>
                    <a:pt x="104" y="72"/>
                  </a:cubicBezTo>
                  <a:cubicBezTo>
                    <a:pt x="106" y="73"/>
                    <a:pt x="105" y="76"/>
                    <a:pt x="105" y="77"/>
                  </a:cubicBezTo>
                  <a:cubicBezTo>
                    <a:pt x="105" y="78"/>
                    <a:pt x="102" y="79"/>
                    <a:pt x="103" y="81"/>
                  </a:cubicBezTo>
                  <a:cubicBezTo>
                    <a:pt x="103" y="82"/>
                    <a:pt x="105" y="84"/>
                    <a:pt x="107" y="85"/>
                  </a:cubicBezTo>
                  <a:cubicBezTo>
                    <a:pt x="108" y="87"/>
                    <a:pt x="110" y="89"/>
                    <a:pt x="111" y="87"/>
                  </a:cubicBezTo>
                  <a:cubicBezTo>
                    <a:pt x="112" y="86"/>
                    <a:pt x="112" y="84"/>
                    <a:pt x="113" y="83"/>
                  </a:cubicBezTo>
                  <a:cubicBezTo>
                    <a:pt x="114" y="82"/>
                    <a:pt x="119" y="83"/>
                    <a:pt x="120" y="85"/>
                  </a:cubicBezTo>
                  <a:cubicBezTo>
                    <a:pt x="120" y="86"/>
                    <a:pt x="123" y="89"/>
                    <a:pt x="123" y="89"/>
                  </a:cubicBezTo>
                  <a:cubicBezTo>
                    <a:pt x="124" y="89"/>
                    <a:pt x="126" y="90"/>
                    <a:pt x="126" y="90"/>
                  </a:cubicBezTo>
                  <a:cubicBezTo>
                    <a:pt x="126" y="90"/>
                    <a:pt x="127" y="91"/>
                    <a:pt x="128" y="93"/>
                  </a:cubicBezTo>
                  <a:cubicBezTo>
                    <a:pt x="129" y="95"/>
                    <a:pt x="131" y="95"/>
                    <a:pt x="133" y="95"/>
                  </a:cubicBezTo>
                  <a:cubicBezTo>
                    <a:pt x="134" y="94"/>
                    <a:pt x="135" y="91"/>
                    <a:pt x="137" y="92"/>
                  </a:cubicBezTo>
                  <a:cubicBezTo>
                    <a:pt x="139" y="92"/>
                    <a:pt x="140" y="91"/>
                    <a:pt x="142" y="93"/>
                  </a:cubicBezTo>
                  <a:cubicBezTo>
                    <a:pt x="144" y="95"/>
                    <a:pt x="145" y="96"/>
                    <a:pt x="146" y="97"/>
                  </a:cubicBezTo>
                  <a:cubicBezTo>
                    <a:pt x="143" y="109"/>
                    <a:pt x="137" y="120"/>
                    <a:pt x="128" y="128"/>
                  </a:cubicBezTo>
                  <a:close/>
                  <a:moveTo>
                    <a:pt x="107" y="100"/>
                  </a:moveTo>
                  <a:cubicBezTo>
                    <a:pt x="105" y="100"/>
                    <a:pt x="104" y="97"/>
                    <a:pt x="103" y="94"/>
                  </a:cubicBezTo>
                  <a:cubicBezTo>
                    <a:pt x="103" y="92"/>
                    <a:pt x="101" y="89"/>
                    <a:pt x="99" y="88"/>
                  </a:cubicBezTo>
                  <a:cubicBezTo>
                    <a:pt x="97" y="87"/>
                    <a:pt x="95" y="88"/>
                    <a:pt x="93" y="87"/>
                  </a:cubicBezTo>
                  <a:cubicBezTo>
                    <a:pt x="91" y="86"/>
                    <a:pt x="88" y="84"/>
                    <a:pt x="85" y="83"/>
                  </a:cubicBezTo>
                  <a:cubicBezTo>
                    <a:pt x="83" y="83"/>
                    <a:pt x="80" y="83"/>
                    <a:pt x="78" y="82"/>
                  </a:cubicBezTo>
                  <a:cubicBezTo>
                    <a:pt x="76" y="81"/>
                    <a:pt x="73" y="84"/>
                    <a:pt x="73" y="84"/>
                  </a:cubicBezTo>
                  <a:cubicBezTo>
                    <a:pt x="73" y="84"/>
                    <a:pt x="70" y="88"/>
                    <a:pt x="70" y="90"/>
                  </a:cubicBezTo>
                  <a:cubicBezTo>
                    <a:pt x="69" y="91"/>
                    <a:pt x="69" y="96"/>
                    <a:pt x="69" y="98"/>
                  </a:cubicBezTo>
                  <a:cubicBezTo>
                    <a:pt x="69" y="100"/>
                    <a:pt x="74" y="104"/>
                    <a:pt x="74" y="104"/>
                  </a:cubicBezTo>
                  <a:cubicBezTo>
                    <a:pt x="74" y="104"/>
                    <a:pt x="75" y="107"/>
                    <a:pt x="77" y="107"/>
                  </a:cubicBezTo>
                  <a:cubicBezTo>
                    <a:pt x="78" y="107"/>
                    <a:pt x="81" y="105"/>
                    <a:pt x="84" y="104"/>
                  </a:cubicBezTo>
                  <a:cubicBezTo>
                    <a:pt x="86" y="104"/>
                    <a:pt x="87" y="106"/>
                    <a:pt x="88" y="107"/>
                  </a:cubicBezTo>
                  <a:cubicBezTo>
                    <a:pt x="88" y="108"/>
                    <a:pt x="89" y="113"/>
                    <a:pt x="89" y="115"/>
                  </a:cubicBezTo>
                  <a:cubicBezTo>
                    <a:pt x="88" y="116"/>
                    <a:pt x="89" y="126"/>
                    <a:pt x="89" y="126"/>
                  </a:cubicBezTo>
                  <a:cubicBezTo>
                    <a:pt x="90" y="127"/>
                    <a:pt x="95" y="132"/>
                    <a:pt x="96" y="132"/>
                  </a:cubicBezTo>
                  <a:cubicBezTo>
                    <a:pt x="98" y="132"/>
                    <a:pt x="100" y="129"/>
                    <a:pt x="101" y="127"/>
                  </a:cubicBezTo>
                  <a:cubicBezTo>
                    <a:pt x="103" y="126"/>
                    <a:pt x="105" y="121"/>
                    <a:pt x="105" y="119"/>
                  </a:cubicBezTo>
                  <a:cubicBezTo>
                    <a:pt x="105" y="112"/>
                    <a:pt x="105" y="112"/>
                    <a:pt x="105" y="112"/>
                  </a:cubicBezTo>
                  <a:cubicBezTo>
                    <a:pt x="105" y="111"/>
                    <a:pt x="107" y="109"/>
                    <a:pt x="108" y="107"/>
                  </a:cubicBezTo>
                  <a:cubicBezTo>
                    <a:pt x="110" y="106"/>
                    <a:pt x="111" y="103"/>
                    <a:pt x="111" y="101"/>
                  </a:cubicBezTo>
                  <a:cubicBezTo>
                    <a:pt x="110" y="100"/>
                    <a:pt x="108" y="101"/>
                    <a:pt x="107" y="10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31" name="组合 30"/>
          <p:cNvGrpSpPr/>
          <p:nvPr/>
        </p:nvGrpSpPr>
        <p:grpSpPr>
          <a:xfrm>
            <a:off x="5060022" y="2478671"/>
            <a:ext cx="4939718" cy="345051"/>
            <a:chOff x="2585625" y="2245476"/>
            <a:chExt cx="6272041" cy="609382"/>
          </a:xfrm>
        </p:grpSpPr>
        <p:cxnSp>
          <p:nvCxnSpPr>
            <p:cNvPr id="32" name="Straight Connector 154"/>
            <p:cNvCxnSpPr/>
            <p:nvPr/>
          </p:nvCxnSpPr>
          <p:spPr>
            <a:xfrm rot="16200000">
              <a:off x="2280934"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3" name="Straight Connector 154"/>
            <p:cNvCxnSpPr/>
            <p:nvPr/>
          </p:nvCxnSpPr>
          <p:spPr>
            <a:xfrm rot="16200000">
              <a:off x="5416955"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4" name="Straight Connector 154"/>
            <p:cNvCxnSpPr/>
            <p:nvPr/>
          </p:nvCxnSpPr>
          <p:spPr>
            <a:xfrm rot="16200000">
              <a:off x="8552975"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flipV="1">
            <a:off x="6088402" y="4827396"/>
            <a:ext cx="4939718" cy="345051"/>
            <a:chOff x="2585625" y="2245476"/>
            <a:chExt cx="6272041" cy="609382"/>
          </a:xfrm>
        </p:grpSpPr>
        <p:cxnSp>
          <p:nvCxnSpPr>
            <p:cNvPr id="36" name="Straight Connector 154"/>
            <p:cNvCxnSpPr/>
            <p:nvPr/>
          </p:nvCxnSpPr>
          <p:spPr>
            <a:xfrm rot="16200000">
              <a:off x="2280934"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7" name="Straight Connector 154"/>
            <p:cNvCxnSpPr/>
            <p:nvPr/>
          </p:nvCxnSpPr>
          <p:spPr>
            <a:xfrm rot="16200000">
              <a:off x="5416955"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8" name="Straight Connector 154"/>
            <p:cNvCxnSpPr/>
            <p:nvPr/>
          </p:nvCxnSpPr>
          <p:spPr>
            <a:xfrm rot="16200000">
              <a:off x="8552975"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9" name="文本框 95"/>
          <p:cNvSpPr txBox="1"/>
          <p:nvPr/>
        </p:nvSpPr>
        <p:spPr>
          <a:xfrm>
            <a:off x="4286338" y="1959708"/>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0" name="文本框 95"/>
          <p:cNvSpPr txBox="1"/>
          <p:nvPr/>
        </p:nvSpPr>
        <p:spPr>
          <a:xfrm>
            <a:off x="6847540" y="1959708"/>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1" name="文本框 95"/>
          <p:cNvSpPr txBox="1"/>
          <p:nvPr/>
        </p:nvSpPr>
        <p:spPr>
          <a:xfrm>
            <a:off x="9237689" y="1959708"/>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2" name="文本框 95"/>
          <p:cNvSpPr txBox="1"/>
          <p:nvPr/>
        </p:nvSpPr>
        <p:spPr>
          <a:xfrm>
            <a:off x="5245244" y="5398995"/>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3" name="文本框 95"/>
          <p:cNvSpPr txBox="1"/>
          <p:nvPr/>
        </p:nvSpPr>
        <p:spPr>
          <a:xfrm>
            <a:off x="7701369" y="5398995"/>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4" name="文本框 95"/>
          <p:cNvSpPr txBox="1"/>
          <p:nvPr/>
        </p:nvSpPr>
        <p:spPr>
          <a:xfrm>
            <a:off x="10284892" y="5398995"/>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grpSp>
        <p:nvGrpSpPr>
          <p:cNvPr id="45" name="组合 44"/>
          <p:cNvGrpSpPr/>
          <p:nvPr/>
        </p:nvGrpSpPr>
        <p:grpSpPr>
          <a:xfrm>
            <a:off x="517330" y="2760214"/>
            <a:ext cx="3360705" cy="2256813"/>
            <a:chOff x="387959" y="2071121"/>
            <a:chExt cx="2520280" cy="1688967"/>
          </a:xfrm>
        </p:grpSpPr>
        <p:sp>
          <p:nvSpPr>
            <p:cNvPr id="46" name="文本框 69"/>
            <p:cNvSpPr txBox="1"/>
            <p:nvPr/>
          </p:nvSpPr>
          <p:spPr>
            <a:xfrm>
              <a:off x="683568" y="2071121"/>
              <a:ext cx="1612424" cy="270878"/>
            </a:xfrm>
            <a:prstGeom prst="rect">
              <a:avLst/>
            </a:prstGeom>
            <a:noFill/>
          </p:spPr>
          <p:txBody>
            <a:bodyPr wrap="none" lIns="54435" tIns="27218" rIns="54435" bIns="27218"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此处添加文本标题</a:t>
              </a:r>
            </a:p>
          </p:txBody>
        </p:sp>
        <p:sp>
          <p:nvSpPr>
            <p:cNvPr id="47" name="TextBox 49"/>
            <p:cNvSpPr txBox="1"/>
            <p:nvPr/>
          </p:nvSpPr>
          <p:spPr>
            <a:xfrm>
              <a:off x="387959" y="2423755"/>
              <a:ext cx="2520280" cy="1336333"/>
            </a:xfrm>
            <a:prstGeom prst="rect">
              <a:avLst/>
            </a:prstGeom>
            <a:noFill/>
            <a:ln w="3175">
              <a:noFill/>
            </a:ln>
          </p:spPr>
          <p:txBody>
            <a:bodyPr wrap="square" lIns="54435" tIns="27218" rIns="54435" bIns="27218" rtlCol="0">
              <a:spAutoFit/>
            </a:bodyPr>
            <a:lstStyle/>
            <a:p>
              <a:pPr algn="just" fontAlgn="base">
                <a:spcBef>
                  <a:spcPct val="0"/>
                </a:spcBef>
                <a:spcAft>
                  <a:spcPct val="0"/>
                </a:spcAft>
              </a:pPr>
              <a:r>
                <a:rPr lang="zh-CN" altLang="en-US" sz="1605" dirty="0">
                  <a:solidFill>
                    <a:schemeClr val="tx1"/>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添加简短问题说明文字。单击此处添加文字阐述，添加简短问题说明文字，具体说明文字在此处添加此处。添加简短问题说明文字。</a:t>
              </a:r>
            </a:p>
          </p:txBody>
        </p:sp>
        <p:cxnSp>
          <p:nvCxnSpPr>
            <p:cNvPr id="48" name="直接连接符 47"/>
            <p:cNvCxnSpPr/>
            <p:nvPr/>
          </p:nvCxnSpPr>
          <p:spPr>
            <a:xfrm>
              <a:off x="695376" y="2378913"/>
              <a:ext cx="1742642" cy="1818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49" name="直接连接符 48"/>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userDrawn="1"/>
        </p:nvGrpSpPr>
        <p:grpSpPr>
          <a:xfrm>
            <a:off x="248015" y="208049"/>
            <a:ext cx="625119" cy="557307"/>
            <a:chOff x="247539" y="208088"/>
            <a:chExt cx="623918" cy="557410"/>
          </a:xfrm>
        </p:grpSpPr>
        <p:sp>
          <p:nvSpPr>
            <p:cNvPr id="51" name="矩形 50"/>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2" name="矩形 51"/>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53"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52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anim calcmode="lin" valueType="num">
                                      <p:cBhvr>
                                        <p:cTn id="12" dur="500" fill="hold"/>
                                        <p:tgtEl>
                                          <p:spTgt spid="31"/>
                                        </p:tgtEl>
                                        <p:attrNameLst>
                                          <p:attrName>ppt_x</p:attrName>
                                        </p:attrNameLst>
                                      </p:cBhvr>
                                      <p:tavLst>
                                        <p:tav tm="0">
                                          <p:val>
                                            <p:strVal val="#ppt_x"/>
                                          </p:val>
                                        </p:tav>
                                        <p:tav tm="100000">
                                          <p:val>
                                            <p:strVal val="#ppt_x"/>
                                          </p:val>
                                        </p:tav>
                                      </p:tavLst>
                                    </p:anim>
                                    <p:anim calcmode="lin" valueType="num">
                                      <p:cBhvr>
                                        <p:cTn id="13" dur="5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left)">
                                      <p:cBhvr>
                                        <p:cTn id="21" dur="500"/>
                                        <p:tgtEl>
                                          <p:spTgt spid="4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anim calcmode="lin" valueType="num">
                                      <p:cBhvr>
                                        <p:cTn id="30" dur="500" fill="hold"/>
                                        <p:tgtEl>
                                          <p:spTgt spid="35"/>
                                        </p:tgtEl>
                                        <p:attrNameLst>
                                          <p:attrName>ppt_x</p:attrName>
                                        </p:attrNameLst>
                                      </p:cBhvr>
                                      <p:tavLst>
                                        <p:tav tm="0">
                                          <p:val>
                                            <p:strVal val="#ppt_x"/>
                                          </p:val>
                                        </p:tav>
                                        <p:tav tm="100000">
                                          <p:val>
                                            <p:strVal val="#ppt_x"/>
                                          </p:val>
                                        </p:tav>
                                      </p:tavLst>
                                    </p:anim>
                                    <p:anim calcmode="lin" valueType="num">
                                      <p:cBhvr>
                                        <p:cTn id="31" dur="500" fill="hold"/>
                                        <p:tgtEl>
                                          <p:spTgt spid="35"/>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left)">
                                      <p:cBhvr>
                                        <p:cTn id="35" dur="500"/>
                                        <p:tgtEl>
                                          <p:spTgt spid="42"/>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500"/>
                                        <p:tgtEl>
                                          <p:spTgt spid="43"/>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500"/>
                                        <p:tgtEl>
                                          <p:spTgt spid="44"/>
                                        </p:tgtEl>
                                      </p:cBhvr>
                                    </p:animEffect>
                                  </p:childTnLst>
                                </p:cTn>
                              </p:par>
                            </p:childTnLst>
                          </p:cTn>
                        </p:par>
                        <p:par>
                          <p:cTn id="44" fill="hold">
                            <p:stCondLst>
                              <p:cond delay="4500"/>
                            </p:stCondLst>
                            <p:childTnLst>
                              <p:par>
                                <p:cTn id="45" presetID="16" presetClass="entr" presetSubtype="21"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barn(inVertical)">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椭圆 14"/>
          <p:cNvSpPr>
            <a:spLocks noChangeArrowheads="1"/>
          </p:cNvSpPr>
          <p:nvPr/>
        </p:nvSpPr>
        <p:spPr bwMode="auto">
          <a:xfrm>
            <a:off x="5079544" y="2773003"/>
            <a:ext cx="2156037" cy="2158884"/>
          </a:xfrm>
          <a:prstGeom prst="ellipse">
            <a:avLst/>
          </a:prstGeom>
          <a:blipFill dpi="0" rotWithShape="1">
            <a:blip r:embed="rId3"/>
            <a:srcRect/>
            <a:stretch>
              <a:fillRect/>
            </a:stretch>
          </a:bli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2700">
                <a:solidFill>
                  <a:srgbClr val="42719B"/>
                </a:solidFill>
                <a:bevel/>
              </a14:hiddenLine>
            </a:ext>
          </a:extLst>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4" name="任意多边形 15"/>
          <p:cNvSpPr>
            <a:spLocks noChangeArrowheads="1"/>
          </p:cNvSpPr>
          <p:nvPr/>
        </p:nvSpPr>
        <p:spPr bwMode="auto">
          <a:xfrm>
            <a:off x="1127864" y="2109590"/>
            <a:ext cx="4964601" cy="1681608"/>
          </a:xfrm>
          <a:custGeom>
            <a:avLst/>
            <a:gdLst>
              <a:gd name="T0" fmla="*/ 4963098 w 4963098"/>
              <a:gd name="T1" fmla="*/ 0 h 1676733"/>
              <a:gd name="T2" fmla="*/ 4963098 w 4963098"/>
              <a:gd name="T3" fmla="*/ 529569 h 1676733"/>
              <a:gd name="T4" fmla="*/ 4904851 w 4963098"/>
              <a:gd name="T5" fmla="*/ 532510 h 1676733"/>
              <a:gd name="T6" fmla="*/ 3822718 w 4963098"/>
              <a:gd name="T7" fmla="*/ 1614644 h 1676733"/>
              <a:gd name="T8" fmla="*/ 3819744 w 4963098"/>
              <a:gd name="T9" fmla="*/ 1673539 h 1676733"/>
              <a:gd name="T10" fmla="*/ 3461656 w 4963098"/>
              <a:gd name="T11" fmla="*/ 1673539 h 1676733"/>
              <a:gd name="T12" fmla="*/ 3461656 w 4963098"/>
              <a:gd name="T13" fmla="*/ 1676733 h 1676733"/>
              <a:gd name="T14" fmla="*/ 0 w 4963098"/>
              <a:gd name="T15" fmla="*/ 1676733 h 1676733"/>
              <a:gd name="T16" fmla="*/ 0 w 4963098"/>
              <a:gd name="T17" fmla="*/ 1210789 h 1676733"/>
              <a:gd name="T18" fmla="*/ 3317336 w 4963098"/>
              <a:gd name="T19" fmla="*/ 1210789 h 1676733"/>
              <a:gd name="T20" fmla="*/ 3397184 w 4963098"/>
              <a:gd name="T21" fmla="*/ 997304 h 1676733"/>
              <a:gd name="T22" fmla="*/ 4798481 w 4963098"/>
              <a:gd name="T23" fmla="*/ 8312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8"/>
              <a:gd name="T37" fmla="*/ 0 h 1676733"/>
              <a:gd name="T38" fmla="*/ 4963098 w 4963098"/>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8" h="1676733">
                <a:moveTo>
                  <a:pt x="4963098" y="0"/>
                </a:moveTo>
                <a:lnTo>
                  <a:pt x="4963098" y="529569"/>
                </a:lnTo>
                <a:lnTo>
                  <a:pt x="4904851" y="532510"/>
                </a:lnTo>
                <a:cubicBezTo>
                  <a:pt x="4334273" y="590456"/>
                  <a:pt x="3880663" y="1044066"/>
                  <a:pt x="3822718" y="1614644"/>
                </a:cubicBezTo>
                <a:lnTo>
                  <a:pt x="3819744" y="1673539"/>
                </a:lnTo>
                <a:lnTo>
                  <a:pt x="3461656" y="1673539"/>
                </a:lnTo>
                <a:lnTo>
                  <a:pt x="3461656" y="1676733"/>
                </a:lnTo>
                <a:lnTo>
                  <a:pt x="0" y="1676733"/>
                </a:lnTo>
                <a:lnTo>
                  <a:pt x="0" y="1210789"/>
                </a:lnTo>
                <a:lnTo>
                  <a:pt x="3317336" y="1210789"/>
                </a:lnTo>
                <a:lnTo>
                  <a:pt x="3397184" y="997304"/>
                </a:lnTo>
                <a:cubicBezTo>
                  <a:pt x="3653890" y="458266"/>
                  <a:pt x="4178296" y="71296"/>
                  <a:pt x="4798481" y="8312"/>
                </a:cubicBezTo>
                <a:close/>
              </a:path>
            </a:pathLst>
          </a:custGeom>
          <a:solidFill>
            <a:schemeClr val="accent5"/>
          </a:solidFill>
          <a:ln>
            <a:noFill/>
          </a:ln>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5" name="任意多边形 16"/>
          <p:cNvSpPr>
            <a:spLocks noChangeArrowheads="1"/>
          </p:cNvSpPr>
          <p:nvPr/>
        </p:nvSpPr>
        <p:spPr bwMode="auto">
          <a:xfrm rot="10800000" flipV="1">
            <a:off x="6238530" y="2112773"/>
            <a:ext cx="4947137" cy="1676835"/>
          </a:xfrm>
          <a:custGeom>
            <a:avLst/>
            <a:gdLst>
              <a:gd name="T0" fmla="*/ 4946769 w 4946769"/>
              <a:gd name="T1" fmla="*/ 0 h 1673539"/>
              <a:gd name="T2" fmla="*/ 4782152 w 4946769"/>
              <a:gd name="T3" fmla="*/ 8312 h 1673539"/>
              <a:gd name="T4" fmla="*/ 3380855 w 4946769"/>
              <a:gd name="T5" fmla="*/ 997304 h 1673539"/>
              <a:gd name="T6" fmla="*/ 3303396 w 4946769"/>
              <a:gd name="T7" fmla="*/ 1204401 h 1673539"/>
              <a:gd name="T8" fmla="*/ 0 w 4946769"/>
              <a:gd name="T9" fmla="*/ 1204401 h 1673539"/>
              <a:gd name="T10" fmla="*/ 0 w 4946769"/>
              <a:gd name="T11" fmla="*/ 1670345 h 1673539"/>
              <a:gd name="T12" fmla="*/ 3215503 w 4946769"/>
              <a:gd name="T13" fmla="*/ 1670345 h 1673539"/>
              <a:gd name="T14" fmla="*/ 3215352 w 4946769"/>
              <a:gd name="T15" fmla="*/ 1673539 h 1673539"/>
              <a:gd name="T16" fmla="*/ 3803415 w 4946769"/>
              <a:gd name="T17" fmla="*/ 1673539 h 1673539"/>
              <a:gd name="T18" fmla="*/ 3806389 w 4946769"/>
              <a:gd name="T19" fmla="*/ 1614644 h 1673539"/>
              <a:gd name="T20" fmla="*/ 4888522 w 4946769"/>
              <a:gd name="T21" fmla="*/ 532510 h 1673539"/>
              <a:gd name="T22" fmla="*/ 4946769 w 4946769"/>
              <a:gd name="T23" fmla="*/ 529569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3539"/>
              <a:gd name="T38" fmla="*/ 4946769 w 4946769"/>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3539">
                <a:moveTo>
                  <a:pt x="4946769" y="0"/>
                </a:moveTo>
                <a:lnTo>
                  <a:pt x="4782152" y="8312"/>
                </a:lnTo>
                <a:cubicBezTo>
                  <a:pt x="4161967" y="71296"/>
                  <a:pt x="3637561" y="458266"/>
                  <a:pt x="3380855" y="997304"/>
                </a:cubicBezTo>
                <a:lnTo>
                  <a:pt x="3303396" y="1204401"/>
                </a:lnTo>
                <a:lnTo>
                  <a:pt x="0" y="1204401"/>
                </a:lnTo>
                <a:lnTo>
                  <a:pt x="0" y="1670345"/>
                </a:lnTo>
                <a:lnTo>
                  <a:pt x="3215503" y="1670345"/>
                </a:lnTo>
                <a:lnTo>
                  <a:pt x="3215352" y="1673539"/>
                </a:lnTo>
                <a:lnTo>
                  <a:pt x="3803415" y="1673539"/>
                </a:lnTo>
                <a:lnTo>
                  <a:pt x="3806389" y="1614644"/>
                </a:lnTo>
                <a:cubicBezTo>
                  <a:pt x="3864334" y="1044066"/>
                  <a:pt x="4317944" y="590456"/>
                  <a:pt x="4888522" y="532510"/>
                </a:cubicBezTo>
                <a:lnTo>
                  <a:pt x="4946769" y="529569"/>
                </a:lnTo>
                <a:close/>
              </a:path>
            </a:pathLst>
          </a:custGeom>
          <a:solidFill>
            <a:schemeClr val="accent5"/>
          </a:solidFill>
          <a:ln>
            <a:noFill/>
          </a:ln>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6" name="任意多边形 17"/>
          <p:cNvSpPr>
            <a:spLocks noChangeArrowheads="1"/>
          </p:cNvSpPr>
          <p:nvPr/>
        </p:nvSpPr>
        <p:spPr bwMode="auto">
          <a:xfrm rot="10800000">
            <a:off x="6238530" y="3928015"/>
            <a:ext cx="4947137" cy="1680016"/>
          </a:xfrm>
          <a:custGeom>
            <a:avLst/>
            <a:gdLst>
              <a:gd name="T0" fmla="*/ 3461656 w 4946769"/>
              <a:gd name="T1" fmla="*/ 1676733 h 1676733"/>
              <a:gd name="T2" fmla="*/ 0 w 4946769"/>
              <a:gd name="T3" fmla="*/ 1676733 h 1676733"/>
              <a:gd name="T4" fmla="*/ 0 w 4946769"/>
              <a:gd name="T5" fmla="*/ 1210789 h 1676733"/>
              <a:gd name="T6" fmla="*/ 3301007 w 4946769"/>
              <a:gd name="T7" fmla="*/ 1210789 h 1676733"/>
              <a:gd name="T8" fmla="*/ 3380855 w 4946769"/>
              <a:gd name="T9" fmla="*/ 997304 h 1676733"/>
              <a:gd name="T10" fmla="*/ 4782152 w 4946769"/>
              <a:gd name="T11" fmla="*/ 8312 h 1676733"/>
              <a:gd name="T12" fmla="*/ 4946769 w 4946769"/>
              <a:gd name="T13" fmla="*/ 0 h 1676733"/>
              <a:gd name="T14" fmla="*/ 4946769 w 4946769"/>
              <a:gd name="T15" fmla="*/ 529569 h 1676733"/>
              <a:gd name="T16" fmla="*/ 4888522 w 4946769"/>
              <a:gd name="T17" fmla="*/ 532510 h 1676733"/>
              <a:gd name="T18" fmla="*/ 3806389 w 4946769"/>
              <a:gd name="T19" fmla="*/ 1614644 h 1676733"/>
              <a:gd name="T20" fmla="*/ 3803415 w 4946769"/>
              <a:gd name="T21" fmla="*/ 1673539 h 1676733"/>
              <a:gd name="T22" fmla="*/ 3461656 w 4946769"/>
              <a:gd name="T23" fmla="*/ 1673539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6733"/>
              <a:gd name="T38" fmla="*/ 4946769 w 4946769"/>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6733">
                <a:moveTo>
                  <a:pt x="3461656" y="1676733"/>
                </a:moveTo>
                <a:lnTo>
                  <a:pt x="0" y="1676733"/>
                </a:lnTo>
                <a:lnTo>
                  <a:pt x="0" y="1210789"/>
                </a:lnTo>
                <a:lnTo>
                  <a:pt x="3301007" y="1210789"/>
                </a:lnTo>
                <a:lnTo>
                  <a:pt x="3380855" y="997304"/>
                </a:lnTo>
                <a:cubicBezTo>
                  <a:pt x="3637561" y="458266"/>
                  <a:pt x="4161967" y="71296"/>
                  <a:pt x="4782152" y="8312"/>
                </a:cubicBezTo>
                <a:lnTo>
                  <a:pt x="4946769" y="0"/>
                </a:lnTo>
                <a:lnTo>
                  <a:pt x="4946769" y="529569"/>
                </a:lnTo>
                <a:lnTo>
                  <a:pt x="4888522" y="532510"/>
                </a:lnTo>
                <a:cubicBezTo>
                  <a:pt x="4317944" y="590456"/>
                  <a:pt x="3864334" y="1044066"/>
                  <a:pt x="3806389" y="1614644"/>
                </a:cubicBezTo>
                <a:lnTo>
                  <a:pt x="3803415" y="1673539"/>
                </a:lnTo>
                <a:lnTo>
                  <a:pt x="3461656" y="1673539"/>
                </a:lnTo>
                <a:close/>
              </a:path>
            </a:pathLst>
          </a:custGeom>
          <a:solidFill>
            <a:schemeClr val="accent4"/>
          </a:solidFill>
          <a:ln>
            <a:noFill/>
          </a:ln>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7" name="任意多边形 18"/>
          <p:cNvSpPr>
            <a:spLocks noChangeArrowheads="1"/>
          </p:cNvSpPr>
          <p:nvPr/>
        </p:nvSpPr>
        <p:spPr bwMode="auto">
          <a:xfrm flipV="1">
            <a:off x="1127864" y="3931199"/>
            <a:ext cx="4964601" cy="1676835"/>
          </a:xfrm>
          <a:custGeom>
            <a:avLst/>
            <a:gdLst>
              <a:gd name="T0" fmla="*/ 3231680 w 4963097"/>
              <a:gd name="T1" fmla="*/ 1673539 h 1673539"/>
              <a:gd name="T2" fmla="*/ 3819743 w 4963097"/>
              <a:gd name="T3" fmla="*/ 1673539 h 1673539"/>
              <a:gd name="T4" fmla="*/ 3822717 w 4963097"/>
              <a:gd name="T5" fmla="*/ 1614644 h 1673539"/>
              <a:gd name="T6" fmla="*/ 4904850 w 4963097"/>
              <a:gd name="T7" fmla="*/ 532510 h 1673539"/>
              <a:gd name="T8" fmla="*/ 4963097 w 4963097"/>
              <a:gd name="T9" fmla="*/ 529569 h 1673539"/>
              <a:gd name="T10" fmla="*/ 4963097 w 4963097"/>
              <a:gd name="T11" fmla="*/ 0 h 1673539"/>
              <a:gd name="T12" fmla="*/ 4798480 w 4963097"/>
              <a:gd name="T13" fmla="*/ 8312 h 1673539"/>
              <a:gd name="T14" fmla="*/ 3397183 w 4963097"/>
              <a:gd name="T15" fmla="*/ 997304 h 1673539"/>
              <a:gd name="T16" fmla="*/ 3319938 w 4963097"/>
              <a:gd name="T17" fmla="*/ 1203828 h 1673539"/>
              <a:gd name="T18" fmla="*/ 0 w 4963097"/>
              <a:gd name="T19" fmla="*/ 1203828 h 1673539"/>
              <a:gd name="T20" fmla="*/ 0 w 4963097"/>
              <a:gd name="T21" fmla="*/ 1669772 h 1673539"/>
              <a:gd name="T22" fmla="*/ 3231859 w 4963097"/>
              <a:gd name="T23" fmla="*/ 1669772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7"/>
              <a:gd name="T37" fmla="*/ 0 h 1673539"/>
              <a:gd name="T38" fmla="*/ 4963097 w 4963097"/>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7" h="1673539">
                <a:moveTo>
                  <a:pt x="3231680" y="1673539"/>
                </a:moveTo>
                <a:lnTo>
                  <a:pt x="3819743" y="1673539"/>
                </a:lnTo>
                <a:lnTo>
                  <a:pt x="3822717" y="1614644"/>
                </a:lnTo>
                <a:cubicBezTo>
                  <a:pt x="3880662" y="1044066"/>
                  <a:pt x="4334272" y="590456"/>
                  <a:pt x="4904850" y="532510"/>
                </a:cubicBezTo>
                <a:lnTo>
                  <a:pt x="4963097" y="529569"/>
                </a:lnTo>
                <a:lnTo>
                  <a:pt x="4963097" y="0"/>
                </a:lnTo>
                <a:lnTo>
                  <a:pt x="4798480" y="8312"/>
                </a:lnTo>
                <a:cubicBezTo>
                  <a:pt x="4178295" y="71296"/>
                  <a:pt x="3653889" y="458266"/>
                  <a:pt x="3397183" y="997304"/>
                </a:cubicBezTo>
                <a:lnTo>
                  <a:pt x="3319938" y="1203828"/>
                </a:lnTo>
                <a:lnTo>
                  <a:pt x="0" y="1203828"/>
                </a:lnTo>
                <a:lnTo>
                  <a:pt x="0" y="1669772"/>
                </a:lnTo>
                <a:lnTo>
                  <a:pt x="3231859" y="1669772"/>
                </a:lnTo>
                <a:close/>
              </a:path>
            </a:pathLst>
          </a:custGeom>
          <a:solidFill>
            <a:schemeClr val="accent4"/>
          </a:solidFill>
          <a:ln>
            <a:noFill/>
          </a:ln>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8" name="文本框 19"/>
          <p:cNvSpPr>
            <a:spLocks noChangeArrowheads="1"/>
          </p:cNvSpPr>
          <p:nvPr/>
        </p:nvSpPr>
        <p:spPr bwMode="auto">
          <a:xfrm>
            <a:off x="1472385" y="3332941"/>
            <a:ext cx="232664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94" tIns="45746" rIns="91494" bIns="45746">
            <a:spAutoFit/>
          </a:bodyPr>
          <a:lstStyle/>
          <a:p>
            <a:r>
              <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此处添加文本标题</a:t>
            </a:r>
          </a:p>
          <a:p>
            <a:endPar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59" name="文本框 20"/>
          <p:cNvSpPr>
            <a:spLocks noChangeArrowheads="1"/>
          </p:cNvSpPr>
          <p:nvPr/>
        </p:nvSpPr>
        <p:spPr bwMode="auto">
          <a:xfrm>
            <a:off x="8283430" y="3910249"/>
            <a:ext cx="232664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94" tIns="45746" rIns="91494" bIns="45746">
            <a:spAutoFit/>
          </a:bodyPr>
          <a:lstStyle/>
          <a:p>
            <a:r>
              <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此处添加文本标题</a:t>
            </a:r>
          </a:p>
          <a:p>
            <a:endPar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60" name="文本框 21"/>
          <p:cNvSpPr>
            <a:spLocks noChangeArrowheads="1"/>
          </p:cNvSpPr>
          <p:nvPr/>
        </p:nvSpPr>
        <p:spPr bwMode="auto">
          <a:xfrm>
            <a:off x="1478735" y="3910249"/>
            <a:ext cx="232664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94" tIns="45746" rIns="91494" bIns="45746">
            <a:spAutoFit/>
          </a:bodyPr>
          <a:lstStyle/>
          <a:p>
            <a:r>
              <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此处添加文本标题</a:t>
            </a:r>
          </a:p>
          <a:p>
            <a:endPar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61" name="文本框 22"/>
          <p:cNvSpPr>
            <a:spLocks noChangeArrowheads="1"/>
          </p:cNvSpPr>
          <p:nvPr/>
        </p:nvSpPr>
        <p:spPr bwMode="auto">
          <a:xfrm>
            <a:off x="8283430" y="3332941"/>
            <a:ext cx="232664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94" tIns="45746" rIns="91494" bIns="45746">
            <a:spAutoFit/>
          </a:bodyPr>
          <a:lstStyle/>
          <a:p>
            <a:r>
              <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此处添加文本标题</a:t>
            </a:r>
          </a:p>
          <a:p>
            <a:endPar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62" name="文本框 23"/>
          <p:cNvSpPr>
            <a:spLocks noChangeArrowheads="1"/>
          </p:cNvSpPr>
          <p:nvPr/>
        </p:nvSpPr>
        <p:spPr bwMode="auto">
          <a:xfrm>
            <a:off x="527433" y="2060969"/>
            <a:ext cx="3976386" cy="108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94" tIns="45746" rIns="91494" bIns="4574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2" name="文本框 23"/>
          <p:cNvSpPr>
            <a:spLocks noChangeArrowheads="1"/>
          </p:cNvSpPr>
          <p:nvPr/>
        </p:nvSpPr>
        <p:spPr bwMode="auto">
          <a:xfrm>
            <a:off x="7753381" y="2060969"/>
            <a:ext cx="3976386" cy="108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94" tIns="45746" rIns="91494" bIns="4574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 name="文本框 23"/>
          <p:cNvSpPr>
            <a:spLocks noChangeArrowheads="1"/>
          </p:cNvSpPr>
          <p:nvPr/>
        </p:nvSpPr>
        <p:spPr bwMode="auto">
          <a:xfrm>
            <a:off x="431413" y="4583776"/>
            <a:ext cx="3976386" cy="108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94" tIns="45746" rIns="91494" bIns="4574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3" name="文本框 23"/>
          <p:cNvSpPr>
            <a:spLocks noChangeArrowheads="1"/>
          </p:cNvSpPr>
          <p:nvPr/>
        </p:nvSpPr>
        <p:spPr bwMode="auto">
          <a:xfrm>
            <a:off x="7763335" y="4679993"/>
            <a:ext cx="3976386" cy="108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94" tIns="45746" rIns="91494" bIns="4574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cxnSp>
        <p:nvCxnSpPr>
          <p:cNvPr id="4" name="直接连接符 3"/>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userDrawn="1"/>
        </p:nvGrpSpPr>
        <p:grpSpPr>
          <a:xfrm>
            <a:off x="248015" y="208049"/>
            <a:ext cx="625119" cy="557307"/>
            <a:chOff x="247539" y="208088"/>
            <a:chExt cx="623918" cy="557410"/>
          </a:xfrm>
        </p:grpSpPr>
        <p:sp>
          <p:nvSpPr>
            <p:cNvPr id="6" name="矩形 5"/>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7" name="矩形 6"/>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9"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99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154"/>
                                        </p:tgtEl>
                                        <p:attrNameLst>
                                          <p:attrName>style.visibility</p:attrName>
                                        </p:attrNameLst>
                                      </p:cBhvr>
                                      <p:to>
                                        <p:strVal val="visible"/>
                                      </p:to>
                                    </p:set>
                                    <p:anim calcmode="lin" valueType="num">
                                      <p:cBhvr additive="base">
                                        <p:cTn id="7" dur="250" fill="hold"/>
                                        <p:tgtEl>
                                          <p:spTgt spid="6154"/>
                                        </p:tgtEl>
                                        <p:attrNameLst>
                                          <p:attrName>ppt_x</p:attrName>
                                        </p:attrNameLst>
                                      </p:cBhvr>
                                      <p:tavLst>
                                        <p:tav tm="0">
                                          <p:val>
                                            <p:strVal val="0-#ppt_w/2"/>
                                          </p:val>
                                        </p:tav>
                                        <p:tav tm="100000">
                                          <p:val>
                                            <p:strVal val="#ppt_x"/>
                                          </p:val>
                                        </p:tav>
                                      </p:tavLst>
                                    </p:anim>
                                    <p:anim calcmode="lin" valueType="num">
                                      <p:cBhvr additive="base">
                                        <p:cTn id="8" dur="250" fill="hold"/>
                                        <p:tgtEl>
                                          <p:spTgt spid="61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155"/>
                                        </p:tgtEl>
                                        <p:attrNameLst>
                                          <p:attrName>style.visibility</p:attrName>
                                        </p:attrNameLst>
                                      </p:cBhvr>
                                      <p:to>
                                        <p:strVal val="visible"/>
                                      </p:to>
                                    </p:set>
                                    <p:anim calcmode="lin" valueType="num">
                                      <p:cBhvr additive="base">
                                        <p:cTn id="12" dur="250" fill="hold"/>
                                        <p:tgtEl>
                                          <p:spTgt spid="6155"/>
                                        </p:tgtEl>
                                        <p:attrNameLst>
                                          <p:attrName>ppt_x</p:attrName>
                                        </p:attrNameLst>
                                      </p:cBhvr>
                                      <p:tavLst>
                                        <p:tav tm="0">
                                          <p:val>
                                            <p:strVal val="1+#ppt_w/2"/>
                                          </p:val>
                                        </p:tav>
                                        <p:tav tm="100000">
                                          <p:val>
                                            <p:strVal val="#ppt_x"/>
                                          </p:val>
                                        </p:tav>
                                      </p:tavLst>
                                    </p:anim>
                                    <p:anim calcmode="lin" valueType="num">
                                      <p:cBhvr additive="base">
                                        <p:cTn id="13" dur="250" fill="hold"/>
                                        <p:tgtEl>
                                          <p:spTgt spid="615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157"/>
                                        </p:tgtEl>
                                        <p:attrNameLst>
                                          <p:attrName>style.visibility</p:attrName>
                                        </p:attrNameLst>
                                      </p:cBhvr>
                                      <p:to>
                                        <p:strVal val="visible"/>
                                      </p:to>
                                    </p:set>
                                    <p:anim calcmode="lin" valueType="num">
                                      <p:cBhvr additive="base">
                                        <p:cTn id="17" dur="250" fill="hold"/>
                                        <p:tgtEl>
                                          <p:spTgt spid="6157"/>
                                        </p:tgtEl>
                                        <p:attrNameLst>
                                          <p:attrName>ppt_x</p:attrName>
                                        </p:attrNameLst>
                                      </p:cBhvr>
                                      <p:tavLst>
                                        <p:tav tm="0">
                                          <p:val>
                                            <p:strVal val="0-#ppt_w/2"/>
                                          </p:val>
                                        </p:tav>
                                        <p:tav tm="100000">
                                          <p:val>
                                            <p:strVal val="#ppt_x"/>
                                          </p:val>
                                        </p:tav>
                                      </p:tavLst>
                                    </p:anim>
                                    <p:anim calcmode="lin" valueType="num">
                                      <p:cBhvr additive="base">
                                        <p:cTn id="18" dur="250" fill="hold"/>
                                        <p:tgtEl>
                                          <p:spTgt spid="615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6156"/>
                                        </p:tgtEl>
                                        <p:attrNameLst>
                                          <p:attrName>style.visibility</p:attrName>
                                        </p:attrNameLst>
                                      </p:cBhvr>
                                      <p:to>
                                        <p:strVal val="visible"/>
                                      </p:to>
                                    </p:set>
                                    <p:anim calcmode="lin" valueType="num">
                                      <p:cBhvr additive="base">
                                        <p:cTn id="22" dur="250" fill="hold"/>
                                        <p:tgtEl>
                                          <p:spTgt spid="6156"/>
                                        </p:tgtEl>
                                        <p:attrNameLst>
                                          <p:attrName>ppt_x</p:attrName>
                                        </p:attrNameLst>
                                      </p:cBhvr>
                                      <p:tavLst>
                                        <p:tav tm="0">
                                          <p:val>
                                            <p:strVal val="1+#ppt_w/2"/>
                                          </p:val>
                                        </p:tav>
                                        <p:tav tm="100000">
                                          <p:val>
                                            <p:strVal val="#ppt_x"/>
                                          </p:val>
                                        </p:tav>
                                      </p:tavLst>
                                    </p:anim>
                                    <p:anim calcmode="lin" valueType="num">
                                      <p:cBhvr additive="base">
                                        <p:cTn id="23" dur="250" fill="hold"/>
                                        <p:tgtEl>
                                          <p:spTgt spid="615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6153"/>
                                        </p:tgtEl>
                                        <p:attrNameLst>
                                          <p:attrName>style.visibility</p:attrName>
                                        </p:attrNameLst>
                                      </p:cBhvr>
                                      <p:to>
                                        <p:strVal val="visible"/>
                                      </p:to>
                                    </p:set>
                                    <p:anim calcmode="lin" valueType="num">
                                      <p:cBhvr>
                                        <p:cTn id="27" dur="500" fill="hold"/>
                                        <p:tgtEl>
                                          <p:spTgt spid="6153"/>
                                        </p:tgtEl>
                                        <p:attrNameLst>
                                          <p:attrName>ppt_w</p:attrName>
                                        </p:attrNameLst>
                                      </p:cBhvr>
                                      <p:tavLst>
                                        <p:tav tm="0">
                                          <p:val>
                                            <p:fltVal val="0"/>
                                          </p:val>
                                        </p:tav>
                                        <p:tav tm="100000">
                                          <p:val>
                                            <p:strVal val="#ppt_w"/>
                                          </p:val>
                                        </p:tav>
                                      </p:tavLst>
                                    </p:anim>
                                    <p:anim calcmode="lin" valueType="num">
                                      <p:cBhvr>
                                        <p:cTn id="28" dur="500" fill="hold"/>
                                        <p:tgtEl>
                                          <p:spTgt spid="6153"/>
                                        </p:tgtEl>
                                        <p:attrNameLst>
                                          <p:attrName>ppt_h</p:attrName>
                                        </p:attrNameLst>
                                      </p:cBhvr>
                                      <p:tavLst>
                                        <p:tav tm="0">
                                          <p:val>
                                            <p:fltVal val="0"/>
                                          </p:val>
                                        </p:tav>
                                        <p:tav tm="100000">
                                          <p:val>
                                            <p:strVal val="#ppt_h"/>
                                          </p:val>
                                        </p:tav>
                                      </p:tavLst>
                                    </p:anim>
                                    <p:animEffect transition="in" filter="fade">
                                      <p:cBhvr>
                                        <p:cTn id="29" dur="500"/>
                                        <p:tgtEl>
                                          <p:spTgt spid="6153"/>
                                        </p:tgtEl>
                                      </p:cBhvr>
                                    </p:animEffect>
                                  </p:childTnLst>
                                </p:cTn>
                              </p:par>
                            </p:childTnLst>
                          </p:cTn>
                        </p:par>
                        <p:par>
                          <p:cTn id="30" fill="hold">
                            <p:stCondLst>
                              <p:cond delay="2500"/>
                            </p:stCondLst>
                            <p:childTnLst>
                              <p:par>
                                <p:cTn id="31" presetID="16" presetClass="entr" presetSubtype="21" fill="hold" grpId="0" nodeType="afterEffect">
                                  <p:stCondLst>
                                    <p:cond delay="0"/>
                                  </p:stCondLst>
                                  <p:childTnLst>
                                    <p:set>
                                      <p:cBhvr>
                                        <p:cTn id="32" dur="1" fill="hold">
                                          <p:stCondLst>
                                            <p:cond delay="0"/>
                                          </p:stCondLst>
                                        </p:cTn>
                                        <p:tgtEl>
                                          <p:spTgt spid="6158"/>
                                        </p:tgtEl>
                                        <p:attrNameLst>
                                          <p:attrName>style.visibility</p:attrName>
                                        </p:attrNameLst>
                                      </p:cBhvr>
                                      <p:to>
                                        <p:strVal val="visible"/>
                                      </p:to>
                                    </p:set>
                                    <p:animEffect transition="in" filter="barn(inVertical)">
                                      <p:cBhvr>
                                        <p:cTn id="33" dur="500"/>
                                        <p:tgtEl>
                                          <p:spTgt spid="6158"/>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6162"/>
                                        </p:tgtEl>
                                        <p:attrNameLst>
                                          <p:attrName>style.visibility</p:attrName>
                                        </p:attrNameLst>
                                      </p:cBhvr>
                                      <p:to>
                                        <p:strVal val="visible"/>
                                      </p:to>
                                    </p:set>
                                    <p:animEffect transition="in" filter="barn(inVertical)">
                                      <p:cBhvr>
                                        <p:cTn id="37" dur="500"/>
                                        <p:tgtEl>
                                          <p:spTgt spid="6162"/>
                                        </p:tgtEl>
                                      </p:cBhvr>
                                    </p:animEffect>
                                  </p:childTnLst>
                                </p:cTn>
                              </p:par>
                            </p:childTnLst>
                          </p:cTn>
                        </p:par>
                        <p:par>
                          <p:cTn id="38" fill="hold">
                            <p:stCondLst>
                              <p:cond delay="3500"/>
                            </p:stCondLst>
                            <p:childTnLst>
                              <p:par>
                                <p:cTn id="39" presetID="16" presetClass="entr" presetSubtype="21" fill="hold" grpId="0" nodeType="afterEffect">
                                  <p:stCondLst>
                                    <p:cond delay="0"/>
                                  </p:stCondLst>
                                  <p:childTnLst>
                                    <p:set>
                                      <p:cBhvr>
                                        <p:cTn id="40" dur="1" fill="hold">
                                          <p:stCondLst>
                                            <p:cond delay="0"/>
                                          </p:stCondLst>
                                        </p:cTn>
                                        <p:tgtEl>
                                          <p:spTgt spid="6161"/>
                                        </p:tgtEl>
                                        <p:attrNameLst>
                                          <p:attrName>style.visibility</p:attrName>
                                        </p:attrNameLst>
                                      </p:cBhvr>
                                      <p:to>
                                        <p:strVal val="visible"/>
                                      </p:to>
                                    </p:set>
                                    <p:animEffect transition="in" filter="barn(inVertical)">
                                      <p:cBhvr>
                                        <p:cTn id="41" dur="500"/>
                                        <p:tgtEl>
                                          <p:spTgt spid="6161"/>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arn(inVertical)">
                                      <p:cBhvr>
                                        <p:cTn id="45" dur="500"/>
                                        <p:tgtEl>
                                          <p:spTgt spid="22"/>
                                        </p:tgtEl>
                                      </p:cBhvr>
                                    </p:animEffect>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6159"/>
                                        </p:tgtEl>
                                        <p:attrNameLst>
                                          <p:attrName>style.visibility</p:attrName>
                                        </p:attrNameLst>
                                      </p:cBhvr>
                                      <p:to>
                                        <p:strVal val="visible"/>
                                      </p:to>
                                    </p:set>
                                    <p:animEffect transition="in" filter="barn(inVertical)">
                                      <p:cBhvr>
                                        <p:cTn id="49" dur="500"/>
                                        <p:tgtEl>
                                          <p:spTgt spid="6159"/>
                                        </p:tgtEl>
                                      </p:cBhvr>
                                    </p:animEffect>
                                  </p:childTnLst>
                                </p:cTn>
                              </p:par>
                            </p:childTnLst>
                          </p:cTn>
                        </p:par>
                        <p:par>
                          <p:cTn id="50" fill="hold">
                            <p:stCondLst>
                              <p:cond delay="5000"/>
                            </p:stCondLst>
                            <p:childTnLst>
                              <p:par>
                                <p:cTn id="51" presetID="16" presetClass="entr" presetSubtype="21" fill="hold" grpId="0"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barn(inVertical)">
                                      <p:cBhvr>
                                        <p:cTn id="53" dur="500"/>
                                        <p:tgtEl>
                                          <p:spTgt spid="3"/>
                                        </p:tgtEl>
                                      </p:cBhvr>
                                    </p:animEffect>
                                  </p:childTnLst>
                                </p:cTn>
                              </p:par>
                            </p:childTnLst>
                          </p:cTn>
                        </p:par>
                        <p:par>
                          <p:cTn id="54" fill="hold">
                            <p:stCondLst>
                              <p:cond delay="5500"/>
                            </p:stCondLst>
                            <p:childTnLst>
                              <p:par>
                                <p:cTn id="55" presetID="16" presetClass="entr" presetSubtype="21" fill="hold" grpId="0" nodeType="afterEffect">
                                  <p:stCondLst>
                                    <p:cond delay="0"/>
                                  </p:stCondLst>
                                  <p:childTnLst>
                                    <p:set>
                                      <p:cBhvr>
                                        <p:cTn id="56" dur="1" fill="hold">
                                          <p:stCondLst>
                                            <p:cond delay="0"/>
                                          </p:stCondLst>
                                        </p:cTn>
                                        <p:tgtEl>
                                          <p:spTgt spid="6160"/>
                                        </p:tgtEl>
                                        <p:attrNameLst>
                                          <p:attrName>style.visibility</p:attrName>
                                        </p:attrNameLst>
                                      </p:cBhvr>
                                      <p:to>
                                        <p:strVal val="visible"/>
                                      </p:to>
                                    </p:set>
                                    <p:animEffect transition="in" filter="barn(inVertical)">
                                      <p:cBhvr>
                                        <p:cTn id="57" dur="500"/>
                                        <p:tgtEl>
                                          <p:spTgt spid="6160"/>
                                        </p:tgtEl>
                                      </p:cBhvr>
                                    </p:animEffect>
                                  </p:childTnLst>
                                </p:cTn>
                              </p:par>
                            </p:childTnLst>
                          </p:cTn>
                        </p:par>
                        <p:par>
                          <p:cTn id="58" fill="hold">
                            <p:stCondLst>
                              <p:cond delay="6000"/>
                            </p:stCondLst>
                            <p:childTnLst>
                              <p:par>
                                <p:cTn id="59" presetID="16" presetClass="entr" presetSubtype="21"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barn(inVertical)">
                                      <p:cBhvr>
                                        <p:cTn id="6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bldLvl="0" animBg="1"/>
      <p:bldP spid="6154" grpId="0" bldLvl="0" animBg="1"/>
      <p:bldP spid="6155" grpId="0" bldLvl="0" animBg="1"/>
      <p:bldP spid="6156" grpId="0" bldLvl="0" animBg="1"/>
      <p:bldP spid="6157" grpId="0" bldLvl="0" animBg="1"/>
      <p:bldP spid="6158" grpId="0"/>
      <p:bldP spid="6159" grpId="0"/>
      <p:bldP spid="6160" grpId="0"/>
      <p:bldP spid="6161" grpId="0"/>
      <p:bldP spid="6162" grpId="0"/>
      <p:bldP spid="22" grpId="0"/>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userDrawn="1"/>
        </p:nvGrpSpPr>
        <p:grpSpPr>
          <a:xfrm>
            <a:off x="248015" y="208049"/>
            <a:ext cx="625119" cy="557307"/>
            <a:chOff x="247539" y="208088"/>
            <a:chExt cx="623918" cy="557410"/>
          </a:xfrm>
        </p:grpSpPr>
        <p:sp>
          <p:nvSpPr>
            <p:cNvPr id="24" name="矩形 2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25" name="矩形 2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30"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grpSp>
        <p:nvGrpSpPr>
          <p:cNvPr id="31" name="组合 30"/>
          <p:cNvGrpSpPr/>
          <p:nvPr/>
        </p:nvGrpSpPr>
        <p:grpSpPr>
          <a:xfrm>
            <a:off x="4300310" y="1542615"/>
            <a:ext cx="6118757" cy="1037874"/>
            <a:chOff x="3224915" y="1122758"/>
            <a:chExt cx="4588616" cy="776730"/>
          </a:xfrm>
        </p:grpSpPr>
        <p:sp>
          <p:nvSpPr>
            <p:cNvPr id="32" name="Freeform 14"/>
            <p:cNvSpPr/>
            <p:nvPr/>
          </p:nvSpPr>
          <p:spPr bwMode="auto">
            <a:xfrm>
              <a:off x="3224915" y="1317540"/>
              <a:ext cx="4390340" cy="581948"/>
            </a:xfrm>
            <a:custGeom>
              <a:avLst/>
              <a:gdLst>
                <a:gd name="T0" fmla="*/ 1666 w 3327"/>
                <a:gd name="T1" fmla="*/ 441 h 441"/>
                <a:gd name="T2" fmla="*/ 219 w 3327"/>
                <a:gd name="T3" fmla="*/ 441 h 441"/>
                <a:gd name="T4" fmla="*/ 219 w 3327"/>
                <a:gd name="T5" fmla="*/ 441 h 441"/>
                <a:gd name="T6" fmla="*/ 198 w 3327"/>
                <a:gd name="T7" fmla="*/ 439 h 441"/>
                <a:gd name="T8" fmla="*/ 176 w 3327"/>
                <a:gd name="T9" fmla="*/ 435 h 441"/>
                <a:gd name="T10" fmla="*/ 154 w 3327"/>
                <a:gd name="T11" fmla="*/ 431 h 441"/>
                <a:gd name="T12" fmla="*/ 134 w 3327"/>
                <a:gd name="T13" fmla="*/ 423 h 441"/>
                <a:gd name="T14" fmla="*/ 116 w 3327"/>
                <a:gd name="T15" fmla="*/ 413 h 441"/>
                <a:gd name="T16" fmla="*/ 96 w 3327"/>
                <a:gd name="T17" fmla="*/ 403 h 441"/>
                <a:gd name="T18" fmla="*/ 80 w 3327"/>
                <a:gd name="T19" fmla="*/ 389 h 441"/>
                <a:gd name="T20" fmla="*/ 64 w 3327"/>
                <a:gd name="T21" fmla="*/ 375 h 441"/>
                <a:gd name="T22" fmla="*/ 50 w 3327"/>
                <a:gd name="T23" fmla="*/ 359 h 441"/>
                <a:gd name="T24" fmla="*/ 38 w 3327"/>
                <a:gd name="T25" fmla="*/ 343 h 441"/>
                <a:gd name="T26" fmla="*/ 26 w 3327"/>
                <a:gd name="T27" fmla="*/ 325 h 441"/>
                <a:gd name="T28" fmla="*/ 16 w 3327"/>
                <a:gd name="T29" fmla="*/ 305 h 441"/>
                <a:gd name="T30" fmla="*/ 10 w 3327"/>
                <a:gd name="T31" fmla="*/ 285 h 441"/>
                <a:gd name="T32" fmla="*/ 4 w 3327"/>
                <a:gd name="T33" fmla="*/ 263 h 441"/>
                <a:gd name="T34" fmla="*/ 0 w 3327"/>
                <a:gd name="T35" fmla="*/ 241 h 441"/>
                <a:gd name="T36" fmla="*/ 0 w 3327"/>
                <a:gd name="T37" fmla="*/ 219 h 441"/>
                <a:gd name="T38" fmla="*/ 0 w 3327"/>
                <a:gd name="T39" fmla="*/ 219 h 441"/>
                <a:gd name="T40" fmla="*/ 0 w 3327"/>
                <a:gd name="T41" fmla="*/ 219 h 441"/>
                <a:gd name="T42" fmla="*/ 0 w 3327"/>
                <a:gd name="T43" fmla="*/ 198 h 441"/>
                <a:gd name="T44" fmla="*/ 4 w 3327"/>
                <a:gd name="T45" fmla="*/ 176 h 441"/>
                <a:gd name="T46" fmla="*/ 10 w 3327"/>
                <a:gd name="T47" fmla="*/ 154 h 441"/>
                <a:gd name="T48" fmla="*/ 16 w 3327"/>
                <a:gd name="T49" fmla="*/ 134 h 441"/>
                <a:gd name="T50" fmla="*/ 26 w 3327"/>
                <a:gd name="T51" fmla="*/ 114 h 441"/>
                <a:gd name="T52" fmla="*/ 38 w 3327"/>
                <a:gd name="T53" fmla="*/ 96 h 441"/>
                <a:gd name="T54" fmla="*/ 50 w 3327"/>
                <a:gd name="T55" fmla="*/ 80 h 441"/>
                <a:gd name="T56" fmla="*/ 64 w 3327"/>
                <a:gd name="T57" fmla="*/ 64 h 441"/>
                <a:gd name="T58" fmla="*/ 80 w 3327"/>
                <a:gd name="T59" fmla="*/ 50 h 441"/>
                <a:gd name="T60" fmla="*/ 96 w 3327"/>
                <a:gd name="T61" fmla="*/ 38 h 441"/>
                <a:gd name="T62" fmla="*/ 116 w 3327"/>
                <a:gd name="T63" fmla="*/ 26 h 441"/>
                <a:gd name="T64" fmla="*/ 134 w 3327"/>
                <a:gd name="T65" fmla="*/ 16 h 441"/>
                <a:gd name="T66" fmla="*/ 154 w 3327"/>
                <a:gd name="T67" fmla="*/ 10 h 441"/>
                <a:gd name="T68" fmla="*/ 176 w 3327"/>
                <a:gd name="T69" fmla="*/ 4 h 441"/>
                <a:gd name="T70" fmla="*/ 198 w 3327"/>
                <a:gd name="T71" fmla="*/ 0 h 441"/>
                <a:gd name="T72" fmla="*/ 219 w 3327"/>
                <a:gd name="T73" fmla="*/ 0 h 441"/>
                <a:gd name="T74" fmla="*/ 3327 w 3327"/>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7" h="441">
                  <a:moveTo>
                    <a:pt x="1666" y="441"/>
                  </a:moveTo>
                  <a:lnTo>
                    <a:pt x="219" y="441"/>
                  </a:lnTo>
                  <a:lnTo>
                    <a:pt x="219" y="441"/>
                  </a:lnTo>
                  <a:lnTo>
                    <a:pt x="198" y="439"/>
                  </a:lnTo>
                  <a:lnTo>
                    <a:pt x="176" y="435"/>
                  </a:lnTo>
                  <a:lnTo>
                    <a:pt x="154" y="431"/>
                  </a:lnTo>
                  <a:lnTo>
                    <a:pt x="134" y="423"/>
                  </a:lnTo>
                  <a:lnTo>
                    <a:pt x="116" y="413"/>
                  </a:lnTo>
                  <a:lnTo>
                    <a:pt x="96" y="403"/>
                  </a:lnTo>
                  <a:lnTo>
                    <a:pt x="80" y="389"/>
                  </a:lnTo>
                  <a:lnTo>
                    <a:pt x="64" y="375"/>
                  </a:lnTo>
                  <a:lnTo>
                    <a:pt x="50" y="359"/>
                  </a:lnTo>
                  <a:lnTo>
                    <a:pt x="38" y="343"/>
                  </a:lnTo>
                  <a:lnTo>
                    <a:pt x="26" y="325"/>
                  </a:lnTo>
                  <a:lnTo>
                    <a:pt x="16" y="305"/>
                  </a:lnTo>
                  <a:lnTo>
                    <a:pt x="10" y="285"/>
                  </a:lnTo>
                  <a:lnTo>
                    <a:pt x="4" y="263"/>
                  </a:lnTo>
                  <a:lnTo>
                    <a:pt x="0" y="241"/>
                  </a:lnTo>
                  <a:lnTo>
                    <a:pt x="0" y="219"/>
                  </a:lnTo>
                  <a:lnTo>
                    <a:pt x="0" y="219"/>
                  </a:lnTo>
                  <a:lnTo>
                    <a:pt x="0" y="219"/>
                  </a:lnTo>
                  <a:lnTo>
                    <a:pt x="0" y="198"/>
                  </a:lnTo>
                  <a:lnTo>
                    <a:pt x="4" y="176"/>
                  </a:lnTo>
                  <a:lnTo>
                    <a:pt x="10" y="154"/>
                  </a:lnTo>
                  <a:lnTo>
                    <a:pt x="16" y="134"/>
                  </a:lnTo>
                  <a:lnTo>
                    <a:pt x="26" y="114"/>
                  </a:lnTo>
                  <a:lnTo>
                    <a:pt x="38" y="96"/>
                  </a:lnTo>
                  <a:lnTo>
                    <a:pt x="50" y="80"/>
                  </a:lnTo>
                  <a:lnTo>
                    <a:pt x="64" y="64"/>
                  </a:lnTo>
                  <a:lnTo>
                    <a:pt x="80" y="50"/>
                  </a:lnTo>
                  <a:lnTo>
                    <a:pt x="96" y="38"/>
                  </a:lnTo>
                  <a:lnTo>
                    <a:pt x="116" y="26"/>
                  </a:lnTo>
                  <a:lnTo>
                    <a:pt x="134" y="16"/>
                  </a:lnTo>
                  <a:lnTo>
                    <a:pt x="154" y="10"/>
                  </a:lnTo>
                  <a:lnTo>
                    <a:pt x="176" y="4"/>
                  </a:lnTo>
                  <a:lnTo>
                    <a:pt x="198" y="0"/>
                  </a:lnTo>
                  <a:lnTo>
                    <a:pt x="219" y="0"/>
                  </a:lnTo>
                  <a:lnTo>
                    <a:pt x="3327" y="0"/>
                  </a:lnTo>
                </a:path>
              </a:pathLst>
            </a:custGeom>
            <a:noFill/>
            <a:ln w="190500">
              <a:solidFill>
                <a:schemeClr val="accent5"/>
              </a:solidFill>
              <a:prstDash val="solid"/>
              <a:round/>
            </a:ln>
          </p:spPr>
          <p:txBody>
            <a:bodyPr vert="horz" wrap="square" lIns="91616" tIns="45808" rIns="91616" bIns="45808"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3" name="等腰三角形 32"/>
            <p:cNvSpPr/>
            <p:nvPr/>
          </p:nvSpPr>
          <p:spPr>
            <a:xfrm rot="5400000">
              <a:off x="7466715" y="1196033"/>
              <a:ext cx="420091" cy="27354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34" name="组合 33"/>
          <p:cNvGrpSpPr/>
          <p:nvPr/>
        </p:nvGrpSpPr>
        <p:grpSpPr>
          <a:xfrm>
            <a:off x="6086640" y="2316692"/>
            <a:ext cx="2924543" cy="1058271"/>
            <a:chOff x="4564530" y="1702066"/>
            <a:chExt cx="2193191" cy="791995"/>
          </a:xfrm>
        </p:grpSpPr>
        <p:sp>
          <p:nvSpPr>
            <p:cNvPr id="35" name="Freeform 15"/>
            <p:cNvSpPr/>
            <p:nvPr/>
          </p:nvSpPr>
          <p:spPr bwMode="auto">
            <a:xfrm>
              <a:off x="4564530" y="1914752"/>
              <a:ext cx="2193191" cy="579309"/>
            </a:xfrm>
            <a:custGeom>
              <a:avLst/>
              <a:gdLst>
                <a:gd name="T0" fmla="*/ 640 w 1662"/>
                <a:gd name="T1" fmla="*/ 0 h 439"/>
                <a:gd name="T2" fmla="*/ 1441 w 1662"/>
                <a:gd name="T3" fmla="*/ 0 h 439"/>
                <a:gd name="T4" fmla="*/ 1441 w 1662"/>
                <a:gd name="T5" fmla="*/ 0 h 439"/>
                <a:gd name="T6" fmla="*/ 1465 w 1662"/>
                <a:gd name="T7" fmla="*/ 0 h 439"/>
                <a:gd name="T8" fmla="*/ 1487 w 1662"/>
                <a:gd name="T9" fmla="*/ 4 h 439"/>
                <a:gd name="T10" fmla="*/ 1507 w 1662"/>
                <a:gd name="T11" fmla="*/ 8 h 439"/>
                <a:gd name="T12" fmla="*/ 1527 w 1662"/>
                <a:gd name="T13" fmla="*/ 16 h 439"/>
                <a:gd name="T14" fmla="*/ 1547 w 1662"/>
                <a:gd name="T15" fmla="*/ 26 h 439"/>
                <a:gd name="T16" fmla="*/ 1565 w 1662"/>
                <a:gd name="T17" fmla="*/ 36 h 439"/>
                <a:gd name="T18" fmla="*/ 1581 w 1662"/>
                <a:gd name="T19" fmla="*/ 50 h 439"/>
                <a:gd name="T20" fmla="*/ 1596 w 1662"/>
                <a:gd name="T21" fmla="*/ 64 h 439"/>
                <a:gd name="T22" fmla="*/ 1610 w 1662"/>
                <a:gd name="T23" fmla="*/ 80 h 439"/>
                <a:gd name="T24" fmla="*/ 1624 w 1662"/>
                <a:gd name="T25" fmla="*/ 96 h 439"/>
                <a:gd name="T26" fmla="*/ 1634 w 1662"/>
                <a:gd name="T27" fmla="*/ 114 h 439"/>
                <a:gd name="T28" fmla="*/ 1644 w 1662"/>
                <a:gd name="T29" fmla="*/ 134 h 439"/>
                <a:gd name="T30" fmla="*/ 1652 w 1662"/>
                <a:gd name="T31" fmla="*/ 154 h 439"/>
                <a:gd name="T32" fmla="*/ 1656 w 1662"/>
                <a:gd name="T33" fmla="*/ 176 h 439"/>
                <a:gd name="T34" fmla="*/ 1660 w 1662"/>
                <a:gd name="T35" fmla="*/ 198 h 439"/>
                <a:gd name="T36" fmla="*/ 1662 w 1662"/>
                <a:gd name="T37" fmla="*/ 219 h 439"/>
                <a:gd name="T38" fmla="*/ 1662 w 1662"/>
                <a:gd name="T39" fmla="*/ 219 h 439"/>
                <a:gd name="T40" fmla="*/ 1662 w 1662"/>
                <a:gd name="T41" fmla="*/ 219 h 439"/>
                <a:gd name="T42" fmla="*/ 1660 w 1662"/>
                <a:gd name="T43" fmla="*/ 241 h 439"/>
                <a:gd name="T44" fmla="*/ 1656 w 1662"/>
                <a:gd name="T45" fmla="*/ 263 h 439"/>
                <a:gd name="T46" fmla="*/ 1652 w 1662"/>
                <a:gd name="T47" fmla="*/ 285 h 439"/>
                <a:gd name="T48" fmla="*/ 1644 w 1662"/>
                <a:gd name="T49" fmla="*/ 305 h 439"/>
                <a:gd name="T50" fmla="*/ 1634 w 1662"/>
                <a:gd name="T51" fmla="*/ 325 h 439"/>
                <a:gd name="T52" fmla="*/ 1624 w 1662"/>
                <a:gd name="T53" fmla="*/ 343 h 439"/>
                <a:gd name="T54" fmla="*/ 1610 w 1662"/>
                <a:gd name="T55" fmla="*/ 359 h 439"/>
                <a:gd name="T56" fmla="*/ 1596 w 1662"/>
                <a:gd name="T57" fmla="*/ 375 h 439"/>
                <a:gd name="T58" fmla="*/ 1581 w 1662"/>
                <a:gd name="T59" fmla="*/ 389 h 439"/>
                <a:gd name="T60" fmla="*/ 1565 w 1662"/>
                <a:gd name="T61" fmla="*/ 401 h 439"/>
                <a:gd name="T62" fmla="*/ 1547 w 1662"/>
                <a:gd name="T63" fmla="*/ 413 h 439"/>
                <a:gd name="T64" fmla="*/ 1527 w 1662"/>
                <a:gd name="T65" fmla="*/ 423 h 439"/>
                <a:gd name="T66" fmla="*/ 1507 w 1662"/>
                <a:gd name="T67" fmla="*/ 429 h 439"/>
                <a:gd name="T68" fmla="*/ 1487 w 1662"/>
                <a:gd name="T69" fmla="*/ 435 h 439"/>
                <a:gd name="T70" fmla="*/ 1465 w 1662"/>
                <a:gd name="T71" fmla="*/ 439 h 439"/>
                <a:gd name="T72" fmla="*/ 1441 w 1662"/>
                <a:gd name="T73" fmla="*/ 439 h 439"/>
                <a:gd name="T74" fmla="*/ 0 w 1662"/>
                <a:gd name="T75" fmla="*/ 43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39">
                  <a:moveTo>
                    <a:pt x="640" y="0"/>
                  </a:moveTo>
                  <a:lnTo>
                    <a:pt x="1441" y="0"/>
                  </a:lnTo>
                  <a:lnTo>
                    <a:pt x="1441" y="0"/>
                  </a:lnTo>
                  <a:lnTo>
                    <a:pt x="1465" y="0"/>
                  </a:lnTo>
                  <a:lnTo>
                    <a:pt x="1487" y="4"/>
                  </a:lnTo>
                  <a:lnTo>
                    <a:pt x="1507" y="8"/>
                  </a:lnTo>
                  <a:lnTo>
                    <a:pt x="1527" y="16"/>
                  </a:lnTo>
                  <a:lnTo>
                    <a:pt x="1547" y="26"/>
                  </a:lnTo>
                  <a:lnTo>
                    <a:pt x="1565" y="36"/>
                  </a:lnTo>
                  <a:lnTo>
                    <a:pt x="1581" y="50"/>
                  </a:lnTo>
                  <a:lnTo>
                    <a:pt x="1596" y="64"/>
                  </a:lnTo>
                  <a:lnTo>
                    <a:pt x="1610" y="80"/>
                  </a:lnTo>
                  <a:lnTo>
                    <a:pt x="1624" y="96"/>
                  </a:lnTo>
                  <a:lnTo>
                    <a:pt x="1634" y="114"/>
                  </a:lnTo>
                  <a:lnTo>
                    <a:pt x="1644" y="134"/>
                  </a:lnTo>
                  <a:lnTo>
                    <a:pt x="1652" y="154"/>
                  </a:lnTo>
                  <a:lnTo>
                    <a:pt x="1656" y="176"/>
                  </a:lnTo>
                  <a:lnTo>
                    <a:pt x="1660" y="198"/>
                  </a:lnTo>
                  <a:lnTo>
                    <a:pt x="1662" y="219"/>
                  </a:lnTo>
                  <a:lnTo>
                    <a:pt x="1662" y="219"/>
                  </a:lnTo>
                  <a:lnTo>
                    <a:pt x="1662" y="219"/>
                  </a:lnTo>
                  <a:lnTo>
                    <a:pt x="1660" y="241"/>
                  </a:lnTo>
                  <a:lnTo>
                    <a:pt x="1656" y="263"/>
                  </a:lnTo>
                  <a:lnTo>
                    <a:pt x="1652" y="285"/>
                  </a:lnTo>
                  <a:lnTo>
                    <a:pt x="1644" y="305"/>
                  </a:lnTo>
                  <a:lnTo>
                    <a:pt x="1634" y="325"/>
                  </a:lnTo>
                  <a:lnTo>
                    <a:pt x="1624" y="343"/>
                  </a:lnTo>
                  <a:lnTo>
                    <a:pt x="1610" y="359"/>
                  </a:lnTo>
                  <a:lnTo>
                    <a:pt x="1596" y="375"/>
                  </a:lnTo>
                  <a:lnTo>
                    <a:pt x="1581" y="389"/>
                  </a:lnTo>
                  <a:lnTo>
                    <a:pt x="1565" y="401"/>
                  </a:lnTo>
                  <a:lnTo>
                    <a:pt x="1547" y="413"/>
                  </a:lnTo>
                  <a:lnTo>
                    <a:pt x="1527" y="423"/>
                  </a:lnTo>
                  <a:lnTo>
                    <a:pt x="1507" y="429"/>
                  </a:lnTo>
                  <a:lnTo>
                    <a:pt x="1487" y="435"/>
                  </a:lnTo>
                  <a:lnTo>
                    <a:pt x="1465" y="439"/>
                  </a:lnTo>
                  <a:lnTo>
                    <a:pt x="1441" y="439"/>
                  </a:lnTo>
                  <a:lnTo>
                    <a:pt x="0" y="439"/>
                  </a:lnTo>
                </a:path>
              </a:pathLst>
            </a:custGeom>
            <a:noFill/>
            <a:ln w="190500">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vert="horz" wrap="square" lIns="91616" tIns="45808" rIns="91616" bIns="45808"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6" name="等腰三角形 35"/>
            <p:cNvSpPr/>
            <p:nvPr/>
          </p:nvSpPr>
          <p:spPr>
            <a:xfrm rot="16200000">
              <a:off x="5172875" y="1775341"/>
              <a:ext cx="420091" cy="27354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37" name="组合 36"/>
          <p:cNvGrpSpPr/>
          <p:nvPr/>
        </p:nvGrpSpPr>
        <p:grpSpPr>
          <a:xfrm>
            <a:off x="4281237" y="3097828"/>
            <a:ext cx="2931580" cy="1054739"/>
            <a:chOff x="3210611" y="2286656"/>
            <a:chExt cx="2198469" cy="789352"/>
          </a:xfrm>
        </p:grpSpPr>
        <p:sp>
          <p:nvSpPr>
            <p:cNvPr id="38" name="Freeform 16"/>
            <p:cNvSpPr/>
            <p:nvPr/>
          </p:nvSpPr>
          <p:spPr bwMode="auto">
            <a:xfrm>
              <a:off x="3210611" y="2494060"/>
              <a:ext cx="2198469" cy="581948"/>
            </a:xfrm>
            <a:custGeom>
              <a:avLst/>
              <a:gdLst>
                <a:gd name="T0" fmla="*/ 1666 w 1666"/>
                <a:gd name="T1" fmla="*/ 441 h 441"/>
                <a:gd name="T2" fmla="*/ 219 w 1666"/>
                <a:gd name="T3" fmla="*/ 441 h 441"/>
                <a:gd name="T4" fmla="*/ 219 w 1666"/>
                <a:gd name="T5" fmla="*/ 441 h 441"/>
                <a:gd name="T6" fmla="*/ 198 w 1666"/>
                <a:gd name="T7" fmla="*/ 441 h 441"/>
                <a:gd name="T8" fmla="*/ 176 w 1666"/>
                <a:gd name="T9" fmla="*/ 437 h 441"/>
                <a:gd name="T10" fmla="*/ 154 w 1666"/>
                <a:gd name="T11" fmla="*/ 431 h 441"/>
                <a:gd name="T12" fmla="*/ 134 w 1666"/>
                <a:gd name="T13" fmla="*/ 425 h 441"/>
                <a:gd name="T14" fmla="*/ 116 w 1666"/>
                <a:gd name="T15" fmla="*/ 415 h 441"/>
                <a:gd name="T16" fmla="*/ 96 w 1666"/>
                <a:gd name="T17" fmla="*/ 403 h 441"/>
                <a:gd name="T18" fmla="*/ 80 w 1666"/>
                <a:gd name="T19" fmla="*/ 391 h 441"/>
                <a:gd name="T20" fmla="*/ 64 w 1666"/>
                <a:gd name="T21" fmla="*/ 377 h 441"/>
                <a:gd name="T22" fmla="*/ 50 w 1666"/>
                <a:gd name="T23" fmla="*/ 361 h 441"/>
                <a:gd name="T24" fmla="*/ 38 w 1666"/>
                <a:gd name="T25" fmla="*/ 345 h 441"/>
                <a:gd name="T26" fmla="*/ 26 w 1666"/>
                <a:gd name="T27" fmla="*/ 325 h 441"/>
                <a:gd name="T28" fmla="*/ 16 w 1666"/>
                <a:gd name="T29" fmla="*/ 307 h 441"/>
                <a:gd name="T30" fmla="*/ 10 w 1666"/>
                <a:gd name="T31" fmla="*/ 287 h 441"/>
                <a:gd name="T32" fmla="*/ 4 w 1666"/>
                <a:gd name="T33" fmla="*/ 265 h 441"/>
                <a:gd name="T34" fmla="*/ 0 w 1666"/>
                <a:gd name="T35" fmla="*/ 243 h 441"/>
                <a:gd name="T36" fmla="*/ 0 w 1666"/>
                <a:gd name="T37" fmla="*/ 222 h 441"/>
                <a:gd name="T38" fmla="*/ 0 w 1666"/>
                <a:gd name="T39" fmla="*/ 222 h 441"/>
                <a:gd name="T40" fmla="*/ 0 w 1666"/>
                <a:gd name="T41" fmla="*/ 222 h 441"/>
                <a:gd name="T42" fmla="*/ 0 w 1666"/>
                <a:gd name="T43" fmla="*/ 198 h 441"/>
                <a:gd name="T44" fmla="*/ 4 w 1666"/>
                <a:gd name="T45" fmla="*/ 178 h 441"/>
                <a:gd name="T46" fmla="*/ 10 w 1666"/>
                <a:gd name="T47" fmla="*/ 156 h 441"/>
                <a:gd name="T48" fmla="*/ 16 w 1666"/>
                <a:gd name="T49" fmla="*/ 136 h 441"/>
                <a:gd name="T50" fmla="*/ 26 w 1666"/>
                <a:gd name="T51" fmla="*/ 116 h 441"/>
                <a:gd name="T52" fmla="*/ 38 w 1666"/>
                <a:gd name="T53" fmla="*/ 98 h 441"/>
                <a:gd name="T54" fmla="*/ 50 w 1666"/>
                <a:gd name="T55" fmla="*/ 82 h 441"/>
                <a:gd name="T56" fmla="*/ 64 w 1666"/>
                <a:gd name="T57" fmla="*/ 66 h 441"/>
                <a:gd name="T58" fmla="*/ 80 w 1666"/>
                <a:gd name="T59" fmla="*/ 52 h 441"/>
                <a:gd name="T60" fmla="*/ 96 w 1666"/>
                <a:gd name="T61" fmla="*/ 38 h 441"/>
                <a:gd name="T62" fmla="*/ 116 w 1666"/>
                <a:gd name="T63" fmla="*/ 28 h 441"/>
                <a:gd name="T64" fmla="*/ 134 w 1666"/>
                <a:gd name="T65" fmla="*/ 18 h 441"/>
                <a:gd name="T66" fmla="*/ 154 w 1666"/>
                <a:gd name="T67" fmla="*/ 10 h 441"/>
                <a:gd name="T68" fmla="*/ 176 w 1666"/>
                <a:gd name="T69" fmla="*/ 6 h 441"/>
                <a:gd name="T70" fmla="*/ 198 w 1666"/>
                <a:gd name="T71" fmla="*/ 2 h 441"/>
                <a:gd name="T72" fmla="*/ 219 w 1666"/>
                <a:gd name="T73" fmla="*/ 0 h 441"/>
                <a:gd name="T74" fmla="*/ 1026 w 1666"/>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6" h="441">
                  <a:moveTo>
                    <a:pt x="1666" y="441"/>
                  </a:moveTo>
                  <a:lnTo>
                    <a:pt x="219" y="441"/>
                  </a:lnTo>
                  <a:lnTo>
                    <a:pt x="219" y="441"/>
                  </a:lnTo>
                  <a:lnTo>
                    <a:pt x="198" y="441"/>
                  </a:lnTo>
                  <a:lnTo>
                    <a:pt x="176" y="437"/>
                  </a:lnTo>
                  <a:lnTo>
                    <a:pt x="154" y="431"/>
                  </a:lnTo>
                  <a:lnTo>
                    <a:pt x="134" y="425"/>
                  </a:lnTo>
                  <a:lnTo>
                    <a:pt x="116" y="415"/>
                  </a:lnTo>
                  <a:lnTo>
                    <a:pt x="96" y="403"/>
                  </a:lnTo>
                  <a:lnTo>
                    <a:pt x="80" y="391"/>
                  </a:lnTo>
                  <a:lnTo>
                    <a:pt x="64" y="377"/>
                  </a:lnTo>
                  <a:lnTo>
                    <a:pt x="50" y="361"/>
                  </a:lnTo>
                  <a:lnTo>
                    <a:pt x="38" y="345"/>
                  </a:lnTo>
                  <a:lnTo>
                    <a:pt x="26" y="325"/>
                  </a:lnTo>
                  <a:lnTo>
                    <a:pt x="16" y="307"/>
                  </a:lnTo>
                  <a:lnTo>
                    <a:pt x="10" y="287"/>
                  </a:lnTo>
                  <a:lnTo>
                    <a:pt x="4" y="265"/>
                  </a:lnTo>
                  <a:lnTo>
                    <a:pt x="0" y="243"/>
                  </a:lnTo>
                  <a:lnTo>
                    <a:pt x="0" y="222"/>
                  </a:lnTo>
                  <a:lnTo>
                    <a:pt x="0" y="222"/>
                  </a:lnTo>
                  <a:lnTo>
                    <a:pt x="0" y="222"/>
                  </a:lnTo>
                  <a:lnTo>
                    <a:pt x="0" y="198"/>
                  </a:lnTo>
                  <a:lnTo>
                    <a:pt x="4" y="178"/>
                  </a:lnTo>
                  <a:lnTo>
                    <a:pt x="10" y="156"/>
                  </a:lnTo>
                  <a:lnTo>
                    <a:pt x="16" y="136"/>
                  </a:lnTo>
                  <a:lnTo>
                    <a:pt x="26" y="116"/>
                  </a:lnTo>
                  <a:lnTo>
                    <a:pt x="38" y="98"/>
                  </a:lnTo>
                  <a:lnTo>
                    <a:pt x="50" y="82"/>
                  </a:lnTo>
                  <a:lnTo>
                    <a:pt x="64" y="66"/>
                  </a:lnTo>
                  <a:lnTo>
                    <a:pt x="80" y="52"/>
                  </a:lnTo>
                  <a:lnTo>
                    <a:pt x="96" y="38"/>
                  </a:lnTo>
                  <a:lnTo>
                    <a:pt x="116" y="28"/>
                  </a:lnTo>
                  <a:lnTo>
                    <a:pt x="134" y="18"/>
                  </a:lnTo>
                  <a:lnTo>
                    <a:pt x="154" y="10"/>
                  </a:lnTo>
                  <a:lnTo>
                    <a:pt x="176" y="6"/>
                  </a:lnTo>
                  <a:lnTo>
                    <a:pt x="198" y="2"/>
                  </a:lnTo>
                  <a:lnTo>
                    <a:pt x="219" y="0"/>
                  </a:lnTo>
                  <a:lnTo>
                    <a:pt x="1026" y="0"/>
                  </a:lnTo>
                </a:path>
              </a:pathLst>
            </a:custGeom>
            <a:noFill/>
            <a:ln w="190500">
              <a:solidFill>
                <a:schemeClr val="accent3"/>
              </a:solidFill>
              <a:prstDash val="solid"/>
              <a:round/>
            </a:ln>
          </p:spPr>
          <p:txBody>
            <a:bodyPr vert="horz" wrap="square" lIns="91616" tIns="45808" rIns="91616" bIns="45808" numCol="1" anchor="t" anchorCtr="0" compatLnSpc="1"/>
            <a:lstStyle/>
            <a:p>
              <a:endParaRPr lang="zh-CN" altLang="en-US" sz="2405">
                <a:ln>
                  <a:solidFill>
                    <a:sysClr val="windowText" lastClr="000000"/>
                  </a:solidFill>
                </a:ln>
                <a:latin typeface="Arial" panose="020B0604020202020204" pitchFamily="34" charset="0"/>
                <a:ea typeface="微软雅黑" panose="020B0503020204020204" charset="-122"/>
                <a:sym typeface="Arial" panose="020B0604020202020204" pitchFamily="34" charset="0"/>
              </a:endParaRPr>
            </a:p>
          </p:txBody>
        </p:sp>
        <p:sp>
          <p:nvSpPr>
            <p:cNvPr id="39" name="等腰三角形 38"/>
            <p:cNvSpPr/>
            <p:nvPr/>
          </p:nvSpPr>
          <p:spPr>
            <a:xfrm rot="5400000">
              <a:off x="4407824" y="2359931"/>
              <a:ext cx="420091" cy="27354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40" name="组合 39"/>
          <p:cNvGrpSpPr/>
          <p:nvPr/>
        </p:nvGrpSpPr>
        <p:grpSpPr>
          <a:xfrm>
            <a:off x="6086640" y="3868374"/>
            <a:ext cx="2924543" cy="1061799"/>
            <a:chOff x="4564530" y="2863321"/>
            <a:chExt cx="2193191" cy="794635"/>
          </a:xfrm>
        </p:grpSpPr>
        <p:sp>
          <p:nvSpPr>
            <p:cNvPr id="41" name="Freeform 17"/>
            <p:cNvSpPr/>
            <p:nvPr/>
          </p:nvSpPr>
          <p:spPr bwMode="auto">
            <a:xfrm>
              <a:off x="4564530" y="3076008"/>
              <a:ext cx="2193191" cy="581948"/>
            </a:xfrm>
            <a:custGeom>
              <a:avLst/>
              <a:gdLst>
                <a:gd name="T0" fmla="*/ 640 w 1662"/>
                <a:gd name="T1" fmla="*/ 0 h 441"/>
                <a:gd name="T2" fmla="*/ 1441 w 1662"/>
                <a:gd name="T3" fmla="*/ 0 h 441"/>
                <a:gd name="T4" fmla="*/ 1441 w 1662"/>
                <a:gd name="T5" fmla="*/ 0 h 441"/>
                <a:gd name="T6" fmla="*/ 1465 w 1662"/>
                <a:gd name="T7" fmla="*/ 2 h 441"/>
                <a:gd name="T8" fmla="*/ 1487 w 1662"/>
                <a:gd name="T9" fmla="*/ 4 h 441"/>
                <a:gd name="T10" fmla="*/ 1507 w 1662"/>
                <a:gd name="T11" fmla="*/ 10 h 441"/>
                <a:gd name="T12" fmla="*/ 1527 w 1662"/>
                <a:gd name="T13" fmla="*/ 18 h 441"/>
                <a:gd name="T14" fmla="*/ 1547 w 1662"/>
                <a:gd name="T15" fmla="*/ 28 h 441"/>
                <a:gd name="T16" fmla="*/ 1565 w 1662"/>
                <a:gd name="T17" fmla="*/ 38 h 441"/>
                <a:gd name="T18" fmla="*/ 1581 w 1662"/>
                <a:gd name="T19" fmla="*/ 50 h 441"/>
                <a:gd name="T20" fmla="*/ 1596 w 1662"/>
                <a:gd name="T21" fmla="*/ 66 h 441"/>
                <a:gd name="T22" fmla="*/ 1610 w 1662"/>
                <a:gd name="T23" fmla="*/ 80 h 441"/>
                <a:gd name="T24" fmla="*/ 1624 w 1662"/>
                <a:gd name="T25" fmla="*/ 98 h 441"/>
                <a:gd name="T26" fmla="*/ 1634 w 1662"/>
                <a:gd name="T27" fmla="*/ 116 h 441"/>
                <a:gd name="T28" fmla="*/ 1644 w 1662"/>
                <a:gd name="T29" fmla="*/ 136 h 441"/>
                <a:gd name="T30" fmla="*/ 1652 w 1662"/>
                <a:gd name="T31" fmla="*/ 156 h 441"/>
                <a:gd name="T32" fmla="*/ 1656 w 1662"/>
                <a:gd name="T33" fmla="*/ 176 h 441"/>
                <a:gd name="T34" fmla="*/ 1660 w 1662"/>
                <a:gd name="T35" fmla="*/ 198 h 441"/>
                <a:gd name="T36" fmla="*/ 1662 w 1662"/>
                <a:gd name="T37" fmla="*/ 222 h 441"/>
                <a:gd name="T38" fmla="*/ 1662 w 1662"/>
                <a:gd name="T39" fmla="*/ 222 h 441"/>
                <a:gd name="T40" fmla="*/ 1662 w 1662"/>
                <a:gd name="T41" fmla="*/ 222 h 441"/>
                <a:gd name="T42" fmla="*/ 1660 w 1662"/>
                <a:gd name="T43" fmla="*/ 243 h 441"/>
                <a:gd name="T44" fmla="*/ 1656 w 1662"/>
                <a:gd name="T45" fmla="*/ 265 h 441"/>
                <a:gd name="T46" fmla="*/ 1652 w 1662"/>
                <a:gd name="T47" fmla="*/ 285 h 441"/>
                <a:gd name="T48" fmla="*/ 1644 w 1662"/>
                <a:gd name="T49" fmla="*/ 307 h 441"/>
                <a:gd name="T50" fmla="*/ 1634 w 1662"/>
                <a:gd name="T51" fmla="*/ 325 h 441"/>
                <a:gd name="T52" fmla="*/ 1624 w 1662"/>
                <a:gd name="T53" fmla="*/ 343 h 441"/>
                <a:gd name="T54" fmla="*/ 1610 w 1662"/>
                <a:gd name="T55" fmla="*/ 361 h 441"/>
                <a:gd name="T56" fmla="*/ 1596 w 1662"/>
                <a:gd name="T57" fmla="*/ 377 h 441"/>
                <a:gd name="T58" fmla="*/ 1581 w 1662"/>
                <a:gd name="T59" fmla="*/ 391 h 441"/>
                <a:gd name="T60" fmla="*/ 1565 w 1662"/>
                <a:gd name="T61" fmla="*/ 403 h 441"/>
                <a:gd name="T62" fmla="*/ 1547 w 1662"/>
                <a:gd name="T63" fmla="*/ 415 h 441"/>
                <a:gd name="T64" fmla="*/ 1527 w 1662"/>
                <a:gd name="T65" fmla="*/ 423 h 441"/>
                <a:gd name="T66" fmla="*/ 1507 w 1662"/>
                <a:gd name="T67" fmla="*/ 431 h 441"/>
                <a:gd name="T68" fmla="*/ 1487 w 1662"/>
                <a:gd name="T69" fmla="*/ 437 h 441"/>
                <a:gd name="T70" fmla="*/ 1465 w 1662"/>
                <a:gd name="T71" fmla="*/ 439 h 441"/>
                <a:gd name="T72" fmla="*/ 1441 w 1662"/>
                <a:gd name="T73" fmla="*/ 441 h 441"/>
                <a:gd name="T74" fmla="*/ 0 w 1662"/>
                <a:gd name="T75" fmla="*/ 4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41">
                  <a:moveTo>
                    <a:pt x="640" y="0"/>
                  </a:moveTo>
                  <a:lnTo>
                    <a:pt x="1441" y="0"/>
                  </a:lnTo>
                  <a:lnTo>
                    <a:pt x="1441" y="0"/>
                  </a:lnTo>
                  <a:lnTo>
                    <a:pt x="1465" y="2"/>
                  </a:lnTo>
                  <a:lnTo>
                    <a:pt x="1487" y="4"/>
                  </a:lnTo>
                  <a:lnTo>
                    <a:pt x="1507" y="10"/>
                  </a:lnTo>
                  <a:lnTo>
                    <a:pt x="1527" y="18"/>
                  </a:lnTo>
                  <a:lnTo>
                    <a:pt x="1547" y="28"/>
                  </a:lnTo>
                  <a:lnTo>
                    <a:pt x="1565" y="38"/>
                  </a:lnTo>
                  <a:lnTo>
                    <a:pt x="1581" y="50"/>
                  </a:lnTo>
                  <a:lnTo>
                    <a:pt x="1596" y="66"/>
                  </a:lnTo>
                  <a:lnTo>
                    <a:pt x="1610" y="80"/>
                  </a:lnTo>
                  <a:lnTo>
                    <a:pt x="1624" y="98"/>
                  </a:lnTo>
                  <a:lnTo>
                    <a:pt x="1634" y="116"/>
                  </a:lnTo>
                  <a:lnTo>
                    <a:pt x="1644" y="136"/>
                  </a:lnTo>
                  <a:lnTo>
                    <a:pt x="1652" y="156"/>
                  </a:lnTo>
                  <a:lnTo>
                    <a:pt x="1656" y="176"/>
                  </a:lnTo>
                  <a:lnTo>
                    <a:pt x="1660" y="198"/>
                  </a:lnTo>
                  <a:lnTo>
                    <a:pt x="1662" y="222"/>
                  </a:lnTo>
                  <a:lnTo>
                    <a:pt x="1662" y="222"/>
                  </a:lnTo>
                  <a:lnTo>
                    <a:pt x="1662" y="222"/>
                  </a:lnTo>
                  <a:lnTo>
                    <a:pt x="1660" y="243"/>
                  </a:lnTo>
                  <a:lnTo>
                    <a:pt x="1656" y="265"/>
                  </a:lnTo>
                  <a:lnTo>
                    <a:pt x="1652" y="285"/>
                  </a:lnTo>
                  <a:lnTo>
                    <a:pt x="1644" y="307"/>
                  </a:lnTo>
                  <a:lnTo>
                    <a:pt x="1634" y="325"/>
                  </a:lnTo>
                  <a:lnTo>
                    <a:pt x="1624" y="343"/>
                  </a:lnTo>
                  <a:lnTo>
                    <a:pt x="1610" y="361"/>
                  </a:lnTo>
                  <a:lnTo>
                    <a:pt x="1596" y="377"/>
                  </a:lnTo>
                  <a:lnTo>
                    <a:pt x="1581" y="391"/>
                  </a:lnTo>
                  <a:lnTo>
                    <a:pt x="1565" y="403"/>
                  </a:lnTo>
                  <a:lnTo>
                    <a:pt x="1547" y="415"/>
                  </a:lnTo>
                  <a:lnTo>
                    <a:pt x="1527" y="423"/>
                  </a:lnTo>
                  <a:lnTo>
                    <a:pt x="1507" y="431"/>
                  </a:lnTo>
                  <a:lnTo>
                    <a:pt x="1487" y="437"/>
                  </a:lnTo>
                  <a:lnTo>
                    <a:pt x="1465" y="439"/>
                  </a:lnTo>
                  <a:lnTo>
                    <a:pt x="1441" y="441"/>
                  </a:lnTo>
                  <a:lnTo>
                    <a:pt x="0" y="441"/>
                  </a:lnTo>
                </a:path>
              </a:pathLst>
            </a:custGeom>
            <a:noFill/>
            <a:ln w="190500">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91616" tIns="45808" rIns="91616" bIns="45808"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2" name="等腰三角形 41"/>
            <p:cNvSpPr/>
            <p:nvPr/>
          </p:nvSpPr>
          <p:spPr>
            <a:xfrm rot="16200000">
              <a:off x="5172875" y="2936596"/>
              <a:ext cx="420091" cy="2735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43" name="组合 42"/>
          <p:cNvGrpSpPr/>
          <p:nvPr/>
        </p:nvGrpSpPr>
        <p:grpSpPr>
          <a:xfrm>
            <a:off x="2" y="4645979"/>
            <a:ext cx="6340143" cy="561329"/>
            <a:chOff x="1" y="3445269"/>
            <a:chExt cx="4754639" cy="420091"/>
          </a:xfrm>
        </p:grpSpPr>
        <p:sp>
          <p:nvSpPr>
            <p:cNvPr id="44" name="Line 18"/>
            <p:cNvSpPr>
              <a:spLocks noChangeShapeType="1"/>
            </p:cNvSpPr>
            <p:nvPr/>
          </p:nvSpPr>
          <p:spPr bwMode="auto">
            <a:xfrm flipH="1">
              <a:off x="1" y="3657955"/>
              <a:ext cx="4564529" cy="0"/>
            </a:xfrm>
            <a:prstGeom prst="line">
              <a:avLst/>
            </a:prstGeom>
            <a:noFill/>
            <a:ln w="190500">
              <a:solidFill>
                <a:schemeClr val="accent1"/>
              </a:solidFill>
              <a:prstDash val="solid"/>
              <a:round/>
            </a:ln>
            <a:extLst>
              <a:ext uri="{909E8E84-426E-40DD-AFC4-6F175D3DCCD1}">
                <a14:hiddenFill xmlns:a14="http://schemas.microsoft.com/office/drawing/2010/main">
                  <a:noFill/>
                </a14:hiddenFill>
              </a:ext>
            </a:extLst>
          </p:spPr>
          <p:txBody>
            <a:bodyPr vert="horz" wrap="square" lIns="91616" tIns="45808" rIns="91616" bIns="45808"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5" name="等腰三角形 44"/>
            <p:cNvSpPr/>
            <p:nvPr/>
          </p:nvSpPr>
          <p:spPr>
            <a:xfrm rot="5400000">
              <a:off x="4407824" y="3518544"/>
              <a:ext cx="420091" cy="27354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46" name="矩形 45"/>
          <p:cNvSpPr/>
          <p:nvPr/>
        </p:nvSpPr>
        <p:spPr>
          <a:xfrm>
            <a:off x="686608" y="1754363"/>
            <a:ext cx="3244746" cy="1173480"/>
          </a:xfrm>
          <a:prstGeom prst="rect">
            <a:avLst/>
          </a:prstGeom>
        </p:spPr>
        <p:txBody>
          <a:bodyPr wrap="square" lIns="121992" tIns="60996" rIns="121992" bIns="60996">
            <a:spAutoFit/>
          </a:bodyPr>
          <a:lstStyle/>
          <a:p>
            <a:pP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47" name="矩形 46"/>
          <p:cNvSpPr/>
          <p:nvPr/>
        </p:nvSpPr>
        <p:spPr>
          <a:xfrm>
            <a:off x="686608" y="3356334"/>
            <a:ext cx="3244746" cy="1173480"/>
          </a:xfrm>
          <a:prstGeom prst="rect">
            <a:avLst/>
          </a:prstGeom>
        </p:spPr>
        <p:txBody>
          <a:bodyPr wrap="square" lIns="121992" tIns="60996" rIns="121992" bIns="60996">
            <a:spAutoFit/>
          </a:bodyPr>
          <a:lstStyle/>
          <a:p>
            <a:pP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48" name="矩形 47"/>
          <p:cNvSpPr/>
          <p:nvPr/>
        </p:nvSpPr>
        <p:spPr>
          <a:xfrm>
            <a:off x="9487046" y="2377398"/>
            <a:ext cx="2370763" cy="1420495"/>
          </a:xfrm>
          <a:prstGeom prst="rect">
            <a:avLst/>
          </a:prstGeom>
        </p:spPr>
        <p:txBody>
          <a:bodyPr wrap="square" lIns="121992" tIns="60996" rIns="121992" bIns="60996">
            <a:spAutoFit/>
          </a:bodyPr>
          <a:lstStyle/>
          <a:p>
            <a:pP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49" name="矩形 48"/>
          <p:cNvSpPr/>
          <p:nvPr/>
        </p:nvSpPr>
        <p:spPr>
          <a:xfrm>
            <a:off x="9487044" y="3951748"/>
            <a:ext cx="2562805" cy="1420495"/>
          </a:xfrm>
          <a:prstGeom prst="rect">
            <a:avLst/>
          </a:prstGeom>
        </p:spPr>
        <p:txBody>
          <a:bodyPr wrap="square" lIns="121992" tIns="60996" rIns="121992" bIns="60996">
            <a:spAutoFit/>
          </a:bodyPr>
          <a:lstStyle/>
          <a:p>
            <a:pP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0" name="矩形 49"/>
          <p:cNvSpPr/>
          <p:nvPr/>
        </p:nvSpPr>
        <p:spPr>
          <a:xfrm>
            <a:off x="321850" y="5317131"/>
            <a:ext cx="7503112" cy="678180"/>
          </a:xfrm>
          <a:prstGeom prst="rect">
            <a:avLst/>
          </a:prstGeom>
        </p:spPr>
        <p:txBody>
          <a:bodyPr wrap="square" lIns="121992" tIns="60996" rIns="121992" bIns="60996">
            <a:spAutoFit/>
          </a:bodyPr>
          <a:lstStyle/>
          <a:p>
            <a:pPr algn="ct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1" name="等腰三角形 50"/>
          <p:cNvSpPr/>
          <p:nvPr/>
        </p:nvSpPr>
        <p:spPr>
          <a:xfrm rot="16200000">
            <a:off x="3840209" y="2109376"/>
            <a:ext cx="319193" cy="164624"/>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2" name="等腰三角形 51"/>
          <p:cNvSpPr/>
          <p:nvPr/>
        </p:nvSpPr>
        <p:spPr>
          <a:xfrm rot="16200000">
            <a:off x="3840209" y="3670603"/>
            <a:ext cx="319193" cy="16462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3" name="等腰三角形 52"/>
          <p:cNvSpPr/>
          <p:nvPr/>
        </p:nvSpPr>
        <p:spPr>
          <a:xfrm rot="5400000">
            <a:off x="9132197" y="4459056"/>
            <a:ext cx="319193" cy="1646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4" name="等腰三角形 53"/>
          <p:cNvSpPr/>
          <p:nvPr/>
        </p:nvSpPr>
        <p:spPr>
          <a:xfrm rot="5400000">
            <a:off x="9132197" y="2905612"/>
            <a:ext cx="319193" cy="16462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5" name="等腰三角形 54"/>
          <p:cNvSpPr/>
          <p:nvPr/>
        </p:nvSpPr>
        <p:spPr>
          <a:xfrm rot="10800000">
            <a:off x="2989350" y="5148407"/>
            <a:ext cx="318538" cy="1649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482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300"/>
                                        <p:tgtEl>
                                          <p:spTgt spid="4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down)">
                                      <p:cBhvr>
                                        <p:cTn id="11" dur="300"/>
                                        <p:tgtEl>
                                          <p:spTgt spid="4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300"/>
                                        <p:tgtEl>
                                          <p:spTgt spid="3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300"/>
                                        <p:tgtEl>
                                          <p:spTgt spid="3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300"/>
                                        <p:tgtEl>
                                          <p:spTgt spid="31"/>
                                        </p:tgtEl>
                                      </p:cBhvr>
                                    </p:animEffect>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300" fill="hold"/>
                                        <p:tgtEl>
                                          <p:spTgt spid="55"/>
                                        </p:tgtEl>
                                        <p:attrNameLst>
                                          <p:attrName>ppt_x</p:attrName>
                                        </p:attrNameLst>
                                      </p:cBhvr>
                                      <p:tavLst>
                                        <p:tav tm="0">
                                          <p:val>
                                            <p:strVal val="#ppt_x"/>
                                          </p:val>
                                        </p:tav>
                                        <p:tav tm="100000">
                                          <p:val>
                                            <p:strVal val="#ppt_x"/>
                                          </p:val>
                                        </p:tav>
                                      </p:tavLst>
                                    </p:anim>
                                    <p:anim calcmode="lin" valueType="num">
                                      <p:cBhvr additive="base">
                                        <p:cTn id="28" dur="300" fill="hold"/>
                                        <p:tgtEl>
                                          <p:spTgt spid="55"/>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300"/>
                                        <p:tgtEl>
                                          <p:spTgt spid="50"/>
                                        </p:tgtEl>
                                      </p:cBhvr>
                                    </p:animEffect>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300" fill="hold"/>
                                        <p:tgtEl>
                                          <p:spTgt spid="53"/>
                                        </p:tgtEl>
                                        <p:attrNameLst>
                                          <p:attrName>ppt_x</p:attrName>
                                        </p:attrNameLst>
                                      </p:cBhvr>
                                      <p:tavLst>
                                        <p:tav tm="0">
                                          <p:val>
                                            <p:strVal val="1+#ppt_w/2"/>
                                          </p:val>
                                        </p:tav>
                                        <p:tav tm="100000">
                                          <p:val>
                                            <p:strVal val="#ppt_x"/>
                                          </p:val>
                                        </p:tav>
                                      </p:tavLst>
                                    </p:anim>
                                    <p:anim calcmode="lin" valueType="num">
                                      <p:cBhvr additive="base">
                                        <p:cTn id="37" dur="300" fill="hold"/>
                                        <p:tgtEl>
                                          <p:spTgt spid="53"/>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300"/>
                                        <p:tgtEl>
                                          <p:spTgt spid="49"/>
                                        </p:tgtEl>
                                      </p:cBhvr>
                                    </p:animEffect>
                                  </p:childTnLst>
                                </p:cTn>
                              </p:par>
                            </p:childTnLst>
                          </p:cTn>
                        </p:par>
                        <p:par>
                          <p:cTn id="42" fill="hold">
                            <p:stCondLst>
                              <p:cond delay="4500"/>
                            </p:stCondLst>
                            <p:childTnLst>
                              <p:par>
                                <p:cTn id="43" presetID="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300" fill="hold"/>
                                        <p:tgtEl>
                                          <p:spTgt spid="52"/>
                                        </p:tgtEl>
                                        <p:attrNameLst>
                                          <p:attrName>ppt_x</p:attrName>
                                        </p:attrNameLst>
                                      </p:cBhvr>
                                      <p:tavLst>
                                        <p:tav tm="0">
                                          <p:val>
                                            <p:strVal val="0-#ppt_w/2"/>
                                          </p:val>
                                        </p:tav>
                                        <p:tav tm="100000">
                                          <p:val>
                                            <p:strVal val="#ppt_x"/>
                                          </p:val>
                                        </p:tav>
                                      </p:tavLst>
                                    </p:anim>
                                    <p:anim calcmode="lin" valueType="num">
                                      <p:cBhvr additive="base">
                                        <p:cTn id="46" dur="300" fill="hold"/>
                                        <p:tgtEl>
                                          <p:spTgt spid="52"/>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300"/>
                                        <p:tgtEl>
                                          <p:spTgt spid="47"/>
                                        </p:tgtEl>
                                      </p:cBhvr>
                                    </p:animEffect>
                                  </p:childTnLst>
                                </p:cTn>
                              </p:par>
                            </p:childTnLst>
                          </p:cTn>
                        </p:par>
                        <p:par>
                          <p:cTn id="51" fill="hold">
                            <p:stCondLst>
                              <p:cond delay="5500"/>
                            </p:stCondLst>
                            <p:childTnLst>
                              <p:par>
                                <p:cTn id="52" presetID="2" presetClass="entr" presetSubtype="2" fill="hold" grpId="0"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300" fill="hold"/>
                                        <p:tgtEl>
                                          <p:spTgt spid="54"/>
                                        </p:tgtEl>
                                        <p:attrNameLst>
                                          <p:attrName>ppt_x</p:attrName>
                                        </p:attrNameLst>
                                      </p:cBhvr>
                                      <p:tavLst>
                                        <p:tav tm="0">
                                          <p:val>
                                            <p:strVal val="1+#ppt_w/2"/>
                                          </p:val>
                                        </p:tav>
                                        <p:tav tm="100000">
                                          <p:val>
                                            <p:strVal val="#ppt_x"/>
                                          </p:val>
                                        </p:tav>
                                      </p:tavLst>
                                    </p:anim>
                                    <p:anim calcmode="lin" valueType="num">
                                      <p:cBhvr additive="base">
                                        <p:cTn id="55" dur="300" fill="hold"/>
                                        <p:tgtEl>
                                          <p:spTgt spid="54"/>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300"/>
                                        <p:tgtEl>
                                          <p:spTgt spid="48"/>
                                        </p:tgtEl>
                                      </p:cBhvr>
                                    </p:animEffect>
                                  </p:childTnLst>
                                </p:cTn>
                              </p:par>
                            </p:childTnLst>
                          </p:cTn>
                        </p:par>
                        <p:par>
                          <p:cTn id="60" fill="hold">
                            <p:stCondLst>
                              <p:cond delay="6500"/>
                            </p:stCondLst>
                            <p:childTnLst>
                              <p:par>
                                <p:cTn id="61" presetID="2" presetClass="entr" presetSubtype="8"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300" fill="hold"/>
                                        <p:tgtEl>
                                          <p:spTgt spid="51"/>
                                        </p:tgtEl>
                                        <p:attrNameLst>
                                          <p:attrName>ppt_x</p:attrName>
                                        </p:attrNameLst>
                                      </p:cBhvr>
                                      <p:tavLst>
                                        <p:tav tm="0">
                                          <p:val>
                                            <p:strVal val="0-#ppt_w/2"/>
                                          </p:val>
                                        </p:tav>
                                        <p:tav tm="100000">
                                          <p:val>
                                            <p:strVal val="#ppt_x"/>
                                          </p:val>
                                        </p:tav>
                                      </p:tavLst>
                                    </p:anim>
                                    <p:anim calcmode="lin" valueType="num">
                                      <p:cBhvr additive="base">
                                        <p:cTn id="64" dur="300" fill="hold"/>
                                        <p:tgtEl>
                                          <p:spTgt spid="51"/>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bldLvl="0" animBg="1"/>
      <p:bldP spid="52" grpId="0" bldLvl="0" animBg="1"/>
      <p:bldP spid="53" grpId="0" bldLvl="0" animBg="1"/>
      <p:bldP spid="54" grpId="0" bldLvl="0" animBg="1"/>
      <p:bldP spid="5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4635204" y="3997076"/>
            <a:ext cx="2922789" cy="1854200"/>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sp>
        <p:nvSpPr>
          <p:cNvPr id="20" name="Freeform 6"/>
          <p:cNvSpPr/>
          <p:nvPr/>
        </p:nvSpPr>
        <p:spPr bwMode="auto">
          <a:xfrm>
            <a:off x="3235666" y="1957033"/>
            <a:ext cx="1872617" cy="1875071"/>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4"/>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sp>
        <p:nvSpPr>
          <p:cNvPr id="21" name="矩形 20"/>
          <p:cNvSpPr/>
          <p:nvPr/>
        </p:nvSpPr>
        <p:spPr>
          <a:xfrm>
            <a:off x="3510844" y="2627250"/>
            <a:ext cx="1322255" cy="708660"/>
          </a:xfrm>
          <a:prstGeom prst="rect">
            <a:avLst/>
          </a:prstGeom>
        </p:spPr>
        <p:txBody>
          <a:bodyPr wrap="square" lIns="121992" tIns="60996" rIns="121992" bIns="60996">
            <a:spAutoFit/>
          </a:bodyPr>
          <a:lstStyle/>
          <a:p>
            <a:pPr algn="ctr" defTabSz="2130425">
              <a:spcBef>
                <a:spcPct val="0"/>
              </a:spcBef>
            </a:pPr>
            <a:r>
              <a:rPr lang="en-US" altLang="zh-CN"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22" name="Freeform 6"/>
          <p:cNvSpPr/>
          <p:nvPr/>
        </p:nvSpPr>
        <p:spPr bwMode="auto">
          <a:xfrm>
            <a:off x="7074598" y="1957033"/>
            <a:ext cx="1872617" cy="1875071"/>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2"/>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sp>
        <p:nvSpPr>
          <p:cNvPr id="26" name="矩形 25"/>
          <p:cNvSpPr/>
          <p:nvPr/>
        </p:nvSpPr>
        <p:spPr>
          <a:xfrm>
            <a:off x="7349775" y="2627250"/>
            <a:ext cx="1322255" cy="708660"/>
          </a:xfrm>
          <a:prstGeom prst="rect">
            <a:avLst/>
          </a:prstGeom>
        </p:spPr>
        <p:txBody>
          <a:bodyPr wrap="square" lIns="121992" tIns="60996" rIns="121992" bIns="60996">
            <a:spAutoFit/>
          </a:bodyPr>
          <a:lstStyle/>
          <a:p>
            <a:pPr algn="ctr" defTabSz="2130425">
              <a:spcBef>
                <a:spcPct val="0"/>
              </a:spcBef>
            </a:pPr>
            <a:r>
              <a:rPr lang="en-US" altLang="zh-CN"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27" name="Freeform 6"/>
          <p:cNvSpPr/>
          <p:nvPr/>
        </p:nvSpPr>
        <p:spPr bwMode="auto">
          <a:xfrm>
            <a:off x="4976776" y="1465242"/>
            <a:ext cx="2239654" cy="2210323"/>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3"/>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8" name="矩形 27"/>
          <p:cNvSpPr/>
          <p:nvPr/>
        </p:nvSpPr>
        <p:spPr>
          <a:xfrm>
            <a:off x="5376715" y="2269983"/>
            <a:ext cx="1545632" cy="770255"/>
          </a:xfrm>
          <a:prstGeom prst="rect">
            <a:avLst/>
          </a:prstGeom>
        </p:spPr>
        <p:txBody>
          <a:bodyPr wrap="square" lIns="121992" tIns="60996" rIns="121992" bIns="60996">
            <a:spAutoFit/>
          </a:bodyPr>
          <a:lstStyle/>
          <a:p>
            <a:pPr algn="ctr" defTabSz="2130425">
              <a:spcBef>
                <a:spcPct val="0"/>
              </a:spcBef>
            </a:pPr>
            <a:r>
              <a:rPr lang="en-US" altLang="zh-CN"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29" name="矩形 28"/>
          <p:cNvSpPr/>
          <p:nvPr/>
        </p:nvSpPr>
        <p:spPr>
          <a:xfrm>
            <a:off x="8541989" y="1460977"/>
            <a:ext cx="3181486" cy="864235"/>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1" name="矩形 30"/>
          <p:cNvSpPr/>
          <p:nvPr/>
        </p:nvSpPr>
        <p:spPr>
          <a:xfrm>
            <a:off x="412831" y="1460981"/>
            <a:ext cx="3278788" cy="864235"/>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2" name="Freeform 6"/>
          <p:cNvSpPr/>
          <p:nvPr/>
        </p:nvSpPr>
        <p:spPr bwMode="auto">
          <a:xfrm>
            <a:off x="2052223" y="3051361"/>
            <a:ext cx="1370206" cy="1372004"/>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5"/>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3" name="矩形 32"/>
          <p:cNvSpPr/>
          <p:nvPr/>
        </p:nvSpPr>
        <p:spPr>
          <a:xfrm>
            <a:off x="2052222" y="3495505"/>
            <a:ext cx="1322255" cy="524510"/>
          </a:xfrm>
          <a:prstGeom prst="rect">
            <a:avLst/>
          </a:prstGeom>
        </p:spPr>
        <p:txBody>
          <a:bodyPr wrap="square" lIns="121992" tIns="60996" rIns="121992" bIns="60996">
            <a:spAutoFit/>
          </a:bodyPr>
          <a:lstStyle/>
          <a:p>
            <a:pPr algn="ctr" defTabSz="2130425">
              <a:spcBef>
                <a:spcPct val="0"/>
              </a:spcBef>
            </a:pPr>
            <a:r>
              <a:rPr lang="en-US" altLang="zh-CN"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34" name="Freeform 6"/>
          <p:cNvSpPr/>
          <p:nvPr/>
        </p:nvSpPr>
        <p:spPr bwMode="auto">
          <a:xfrm>
            <a:off x="8762526" y="3051361"/>
            <a:ext cx="1370206" cy="1372004"/>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1"/>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5" name="矩形 34"/>
          <p:cNvSpPr/>
          <p:nvPr/>
        </p:nvSpPr>
        <p:spPr>
          <a:xfrm>
            <a:off x="8762526" y="3472590"/>
            <a:ext cx="1322255" cy="524510"/>
          </a:xfrm>
          <a:prstGeom prst="rect">
            <a:avLst/>
          </a:prstGeom>
        </p:spPr>
        <p:txBody>
          <a:bodyPr wrap="square" lIns="121992" tIns="60996" rIns="121992" bIns="60996">
            <a:spAutoFit/>
          </a:bodyPr>
          <a:lstStyle/>
          <a:p>
            <a:pPr algn="ctr" defTabSz="2130425">
              <a:spcBef>
                <a:spcPct val="0"/>
              </a:spcBef>
            </a:pPr>
            <a:r>
              <a:rPr lang="en-US" altLang="zh-CN"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36" name="矩形 35"/>
          <p:cNvSpPr/>
          <p:nvPr/>
        </p:nvSpPr>
        <p:spPr>
          <a:xfrm>
            <a:off x="8401087" y="4506009"/>
            <a:ext cx="3076624" cy="1854200"/>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sp>
        <p:nvSpPr>
          <p:cNvPr id="37" name="矩形 36"/>
          <p:cNvSpPr/>
          <p:nvPr/>
        </p:nvSpPr>
        <p:spPr>
          <a:xfrm>
            <a:off x="623453" y="4423369"/>
            <a:ext cx="3496355" cy="1606550"/>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289">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childTnLst>
                          </p:cTn>
                        </p:par>
                        <p:par>
                          <p:cTn id="32" fill="hold">
                            <p:stCondLst>
                              <p:cond delay="1500"/>
                            </p:stCondLst>
                            <p:childTnLst>
                              <p:par>
                                <p:cTn id="33" presetID="8" presetClass="emph" presetSubtype="0" fill="hold" grpId="1" nodeType="afterEffect">
                                  <p:stCondLst>
                                    <p:cond delay="0"/>
                                  </p:stCondLst>
                                  <p:childTnLst>
                                    <p:animRot by="43200000">
                                      <p:cBhvr>
                                        <p:cTn id="34" dur="3000" fill="hold"/>
                                        <p:tgtEl>
                                          <p:spTgt spid="27"/>
                                        </p:tgtEl>
                                        <p:attrNameLst>
                                          <p:attrName>r</p:attrName>
                                        </p:attrNameLst>
                                      </p:cBhvr>
                                    </p:animRot>
                                  </p:childTnLst>
                                </p:cTn>
                              </p:par>
                              <p:par>
                                <p:cTn id="35" presetID="8" presetClass="emph" presetSubtype="0" fill="hold" grpId="1" nodeType="withEffect">
                                  <p:stCondLst>
                                    <p:cond delay="0"/>
                                  </p:stCondLst>
                                  <p:childTnLst>
                                    <p:animRot by="-43200000">
                                      <p:cBhvr>
                                        <p:cTn id="36" dur="3000" fill="hold"/>
                                        <p:tgtEl>
                                          <p:spTgt spid="22"/>
                                        </p:tgtEl>
                                        <p:attrNameLst>
                                          <p:attrName>r</p:attrName>
                                        </p:attrNameLst>
                                      </p:cBhvr>
                                    </p:animRot>
                                  </p:childTnLst>
                                </p:cTn>
                              </p:par>
                              <p:par>
                                <p:cTn id="37" presetID="8" presetClass="emph" presetSubtype="0" fill="hold" grpId="1" nodeType="withEffect">
                                  <p:stCondLst>
                                    <p:cond delay="0"/>
                                  </p:stCondLst>
                                  <p:childTnLst>
                                    <p:animRot by="-43200000">
                                      <p:cBhvr>
                                        <p:cTn id="38" dur="3000" fill="hold"/>
                                        <p:tgtEl>
                                          <p:spTgt spid="20"/>
                                        </p:tgtEl>
                                        <p:attrNameLst>
                                          <p:attrName>r</p:attrName>
                                        </p:attrNameLst>
                                      </p:cBhvr>
                                    </p:animRot>
                                  </p:childTnLst>
                                </p:cTn>
                              </p:par>
                              <p:par>
                                <p:cTn id="39" presetID="8" presetClass="emph" presetSubtype="0" fill="hold" grpId="1" nodeType="withEffect">
                                  <p:stCondLst>
                                    <p:cond delay="0"/>
                                  </p:stCondLst>
                                  <p:childTnLst>
                                    <p:animRot by="43200000">
                                      <p:cBhvr>
                                        <p:cTn id="40" dur="3000" fill="hold"/>
                                        <p:tgtEl>
                                          <p:spTgt spid="34"/>
                                        </p:tgtEl>
                                        <p:attrNameLst>
                                          <p:attrName>r</p:attrName>
                                        </p:attrNameLst>
                                      </p:cBhvr>
                                    </p:animRot>
                                  </p:childTnLst>
                                </p:cTn>
                              </p:par>
                              <p:par>
                                <p:cTn id="41" presetID="8" presetClass="emph" presetSubtype="0" fill="hold" grpId="1" nodeType="withEffect">
                                  <p:stCondLst>
                                    <p:cond delay="0"/>
                                  </p:stCondLst>
                                  <p:childTnLst>
                                    <p:animRot by="43200000">
                                      <p:cBhvr>
                                        <p:cTn id="42" dur="3000" fill="hold"/>
                                        <p:tgtEl>
                                          <p:spTgt spid="32"/>
                                        </p:tgtEl>
                                        <p:attrNameLst>
                                          <p:attrName>r</p:attrName>
                                        </p:attrNameLst>
                                      </p:cBhvr>
                                    </p:animRot>
                                  </p:childTnLst>
                                </p:cTn>
                              </p:par>
                              <p:par>
                                <p:cTn id="43" presetID="53" presetClass="entr" presetSubtype="16" fill="hold" grpId="0" nodeType="withEffect">
                                  <p:stCondLst>
                                    <p:cond delay="10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grpId="0" nodeType="withEffect">
                                  <p:stCondLst>
                                    <p:cond delay="100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Effect transition="in" filter="fade">
                                      <p:cBhvr>
                                        <p:cTn id="52" dur="500"/>
                                        <p:tgtEl>
                                          <p:spTgt spid="26"/>
                                        </p:tgtEl>
                                      </p:cBhvr>
                                    </p:animEffect>
                                  </p:childTnLst>
                                </p:cTn>
                              </p:par>
                              <p:par>
                                <p:cTn id="53" presetID="53" presetClass="entr" presetSubtype="16" fill="hold" grpId="0" nodeType="withEffect">
                                  <p:stCondLst>
                                    <p:cond delay="100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animEffect transition="in" filter="fade">
                                      <p:cBhvr>
                                        <p:cTn id="57" dur="500"/>
                                        <p:tgtEl>
                                          <p:spTgt spid="35"/>
                                        </p:tgtEl>
                                      </p:cBhvr>
                                    </p:animEffect>
                                  </p:childTnLst>
                                </p:cTn>
                              </p:par>
                              <p:par>
                                <p:cTn id="58" presetID="53" presetClass="entr" presetSubtype="16" fill="hold" grpId="0" nodeType="withEffect">
                                  <p:stCondLst>
                                    <p:cond delay="10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fltVal val="0"/>
                                          </p:val>
                                        </p:tav>
                                        <p:tav tm="100000">
                                          <p:val>
                                            <p:strVal val="#ppt_h"/>
                                          </p:val>
                                        </p:tav>
                                      </p:tavLst>
                                    </p:anim>
                                    <p:animEffect transition="in" filter="fade">
                                      <p:cBhvr>
                                        <p:cTn id="67" dur="500"/>
                                        <p:tgtEl>
                                          <p:spTgt spid="33"/>
                                        </p:tgtEl>
                                      </p:cBhvr>
                                    </p:animEffect>
                                  </p:childTnLst>
                                </p:cTn>
                              </p:par>
                              <p:par>
                                <p:cTn id="68" presetID="16" presetClass="entr" presetSubtype="21" fill="hold" grpId="0" nodeType="withEffect">
                                  <p:stCondLst>
                                    <p:cond delay="1500"/>
                                  </p:stCondLst>
                                  <p:childTnLst>
                                    <p:set>
                                      <p:cBhvr>
                                        <p:cTn id="69" dur="1" fill="hold">
                                          <p:stCondLst>
                                            <p:cond delay="0"/>
                                          </p:stCondLst>
                                        </p:cTn>
                                        <p:tgtEl>
                                          <p:spTgt spid="31"/>
                                        </p:tgtEl>
                                        <p:attrNameLst>
                                          <p:attrName>style.visibility</p:attrName>
                                        </p:attrNameLst>
                                      </p:cBhvr>
                                      <p:to>
                                        <p:strVal val="visible"/>
                                      </p:to>
                                    </p:set>
                                    <p:animEffect transition="in" filter="barn(inVertical)">
                                      <p:cBhvr>
                                        <p:cTn id="70" dur="500"/>
                                        <p:tgtEl>
                                          <p:spTgt spid="31"/>
                                        </p:tgtEl>
                                      </p:cBhvr>
                                    </p:animEffect>
                                  </p:childTnLst>
                                </p:cTn>
                              </p:par>
                              <p:par>
                                <p:cTn id="71" presetID="16" presetClass="entr" presetSubtype="21" fill="hold" grpId="0" nodeType="withEffect">
                                  <p:stCondLst>
                                    <p:cond delay="1500"/>
                                  </p:stCondLst>
                                  <p:childTnLst>
                                    <p:set>
                                      <p:cBhvr>
                                        <p:cTn id="72" dur="1" fill="hold">
                                          <p:stCondLst>
                                            <p:cond delay="0"/>
                                          </p:stCondLst>
                                        </p:cTn>
                                        <p:tgtEl>
                                          <p:spTgt spid="37"/>
                                        </p:tgtEl>
                                        <p:attrNameLst>
                                          <p:attrName>style.visibility</p:attrName>
                                        </p:attrNameLst>
                                      </p:cBhvr>
                                      <p:to>
                                        <p:strVal val="visible"/>
                                      </p:to>
                                    </p:set>
                                    <p:animEffect transition="in" filter="barn(inVertical)">
                                      <p:cBhvr>
                                        <p:cTn id="73" dur="500"/>
                                        <p:tgtEl>
                                          <p:spTgt spid="37"/>
                                        </p:tgtEl>
                                      </p:cBhvr>
                                    </p:animEffect>
                                  </p:childTnLst>
                                </p:cTn>
                              </p:par>
                              <p:par>
                                <p:cTn id="74" presetID="16" presetClass="entr" presetSubtype="21" fill="hold" grpId="0" nodeType="withEffect">
                                  <p:stCondLst>
                                    <p:cond delay="150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par>
                                <p:cTn id="77" presetID="16" presetClass="entr" presetSubtype="21" fill="hold" grpId="0" nodeType="withEffect">
                                  <p:stCondLst>
                                    <p:cond delay="1500"/>
                                  </p:stCondLst>
                                  <p:childTnLst>
                                    <p:set>
                                      <p:cBhvr>
                                        <p:cTn id="78" dur="1" fill="hold">
                                          <p:stCondLst>
                                            <p:cond delay="0"/>
                                          </p:stCondLst>
                                        </p:cTn>
                                        <p:tgtEl>
                                          <p:spTgt spid="36"/>
                                        </p:tgtEl>
                                        <p:attrNameLst>
                                          <p:attrName>style.visibility</p:attrName>
                                        </p:attrNameLst>
                                      </p:cBhvr>
                                      <p:to>
                                        <p:strVal val="visible"/>
                                      </p:to>
                                    </p:set>
                                    <p:animEffect transition="in" filter="barn(inVertical)">
                                      <p:cBhvr>
                                        <p:cTn id="79" dur="500"/>
                                        <p:tgtEl>
                                          <p:spTgt spid="36"/>
                                        </p:tgtEl>
                                      </p:cBhvr>
                                    </p:animEffect>
                                  </p:childTnLst>
                                </p:cTn>
                              </p:par>
                              <p:par>
                                <p:cTn id="80" presetID="16" presetClass="entr" presetSubtype="21" fill="hold" grpId="0" nodeType="withEffect">
                                  <p:stCondLst>
                                    <p:cond delay="1500"/>
                                  </p:stCondLst>
                                  <p:childTnLst>
                                    <p:set>
                                      <p:cBhvr>
                                        <p:cTn id="81" dur="1" fill="hold">
                                          <p:stCondLst>
                                            <p:cond delay="0"/>
                                          </p:stCondLst>
                                        </p:cTn>
                                        <p:tgtEl>
                                          <p:spTgt spid="29"/>
                                        </p:tgtEl>
                                        <p:attrNameLst>
                                          <p:attrName>style.visibility</p:attrName>
                                        </p:attrNameLst>
                                      </p:cBhvr>
                                      <p:to>
                                        <p:strVal val="visible"/>
                                      </p:to>
                                    </p:set>
                                    <p:animEffect transition="in" filter="barn(inVertical)">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ldLvl="0" animBg="1"/>
      <p:bldP spid="20" grpId="1" bldLvl="0" animBg="1"/>
      <p:bldP spid="21" grpId="0"/>
      <p:bldP spid="22" grpId="0" bldLvl="0" animBg="1"/>
      <p:bldP spid="22" grpId="1" bldLvl="0" animBg="1"/>
      <p:bldP spid="26" grpId="0"/>
      <p:bldP spid="27" grpId="0" bldLvl="0" animBg="1"/>
      <p:bldP spid="27" grpId="1" bldLvl="0" animBg="1"/>
      <p:bldP spid="28" grpId="0"/>
      <p:bldP spid="29" grpId="0"/>
      <p:bldP spid="31" grpId="0"/>
      <p:bldP spid="32" grpId="0" bldLvl="0" animBg="1"/>
      <p:bldP spid="32" grpId="1" bldLvl="0" animBg="1"/>
      <p:bldP spid="33" grpId="0"/>
      <p:bldP spid="34" grpId="0" bldLvl="0" animBg="1"/>
      <p:bldP spid="34" grpId="1" bldLvl="0" animBg="1"/>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291119" y="1877688"/>
            <a:ext cx="3670853" cy="3679010"/>
            <a:chOff x="3218020" y="2137420"/>
            <a:chExt cx="2752869" cy="2753319"/>
          </a:xfrm>
        </p:grpSpPr>
        <p:sp>
          <p:nvSpPr>
            <p:cNvPr id="7"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9"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latin typeface="Arial" panose="020B0604020202020204" pitchFamily="34" charset="0"/>
                <a:ea typeface="微软雅黑" panose="020B0503020204020204" charset="-122"/>
                <a:sym typeface="Arial" panose="020B0604020202020204" pitchFamily="34" charset="0"/>
              </a:endParaRPr>
            </a:p>
          </p:txBody>
        </p:sp>
        <p:sp>
          <p:nvSpPr>
            <p:cNvPr id="10"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1" name="椭圆 10"/>
            <p:cNvSpPr/>
            <p:nvPr/>
          </p:nvSpPr>
          <p:spPr>
            <a:xfrm>
              <a:off x="4268518" y="3214227"/>
              <a:ext cx="651872" cy="6518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 name="TextBox 11"/>
            <p:cNvSpPr txBox="1"/>
            <p:nvPr/>
          </p:nvSpPr>
          <p:spPr>
            <a:xfrm>
              <a:off x="4442746" y="3401664"/>
              <a:ext cx="303417" cy="277056"/>
            </a:xfrm>
            <a:prstGeom prst="rect">
              <a:avLst/>
            </a:prstGeom>
            <a:noFill/>
          </p:spPr>
          <p:txBody>
            <a:bodyPr wrap="square" lIns="0" tIns="0" rIns="0" bIns="0" rtlCol="0">
              <a:spAutoFit/>
            </a:bodyPr>
            <a:lstStyle/>
            <a:p>
              <a:pPr algn="ctr"/>
              <a:r>
                <a:rPr lang="en-US" altLang="zh-CN" sz="2405" b="1" dirty="0">
                  <a:solidFill>
                    <a:schemeClr val="bg2"/>
                  </a:solidFill>
                  <a:latin typeface="Arial" panose="020B0604020202020204" pitchFamily="34" charset="0"/>
                  <a:ea typeface="微软雅黑" panose="020B0503020204020204" charset="-122"/>
                  <a:sym typeface="Arial" panose="020B0604020202020204" pitchFamily="34" charset="0"/>
                </a:rPr>
                <a:t>4R</a:t>
              </a:r>
              <a:endParaRPr lang="zh-CN" altLang="en-US" sz="2405" b="1" dirty="0">
                <a:solidFill>
                  <a:schemeClr val="bg2"/>
                </a:solidFill>
                <a:latin typeface="Arial" panose="020B0604020202020204" pitchFamily="34" charset="0"/>
                <a:ea typeface="微软雅黑" panose="020B0503020204020204" charset="-122"/>
                <a:sym typeface="Arial" panose="020B0604020202020204" pitchFamily="34" charset="0"/>
              </a:endParaRPr>
            </a:p>
          </p:txBody>
        </p:sp>
        <p:sp>
          <p:nvSpPr>
            <p:cNvPr id="13" name="TextBox 12"/>
            <p:cNvSpPr txBox="1"/>
            <p:nvPr/>
          </p:nvSpPr>
          <p:spPr>
            <a:xfrm>
              <a:off x="3463304" y="2655410"/>
              <a:ext cx="884467" cy="485205"/>
            </a:xfrm>
            <a:prstGeom prst="rect">
              <a:avLst/>
            </a:prstGeom>
            <a:noFill/>
          </p:spPr>
          <p:txBody>
            <a:bodyPr wrap="square" lIns="0" tIns="0" rIns="0" bIns="0" rtlCol="0">
              <a:spAutoFit/>
            </a:bodyPr>
            <a:lstStyle/>
            <a:p>
              <a:pPr algn="ct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存在不足之处一</a:t>
              </a:r>
            </a:p>
          </p:txBody>
        </p:sp>
        <p:sp>
          <p:nvSpPr>
            <p:cNvPr id="14" name="TextBox 13"/>
            <p:cNvSpPr txBox="1"/>
            <p:nvPr/>
          </p:nvSpPr>
          <p:spPr>
            <a:xfrm>
              <a:off x="4784238" y="2569468"/>
              <a:ext cx="815013" cy="485205"/>
            </a:xfrm>
            <a:prstGeom prst="rect">
              <a:avLst/>
            </a:prstGeom>
            <a:noFill/>
          </p:spPr>
          <p:txBody>
            <a:bodyPr wrap="square" lIns="0" tIns="0" rIns="0" bIns="0" rtlCol="0">
              <a:spAutoFit/>
            </a:bodyPr>
            <a:lstStyle/>
            <a:p>
              <a:pPr algn="ct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存在不足之处二</a:t>
              </a:r>
            </a:p>
          </p:txBody>
        </p:sp>
        <p:sp>
          <p:nvSpPr>
            <p:cNvPr id="15" name="TextBox 14"/>
            <p:cNvSpPr txBox="1"/>
            <p:nvPr/>
          </p:nvSpPr>
          <p:spPr>
            <a:xfrm>
              <a:off x="3506168" y="3943238"/>
              <a:ext cx="911515" cy="485205"/>
            </a:xfrm>
            <a:prstGeom prst="rect">
              <a:avLst/>
            </a:prstGeom>
            <a:noFill/>
          </p:spPr>
          <p:txBody>
            <a:bodyPr wrap="square" lIns="0" tIns="0" rIns="0" bIns="0" rtlCol="0">
              <a:spAutoFit/>
            </a:bodyPr>
            <a:lstStyle/>
            <a:p>
              <a:pPr algn="ct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存在不足之处三</a:t>
              </a:r>
            </a:p>
          </p:txBody>
        </p:sp>
        <p:sp>
          <p:nvSpPr>
            <p:cNvPr id="16" name="TextBox 15"/>
            <p:cNvSpPr txBox="1"/>
            <p:nvPr/>
          </p:nvSpPr>
          <p:spPr>
            <a:xfrm>
              <a:off x="4881641" y="3886086"/>
              <a:ext cx="842487" cy="485205"/>
            </a:xfrm>
            <a:prstGeom prst="rect">
              <a:avLst/>
            </a:prstGeom>
            <a:noFill/>
          </p:spPr>
          <p:txBody>
            <a:bodyPr wrap="square" lIns="0" tIns="0" rIns="0" bIns="0" rtlCol="0">
              <a:spAutoFit/>
            </a:bodyPr>
            <a:lstStyle/>
            <a:p>
              <a:pPr algn="ct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存在不足之处四</a:t>
              </a:r>
            </a:p>
          </p:txBody>
        </p:sp>
        <p:sp>
          <p:nvSpPr>
            <p:cNvPr id="17" name="椭圆 16"/>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nvGrpSpPr>
          <p:cNvPr id="22" name="组合 21"/>
          <p:cNvGrpSpPr/>
          <p:nvPr/>
        </p:nvGrpSpPr>
        <p:grpSpPr>
          <a:xfrm>
            <a:off x="431413" y="1630934"/>
            <a:ext cx="3408744" cy="2056318"/>
            <a:chOff x="323528" y="1423693"/>
            <a:chExt cx="2556306" cy="1538919"/>
          </a:xfrm>
        </p:grpSpPr>
        <p:sp>
          <p:nvSpPr>
            <p:cNvPr id="4" name="TextBox 1"/>
            <p:cNvSpPr txBox="1"/>
            <p:nvPr/>
          </p:nvSpPr>
          <p:spPr>
            <a:xfrm>
              <a:off x="323528" y="1851536"/>
              <a:ext cx="2556306" cy="1111076"/>
            </a:xfrm>
            <a:prstGeom prst="rect">
              <a:avLst/>
            </a:prstGeom>
            <a:noFill/>
          </p:spPr>
          <p:txBody>
            <a:bodyPr wrap="square" lIns="0" tIns="0" rIns="0" bIns="0" rtlCol="0">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sp>
          <p:nvSpPr>
            <p:cNvPr id="5" name="矩形 4"/>
            <p:cNvSpPr/>
            <p:nvPr/>
          </p:nvSpPr>
          <p:spPr>
            <a:xfrm>
              <a:off x="741507" y="1423693"/>
              <a:ext cx="1973386" cy="345488"/>
            </a:xfrm>
            <a:prstGeom prst="rect">
              <a:avLst/>
            </a:prstGeom>
          </p:spPr>
          <p:txBody>
            <a:bodyPr wrap="none">
              <a:spAutoFit/>
            </a:bodyPr>
            <a:lstStyle/>
            <a:p>
              <a:pPr algn="r"/>
              <a:r>
                <a:rPr lang="zh-CN" altLang="en-US" sz="2405" b="1" dirty="0">
                  <a:latin typeface="Arial" panose="020B0604020202020204" pitchFamily="34" charset="0"/>
                  <a:ea typeface="微软雅黑" panose="020B0503020204020204" charset="-122"/>
                  <a:sym typeface="Arial" panose="020B0604020202020204" pitchFamily="34" charset="0"/>
                </a:rPr>
                <a:t>此处添加文本标题</a:t>
              </a:r>
            </a:p>
          </p:txBody>
        </p:sp>
      </p:grpSp>
      <p:grpSp>
        <p:nvGrpSpPr>
          <p:cNvPr id="19" name="组合 18"/>
          <p:cNvGrpSpPr/>
          <p:nvPr/>
        </p:nvGrpSpPr>
        <p:grpSpPr>
          <a:xfrm>
            <a:off x="719473" y="3827851"/>
            <a:ext cx="3312723" cy="1839753"/>
            <a:chOff x="539552" y="3067833"/>
            <a:chExt cx="2484298" cy="1376845"/>
          </a:xfrm>
        </p:grpSpPr>
        <p:sp>
          <p:nvSpPr>
            <p:cNvPr id="20" name="TextBox 4"/>
            <p:cNvSpPr txBox="1"/>
            <p:nvPr/>
          </p:nvSpPr>
          <p:spPr>
            <a:xfrm>
              <a:off x="539552" y="3518940"/>
              <a:ext cx="2484298" cy="925738"/>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1" name="矩形 20"/>
            <p:cNvSpPr/>
            <p:nvPr/>
          </p:nvSpPr>
          <p:spPr>
            <a:xfrm>
              <a:off x="885522" y="3067833"/>
              <a:ext cx="1973386" cy="345489"/>
            </a:xfrm>
            <a:prstGeom prst="rect">
              <a:avLst/>
            </a:prstGeom>
          </p:spPr>
          <p:txBody>
            <a:bodyPr wrap="none">
              <a:spAutoFit/>
            </a:bodyPr>
            <a:lstStyle/>
            <a:p>
              <a:pPr algn="r"/>
              <a:r>
                <a:rPr lang="zh-CN" altLang="en-US" sz="2405" b="1" dirty="0">
                  <a:latin typeface="Arial" panose="020B0604020202020204" pitchFamily="34" charset="0"/>
                  <a:ea typeface="微软雅黑" panose="020B0503020204020204" charset="-122"/>
                  <a:sym typeface="Arial" panose="020B0604020202020204" pitchFamily="34" charset="0"/>
                </a:rPr>
                <a:t>此处添加文本标题</a:t>
              </a:r>
            </a:p>
          </p:txBody>
        </p:sp>
      </p:grpSp>
      <p:grpSp>
        <p:nvGrpSpPr>
          <p:cNvPr id="26" name="组合 25"/>
          <p:cNvGrpSpPr/>
          <p:nvPr/>
        </p:nvGrpSpPr>
        <p:grpSpPr>
          <a:xfrm>
            <a:off x="8356737" y="1625494"/>
            <a:ext cx="3309034" cy="1814107"/>
            <a:chOff x="6266933" y="1419622"/>
            <a:chExt cx="2481531" cy="1357652"/>
          </a:xfrm>
        </p:grpSpPr>
        <p:sp>
          <p:nvSpPr>
            <p:cNvPr id="27" name="TextBox 2"/>
            <p:cNvSpPr txBox="1"/>
            <p:nvPr/>
          </p:nvSpPr>
          <p:spPr>
            <a:xfrm>
              <a:off x="6266933" y="1851536"/>
              <a:ext cx="2481531" cy="925738"/>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8" name="矩形 27"/>
            <p:cNvSpPr/>
            <p:nvPr/>
          </p:nvSpPr>
          <p:spPr>
            <a:xfrm>
              <a:off x="6703071" y="1419622"/>
              <a:ext cx="1973385" cy="345489"/>
            </a:xfrm>
            <a:prstGeom prst="rect">
              <a:avLst/>
            </a:prstGeom>
          </p:spPr>
          <p:txBody>
            <a:bodyPr wrap="none">
              <a:spAutoFit/>
            </a:bodyPr>
            <a:lstStyle/>
            <a:p>
              <a:pPr algn="r"/>
              <a:r>
                <a:rPr lang="zh-CN" altLang="en-US" sz="2405" b="1" dirty="0">
                  <a:latin typeface="Arial" panose="020B0604020202020204" pitchFamily="34" charset="0"/>
                  <a:ea typeface="微软雅黑" panose="020B0503020204020204" charset="-122"/>
                  <a:sym typeface="Arial" panose="020B0604020202020204" pitchFamily="34" charset="0"/>
                </a:rPr>
                <a:t>此处添加文本标题</a:t>
              </a:r>
            </a:p>
          </p:txBody>
        </p:sp>
      </p:grpSp>
      <p:grpSp>
        <p:nvGrpSpPr>
          <p:cNvPr id="29" name="组合 28"/>
          <p:cNvGrpSpPr/>
          <p:nvPr/>
        </p:nvGrpSpPr>
        <p:grpSpPr>
          <a:xfrm>
            <a:off x="8356735" y="3702982"/>
            <a:ext cx="3309032" cy="1883074"/>
            <a:chOff x="6266934" y="2974384"/>
            <a:chExt cx="2481530" cy="1409266"/>
          </a:xfrm>
        </p:grpSpPr>
        <p:sp>
          <p:nvSpPr>
            <p:cNvPr id="31" name="TextBox 3"/>
            <p:cNvSpPr txBox="1"/>
            <p:nvPr/>
          </p:nvSpPr>
          <p:spPr>
            <a:xfrm>
              <a:off x="6266934" y="3457912"/>
              <a:ext cx="2481530" cy="925738"/>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32" name="矩形 31"/>
            <p:cNvSpPr/>
            <p:nvPr/>
          </p:nvSpPr>
          <p:spPr>
            <a:xfrm>
              <a:off x="6430139" y="2974384"/>
              <a:ext cx="1973386" cy="345489"/>
            </a:xfrm>
            <a:prstGeom prst="rect">
              <a:avLst/>
            </a:prstGeom>
          </p:spPr>
          <p:txBody>
            <a:bodyPr wrap="none">
              <a:spAutoFit/>
            </a:bodyPr>
            <a:lstStyle/>
            <a:p>
              <a:pPr algn="r"/>
              <a:r>
                <a:rPr lang="zh-CN" altLang="en-US" sz="2405" b="1" dirty="0">
                  <a:latin typeface="Arial" panose="020B0604020202020204" pitchFamily="34" charset="0"/>
                  <a:ea typeface="微软雅黑" panose="020B0503020204020204" charset="-122"/>
                  <a:sym typeface="Arial" panose="020B0604020202020204" pitchFamily="34" charset="0"/>
                </a:rPr>
                <a:t>此处添加文本标题</a:t>
              </a:r>
            </a:p>
          </p:txBody>
        </p:sp>
      </p:grpSp>
      <p:cxnSp>
        <p:nvCxnSpPr>
          <p:cNvPr id="33" name="直接连接符 32"/>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userDrawn="1"/>
        </p:nvGrpSpPr>
        <p:grpSpPr>
          <a:xfrm>
            <a:off x="248015" y="208049"/>
            <a:ext cx="625119" cy="557307"/>
            <a:chOff x="247539" y="208088"/>
            <a:chExt cx="623918" cy="557410"/>
          </a:xfrm>
        </p:grpSpPr>
        <p:sp>
          <p:nvSpPr>
            <p:cNvPr id="35" name="矩形 34"/>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36" name="矩形 35"/>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37"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38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fill="hold" nodeType="withEffect">
                                  <p:stCondLst>
                                    <p:cond delay="0"/>
                                  </p:stCondLst>
                                  <p:childTnLst>
                                    <p:animRot by="21600000">
                                      <p:cBhvr>
                                        <p:cTn id="11" dur="1000" fill="hold"/>
                                        <p:tgtEl>
                                          <p:spTgt spid="6"/>
                                        </p:tgtEl>
                                        <p:attrNameLst>
                                          <p:attrName>r</p:attrName>
                                        </p:attrNameLst>
                                      </p:cBhvr>
                                    </p:animRo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7" presetClass="entr" presetSubtype="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Rectangle 3"/>
          <p:cNvSpPr/>
          <p:nvPr/>
        </p:nvSpPr>
        <p:spPr bwMode="auto">
          <a:xfrm>
            <a:off x="1100505" y="299896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accent2"/>
                </a:solidFill>
                <a:latin typeface="Arial" panose="020B0604020202020204" pitchFamily="34" charset="0"/>
                <a:ea typeface="微软雅黑" panose="020B0503020204020204" charset="-122"/>
                <a:cs typeface="Bebas Neue" charset="0"/>
                <a:sym typeface="Arial" panose="020B0604020202020204" pitchFamily="34" charset="0"/>
              </a:rPr>
              <a:t>单击此处添加名称</a:t>
            </a:r>
          </a:p>
        </p:txBody>
      </p:sp>
      <p:sp>
        <p:nvSpPr>
          <p:cNvPr id="2" name="Rectangle 2"/>
          <p:cNvSpPr/>
          <p:nvPr/>
        </p:nvSpPr>
        <p:spPr bwMode="auto">
          <a:xfrm>
            <a:off x="1743796" y="365648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200</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字以内，据统计每页幻灯片的最好控制在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5</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分钟之内。 此处添加详细文本描述，建议与标题相关并符合整体语言风格</a:t>
            </a:r>
            <a:endParaRPr lang="zh-CN" altLang="en-US" sz="1300" dirty="0">
              <a:solidFill>
                <a:schemeClr val="tx1"/>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3" name="椭圆 2"/>
          <p:cNvSpPr/>
          <p:nvPr/>
        </p:nvSpPr>
        <p:spPr>
          <a:xfrm>
            <a:off x="5418465" y="1388500"/>
            <a:ext cx="1355396" cy="1355395"/>
          </a:xfrm>
          <a:prstGeom prst="ellipse">
            <a:avLst/>
          </a:prstGeom>
          <a:solidFill>
            <a:schemeClr val="accent6"/>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9" name="Freeform 6"/>
          <p:cNvSpPr>
            <a:spLocks noEditPoints="1" noChangeArrowheads="1"/>
          </p:cNvSpPr>
          <p:nvPr/>
        </p:nvSpPr>
        <p:spPr bwMode="auto">
          <a:xfrm>
            <a:off x="5669038" y="153909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solidFill>
          <a:ln>
            <a:noFill/>
          </a:ln>
          <a:effectLst>
            <a:outerShdw blurRad="63500" sx="102000" sy="102000" algn="ctr" rotWithShape="0">
              <a:prstClr val="black">
                <a:alpha val="40000"/>
              </a:prstClr>
            </a:outerShdw>
          </a:effectLst>
        </p:spPr>
        <p:txBody>
          <a:bodyPr lIns="91440" tIns="45720" rIns="91440" bIns="45720"/>
          <a:lstStyle/>
          <a:p>
            <a:endParaRPr lang="zh-CN"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1497">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3" grpId="0" bldLvl="0" animBg="1"/>
      <p:bldP spid="19"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4278" y="3333233"/>
            <a:ext cx="2580478" cy="676956"/>
            <a:chOff x="1120140" y="2609650"/>
            <a:chExt cx="1935168" cy="506624"/>
          </a:xfrm>
          <a:solidFill>
            <a:schemeClr val="accent5"/>
          </a:solidFill>
        </p:grpSpPr>
        <p:sp>
          <p:nvSpPr>
            <p:cNvPr id="3" name="圆角矩形 2"/>
            <p:cNvSpPr/>
            <p:nvPr/>
          </p:nvSpPr>
          <p:spPr>
            <a:xfrm>
              <a:off x="1120140"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4" name="等腰三角形 3"/>
            <p:cNvSpPr/>
            <p:nvPr/>
          </p:nvSpPr>
          <p:spPr>
            <a:xfrm>
              <a:off x="2022799"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5" name="椭圆 4"/>
          <p:cNvSpPr/>
          <p:nvPr/>
        </p:nvSpPr>
        <p:spPr>
          <a:xfrm>
            <a:off x="1727506" y="1577004"/>
            <a:ext cx="1414022" cy="14169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nvGrpSpPr>
          <p:cNvPr id="6" name="组合 5"/>
          <p:cNvGrpSpPr/>
          <p:nvPr/>
        </p:nvGrpSpPr>
        <p:grpSpPr>
          <a:xfrm flipV="1">
            <a:off x="3570369" y="3432096"/>
            <a:ext cx="2580478" cy="676956"/>
            <a:chOff x="2939529" y="2609650"/>
            <a:chExt cx="1935168" cy="506624"/>
          </a:xfrm>
          <a:solidFill>
            <a:schemeClr val="accent4"/>
          </a:solidFill>
        </p:grpSpPr>
        <p:sp>
          <p:nvSpPr>
            <p:cNvPr id="7" name="圆角矩形 6"/>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9" name="等腰三角形 8"/>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10" name="椭圆 9"/>
          <p:cNvSpPr/>
          <p:nvPr/>
        </p:nvSpPr>
        <p:spPr>
          <a:xfrm>
            <a:off x="4240176" y="4340984"/>
            <a:ext cx="1414022" cy="14169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bg1"/>
              </a:solidFill>
              <a:latin typeface="Arial" panose="020B0604020202020204" pitchFamily="34" charset="0"/>
              <a:ea typeface="微软雅黑" panose="020B0503020204020204" charset="-122"/>
              <a:sym typeface="Arial" panose="020B0604020202020204" pitchFamily="34" charset="0"/>
            </a:endParaRPr>
          </a:p>
        </p:txBody>
      </p:sp>
      <p:grpSp>
        <p:nvGrpSpPr>
          <p:cNvPr id="11" name="组合 10"/>
          <p:cNvGrpSpPr/>
          <p:nvPr/>
        </p:nvGrpSpPr>
        <p:grpSpPr>
          <a:xfrm>
            <a:off x="6002048" y="3333233"/>
            <a:ext cx="2580478" cy="676956"/>
            <a:chOff x="4763109" y="2609650"/>
            <a:chExt cx="1935168" cy="506624"/>
          </a:xfrm>
          <a:solidFill>
            <a:schemeClr val="accent2"/>
          </a:solidFill>
        </p:grpSpPr>
        <p:sp>
          <p:nvSpPr>
            <p:cNvPr id="13" name="圆角矩形 12"/>
            <p:cNvSpPr/>
            <p:nvPr/>
          </p:nvSpPr>
          <p:spPr>
            <a:xfrm>
              <a:off x="476310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4" name="等腰三角形 13"/>
            <p:cNvSpPr/>
            <p:nvPr/>
          </p:nvSpPr>
          <p:spPr>
            <a:xfrm>
              <a:off x="566576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15" name="椭圆 14"/>
          <p:cNvSpPr/>
          <p:nvPr/>
        </p:nvSpPr>
        <p:spPr>
          <a:xfrm>
            <a:off x="6585277" y="1577004"/>
            <a:ext cx="1414022" cy="14169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6" name="椭圆 15"/>
          <p:cNvSpPr/>
          <p:nvPr/>
        </p:nvSpPr>
        <p:spPr>
          <a:xfrm>
            <a:off x="9011369" y="4340984"/>
            <a:ext cx="1414022" cy="14169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7" name="TextBox 14"/>
          <p:cNvSpPr txBox="1"/>
          <p:nvPr/>
        </p:nvSpPr>
        <p:spPr>
          <a:xfrm>
            <a:off x="1503051" y="4803928"/>
            <a:ext cx="1862933" cy="989965"/>
          </a:xfrm>
          <a:prstGeom prst="rect">
            <a:avLst/>
          </a:prstGeom>
          <a:noFill/>
        </p:spPr>
        <p:txBody>
          <a:bodyPr wrap="square" lIns="0" tIns="0" rIns="0" bIns="0" rtlCol="0">
            <a:spAutoFit/>
          </a:bodyPr>
          <a:lstStyle/>
          <a:p>
            <a:pPr lvl="0" algn="just" fontAlgn="base">
              <a:spcBef>
                <a:spcPct val="0"/>
              </a:spcBef>
              <a:spcAft>
                <a:spcPct val="0"/>
              </a:spcAft>
            </a:pPr>
            <a:r>
              <a:rPr lang="zh-CN" altLang="en-US" sz="1305" dirty="0">
                <a:latin typeface="Arial" panose="020B0604020202020204" pitchFamily="34" charset="0"/>
                <a:ea typeface="微软雅黑" panose="020B0503020204020204" charset="-122"/>
                <a:sym typeface="Arial" panose="020B0604020202020204" pitchFamily="34" charset="0"/>
              </a:rPr>
              <a:t>详</a:t>
            </a: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19" name="TextBox 15"/>
          <p:cNvSpPr txBox="1"/>
          <p:nvPr/>
        </p:nvSpPr>
        <p:spPr>
          <a:xfrm>
            <a:off x="1637845" y="4412568"/>
            <a:ext cx="1593347" cy="247015"/>
          </a:xfrm>
          <a:prstGeom prst="rect">
            <a:avLst/>
          </a:prstGeom>
          <a:noFill/>
        </p:spPr>
        <p:txBody>
          <a:bodyPr wrap="square" lIns="0" tIns="0" rIns="0" bIns="0" rtlCol="0">
            <a:spAutoFit/>
          </a:bodyPr>
          <a:lstStyle/>
          <a:p>
            <a:pPr algn="ctr"/>
            <a:r>
              <a:rPr lang="zh-CN" altLang="en-US" sz="1605" b="1" dirty="0">
                <a:latin typeface="Arial" panose="020B0604020202020204" pitchFamily="34" charset="0"/>
                <a:ea typeface="微软雅黑" panose="020B0503020204020204" charset="-122"/>
                <a:sym typeface="Arial" panose="020B0604020202020204" pitchFamily="34" charset="0"/>
              </a:rPr>
              <a:t>提出建议</a:t>
            </a:r>
          </a:p>
        </p:txBody>
      </p:sp>
      <p:sp>
        <p:nvSpPr>
          <p:cNvPr id="20" name="TextBox 16"/>
          <p:cNvSpPr txBox="1"/>
          <p:nvPr/>
        </p:nvSpPr>
        <p:spPr>
          <a:xfrm>
            <a:off x="1637845" y="3597765"/>
            <a:ext cx="1593347" cy="247015"/>
          </a:xfrm>
          <a:prstGeom prst="rect">
            <a:avLst/>
          </a:prstGeom>
          <a:noFill/>
        </p:spPr>
        <p:txBody>
          <a:bodyPr wrap="square" lIns="0" tIns="0" rIns="0" bIns="0" rtlCol="0">
            <a:spAutoFit/>
          </a:bodyPr>
          <a:lstStyle/>
          <a:p>
            <a:pPr algn="ctr"/>
            <a:r>
              <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rPr>
              <a:t>对策</a:t>
            </a:r>
            <a:r>
              <a:rPr lang="en-US" altLang="zh-CN" sz="1605" b="1" dirty="0">
                <a:solidFill>
                  <a:schemeClr val="bg1"/>
                </a:solidFill>
                <a:latin typeface="Arial" panose="020B0604020202020204" pitchFamily="34" charset="0"/>
                <a:ea typeface="微软雅黑" panose="020B0503020204020204" charset="-122"/>
                <a:sym typeface="Arial" panose="020B0604020202020204" pitchFamily="34" charset="0"/>
              </a:rPr>
              <a:t>1</a:t>
            </a:r>
            <a:endPar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1" name="TextBox 17"/>
          <p:cNvSpPr txBox="1"/>
          <p:nvPr/>
        </p:nvSpPr>
        <p:spPr>
          <a:xfrm>
            <a:off x="4063936" y="3597765"/>
            <a:ext cx="1593347" cy="247015"/>
          </a:xfrm>
          <a:prstGeom prst="rect">
            <a:avLst/>
          </a:prstGeom>
          <a:noFill/>
        </p:spPr>
        <p:txBody>
          <a:bodyPr wrap="square" lIns="0" tIns="0" rIns="0" bIns="0" rtlCol="0">
            <a:spAutoFit/>
          </a:bodyPr>
          <a:lstStyle/>
          <a:p>
            <a:pPr algn="ctr"/>
            <a:r>
              <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rPr>
              <a:t>对策</a:t>
            </a:r>
            <a:r>
              <a:rPr lang="en-US" altLang="zh-CN" sz="1605" b="1" dirty="0">
                <a:solidFill>
                  <a:schemeClr val="bg1"/>
                </a:solidFill>
                <a:latin typeface="Arial" panose="020B0604020202020204" pitchFamily="34" charset="0"/>
                <a:ea typeface="微软雅黑" panose="020B0503020204020204" charset="-122"/>
                <a:sym typeface="Arial" panose="020B0604020202020204" pitchFamily="34" charset="0"/>
              </a:rPr>
              <a:t>2</a:t>
            </a:r>
            <a:endPar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2" name="TextBox 18"/>
          <p:cNvSpPr txBox="1"/>
          <p:nvPr/>
        </p:nvSpPr>
        <p:spPr>
          <a:xfrm>
            <a:off x="6601995" y="3597765"/>
            <a:ext cx="1593347" cy="247015"/>
          </a:xfrm>
          <a:prstGeom prst="rect">
            <a:avLst/>
          </a:prstGeom>
          <a:noFill/>
        </p:spPr>
        <p:txBody>
          <a:bodyPr wrap="square" lIns="0" tIns="0" rIns="0" bIns="0" rtlCol="0">
            <a:spAutoFit/>
          </a:bodyPr>
          <a:lstStyle/>
          <a:p>
            <a:pPr algn="ctr"/>
            <a:r>
              <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rPr>
              <a:t>对策</a:t>
            </a:r>
            <a:r>
              <a:rPr lang="en-US" altLang="zh-CN" sz="1605" b="1" dirty="0">
                <a:solidFill>
                  <a:schemeClr val="bg1"/>
                </a:solidFill>
                <a:latin typeface="Arial" panose="020B0604020202020204" pitchFamily="34" charset="0"/>
                <a:ea typeface="微软雅黑" panose="020B0503020204020204" charset="-122"/>
                <a:sym typeface="Arial" panose="020B0604020202020204" pitchFamily="34" charset="0"/>
              </a:rPr>
              <a:t>3</a:t>
            </a:r>
            <a:endPar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nvGrpSpPr>
          <p:cNvPr id="26" name="组合 25"/>
          <p:cNvGrpSpPr/>
          <p:nvPr/>
        </p:nvGrpSpPr>
        <p:grpSpPr>
          <a:xfrm flipV="1">
            <a:off x="8428139" y="3432096"/>
            <a:ext cx="2580478" cy="676956"/>
            <a:chOff x="2939529" y="2609650"/>
            <a:chExt cx="1935168" cy="506624"/>
          </a:xfrm>
          <a:solidFill>
            <a:schemeClr val="accent3"/>
          </a:solidFill>
        </p:grpSpPr>
        <p:sp>
          <p:nvSpPr>
            <p:cNvPr id="27" name="圆角矩形 26"/>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8" name="等腰三角形 27"/>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29" name="TextBox 22"/>
          <p:cNvSpPr txBox="1"/>
          <p:nvPr/>
        </p:nvSpPr>
        <p:spPr>
          <a:xfrm>
            <a:off x="8835129" y="3597765"/>
            <a:ext cx="1593347" cy="247015"/>
          </a:xfrm>
          <a:prstGeom prst="rect">
            <a:avLst/>
          </a:prstGeom>
          <a:noFill/>
        </p:spPr>
        <p:txBody>
          <a:bodyPr wrap="square" lIns="0" tIns="0" rIns="0" bIns="0" rtlCol="0">
            <a:spAutoFit/>
          </a:bodyPr>
          <a:lstStyle/>
          <a:p>
            <a:pPr algn="ctr"/>
            <a:r>
              <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rPr>
              <a:t>对策</a:t>
            </a:r>
            <a:r>
              <a:rPr lang="en-US" altLang="zh-CN" sz="1605" b="1" dirty="0">
                <a:solidFill>
                  <a:schemeClr val="bg1"/>
                </a:solidFill>
                <a:latin typeface="Arial" panose="020B0604020202020204" pitchFamily="34" charset="0"/>
                <a:ea typeface="微软雅黑" panose="020B0503020204020204" charset="-122"/>
                <a:sym typeface="Arial" panose="020B0604020202020204" pitchFamily="34" charset="0"/>
              </a:rPr>
              <a:t>4</a:t>
            </a:r>
            <a:endPar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31" name="TextBox 23"/>
          <p:cNvSpPr txBox="1"/>
          <p:nvPr/>
        </p:nvSpPr>
        <p:spPr>
          <a:xfrm>
            <a:off x="4015719" y="1831462"/>
            <a:ext cx="1862933" cy="989965"/>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2" name="TextBox 24"/>
          <p:cNvSpPr txBox="1"/>
          <p:nvPr/>
        </p:nvSpPr>
        <p:spPr>
          <a:xfrm>
            <a:off x="4150516" y="1440103"/>
            <a:ext cx="1593347" cy="247015"/>
          </a:xfrm>
          <a:prstGeom prst="rect">
            <a:avLst/>
          </a:prstGeom>
          <a:noFill/>
        </p:spPr>
        <p:txBody>
          <a:bodyPr wrap="square" lIns="0" tIns="0" rIns="0" bIns="0" rtlCol="0">
            <a:spAutoFit/>
          </a:bodyPr>
          <a:lstStyle/>
          <a:p>
            <a:pPr algn="ctr"/>
            <a:r>
              <a:rPr lang="zh-CN" altLang="en-US" sz="1605" b="1" dirty="0">
                <a:latin typeface="Arial" panose="020B0604020202020204" pitchFamily="34" charset="0"/>
                <a:ea typeface="微软雅黑" panose="020B0503020204020204" charset="-122"/>
                <a:sym typeface="Arial" panose="020B0604020202020204" pitchFamily="34" charset="0"/>
              </a:rPr>
              <a:t>提出建议</a:t>
            </a:r>
          </a:p>
        </p:txBody>
      </p:sp>
      <p:sp>
        <p:nvSpPr>
          <p:cNvPr id="33" name="TextBox 25"/>
          <p:cNvSpPr txBox="1"/>
          <p:nvPr/>
        </p:nvSpPr>
        <p:spPr>
          <a:xfrm>
            <a:off x="6360820" y="4819525"/>
            <a:ext cx="1862933" cy="989965"/>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4" name="TextBox 26"/>
          <p:cNvSpPr txBox="1"/>
          <p:nvPr/>
        </p:nvSpPr>
        <p:spPr>
          <a:xfrm>
            <a:off x="6495616" y="4428165"/>
            <a:ext cx="1593347" cy="247015"/>
          </a:xfrm>
          <a:prstGeom prst="rect">
            <a:avLst/>
          </a:prstGeom>
          <a:noFill/>
        </p:spPr>
        <p:txBody>
          <a:bodyPr wrap="square" lIns="0" tIns="0" rIns="0" bIns="0" rtlCol="0">
            <a:spAutoFit/>
          </a:bodyPr>
          <a:lstStyle/>
          <a:p>
            <a:pPr algn="ctr"/>
            <a:r>
              <a:rPr lang="zh-CN" altLang="en-US" sz="1605" b="1" dirty="0">
                <a:latin typeface="Arial" panose="020B0604020202020204" pitchFamily="34" charset="0"/>
                <a:ea typeface="微软雅黑" panose="020B0503020204020204" charset="-122"/>
                <a:sym typeface="Arial" panose="020B0604020202020204" pitchFamily="34" charset="0"/>
              </a:rPr>
              <a:t>提出建议</a:t>
            </a:r>
          </a:p>
        </p:txBody>
      </p:sp>
      <p:sp>
        <p:nvSpPr>
          <p:cNvPr id="35" name="TextBox 27"/>
          <p:cNvSpPr txBox="1"/>
          <p:nvPr/>
        </p:nvSpPr>
        <p:spPr>
          <a:xfrm>
            <a:off x="8700335" y="1831462"/>
            <a:ext cx="1862933" cy="989965"/>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6" name="TextBox 28"/>
          <p:cNvSpPr txBox="1"/>
          <p:nvPr/>
        </p:nvSpPr>
        <p:spPr>
          <a:xfrm>
            <a:off x="8835129" y="1440103"/>
            <a:ext cx="1593347" cy="247015"/>
          </a:xfrm>
          <a:prstGeom prst="rect">
            <a:avLst/>
          </a:prstGeom>
          <a:noFill/>
        </p:spPr>
        <p:txBody>
          <a:bodyPr wrap="square" lIns="0" tIns="0" rIns="0" bIns="0" rtlCol="0">
            <a:spAutoFit/>
          </a:bodyPr>
          <a:lstStyle/>
          <a:p>
            <a:pPr algn="ctr"/>
            <a:r>
              <a:rPr lang="zh-CN" altLang="en-US" sz="1605" b="1" dirty="0">
                <a:latin typeface="Arial" panose="020B0604020202020204" pitchFamily="34" charset="0"/>
                <a:ea typeface="微软雅黑" panose="020B0503020204020204" charset="-122"/>
                <a:sym typeface="Arial" panose="020B0604020202020204" pitchFamily="34" charset="0"/>
              </a:rPr>
              <a:t>提出建议</a:t>
            </a:r>
          </a:p>
        </p:txBody>
      </p:sp>
      <p:sp>
        <p:nvSpPr>
          <p:cNvPr id="37" name="TextBox 29"/>
          <p:cNvSpPr txBox="1"/>
          <p:nvPr/>
        </p:nvSpPr>
        <p:spPr>
          <a:xfrm>
            <a:off x="2060291" y="1956470"/>
            <a:ext cx="748459" cy="648335"/>
          </a:xfrm>
          <a:prstGeom prst="rect">
            <a:avLst/>
          </a:prstGeom>
          <a:noFill/>
        </p:spPr>
        <p:txBody>
          <a:bodyPr wrap="square" lIns="0" tIns="0" rIns="0" bIns="0" rtlCol="0">
            <a:spAutoFit/>
          </a:bodyPr>
          <a:lstStyle/>
          <a:p>
            <a:pPr algn="ctr"/>
            <a:r>
              <a:rPr lang="zh-CN" altLang="en-US" sz="2105" b="1" dirty="0">
                <a:solidFill>
                  <a:schemeClr val="bg1"/>
                </a:solidFill>
                <a:latin typeface="Arial" panose="020B0604020202020204" pitchFamily="34" charset="0"/>
                <a:ea typeface="微软雅黑" panose="020B0503020204020204" charset="-122"/>
                <a:sym typeface="Arial" panose="020B0604020202020204" pitchFamily="34" charset="0"/>
              </a:rPr>
              <a:t>突出问题</a:t>
            </a:r>
          </a:p>
        </p:txBody>
      </p:sp>
      <p:sp>
        <p:nvSpPr>
          <p:cNvPr id="38" name="TextBox 30"/>
          <p:cNvSpPr txBox="1"/>
          <p:nvPr/>
        </p:nvSpPr>
        <p:spPr>
          <a:xfrm>
            <a:off x="6918062" y="1956470"/>
            <a:ext cx="748459" cy="648335"/>
          </a:xfrm>
          <a:prstGeom prst="rect">
            <a:avLst/>
          </a:prstGeom>
          <a:noFill/>
        </p:spPr>
        <p:txBody>
          <a:bodyPr wrap="square" lIns="0" tIns="0" rIns="0" bIns="0" rtlCol="0">
            <a:spAutoFit/>
          </a:bodyPr>
          <a:lstStyle/>
          <a:p>
            <a:pPr algn="ctr"/>
            <a:r>
              <a:rPr lang="zh-CN" altLang="en-US" sz="2105" b="1" dirty="0">
                <a:solidFill>
                  <a:schemeClr val="bg1"/>
                </a:solidFill>
                <a:latin typeface="Arial" panose="020B0604020202020204" pitchFamily="34" charset="0"/>
                <a:ea typeface="微软雅黑" panose="020B0503020204020204" charset="-122"/>
                <a:sym typeface="Arial" panose="020B0604020202020204" pitchFamily="34" charset="0"/>
              </a:rPr>
              <a:t>突出问题</a:t>
            </a:r>
          </a:p>
        </p:txBody>
      </p:sp>
      <p:sp>
        <p:nvSpPr>
          <p:cNvPr id="39" name="TextBox 31"/>
          <p:cNvSpPr txBox="1"/>
          <p:nvPr/>
        </p:nvSpPr>
        <p:spPr>
          <a:xfrm>
            <a:off x="4572961" y="4720450"/>
            <a:ext cx="748459" cy="648335"/>
          </a:xfrm>
          <a:prstGeom prst="rect">
            <a:avLst/>
          </a:prstGeom>
          <a:noFill/>
        </p:spPr>
        <p:txBody>
          <a:bodyPr wrap="square" lIns="0" tIns="0" rIns="0" bIns="0" rtlCol="0">
            <a:spAutoFit/>
          </a:bodyPr>
          <a:lstStyle/>
          <a:p>
            <a:pPr algn="ctr"/>
            <a:r>
              <a:rPr lang="zh-CN" altLang="en-US" sz="2105" b="1" dirty="0">
                <a:solidFill>
                  <a:schemeClr val="bg1"/>
                </a:solidFill>
                <a:latin typeface="Arial" panose="020B0604020202020204" pitchFamily="34" charset="0"/>
                <a:ea typeface="微软雅黑" panose="020B0503020204020204" charset="-122"/>
                <a:sym typeface="Arial" panose="020B0604020202020204" pitchFamily="34" charset="0"/>
              </a:rPr>
              <a:t>突出问题</a:t>
            </a:r>
          </a:p>
        </p:txBody>
      </p:sp>
      <p:sp>
        <p:nvSpPr>
          <p:cNvPr id="40" name="TextBox 32"/>
          <p:cNvSpPr txBox="1"/>
          <p:nvPr/>
        </p:nvSpPr>
        <p:spPr>
          <a:xfrm>
            <a:off x="9344153" y="4720450"/>
            <a:ext cx="748459" cy="648335"/>
          </a:xfrm>
          <a:prstGeom prst="rect">
            <a:avLst/>
          </a:prstGeom>
          <a:noFill/>
        </p:spPr>
        <p:txBody>
          <a:bodyPr wrap="square" lIns="0" tIns="0" rIns="0" bIns="0" rtlCol="0">
            <a:spAutoFit/>
          </a:bodyPr>
          <a:lstStyle/>
          <a:p>
            <a:pPr algn="ctr"/>
            <a:r>
              <a:rPr lang="zh-CN" altLang="en-US" sz="2105" b="1" dirty="0">
                <a:solidFill>
                  <a:schemeClr val="bg1"/>
                </a:solidFill>
                <a:latin typeface="Arial" panose="020B0604020202020204" pitchFamily="34" charset="0"/>
                <a:ea typeface="微软雅黑" panose="020B0503020204020204" charset="-122"/>
                <a:sym typeface="Arial" panose="020B0604020202020204" pitchFamily="34" charset="0"/>
              </a:rPr>
              <a:t>突出问题</a:t>
            </a:r>
          </a:p>
        </p:txBody>
      </p:sp>
      <p:cxnSp>
        <p:nvCxnSpPr>
          <p:cNvPr id="41" name="直接连接符 40"/>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userDrawn="1"/>
        </p:nvGrpSpPr>
        <p:grpSpPr>
          <a:xfrm>
            <a:off x="248015" y="208049"/>
            <a:ext cx="625119" cy="557307"/>
            <a:chOff x="247539" y="208088"/>
            <a:chExt cx="623918" cy="557410"/>
          </a:xfrm>
        </p:grpSpPr>
        <p:sp>
          <p:nvSpPr>
            <p:cNvPr id="43" name="矩形 42"/>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44" name="矩形 43"/>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45"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4118">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300" fill="hold"/>
                                        <p:tgtEl>
                                          <p:spTgt spid="20"/>
                                        </p:tgtEl>
                                        <p:attrNameLst>
                                          <p:attrName>ppt_w</p:attrName>
                                        </p:attrNameLst>
                                      </p:cBhvr>
                                      <p:tavLst>
                                        <p:tav tm="0">
                                          <p:val>
                                            <p:fltVal val="0"/>
                                          </p:val>
                                        </p:tav>
                                        <p:tav tm="100000">
                                          <p:val>
                                            <p:strVal val="#ppt_w"/>
                                          </p:val>
                                        </p:tav>
                                      </p:tavLst>
                                    </p:anim>
                                    <p:anim calcmode="lin" valueType="num">
                                      <p:cBhvr>
                                        <p:cTn id="8" dur="300" fill="hold"/>
                                        <p:tgtEl>
                                          <p:spTgt spid="20"/>
                                        </p:tgtEl>
                                        <p:attrNameLst>
                                          <p:attrName>ppt_h</p:attrName>
                                        </p:attrNameLst>
                                      </p:cBhvr>
                                      <p:tavLst>
                                        <p:tav tm="0">
                                          <p:val>
                                            <p:fltVal val="0"/>
                                          </p:val>
                                        </p:tav>
                                        <p:tav tm="100000">
                                          <p:val>
                                            <p:strVal val="#ppt_h"/>
                                          </p:val>
                                        </p:tav>
                                      </p:tavLst>
                                    </p:anim>
                                    <p:animEffect transition="in" filter="fade">
                                      <p:cBhvr>
                                        <p:cTn id="9" dur="300"/>
                                        <p:tgtEl>
                                          <p:spTgt spid="20"/>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300" fill="hold"/>
                                        <p:tgtEl>
                                          <p:spTgt spid="2"/>
                                        </p:tgtEl>
                                        <p:attrNameLst>
                                          <p:attrName>ppt_w</p:attrName>
                                        </p:attrNameLst>
                                      </p:cBhvr>
                                      <p:tavLst>
                                        <p:tav tm="0">
                                          <p:val>
                                            <p:fltVal val="0"/>
                                          </p:val>
                                        </p:tav>
                                        <p:tav tm="100000">
                                          <p:val>
                                            <p:strVal val="#ppt_w"/>
                                          </p:val>
                                        </p:tav>
                                      </p:tavLst>
                                    </p:anim>
                                    <p:anim calcmode="lin" valueType="num">
                                      <p:cBhvr>
                                        <p:cTn id="13" dur="300" fill="hold"/>
                                        <p:tgtEl>
                                          <p:spTgt spid="2"/>
                                        </p:tgtEl>
                                        <p:attrNameLst>
                                          <p:attrName>ppt_h</p:attrName>
                                        </p:attrNameLst>
                                      </p:cBhvr>
                                      <p:tavLst>
                                        <p:tav tm="0">
                                          <p:val>
                                            <p:fltVal val="0"/>
                                          </p:val>
                                        </p:tav>
                                        <p:tav tm="100000">
                                          <p:val>
                                            <p:strVal val="#ppt_h"/>
                                          </p:val>
                                        </p:tav>
                                      </p:tavLst>
                                    </p:anim>
                                    <p:animEffect transition="in" filter="fade">
                                      <p:cBhvr>
                                        <p:cTn id="14" dur="300"/>
                                        <p:tgtEl>
                                          <p:spTgt spid="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600"/>
                                        <p:tgtEl>
                                          <p:spTgt spid="17"/>
                                        </p:tgtEl>
                                      </p:cBhvr>
                                    </p:animEffect>
                                    <p:anim calcmode="lin" valueType="num">
                                      <p:cBhvr>
                                        <p:cTn id="24" dur="600" fill="hold"/>
                                        <p:tgtEl>
                                          <p:spTgt spid="17"/>
                                        </p:tgtEl>
                                        <p:attrNameLst>
                                          <p:attrName>ppt_x</p:attrName>
                                        </p:attrNameLst>
                                      </p:cBhvr>
                                      <p:tavLst>
                                        <p:tav tm="0">
                                          <p:val>
                                            <p:strVal val="#ppt_x"/>
                                          </p:val>
                                        </p:tav>
                                        <p:tav tm="100000">
                                          <p:val>
                                            <p:strVal val="#ppt_x"/>
                                          </p:val>
                                        </p:tav>
                                      </p:tavLst>
                                    </p:anim>
                                    <p:anim calcmode="lin" valueType="num">
                                      <p:cBhvr>
                                        <p:cTn id="25" dur="600" fill="hold"/>
                                        <p:tgtEl>
                                          <p:spTgt spid="1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600"/>
                                        <p:tgtEl>
                                          <p:spTgt spid="5"/>
                                        </p:tgtEl>
                                      </p:cBhvr>
                                    </p:animEffect>
                                    <p:anim calcmode="lin" valueType="num">
                                      <p:cBhvr>
                                        <p:cTn id="29" dur="600" fill="hold"/>
                                        <p:tgtEl>
                                          <p:spTgt spid="5"/>
                                        </p:tgtEl>
                                        <p:attrNameLst>
                                          <p:attrName>ppt_x</p:attrName>
                                        </p:attrNameLst>
                                      </p:cBhvr>
                                      <p:tavLst>
                                        <p:tav tm="0">
                                          <p:val>
                                            <p:strVal val="#ppt_x"/>
                                          </p:val>
                                        </p:tav>
                                        <p:tav tm="100000">
                                          <p:val>
                                            <p:strVal val="#ppt_x"/>
                                          </p:val>
                                        </p:tav>
                                      </p:tavLst>
                                    </p:anim>
                                    <p:anim calcmode="lin" valueType="num">
                                      <p:cBhvr>
                                        <p:cTn id="30" dur="600" fill="hold"/>
                                        <p:tgtEl>
                                          <p:spTgt spid="5"/>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600"/>
                                        <p:tgtEl>
                                          <p:spTgt spid="37"/>
                                        </p:tgtEl>
                                      </p:cBhvr>
                                    </p:animEffect>
                                    <p:anim calcmode="lin" valueType="num">
                                      <p:cBhvr>
                                        <p:cTn id="34" dur="600" fill="hold"/>
                                        <p:tgtEl>
                                          <p:spTgt spid="37"/>
                                        </p:tgtEl>
                                        <p:attrNameLst>
                                          <p:attrName>ppt_x</p:attrName>
                                        </p:attrNameLst>
                                      </p:cBhvr>
                                      <p:tavLst>
                                        <p:tav tm="0">
                                          <p:val>
                                            <p:strVal val="#ppt_x"/>
                                          </p:val>
                                        </p:tav>
                                        <p:tav tm="100000">
                                          <p:val>
                                            <p:strVal val="#ppt_x"/>
                                          </p:val>
                                        </p:tav>
                                      </p:tavLst>
                                    </p:anim>
                                    <p:anim calcmode="lin" valueType="num">
                                      <p:cBhvr>
                                        <p:cTn id="35" dur="600" fill="hold"/>
                                        <p:tgtEl>
                                          <p:spTgt spid="37"/>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53" presetClass="entr" presetSubtype="16"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300" fill="hold"/>
                                        <p:tgtEl>
                                          <p:spTgt spid="21"/>
                                        </p:tgtEl>
                                        <p:attrNameLst>
                                          <p:attrName>ppt_w</p:attrName>
                                        </p:attrNameLst>
                                      </p:cBhvr>
                                      <p:tavLst>
                                        <p:tav tm="0">
                                          <p:val>
                                            <p:fltVal val="0"/>
                                          </p:val>
                                        </p:tav>
                                        <p:tav tm="100000">
                                          <p:val>
                                            <p:strVal val="#ppt_w"/>
                                          </p:val>
                                        </p:tav>
                                      </p:tavLst>
                                    </p:anim>
                                    <p:anim calcmode="lin" valueType="num">
                                      <p:cBhvr>
                                        <p:cTn id="40" dur="300" fill="hold"/>
                                        <p:tgtEl>
                                          <p:spTgt spid="21"/>
                                        </p:tgtEl>
                                        <p:attrNameLst>
                                          <p:attrName>ppt_h</p:attrName>
                                        </p:attrNameLst>
                                      </p:cBhvr>
                                      <p:tavLst>
                                        <p:tav tm="0">
                                          <p:val>
                                            <p:fltVal val="0"/>
                                          </p:val>
                                        </p:tav>
                                        <p:tav tm="100000">
                                          <p:val>
                                            <p:strVal val="#ppt_h"/>
                                          </p:val>
                                        </p:tav>
                                      </p:tavLst>
                                    </p:anim>
                                    <p:animEffect transition="in" filter="fade">
                                      <p:cBhvr>
                                        <p:cTn id="41" dur="300"/>
                                        <p:tgtEl>
                                          <p:spTgt spid="21"/>
                                        </p:tgtEl>
                                      </p:cBhvr>
                                    </p:animEffect>
                                  </p:childTnLst>
                                </p:cTn>
                              </p:par>
                              <p:par>
                                <p:cTn id="42" presetID="53" presetClass="entr" presetSubtype="16"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300" fill="hold"/>
                                        <p:tgtEl>
                                          <p:spTgt spid="6"/>
                                        </p:tgtEl>
                                        <p:attrNameLst>
                                          <p:attrName>ppt_w</p:attrName>
                                        </p:attrNameLst>
                                      </p:cBhvr>
                                      <p:tavLst>
                                        <p:tav tm="0">
                                          <p:val>
                                            <p:fltVal val="0"/>
                                          </p:val>
                                        </p:tav>
                                        <p:tav tm="100000">
                                          <p:val>
                                            <p:strVal val="#ppt_w"/>
                                          </p:val>
                                        </p:tav>
                                      </p:tavLst>
                                    </p:anim>
                                    <p:anim calcmode="lin" valueType="num">
                                      <p:cBhvr>
                                        <p:cTn id="45" dur="300" fill="hold"/>
                                        <p:tgtEl>
                                          <p:spTgt spid="6"/>
                                        </p:tgtEl>
                                        <p:attrNameLst>
                                          <p:attrName>ppt_h</p:attrName>
                                        </p:attrNameLst>
                                      </p:cBhvr>
                                      <p:tavLst>
                                        <p:tav tm="0">
                                          <p:val>
                                            <p:fltVal val="0"/>
                                          </p:val>
                                        </p:tav>
                                        <p:tav tm="100000">
                                          <p:val>
                                            <p:strVal val="#ppt_h"/>
                                          </p:val>
                                        </p:tav>
                                      </p:tavLst>
                                    </p:anim>
                                    <p:animEffect transition="in" filter="fade">
                                      <p:cBhvr>
                                        <p:cTn id="46" dur="300"/>
                                        <p:tgtEl>
                                          <p:spTgt spid="6"/>
                                        </p:tgtEl>
                                      </p:cBhvr>
                                    </p:animEffect>
                                  </p:childTnLst>
                                </p:cTn>
                              </p:par>
                            </p:childTnLst>
                          </p:cTn>
                        </p:par>
                        <p:par>
                          <p:cTn id="47" fill="hold">
                            <p:stCondLst>
                              <p:cond delay="2000"/>
                            </p:stCondLst>
                            <p:childTnLst>
                              <p:par>
                                <p:cTn id="48" presetID="47" presetClass="entr" presetSubtype="0"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600"/>
                                        <p:tgtEl>
                                          <p:spTgt spid="32"/>
                                        </p:tgtEl>
                                      </p:cBhvr>
                                    </p:animEffect>
                                    <p:anim calcmode="lin" valueType="num">
                                      <p:cBhvr>
                                        <p:cTn id="51" dur="600" fill="hold"/>
                                        <p:tgtEl>
                                          <p:spTgt spid="32"/>
                                        </p:tgtEl>
                                        <p:attrNameLst>
                                          <p:attrName>ppt_x</p:attrName>
                                        </p:attrNameLst>
                                      </p:cBhvr>
                                      <p:tavLst>
                                        <p:tav tm="0">
                                          <p:val>
                                            <p:strVal val="#ppt_x"/>
                                          </p:val>
                                        </p:tav>
                                        <p:tav tm="100000">
                                          <p:val>
                                            <p:strVal val="#ppt_x"/>
                                          </p:val>
                                        </p:tav>
                                      </p:tavLst>
                                    </p:anim>
                                    <p:anim calcmode="lin" valueType="num">
                                      <p:cBhvr>
                                        <p:cTn id="52" dur="600" fill="hold"/>
                                        <p:tgtEl>
                                          <p:spTgt spid="3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600"/>
                                        <p:tgtEl>
                                          <p:spTgt spid="31"/>
                                        </p:tgtEl>
                                      </p:cBhvr>
                                    </p:animEffect>
                                    <p:anim calcmode="lin" valueType="num">
                                      <p:cBhvr>
                                        <p:cTn id="56" dur="600" fill="hold"/>
                                        <p:tgtEl>
                                          <p:spTgt spid="31"/>
                                        </p:tgtEl>
                                        <p:attrNameLst>
                                          <p:attrName>ppt_x</p:attrName>
                                        </p:attrNameLst>
                                      </p:cBhvr>
                                      <p:tavLst>
                                        <p:tav tm="0">
                                          <p:val>
                                            <p:strVal val="#ppt_x"/>
                                          </p:val>
                                        </p:tav>
                                        <p:tav tm="100000">
                                          <p:val>
                                            <p:strVal val="#ppt_x"/>
                                          </p:val>
                                        </p:tav>
                                      </p:tavLst>
                                    </p:anim>
                                    <p:anim calcmode="lin" valueType="num">
                                      <p:cBhvr>
                                        <p:cTn id="57" dur="600" fill="hold"/>
                                        <p:tgtEl>
                                          <p:spTgt spid="3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600"/>
                                        <p:tgtEl>
                                          <p:spTgt spid="10"/>
                                        </p:tgtEl>
                                      </p:cBhvr>
                                    </p:animEffect>
                                    <p:anim calcmode="lin" valueType="num">
                                      <p:cBhvr>
                                        <p:cTn id="61" dur="600" fill="hold"/>
                                        <p:tgtEl>
                                          <p:spTgt spid="10"/>
                                        </p:tgtEl>
                                        <p:attrNameLst>
                                          <p:attrName>ppt_x</p:attrName>
                                        </p:attrNameLst>
                                      </p:cBhvr>
                                      <p:tavLst>
                                        <p:tav tm="0">
                                          <p:val>
                                            <p:strVal val="#ppt_x"/>
                                          </p:val>
                                        </p:tav>
                                        <p:tav tm="100000">
                                          <p:val>
                                            <p:strVal val="#ppt_x"/>
                                          </p:val>
                                        </p:tav>
                                      </p:tavLst>
                                    </p:anim>
                                    <p:anim calcmode="lin" valueType="num">
                                      <p:cBhvr>
                                        <p:cTn id="62" dur="600" fill="hold"/>
                                        <p:tgtEl>
                                          <p:spTgt spid="1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600"/>
                                        <p:tgtEl>
                                          <p:spTgt spid="39"/>
                                        </p:tgtEl>
                                      </p:cBhvr>
                                    </p:animEffect>
                                    <p:anim calcmode="lin" valueType="num">
                                      <p:cBhvr>
                                        <p:cTn id="66" dur="600" fill="hold"/>
                                        <p:tgtEl>
                                          <p:spTgt spid="39"/>
                                        </p:tgtEl>
                                        <p:attrNameLst>
                                          <p:attrName>ppt_x</p:attrName>
                                        </p:attrNameLst>
                                      </p:cBhvr>
                                      <p:tavLst>
                                        <p:tav tm="0">
                                          <p:val>
                                            <p:strVal val="#ppt_x"/>
                                          </p:val>
                                        </p:tav>
                                        <p:tav tm="100000">
                                          <p:val>
                                            <p:strVal val="#ppt_x"/>
                                          </p:val>
                                        </p:tav>
                                      </p:tavLst>
                                    </p:anim>
                                    <p:anim calcmode="lin" valueType="num">
                                      <p:cBhvr>
                                        <p:cTn id="67" dur="600" fill="hold"/>
                                        <p:tgtEl>
                                          <p:spTgt spid="3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53" presetClass="entr" presetSubtype="16"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300" fill="hold"/>
                                        <p:tgtEl>
                                          <p:spTgt spid="22"/>
                                        </p:tgtEl>
                                        <p:attrNameLst>
                                          <p:attrName>ppt_w</p:attrName>
                                        </p:attrNameLst>
                                      </p:cBhvr>
                                      <p:tavLst>
                                        <p:tav tm="0">
                                          <p:val>
                                            <p:fltVal val="0"/>
                                          </p:val>
                                        </p:tav>
                                        <p:tav tm="100000">
                                          <p:val>
                                            <p:strVal val="#ppt_w"/>
                                          </p:val>
                                        </p:tav>
                                      </p:tavLst>
                                    </p:anim>
                                    <p:anim calcmode="lin" valueType="num">
                                      <p:cBhvr>
                                        <p:cTn id="72" dur="300" fill="hold"/>
                                        <p:tgtEl>
                                          <p:spTgt spid="22"/>
                                        </p:tgtEl>
                                        <p:attrNameLst>
                                          <p:attrName>ppt_h</p:attrName>
                                        </p:attrNameLst>
                                      </p:cBhvr>
                                      <p:tavLst>
                                        <p:tav tm="0">
                                          <p:val>
                                            <p:fltVal val="0"/>
                                          </p:val>
                                        </p:tav>
                                        <p:tav tm="100000">
                                          <p:val>
                                            <p:strVal val="#ppt_h"/>
                                          </p:val>
                                        </p:tav>
                                      </p:tavLst>
                                    </p:anim>
                                    <p:animEffect transition="in" filter="fade">
                                      <p:cBhvr>
                                        <p:cTn id="73" dur="300"/>
                                        <p:tgtEl>
                                          <p:spTgt spid="22"/>
                                        </p:tgtEl>
                                      </p:cBhvr>
                                    </p:animEffect>
                                  </p:childTnLst>
                                </p:cTn>
                              </p:par>
                              <p:par>
                                <p:cTn id="74" presetID="53" presetClass="entr" presetSubtype="16" fill="hold" nodeType="with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p:cTn id="76" dur="300" fill="hold"/>
                                        <p:tgtEl>
                                          <p:spTgt spid="11"/>
                                        </p:tgtEl>
                                        <p:attrNameLst>
                                          <p:attrName>ppt_w</p:attrName>
                                        </p:attrNameLst>
                                      </p:cBhvr>
                                      <p:tavLst>
                                        <p:tav tm="0">
                                          <p:val>
                                            <p:fltVal val="0"/>
                                          </p:val>
                                        </p:tav>
                                        <p:tav tm="100000">
                                          <p:val>
                                            <p:strVal val="#ppt_w"/>
                                          </p:val>
                                        </p:tav>
                                      </p:tavLst>
                                    </p:anim>
                                    <p:anim calcmode="lin" valueType="num">
                                      <p:cBhvr>
                                        <p:cTn id="77" dur="300" fill="hold"/>
                                        <p:tgtEl>
                                          <p:spTgt spid="11"/>
                                        </p:tgtEl>
                                        <p:attrNameLst>
                                          <p:attrName>ppt_h</p:attrName>
                                        </p:attrNameLst>
                                      </p:cBhvr>
                                      <p:tavLst>
                                        <p:tav tm="0">
                                          <p:val>
                                            <p:fltVal val="0"/>
                                          </p:val>
                                        </p:tav>
                                        <p:tav tm="100000">
                                          <p:val>
                                            <p:strVal val="#ppt_h"/>
                                          </p:val>
                                        </p:tav>
                                      </p:tavLst>
                                    </p:anim>
                                    <p:animEffect transition="in" filter="fade">
                                      <p:cBhvr>
                                        <p:cTn id="78" dur="300"/>
                                        <p:tgtEl>
                                          <p:spTgt spid="11"/>
                                        </p:tgtEl>
                                      </p:cBhvr>
                                    </p:animEffect>
                                  </p:childTnLst>
                                </p:cTn>
                              </p:par>
                            </p:childTnLst>
                          </p:cTn>
                        </p:par>
                        <p:par>
                          <p:cTn id="79" fill="hold">
                            <p:stCondLst>
                              <p:cond delay="3500"/>
                            </p:stCondLst>
                            <p:childTnLst>
                              <p:par>
                                <p:cTn id="80" presetID="42" presetClass="entr" presetSubtype="0" fill="hold" grpId="0" nodeType="after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600"/>
                                        <p:tgtEl>
                                          <p:spTgt spid="34"/>
                                        </p:tgtEl>
                                      </p:cBhvr>
                                    </p:animEffect>
                                    <p:anim calcmode="lin" valueType="num">
                                      <p:cBhvr>
                                        <p:cTn id="83" dur="600" fill="hold"/>
                                        <p:tgtEl>
                                          <p:spTgt spid="34"/>
                                        </p:tgtEl>
                                        <p:attrNameLst>
                                          <p:attrName>ppt_x</p:attrName>
                                        </p:attrNameLst>
                                      </p:cBhvr>
                                      <p:tavLst>
                                        <p:tav tm="0">
                                          <p:val>
                                            <p:strVal val="#ppt_x"/>
                                          </p:val>
                                        </p:tav>
                                        <p:tav tm="100000">
                                          <p:val>
                                            <p:strVal val="#ppt_x"/>
                                          </p:val>
                                        </p:tav>
                                      </p:tavLst>
                                    </p:anim>
                                    <p:anim calcmode="lin" valueType="num">
                                      <p:cBhvr>
                                        <p:cTn id="84" dur="600" fill="hold"/>
                                        <p:tgtEl>
                                          <p:spTgt spid="3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600"/>
                                        <p:tgtEl>
                                          <p:spTgt spid="33"/>
                                        </p:tgtEl>
                                      </p:cBhvr>
                                    </p:animEffect>
                                    <p:anim calcmode="lin" valueType="num">
                                      <p:cBhvr>
                                        <p:cTn id="88" dur="600" fill="hold"/>
                                        <p:tgtEl>
                                          <p:spTgt spid="33"/>
                                        </p:tgtEl>
                                        <p:attrNameLst>
                                          <p:attrName>ppt_x</p:attrName>
                                        </p:attrNameLst>
                                      </p:cBhvr>
                                      <p:tavLst>
                                        <p:tav tm="0">
                                          <p:val>
                                            <p:strVal val="#ppt_x"/>
                                          </p:val>
                                        </p:tav>
                                        <p:tav tm="100000">
                                          <p:val>
                                            <p:strVal val="#ppt_x"/>
                                          </p:val>
                                        </p:tav>
                                      </p:tavLst>
                                    </p:anim>
                                    <p:anim calcmode="lin" valueType="num">
                                      <p:cBhvr>
                                        <p:cTn id="89" dur="600" fill="hold"/>
                                        <p:tgtEl>
                                          <p:spTgt spid="33"/>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fade">
                                      <p:cBhvr>
                                        <p:cTn id="92" dur="600"/>
                                        <p:tgtEl>
                                          <p:spTgt spid="15"/>
                                        </p:tgtEl>
                                      </p:cBhvr>
                                    </p:animEffect>
                                    <p:anim calcmode="lin" valueType="num">
                                      <p:cBhvr>
                                        <p:cTn id="93" dur="600" fill="hold"/>
                                        <p:tgtEl>
                                          <p:spTgt spid="15"/>
                                        </p:tgtEl>
                                        <p:attrNameLst>
                                          <p:attrName>ppt_x</p:attrName>
                                        </p:attrNameLst>
                                      </p:cBhvr>
                                      <p:tavLst>
                                        <p:tav tm="0">
                                          <p:val>
                                            <p:strVal val="#ppt_x"/>
                                          </p:val>
                                        </p:tav>
                                        <p:tav tm="100000">
                                          <p:val>
                                            <p:strVal val="#ppt_x"/>
                                          </p:val>
                                        </p:tav>
                                      </p:tavLst>
                                    </p:anim>
                                    <p:anim calcmode="lin" valueType="num">
                                      <p:cBhvr>
                                        <p:cTn id="94" dur="600" fill="hold"/>
                                        <p:tgtEl>
                                          <p:spTgt spid="15"/>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600"/>
                                        <p:tgtEl>
                                          <p:spTgt spid="38"/>
                                        </p:tgtEl>
                                      </p:cBhvr>
                                    </p:animEffect>
                                    <p:anim calcmode="lin" valueType="num">
                                      <p:cBhvr>
                                        <p:cTn id="98" dur="600" fill="hold"/>
                                        <p:tgtEl>
                                          <p:spTgt spid="38"/>
                                        </p:tgtEl>
                                        <p:attrNameLst>
                                          <p:attrName>ppt_x</p:attrName>
                                        </p:attrNameLst>
                                      </p:cBhvr>
                                      <p:tavLst>
                                        <p:tav tm="0">
                                          <p:val>
                                            <p:strVal val="#ppt_x"/>
                                          </p:val>
                                        </p:tav>
                                        <p:tav tm="100000">
                                          <p:val>
                                            <p:strVal val="#ppt_x"/>
                                          </p:val>
                                        </p:tav>
                                      </p:tavLst>
                                    </p:anim>
                                    <p:anim calcmode="lin" valueType="num">
                                      <p:cBhvr>
                                        <p:cTn id="99" dur="600" fill="hold"/>
                                        <p:tgtEl>
                                          <p:spTgt spid="38"/>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53" presetClass="entr" presetSubtype="16"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p:cTn id="103" dur="300" fill="hold"/>
                                        <p:tgtEl>
                                          <p:spTgt spid="29"/>
                                        </p:tgtEl>
                                        <p:attrNameLst>
                                          <p:attrName>ppt_w</p:attrName>
                                        </p:attrNameLst>
                                      </p:cBhvr>
                                      <p:tavLst>
                                        <p:tav tm="0">
                                          <p:val>
                                            <p:fltVal val="0"/>
                                          </p:val>
                                        </p:tav>
                                        <p:tav tm="100000">
                                          <p:val>
                                            <p:strVal val="#ppt_w"/>
                                          </p:val>
                                        </p:tav>
                                      </p:tavLst>
                                    </p:anim>
                                    <p:anim calcmode="lin" valueType="num">
                                      <p:cBhvr>
                                        <p:cTn id="104" dur="300" fill="hold"/>
                                        <p:tgtEl>
                                          <p:spTgt spid="29"/>
                                        </p:tgtEl>
                                        <p:attrNameLst>
                                          <p:attrName>ppt_h</p:attrName>
                                        </p:attrNameLst>
                                      </p:cBhvr>
                                      <p:tavLst>
                                        <p:tav tm="0">
                                          <p:val>
                                            <p:fltVal val="0"/>
                                          </p:val>
                                        </p:tav>
                                        <p:tav tm="100000">
                                          <p:val>
                                            <p:strVal val="#ppt_h"/>
                                          </p:val>
                                        </p:tav>
                                      </p:tavLst>
                                    </p:anim>
                                    <p:animEffect transition="in" filter="fade">
                                      <p:cBhvr>
                                        <p:cTn id="105" dur="300"/>
                                        <p:tgtEl>
                                          <p:spTgt spid="29"/>
                                        </p:tgtEl>
                                      </p:cBhvr>
                                    </p:animEffect>
                                  </p:childTnLst>
                                </p:cTn>
                              </p:par>
                              <p:par>
                                <p:cTn id="106" presetID="53" presetClass="entr" presetSubtype="16"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 calcmode="lin" valueType="num">
                                      <p:cBhvr>
                                        <p:cTn id="108" dur="300" fill="hold"/>
                                        <p:tgtEl>
                                          <p:spTgt spid="26"/>
                                        </p:tgtEl>
                                        <p:attrNameLst>
                                          <p:attrName>ppt_w</p:attrName>
                                        </p:attrNameLst>
                                      </p:cBhvr>
                                      <p:tavLst>
                                        <p:tav tm="0">
                                          <p:val>
                                            <p:fltVal val="0"/>
                                          </p:val>
                                        </p:tav>
                                        <p:tav tm="100000">
                                          <p:val>
                                            <p:strVal val="#ppt_w"/>
                                          </p:val>
                                        </p:tav>
                                      </p:tavLst>
                                    </p:anim>
                                    <p:anim calcmode="lin" valueType="num">
                                      <p:cBhvr>
                                        <p:cTn id="109" dur="300" fill="hold"/>
                                        <p:tgtEl>
                                          <p:spTgt spid="26"/>
                                        </p:tgtEl>
                                        <p:attrNameLst>
                                          <p:attrName>ppt_h</p:attrName>
                                        </p:attrNameLst>
                                      </p:cBhvr>
                                      <p:tavLst>
                                        <p:tav tm="0">
                                          <p:val>
                                            <p:fltVal val="0"/>
                                          </p:val>
                                        </p:tav>
                                        <p:tav tm="100000">
                                          <p:val>
                                            <p:strVal val="#ppt_h"/>
                                          </p:val>
                                        </p:tav>
                                      </p:tavLst>
                                    </p:anim>
                                    <p:animEffect transition="in" filter="fade">
                                      <p:cBhvr>
                                        <p:cTn id="110" dur="300"/>
                                        <p:tgtEl>
                                          <p:spTgt spid="26"/>
                                        </p:tgtEl>
                                      </p:cBhvr>
                                    </p:animEffect>
                                  </p:childTnLst>
                                </p:cTn>
                              </p:par>
                            </p:childTnLst>
                          </p:cTn>
                        </p:par>
                        <p:par>
                          <p:cTn id="111" fill="hold">
                            <p:stCondLst>
                              <p:cond delay="5000"/>
                            </p:stCondLst>
                            <p:childTnLst>
                              <p:par>
                                <p:cTn id="112" presetID="47" presetClass="entr" presetSubtype="0" fill="hold" grpId="0" nodeType="after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600"/>
                                        <p:tgtEl>
                                          <p:spTgt spid="36"/>
                                        </p:tgtEl>
                                      </p:cBhvr>
                                    </p:animEffect>
                                    <p:anim calcmode="lin" valueType="num">
                                      <p:cBhvr>
                                        <p:cTn id="115" dur="600" fill="hold"/>
                                        <p:tgtEl>
                                          <p:spTgt spid="36"/>
                                        </p:tgtEl>
                                        <p:attrNameLst>
                                          <p:attrName>ppt_x</p:attrName>
                                        </p:attrNameLst>
                                      </p:cBhvr>
                                      <p:tavLst>
                                        <p:tav tm="0">
                                          <p:val>
                                            <p:strVal val="#ppt_x"/>
                                          </p:val>
                                        </p:tav>
                                        <p:tav tm="100000">
                                          <p:val>
                                            <p:strVal val="#ppt_x"/>
                                          </p:val>
                                        </p:tav>
                                      </p:tavLst>
                                    </p:anim>
                                    <p:anim calcmode="lin" valueType="num">
                                      <p:cBhvr>
                                        <p:cTn id="116" dur="600" fill="hold"/>
                                        <p:tgtEl>
                                          <p:spTgt spid="36"/>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600"/>
                                        <p:tgtEl>
                                          <p:spTgt spid="35"/>
                                        </p:tgtEl>
                                      </p:cBhvr>
                                    </p:animEffect>
                                    <p:anim calcmode="lin" valueType="num">
                                      <p:cBhvr>
                                        <p:cTn id="120" dur="600" fill="hold"/>
                                        <p:tgtEl>
                                          <p:spTgt spid="35"/>
                                        </p:tgtEl>
                                        <p:attrNameLst>
                                          <p:attrName>ppt_x</p:attrName>
                                        </p:attrNameLst>
                                      </p:cBhvr>
                                      <p:tavLst>
                                        <p:tav tm="0">
                                          <p:val>
                                            <p:strVal val="#ppt_x"/>
                                          </p:val>
                                        </p:tav>
                                        <p:tav tm="100000">
                                          <p:val>
                                            <p:strVal val="#ppt_x"/>
                                          </p:val>
                                        </p:tav>
                                      </p:tavLst>
                                    </p:anim>
                                    <p:anim calcmode="lin" valueType="num">
                                      <p:cBhvr>
                                        <p:cTn id="121" dur="600" fill="hold"/>
                                        <p:tgtEl>
                                          <p:spTgt spid="35"/>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fade">
                                      <p:cBhvr>
                                        <p:cTn id="124" dur="600"/>
                                        <p:tgtEl>
                                          <p:spTgt spid="16"/>
                                        </p:tgtEl>
                                      </p:cBhvr>
                                    </p:animEffect>
                                    <p:anim calcmode="lin" valueType="num">
                                      <p:cBhvr>
                                        <p:cTn id="125" dur="600" fill="hold"/>
                                        <p:tgtEl>
                                          <p:spTgt spid="16"/>
                                        </p:tgtEl>
                                        <p:attrNameLst>
                                          <p:attrName>ppt_x</p:attrName>
                                        </p:attrNameLst>
                                      </p:cBhvr>
                                      <p:tavLst>
                                        <p:tav tm="0">
                                          <p:val>
                                            <p:strVal val="#ppt_x"/>
                                          </p:val>
                                        </p:tav>
                                        <p:tav tm="100000">
                                          <p:val>
                                            <p:strVal val="#ppt_x"/>
                                          </p:val>
                                        </p:tav>
                                      </p:tavLst>
                                    </p:anim>
                                    <p:anim calcmode="lin" valueType="num">
                                      <p:cBhvr>
                                        <p:cTn id="126" dur="600" fill="hold"/>
                                        <p:tgtEl>
                                          <p:spTgt spid="16"/>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40"/>
                                        </p:tgtEl>
                                        <p:attrNameLst>
                                          <p:attrName>style.visibility</p:attrName>
                                        </p:attrNameLst>
                                      </p:cBhvr>
                                      <p:to>
                                        <p:strVal val="visible"/>
                                      </p:to>
                                    </p:set>
                                    <p:animEffect transition="in" filter="fade">
                                      <p:cBhvr>
                                        <p:cTn id="129" dur="600"/>
                                        <p:tgtEl>
                                          <p:spTgt spid="40"/>
                                        </p:tgtEl>
                                      </p:cBhvr>
                                    </p:animEffect>
                                    <p:anim calcmode="lin" valueType="num">
                                      <p:cBhvr>
                                        <p:cTn id="130" dur="600" fill="hold"/>
                                        <p:tgtEl>
                                          <p:spTgt spid="40"/>
                                        </p:tgtEl>
                                        <p:attrNameLst>
                                          <p:attrName>ppt_x</p:attrName>
                                        </p:attrNameLst>
                                      </p:cBhvr>
                                      <p:tavLst>
                                        <p:tav tm="0">
                                          <p:val>
                                            <p:strVal val="#ppt_x"/>
                                          </p:val>
                                        </p:tav>
                                        <p:tav tm="100000">
                                          <p:val>
                                            <p:strVal val="#ppt_x"/>
                                          </p:val>
                                        </p:tav>
                                      </p:tavLst>
                                    </p:anim>
                                    <p:anim calcmode="lin" valueType="num">
                                      <p:cBhvr>
                                        <p:cTn id="131" dur="6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0" grpId="0" bldLvl="0" animBg="1"/>
      <p:bldP spid="15" grpId="0" bldLvl="0" animBg="1"/>
      <p:bldP spid="16" grpId="0" bldLvl="0" animBg="1"/>
      <p:bldP spid="17" grpId="0"/>
      <p:bldP spid="19" grpId="0"/>
      <p:bldP spid="20" grpId="0"/>
      <p:bldP spid="21" grpId="0"/>
      <p:bldP spid="22" grpId="0"/>
      <p:bldP spid="29" grpId="0"/>
      <p:bldP spid="31" grpId="0"/>
      <p:bldP spid="32" grpId="0"/>
      <p:bldP spid="33" grpId="0"/>
      <p:bldP spid="34" grpId="0"/>
      <p:bldP spid="35" grpId="0"/>
      <p:bldP spid="36" grpId="0"/>
      <p:bldP spid="37" grpId="0"/>
      <p:bldP spid="38" grpId="0"/>
      <p:bldP spid="39"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831448" y="2383767"/>
            <a:ext cx="8310769" cy="2596057"/>
            <a:chOff x="1941025" y="2658890"/>
            <a:chExt cx="8309951" cy="2590469"/>
          </a:xfrm>
          <a:solidFill>
            <a:schemeClr val="accent3"/>
          </a:solidFill>
        </p:grpSpPr>
        <p:sp>
          <p:nvSpPr>
            <p:cNvPr id="41" name="空心弧 40"/>
            <p:cNvSpPr/>
            <p:nvPr/>
          </p:nvSpPr>
          <p:spPr>
            <a:xfrm>
              <a:off x="768777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2" name="空心弧 41"/>
            <p:cNvSpPr/>
            <p:nvPr/>
          </p:nvSpPr>
          <p:spPr>
            <a:xfrm rot="10800000">
              <a:off x="5772192"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3" name="空心弧 42"/>
            <p:cNvSpPr/>
            <p:nvPr/>
          </p:nvSpPr>
          <p:spPr>
            <a:xfrm rot="10800000">
              <a:off x="1941025"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4" name="空心弧 43"/>
            <p:cNvSpPr/>
            <p:nvPr/>
          </p:nvSpPr>
          <p:spPr>
            <a:xfrm>
              <a:off x="3856609"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45" name="组合 44"/>
          <p:cNvGrpSpPr/>
          <p:nvPr/>
        </p:nvGrpSpPr>
        <p:grpSpPr>
          <a:xfrm>
            <a:off x="1830813" y="2364287"/>
            <a:ext cx="8310769" cy="2610453"/>
            <a:chOff x="1941025" y="2644525"/>
            <a:chExt cx="8309951" cy="2604834"/>
          </a:xfrm>
          <a:solidFill>
            <a:schemeClr val="accent5"/>
          </a:solidFill>
        </p:grpSpPr>
        <p:sp>
          <p:nvSpPr>
            <p:cNvPr id="46" name="空心弧 45"/>
            <p:cNvSpPr/>
            <p:nvPr/>
          </p:nvSpPr>
          <p:spPr>
            <a:xfrm>
              <a:off x="1941025" y="2686157"/>
              <a:ext cx="2563201" cy="2563202"/>
            </a:xfrm>
            <a:prstGeom prst="blockArc">
              <a:avLst>
                <a:gd name="adj1" fmla="val 10800000"/>
                <a:gd name="adj2" fmla="val 21532483"/>
                <a:gd name="adj3" fmla="val 2491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7" name="空心弧 46"/>
            <p:cNvSpPr/>
            <p:nvPr/>
          </p:nvSpPr>
          <p:spPr>
            <a:xfrm>
              <a:off x="5772192"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8" name="空心弧 47"/>
            <p:cNvSpPr/>
            <p:nvPr/>
          </p:nvSpPr>
          <p:spPr>
            <a:xfrm rot="10800000">
              <a:off x="3856609"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9" name="空心弧 48"/>
            <p:cNvSpPr/>
            <p:nvPr/>
          </p:nvSpPr>
          <p:spPr>
            <a:xfrm rot="10800000">
              <a:off x="7687775"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50" name="组合 49"/>
          <p:cNvGrpSpPr/>
          <p:nvPr/>
        </p:nvGrpSpPr>
        <p:grpSpPr>
          <a:xfrm>
            <a:off x="1954901" y="2837418"/>
            <a:ext cx="2439998" cy="3604218"/>
            <a:chOff x="2064470" y="3111561"/>
            <a:chExt cx="2439757" cy="3596461"/>
          </a:xfrm>
        </p:grpSpPr>
        <p:sp>
          <p:nvSpPr>
            <p:cNvPr id="51" name="椭圆 50"/>
            <p:cNvSpPr/>
            <p:nvPr/>
          </p:nvSpPr>
          <p:spPr>
            <a:xfrm>
              <a:off x="2727050" y="3486549"/>
              <a:ext cx="952557" cy="952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rPr>
                <a:t>1</a:t>
              </a:r>
              <a:endParaRPr lang="zh-CN" altLang="en-US"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52" name="文本框 20"/>
            <p:cNvSpPr txBox="1"/>
            <p:nvPr/>
          </p:nvSpPr>
          <p:spPr>
            <a:xfrm rot="723832">
              <a:off x="2413719" y="3111561"/>
              <a:ext cx="1707868" cy="1155747"/>
            </a:xfrm>
            <a:prstGeom prst="rect">
              <a:avLst/>
            </a:prstGeom>
            <a:noFill/>
          </p:spPr>
          <p:txBody>
            <a:bodyPr wrap="square" rtlCol="0">
              <a:prstTxWarp prst="textArchUp">
                <a:avLst>
                  <a:gd name="adj" fmla="val 10683234"/>
                </a:avLst>
              </a:prstTxWarp>
              <a:spAutoFit/>
            </a:bodyPr>
            <a:lstStyle/>
            <a:p>
              <a:r>
                <a:rPr lang="zh-CN" altLang="en-US" sz="20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点击输入小标题</a:t>
              </a:r>
            </a:p>
          </p:txBody>
        </p:sp>
        <p:sp>
          <p:nvSpPr>
            <p:cNvPr id="53" name="矩形 52"/>
            <p:cNvSpPr/>
            <p:nvPr/>
          </p:nvSpPr>
          <p:spPr>
            <a:xfrm>
              <a:off x="2064470" y="5628944"/>
              <a:ext cx="2439757" cy="1079078"/>
            </a:xfrm>
            <a:prstGeom prst="rect">
              <a:avLst/>
            </a:prstGeom>
          </p:spPr>
          <p:txBody>
            <a:bodyPr wrap="square">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4" name="Freeform 5"/>
            <p:cNvSpPr>
              <a:spLocks noEditPoints="1"/>
            </p:cNvSpPr>
            <p:nvPr/>
          </p:nvSpPr>
          <p:spPr bwMode="auto">
            <a:xfrm>
              <a:off x="3093488"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616" tIns="45808" rIns="91616" bIns="45808" numCol="1" spcCol="0" rtlCol="0" fromWordArt="0" anchor="ctr" anchorCtr="0" forceAA="0" compatLnSpc="1">
              <a:noAutofit/>
            </a:bodyPr>
            <a:lstStyle/>
            <a:p>
              <a:pPr algn="ctr"/>
              <a:endParaRPr lang="zh-CN" altLang="en-US" sz="2405"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5" name="组合 54"/>
          <p:cNvGrpSpPr/>
          <p:nvPr/>
        </p:nvGrpSpPr>
        <p:grpSpPr>
          <a:xfrm>
            <a:off x="5909906" y="2820567"/>
            <a:ext cx="2474259" cy="3621068"/>
            <a:chOff x="6019083" y="3094749"/>
            <a:chExt cx="2474014" cy="3613271"/>
          </a:xfrm>
        </p:grpSpPr>
        <p:sp>
          <p:nvSpPr>
            <p:cNvPr id="56" name="椭圆 55"/>
            <p:cNvSpPr/>
            <p:nvPr/>
          </p:nvSpPr>
          <p:spPr>
            <a:xfrm>
              <a:off x="6577513" y="3486549"/>
              <a:ext cx="952557" cy="95255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rPr>
                <a:t>3</a:t>
              </a:r>
              <a:endParaRPr lang="zh-CN" altLang="en-US"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57" name="文本框 28"/>
            <p:cNvSpPr txBox="1"/>
            <p:nvPr/>
          </p:nvSpPr>
          <p:spPr>
            <a:xfrm rot="893704">
              <a:off x="6273353" y="3094749"/>
              <a:ext cx="1707868" cy="1155748"/>
            </a:xfrm>
            <a:prstGeom prst="rect">
              <a:avLst/>
            </a:prstGeom>
            <a:noFill/>
          </p:spPr>
          <p:txBody>
            <a:bodyPr wrap="square" rtlCol="0">
              <a:prstTxWarp prst="textArchUp">
                <a:avLst>
                  <a:gd name="adj" fmla="val 10683234"/>
                </a:avLst>
              </a:prstTxWarp>
              <a:spAutoFit/>
            </a:bodyPr>
            <a:lstStyle/>
            <a:p>
              <a:r>
                <a:rPr lang="zh-CN" altLang="en-US" sz="20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点击输入小标题</a:t>
              </a:r>
            </a:p>
          </p:txBody>
        </p:sp>
        <p:sp>
          <p:nvSpPr>
            <p:cNvPr id="58" name="矩形 57"/>
            <p:cNvSpPr/>
            <p:nvPr/>
          </p:nvSpPr>
          <p:spPr>
            <a:xfrm>
              <a:off x="6019083" y="5628944"/>
              <a:ext cx="2474014" cy="1079076"/>
            </a:xfrm>
            <a:prstGeom prst="rect">
              <a:avLst/>
            </a:prstGeom>
          </p:spPr>
          <p:txBody>
            <a:bodyPr wrap="square">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9" name="Freeform 5"/>
            <p:cNvSpPr>
              <a:spLocks noEditPoints="1"/>
            </p:cNvSpPr>
            <p:nvPr/>
          </p:nvSpPr>
          <p:spPr bwMode="auto">
            <a:xfrm>
              <a:off x="7050647"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616" tIns="45808" rIns="91616" bIns="45808" numCol="1" spcCol="0" rtlCol="0" fromWordArt="0" anchor="ctr" anchorCtr="0" forceAA="0" compatLnSpc="1">
              <a:noAutofit/>
            </a:bodyPr>
            <a:lstStyle/>
            <a:p>
              <a:pPr algn="ctr"/>
              <a:endParaRPr lang="zh-CN" altLang="en-US" sz="2405"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60" name="组合 59"/>
          <p:cNvGrpSpPr/>
          <p:nvPr/>
        </p:nvGrpSpPr>
        <p:grpSpPr>
          <a:xfrm>
            <a:off x="3747220" y="1152698"/>
            <a:ext cx="2439997" cy="3446969"/>
            <a:chOff x="3856608" y="1430465"/>
            <a:chExt cx="2439755" cy="3439551"/>
          </a:xfrm>
        </p:grpSpPr>
        <p:sp>
          <p:nvSpPr>
            <p:cNvPr id="61" name="椭圆 60"/>
            <p:cNvSpPr/>
            <p:nvPr/>
          </p:nvSpPr>
          <p:spPr>
            <a:xfrm>
              <a:off x="4661930" y="3486549"/>
              <a:ext cx="952557" cy="9525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rPr>
                <a:t>2</a:t>
              </a:r>
              <a:endParaRPr lang="zh-CN" altLang="en-US"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62" name="文本框 26"/>
            <p:cNvSpPr txBox="1"/>
            <p:nvPr/>
          </p:nvSpPr>
          <p:spPr>
            <a:xfrm rot="21215758">
              <a:off x="4372924" y="3714268"/>
              <a:ext cx="1707868" cy="1155748"/>
            </a:xfrm>
            <a:prstGeom prst="rect">
              <a:avLst/>
            </a:prstGeom>
            <a:noFill/>
          </p:spPr>
          <p:txBody>
            <a:bodyPr wrap="square" rtlCol="0">
              <a:prstTxWarp prst="textArchDown">
                <a:avLst/>
              </a:prstTxWarp>
              <a:spAutoFit/>
            </a:bodyPr>
            <a:lstStyle/>
            <a:p>
              <a:r>
                <a:rPr lang="zh-CN" altLang="en-US" sz="20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点击输入小标题</a:t>
              </a:r>
            </a:p>
          </p:txBody>
        </p:sp>
        <p:sp>
          <p:nvSpPr>
            <p:cNvPr id="63" name="矩形 62"/>
            <p:cNvSpPr/>
            <p:nvPr/>
          </p:nvSpPr>
          <p:spPr>
            <a:xfrm>
              <a:off x="3856608" y="1430465"/>
              <a:ext cx="2439755" cy="1079078"/>
            </a:xfrm>
            <a:prstGeom prst="rect">
              <a:avLst/>
            </a:prstGeom>
          </p:spPr>
          <p:txBody>
            <a:bodyPr wrap="square">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64" name="Freeform 5"/>
            <p:cNvSpPr>
              <a:spLocks noEditPoints="1"/>
            </p:cNvSpPr>
            <p:nvPr/>
          </p:nvSpPr>
          <p:spPr bwMode="auto">
            <a:xfrm>
              <a:off x="4968584"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616" tIns="45808" rIns="91616" bIns="45808" numCol="1" spcCol="0" rtlCol="0" fromWordArt="0" anchor="ctr" anchorCtr="0" forceAA="0" compatLnSpc="1">
              <a:noAutofit/>
            </a:bodyPr>
            <a:lstStyle/>
            <a:p>
              <a:pPr algn="ctr"/>
              <a:endParaRPr lang="zh-CN" altLang="en-US" sz="2405"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65" name="组合 64"/>
          <p:cNvGrpSpPr/>
          <p:nvPr/>
        </p:nvGrpSpPr>
        <p:grpSpPr>
          <a:xfrm>
            <a:off x="7702221" y="1116214"/>
            <a:ext cx="2439997" cy="3450895"/>
            <a:chOff x="7811220" y="1394063"/>
            <a:chExt cx="2439755" cy="3443468"/>
          </a:xfrm>
        </p:grpSpPr>
        <p:sp>
          <p:nvSpPr>
            <p:cNvPr id="66" name="椭圆 65"/>
            <p:cNvSpPr/>
            <p:nvPr/>
          </p:nvSpPr>
          <p:spPr>
            <a:xfrm>
              <a:off x="8493097" y="3486549"/>
              <a:ext cx="952557" cy="952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rPr>
                <a:t>4</a:t>
              </a:r>
              <a:endParaRPr lang="zh-CN" altLang="en-US"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67" name="文本框 29"/>
            <p:cNvSpPr txBox="1"/>
            <p:nvPr/>
          </p:nvSpPr>
          <p:spPr>
            <a:xfrm rot="20739839">
              <a:off x="8139873" y="3681783"/>
              <a:ext cx="1707868" cy="1155748"/>
            </a:xfrm>
            <a:prstGeom prst="rect">
              <a:avLst/>
            </a:prstGeom>
            <a:noFill/>
          </p:spPr>
          <p:txBody>
            <a:bodyPr wrap="square" rtlCol="0">
              <a:prstTxWarp prst="textArchDown">
                <a:avLst/>
              </a:prstTxWarp>
              <a:spAutoFit/>
            </a:bodyPr>
            <a:lstStyle/>
            <a:p>
              <a:r>
                <a:rPr lang="zh-CN" altLang="en-US" sz="20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点击输入小标题</a:t>
              </a:r>
            </a:p>
          </p:txBody>
        </p:sp>
        <p:sp>
          <p:nvSpPr>
            <p:cNvPr id="68" name="矩形 67"/>
            <p:cNvSpPr/>
            <p:nvPr/>
          </p:nvSpPr>
          <p:spPr>
            <a:xfrm>
              <a:off x="7811220" y="1394063"/>
              <a:ext cx="2439755" cy="1079078"/>
            </a:xfrm>
            <a:prstGeom prst="rect">
              <a:avLst/>
            </a:prstGeom>
          </p:spPr>
          <p:txBody>
            <a:bodyPr wrap="square">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69" name="Freeform 5"/>
            <p:cNvSpPr>
              <a:spLocks noEditPoints="1"/>
            </p:cNvSpPr>
            <p:nvPr/>
          </p:nvSpPr>
          <p:spPr bwMode="auto">
            <a:xfrm>
              <a:off x="8840238"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616" tIns="45808" rIns="91616" bIns="45808" numCol="1" spcCol="0" rtlCol="0" fromWordArt="0" anchor="ctr" anchorCtr="0" forceAA="0" compatLnSpc="1">
              <a:noAutofit/>
            </a:bodyPr>
            <a:lstStyle/>
            <a:p>
              <a:pPr algn="ctr"/>
              <a:endParaRPr lang="zh-CN" altLang="en-US" sz="2405"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435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22" presetClass="entr" presetSubtype="2" fill="hold" nodeType="withEffect">
                                  <p:stCondLst>
                                    <p:cond delay="500"/>
                                  </p:stCondLst>
                                  <p:childTnLst>
                                    <p:set>
                                      <p:cBhvr>
                                        <p:cTn id="9" dur="1" fill="hold">
                                          <p:stCondLst>
                                            <p:cond delay="0"/>
                                          </p:stCondLst>
                                        </p:cTn>
                                        <p:tgtEl>
                                          <p:spTgt spid="40"/>
                                        </p:tgtEl>
                                        <p:attrNameLst>
                                          <p:attrName>style.visibility</p:attrName>
                                        </p:attrNameLst>
                                      </p:cBhvr>
                                      <p:to>
                                        <p:strVal val="visible"/>
                                      </p:to>
                                    </p:set>
                                    <p:animEffect transition="in" filter="wipe(right)">
                                      <p:cBhvr>
                                        <p:cTn id="10" dur="1000"/>
                                        <p:tgtEl>
                                          <p:spTgt spid="40"/>
                                        </p:tgtEl>
                                      </p:cBhvr>
                                    </p:animEffect>
                                  </p:childTnLst>
                                </p:cTn>
                              </p:par>
                              <p:par>
                                <p:cTn id="11" presetID="10" presetClass="entr" presetSubtype="0" fill="hold" nodeType="withEffect">
                                  <p:stCondLst>
                                    <p:cond delay="200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750"/>
                                        <p:tgtEl>
                                          <p:spTgt spid="50"/>
                                        </p:tgtEl>
                                      </p:cBhvr>
                                    </p:animEffect>
                                  </p:childTnLst>
                                </p:cTn>
                              </p:par>
                              <p:par>
                                <p:cTn id="14" presetID="10" presetClass="entr" presetSubtype="0" fill="hold" nodeType="withEffect">
                                  <p:stCondLst>
                                    <p:cond delay="25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750"/>
                                        <p:tgtEl>
                                          <p:spTgt spid="60"/>
                                        </p:tgtEl>
                                      </p:cBhvr>
                                    </p:animEffect>
                                  </p:childTnLst>
                                </p:cTn>
                              </p:par>
                              <p:par>
                                <p:cTn id="17" presetID="10" presetClass="entr" presetSubtype="0" fill="hold" nodeType="withEffect">
                                  <p:stCondLst>
                                    <p:cond delay="300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750"/>
                                        <p:tgtEl>
                                          <p:spTgt spid="55"/>
                                        </p:tgtEl>
                                      </p:cBhvr>
                                    </p:animEffect>
                                  </p:childTnLst>
                                </p:cTn>
                              </p:par>
                              <p:par>
                                <p:cTn id="20" presetID="10" presetClass="entr" presetSubtype="0" fill="hold" nodeType="withEffect">
                                  <p:stCondLst>
                                    <p:cond delay="3500"/>
                                  </p:stCondLst>
                                  <p:childTnLst>
                                    <p:set>
                                      <p:cBhvr>
                                        <p:cTn id="21" dur="1" fill="hold">
                                          <p:stCondLst>
                                            <p:cond delay="0"/>
                                          </p:stCondLst>
                                        </p:cTn>
                                        <p:tgtEl>
                                          <p:spTgt spid="65"/>
                                        </p:tgtEl>
                                        <p:attrNameLst>
                                          <p:attrName>style.visibility</p:attrName>
                                        </p:attrNameLst>
                                      </p:cBhvr>
                                      <p:to>
                                        <p:strVal val="visible"/>
                                      </p:to>
                                    </p:set>
                                    <p:animEffect transition="in" filter="fade">
                                      <p:cBhvr>
                                        <p:cTn id="22"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3" y="4383714"/>
            <a:ext cx="12205902" cy="81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14:hiddenLine>
            </a:ext>
          </a:extLst>
        </p:spPr>
        <p:txBody>
          <a:bodyPr lIns="91494" tIns="45746" rIns="91494" bIns="4574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sp>
        <p:nvSpPr>
          <p:cNvPr id="17" name="Rectangle 11"/>
          <p:cNvSpPr>
            <a:spLocks noChangeArrowheads="1"/>
          </p:cNvSpPr>
          <p:nvPr/>
        </p:nvSpPr>
        <p:spPr bwMode="auto">
          <a:xfrm>
            <a:off x="-11114" y="4383717"/>
            <a:ext cx="12226543" cy="684097"/>
          </a:xfrm>
          <a:prstGeom prst="rect">
            <a:avLst/>
          </a:prstGeom>
          <a:solidFill>
            <a:schemeClr val="accent5"/>
          </a:solidFill>
          <a:ln>
            <a:noFill/>
          </a:ln>
        </p:spPr>
        <p:txBody>
          <a:bodyPr lIns="91494" tIns="45746" rIns="91494" bIns="4574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2" name="组合 3"/>
          <p:cNvGrpSpPr/>
          <p:nvPr/>
        </p:nvGrpSpPr>
        <p:grpSpPr bwMode="auto">
          <a:xfrm>
            <a:off x="4327955" y="2143693"/>
            <a:ext cx="3537299" cy="2138202"/>
            <a:chOff x="0" y="0"/>
            <a:chExt cx="3536515" cy="2133600"/>
          </a:xfrm>
        </p:grpSpPr>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grpSp>
        <p:nvGrpSpPr>
          <p:cNvPr id="21" name="组合 2"/>
          <p:cNvGrpSpPr/>
          <p:nvPr/>
        </p:nvGrpSpPr>
        <p:grpSpPr bwMode="auto">
          <a:xfrm>
            <a:off x="873215" y="2143693"/>
            <a:ext cx="3537299" cy="2138202"/>
            <a:chOff x="0" y="0"/>
            <a:chExt cx="3536515" cy="2133600"/>
          </a:xfrm>
        </p:grpSpPr>
        <p:pic>
          <p:nvPicPr>
            <p:cNvPr id="2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grpSp>
        <p:nvGrpSpPr>
          <p:cNvPr id="4" name="组合 4"/>
          <p:cNvGrpSpPr/>
          <p:nvPr/>
        </p:nvGrpSpPr>
        <p:grpSpPr bwMode="auto">
          <a:xfrm>
            <a:off x="7782692" y="2143693"/>
            <a:ext cx="3535711" cy="2138202"/>
            <a:chOff x="0" y="0"/>
            <a:chExt cx="3536515" cy="2133600"/>
          </a:xfrm>
        </p:grpSpPr>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sp>
        <p:nvSpPr>
          <p:cNvPr id="28" name="矩形 38"/>
          <p:cNvSpPr>
            <a:spLocks noChangeArrowheads="1"/>
          </p:cNvSpPr>
          <p:nvPr/>
        </p:nvSpPr>
        <p:spPr bwMode="auto">
          <a:xfrm>
            <a:off x="1817793" y="4493490"/>
            <a:ext cx="1649730" cy="44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86" tIns="45742" rIns="91486" bIns="4574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solidFill>
                  <a:schemeClr val="bg1">
                    <a:lumMod val="95000"/>
                  </a:schemeClr>
                </a:solidFill>
                <a:ea typeface="微软雅黑" panose="020B0503020204020204" charset="-122"/>
                <a:sym typeface="Arial" panose="020B0604020202020204" pitchFamily="34" charset="0"/>
              </a:rPr>
              <a:t>项目展示一</a:t>
            </a:r>
            <a:endParaRPr lang="en-US" altLang="zh-CN" sz="2305" dirty="0">
              <a:solidFill>
                <a:schemeClr val="bg1">
                  <a:lumMod val="95000"/>
                </a:schemeClr>
              </a:solidFill>
              <a:ea typeface="微软雅黑" panose="020B0503020204020204" charset="-122"/>
              <a:sym typeface="Arial" panose="020B0604020202020204" pitchFamily="34" charset="0"/>
            </a:endParaRPr>
          </a:p>
        </p:txBody>
      </p:sp>
      <p:sp>
        <p:nvSpPr>
          <p:cNvPr id="29" name="矩形 51"/>
          <p:cNvSpPr>
            <a:spLocks noChangeArrowheads="1"/>
          </p:cNvSpPr>
          <p:nvPr/>
        </p:nvSpPr>
        <p:spPr bwMode="auto">
          <a:xfrm>
            <a:off x="5272530" y="4493490"/>
            <a:ext cx="1649730" cy="44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86" tIns="45742" rIns="91486" bIns="4574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solidFill>
                  <a:schemeClr val="bg1">
                    <a:lumMod val="95000"/>
                  </a:schemeClr>
                </a:solidFill>
                <a:ea typeface="微软雅黑" panose="020B0503020204020204" charset="-122"/>
                <a:sym typeface="Arial" panose="020B0604020202020204" pitchFamily="34" charset="0"/>
              </a:rPr>
              <a:t>项目展示二</a:t>
            </a:r>
            <a:endParaRPr lang="en-US" altLang="zh-CN" sz="2305" dirty="0">
              <a:solidFill>
                <a:schemeClr val="bg1">
                  <a:lumMod val="95000"/>
                </a:schemeClr>
              </a:solidFill>
              <a:ea typeface="微软雅黑" panose="020B0503020204020204" charset="-122"/>
              <a:sym typeface="Arial" panose="020B0604020202020204" pitchFamily="34" charset="0"/>
            </a:endParaRPr>
          </a:p>
        </p:txBody>
      </p:sp>
      <p:sp>
        <p:nvSpPr>
          <p:cNvPr id="6" name="矩形 53"/>
          <p:cNvSpPr>
            <a:spLocks noChangeArrowheads="1"/>
          </p:cNvSpPr>
          <p:nvPr/>
        </p:nvSpPr>
        <p:spPr bwMode="auto">
          <a:xfrm>
            <a:off x="8725682" y="4493490"/>
            <a:ext cx="1649730" cy="44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86" tIns="45742" rIns="91486" bIns="4574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solidFill>
                  <a:schemeClr val="bg1">
                    <a:lumMod val="95000"/>
                  </a:schemeClr>
                </a:solidFill>
                <a:ea typeface="微软雅黑" panose="020B0503020204020204" charset="-122"/>
                <a:sym typeface="Arial" panose="020B0604020202020204" pitchFamily="34" charset="0"/>
              </a:rPr>
              <a:t>项目展示三</a:t>
            </a:r>
            <a:endParaRPr lang="en-US" altLang="zh-CN" sz="2305" dirty="0">
              <a:solidFill>
                <a:schemeClr val="bg1">
                  <a:lumMod val="95000"/>
                </a:schemeClr>
              </a:solidFill>
              <a:ea typeface="微软雅黑" panose="020B0503020204020204" charset="-122"/>
              <a:sym typeface="Arial" panose="020B0604020202020204" pitchFamily="34" charset="0"/>
            </a:endParaRPr>
          </a:p>
        </p:txBody>
      </p:sp>
      <p:sp>
        <p:nvSpPr>
          <p:cNvPr id="31" name="矩形 47"/>
          <p:cNvSpPr>
            <a:spLocks noChangeArrowheads="1"/>
          </p:cNvSpPr>
          <p:nvPr/>
        </p:nvSpPr>
        <p:spPr bwMode="auto">
          <a:xfrm>
            <a:off x="873212" y="5133042"/>
            <a:ext cx="2933989" cy="83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2" name="矩形 47"/>
          <p:cNvSpPr>
            <a:spLocks noChangeArrowheads="1"/>
          </p:cNvSpPr>
          <p:nvPr/>
        </p:nvSpPr>
        <p:spPr bwMode="auto">
          <a:xfrm>
            <a:off x="4931262" y="5133042"/>
            <a:ext cx="2933989" cy="83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3" name="矩形 47"/>
          <p:cNvSpPr>
            <a:spLocks noChangeArrowheads="1"/>
          </p:cNvSpPr>
          <p:nvPr/>
        </p:nvSpPr>
        <p:spPr bwMode="auto">
          <a:xfrm>
            <a:off x="8209044" y="5133042"/>
            <a:ext cx="2976624" cy="83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4" name="矩形 47"/>
          <p:cNvSpPr>
            <a:spLocks noChangeArrowheads="1"/>
          </p:cNvSpPr>
          <p:nvPr/>
        </p:nvSpPr>
        <p:spPr bwMode="auto">
          <a:xfrm>
            <a:off x="716216" y="1162862"/>
            <a:ext cx="11042313"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just" fontAlgn="base">
              <a:spcBef>
                <a:spcPct val="0"/>
              </a:spcBef>
              <a:spcAft>
                <a:spcPct val="0"/>
              </a:spcAft>
              <a:buNone/>
            </a:pPr>
            <a:r>
              <a:rPr lang="zh-CN" altLang="en-US" sz="21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cxnSp>
        <p:nvCxnSpPr>
          <p:cNvPr id="7" name="直接连接符 6"/>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248015" y="208049"/>
            <a:ext cx="625119" cy="557307"/>
            <a:chOff x="247539" y="208088"/>
            <a:chExt cx="623918" cy="557410"/>
          </a:xfrm>
        </p:grpSpPr>
        <p:sp>
          <p:nvSpPr>
            <p:cNvPr id="10" name="矩形 9"/>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11" name="矩形 10"/>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13"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3604">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p:tgtEl>
                                          <p:spTgt spid="2"/>
                                        </p:tgtEl>
                                        <p:attrNameLst>
                                          <p:attrName>ppt_y</p:attrName>
                                        </p:attrNameLst>
                                      </p:cBhvr>
                                      <p:tavLst>
                                        <p:tav tm="0">
                                          <p:val>
                                            <p:strVal val="#ppt_y-#ppt_h*1.125000"/>
                                          </p:val>
                                        </p:tav>
                                        <p:tav tm="100000">
                                          <p:val>
                                            <p:strVal val="#ppt_y"/>
                                          </p:val>
                                        </p:tav>
                                      </p:tavLst>
                                    </p:anim>
                                    <p:animEffect>
                                      <p:cBhvr>
                                        <p:cTn id="12" dur="500"/>
                                        <p:tgtEl>
                                          <p:spTgt spid="2"/>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p:tgtEl>
                                          <p:spTgt spid="21"/>
                                        </p:tgtEl>
                                        <p:attrNameLst>
                                          <p:attrName>ppt_x</p:attrName>
                                        </p:attrNameLst>
                                      </p:cBhvr>
                                      <p:tavLst>
                                        <p:tav tm="0">
                                          <p:val>
                                            <p:strVal val="#ppt_x+#ppt_w*1.125000"/>
                                          </p:val>
                                        </p:tav>
                                        <p:tav tm="100000">
                                          <p:val>
                                            <p:strVal val="#ppt_x"/>
                                          </p:val>
                                        </p:tav>
                                      </p:tavLst>
                                    </p:anim>
                                    <p:animEffect>
                                      <p:cBhvr>
                                        <p:cTn id="17" dur="500"/>
                                        <p:tgtEl>
                                          <p:spTgt spid="21"/>
                                        </p:tgtEl>
                                      </p:cBhvr>
                                    </p:animEffect>
                                  </p:childTnLst>
                                </p:cTn>
                              </p:par>
                              <p:par>
                                <p:cTn id="18" presetID="1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p:tgtEl>
                                          <p:spTgt spid="4"/>
                                        </p:tgtEl>
                                        <p:attrNameLst>
                                          <p:attrName>ppt_x</p:attrName>
                                        </p:attrNameLst>
                                      </p:cBhvr>
                                      <p:tavLst>
                                        <p:tav tm="0">
                                          <p:val>
                                            <p:strVal val="#ppt_x-#ppt_w*1.125000"/>
                                          </p:val>
                                        </p:tav>
                                        <p:tav tm="100000">
                                          <p:val>
                                            <p:strVal val="#ppt_x"/>
                                          </p:val>
                                        </p:tav>
                                      </p:tavLst>
                                    </p:anim>
                                    <p:animEffect>
                                      <p:cBhvr>
                                        <p:cTn id="21" dur="500"/>
                                        <p:tgtEl>
                                          <p:spTgt spid="4"/>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par>
                          <p:cTn id="26" fill="hold">
                            <p:stCondLst>
                              <p:cond delay="2000"/>
                            </p:stCondLst>
                            <p:childTnLst>
                              <p:par>
                                <p:cTn id="27" presetID="23" presetClass="entr" presetSubtype="16"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childTnLst>
                                </p:cTn>
                              </p:par>
                            </p:childTnLst>
                          </p:cTn>
                        </p:par>
                        <p:par>
                          <p:cTn id="39" fill="hold">
                            <p:stCondLst>
                              <p:cond delay="2500"/>
                            </p:stCondLst>
                            <p:childTnLst>
                              <p:par>
                                <p:cTn id="40" presetID="20"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p:cBhvr>
                                        <p:cTn id="42" dur="750"/>
                                        <p:tgtEl>
                                          <p:spTgt spid="32"/>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p:cBhvr>
                                        <p:cTn id="45" dur="750"/>
                                        <p:tgtEl>
                                          <p:spTgt spid="31"/>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p:cBhvr>
                                        <p:cTn id="48"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28" grpId="0" bldLvl="0" autoUpdateAnimBg="0"/>
      <p:bldP spid="29" grpId="0" bldLvl="0" autoUpdateAnimBg="0"/>
      <p:bldP spid="6" grpId="0" bldLvl="0" autoUpdateAnimBg="0"/>
      <p:bldP spid="31" grpId="0" bldLvl="0" autoUpdateAnimBg="0"/>
      <p:bldP spid="32" grpId="0" bldLvl="0" autoUpdateAnimBg="0"/>
      <p:bldP spid="33" grpId="0" bldLvl="0" autoUpdateAnimBg="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60246" y="4410190"/>
            <a:ext cx="7057011" cy="151439"/>
          </a:xfrm>
          <a:prstGeom prst="rect">
            <a:avLst/>
          </a:prstGeom>
          <a:pattFill prst="ltDnDiag">
            <a:fgClr>
              <a:schemeClr val="accent2"/>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3039" tIns="51519" rIns="103039" bIns="51519"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 name="矩形 2"/>
          <p:cNvSpPr/>
          <p:nvPr/>
        </p:nvSpPr>
        <p:spPr>
          <a:xfrm>
            <a:off x="2211327" y="1928639"/>
            <a:ext cx="7057011" cy="151439"/>
          </a:xfrm>
          <a:prstGeom prst="rect">
            <a:avLst/>
          </a:prstGeom>
          <a:pattFill prst="ltUpDiag">
            <a:fgClr>
              <a:schemeClr val="accent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3039" tIns="51519" rIns="103039" bIns="51519"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 name="椭圆 64"/>
          <p:cNvSpPr>
            <a:spLocks noChangeArrowheads="1"/>
          </p:cNvSpPr>
          <p:nvPr/>
        </p:nvSpPr>
        <p:spPr bwMode="auto">
          <a:xfrm>
            <a:off x="469164" y="1336908"/>
            <a:ext cx="1868514" cy="1872917"/>
          </a:xfrm>
          <a:prstGeom prst="ellipse">
            <a:avLst/>
          </a:prstGeom>
          <a:solidFill>
            <a:schemeClr val="accent5"/>
          </a:solidFill>
          <a:ln w="190500" cap="sq" cmpd="sng">
            <a:solidFill>
              <a:schemeClr val="accent6"/>
            </a:solidFill>
            <a:round/>
          </a:ln>
        </p:spPr>
        <p:txBody>
          <a:bodyPr lIns="103039" tIns="51519" rIns="103039" bIns="51519" anchor="ctr"/>
          <a:lstStyle/>
          <a:p>
            <a:pPr algn="ctr"/>
            <a:r>
              <a:rPr lang="zh-CN" altLang="en-US" sz="32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项目展示</a:t>
            </a:r>
            <a:endParaRPr lang="zh-CN" altLang="zh-CN" sz="32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 name="椭圆 64"/>
          <p:cNvSpPr>
            <a:spLocks noChangeArrowheads="1"/>
          </p:cNvSpPr>
          <p:nvPr/>
        </p:nvSpPr>
        <p:spPr bwMode="auto">
          <a:xfrm>
            <a:off x="9673911" y="3717748"/>
            <a:ext cx="1868514" cy="1872917"/>
          </a:xfrm>
          <a:prstGeom prst="ellipse">
            <a:avLst/>
          </a:prstGeom>
          <a:solidFill>
            <a:schemeClr val="accent3"/>
          </a:solidFill>
          <a:ln w="190500" cap="sq" cmpd="sng">
            <a:solidFill>
              <a:schemeClr val="accent4"/>
            </a:solidFill>
            <a:round/>
          </a:ln>
        </p:spPr>
        <p:txBody>
          <a:bodyPr lIns="103039" tIns="51519" rIns="103039" bIns="51519" anchor="ctr"/>
          <a:lstStyle/>
          <a:p>
            <a:pPr algn="ctr"/>
            <a:r>
              <a:rPr lang="zh-CN" altLang="en-US" sz="32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项目说明</a:t>
            </a:r>
            <a:endParaRPr lang="zh-CN" altLang="zh-CN" sz="32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7" name="TextBox 6"/>
          <p:cNvSpPr txBox="1"/>
          <p:nvPr/>
        </p:nvSpPr>
        <p:spPr>
          <a:xfrm>
            <a:off x="2734900" y="4679925"/>
            <a:ext cx="6651435" cy="1570990"/>
          </a:xfrm>
          <a:prstGeom prst="rect">
            <a:avLst/>
          </a:prstGeom>
          <a:noFill/>
        </p:spPr>
        <p:txBody>
          <a:bodyPr wrap="square" lIns="103039" tIns="51519" rIns="103039" bIns="51519" rtlCol="0">
            <a:spAutoFit/>
          </a:bodyPr>
          <a:lstStyle/>
          <a:p>
            <a:pPr algn="just" fontAlgn="base">
              <a:spcBef>
                <a:spcPct val="0"/>
              </a:spcBef>
              <a:spcAft>
                <a:spcPct val="0"/>
              </a:spcAft>
            </a:pPr>
            <a:r>
              <a:rPr lang="zh-CN" altLang="en-US" sz="19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pic>
        <p:nvPicPr>
          <p:cNvPr id="9" name="图片 8" descr="C:\Users\Administrator\Desktop\QQ截图20170621203940.pngQQ截图20170621203940"/>
          <p:cNvPicPr>
            <a:picLocks noChangeAspect="1"/>
          </p:cNvPicPr>
          <p:nvPr/>
        </p:nvPicPr>
        <p:blipFill>
          <a:blip r:embed="rId3"/>
          <a:srcRect/>
          <a:stretch>
            <a:fillRect/>
          </a:stretch>
        </p:blipFill>
        <p:spPr>
          <a:xfrm>
            <a:off x="3376295" y="2278380"/>
            <a:ext cx="2470150" cy="15862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descr="C:\Users\Administrator\Desktop\QQ截图20170621203859.pngQQ截图20170621203859"/>
          <p:cNvPicPr>
            <a:picLocks noChangeAspect="1"/>
          </p:cNvPicPr>
          <p:nvPr/>
        </p:nvPicPr>
        <p:blipFill>
          <a:blip r:embed="rId4"/>
          <a:srcRect/>
          <a:stretch>
            <a:fillRect/>
          </a:stretch>
        </p:blipFill>
        <p:spPr>
          <a:xfrm>
            <a:off x="6814185" y="2279015"/>
            <a:ext cx="2453640" cy="15855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5" name="直接连接符 4"/>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248015" y="208049"/>
            <a:ext cx="625119" cy="557307"/>
            <a:chOff x="247539" y="208088"/>
            <a:chExt cx="623918" cy="557410"/>
          </a:xfrm>
        </p:grpSpPr>
        <p:sp>
          <p:nvSpPr>
            <p:cNvPr id="13" name="矩形 12"/>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14" name="矩形 13"/>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15"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4821">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4"/>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8" presetClass="emph" presetSubtype="0" fill="hold" grpId="1" nodeType="withEffect">
                                  <p:stCondLst>
                                    <p:cond delay="0"/>
                                  </p:stCondLst>
                                  <p:childTnLst>
                                    <p:animRot by="-21600000">
                                      <p:cBhvr>
                                        <p:cTn id="29" dur="500" fill="hold"/>
                                        <p:tgtEl>
                                          <p:spTgt spid="6"/>
                                        </p:tgtEl>
                                        <p:attrNameLst>
                                          <p:attrName>r</p:attrName>
                                        </p:attrNameLst>
                                      </p:cBhvr>
                                    </p:animRo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right)">
                                      <p:cBhvr>
                                        <p:cTn id="33" dur="500"/>
                                        <p:tgtEl>
                                          <p:spTgt spid="2"/>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4" grpId="1" bldLvl="0" animBg="1"/>
      <p:bldP spid="6" grpId="0" bldLvl="0" animBg="1"/>
      <p:bldP spid="6" grpId="1" bldLvl="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97209" y="2346961"/>
            <a:ext cx="2072231" cy="195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8357" y="4442626"/>
            <a:ext cx="2072231" cy="1951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descr="C:\Users\Administrator\Desktop\热点图谱\摄影图素材\商务\15.jpg15"/>
          <p:cNvPicPr>
            <a:picLocks noChangeAspect="1" noChangeArrowheads="1"/>
          </p:cNvPicPr>
          <p:nvPr/>
        </p:nvPicPr>
        <p:blipFill>
          <a:blip r:embed="rId5"/>
          <a:srcRect/>
          <a:stretch>
            <a:fillRect/>
          </a:stretch>
        </p:blipFill>
        <p:spPr bwMode="auto">
          <a:xfrm>
            <a:off x="4348480" y="2346325"/>
            <a:ext cx="2070100"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矩形 43"/>
          <p:cNvSpPr/>
          <p:nvPr/>
        </p:nvSpPr>
        <p:spPr>
          <a:xfrm flipH="1">
            <a:off x="1551363" y="2346970"/>
            <a:ext cx="2635325" cy="5562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056" tIns="51528" rIns="103056" bIns="51528" rtlCol="0" anchor="ctr"/>
          <a:lstStyle/>
          <a:p>
            <a:pPr algn="ct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45" name="矩形 44"/>
          <p:cNvSpPr/>
          <p:nvPr/>
        </p:nvSpPr>
        <p:spPr>
          <a:xfrm flipH="1">
            <a:off x="1551363" y="2903226"/>
            <a:ext cx="2635325" cy="35107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056" tIns="51528" rIns="103056" bIns="51528" rtlCol="0" anchor="ctr"/>
          <a:lstStyle/>
          <a:p>
            <a:pPr algn="ct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46" name="矩形 45"/>
          <p:cNvSpPr/>
          <p:nvPr/>
        </p:nvSpPr>
        <p:spPr>
          <a:xfrm flipH="1">
            <a:off x="1551363" y="2346966"/>
            <a:ext cx="2635325" cy="4066983"/>
          </a:xfrm>
          <a:prstGeom prst="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3056" tIns="51528" rIns="103056" bIns="51528" anchor="ctr"/>
          <a:lstStyle/>
          <a:p>
            <a:pPr algn="ctr"/>
            <a:endParaRPr lang="zh-CN" altLang="en-US" sz="19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47" name="组合 46"/>
          <p:cNvGrpSpPr/>
          <p:nvPr/>
        </p:nvGrpSpPr>
        <p:grpSpPr>
          <a:xfrm>
            <a:off x="1551363" y="3404404"/>
            <a:ext cx="2635325" cy="1963320"/>
            <a:chOff x="0" y="1635646"/>
            <a:chExt cx="2339752" cy="1738078"/>
          </a:xfrm>
        </p:grpSpPr>
        <p:sp>
          <p:nvSpPr>
            <p:cNvPr id="48" name="TextBox 47"/>
            <p:cNvSpPr txBox="1"/>
            <p:nvPr/>
          </p:nvSpPr>
          <p:spPr>
            <a:xfrm>
              <a:off x="0" y="2609763"/>
              <a:ext cx="2339752" cy="763961"/>
            </a:xfrm>
            <a:prstGeom prst="rect">
              <a:avLst/>
            </a:prstGeom>
            <a:noFill/>
          </p:spPr>
          <p:txBody>
            <a:bodyPr vert="horz" wrap="square" lIns="91616" tIns="45808" rIns="91616" bIns="45808" numCol="1" anchor="t" anchorCtr="0" compatLnSpc="1">
              <a:spAutoFit/>
            </a:bodyPr>
            <a:lstStyle/>
            <a:p>
              <a:pPr lvl="0" algn="ctr" fontAlgn="base">
                <a:spcBef>
                  <a:spcPct val="0"/>
                </a:spcBef>
                <a:spcAft>
                  <a:spcPct val="0"/>
                </a:spcAft>
              </a:pPr>
              <a:r>
                <a:rPr lang="zh-CN" altLang="en-US" sz="2705" b="1"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rPr>
                <a:t>成功项目</a:t>
              </a:r>
              <a:endParaRPr lang="en-US" altLang="zh-CN" sz="2705" b="1"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a:p>
              <a:pPr lvl="0" algn="ctr" fontAlgn="base">
                <a:spcBef>
                  <a:spcPct val="0"/>
                </a:spcBef>
                <a:spcAft>
                  <a:spcPct val="0"/>
                </a:spcAft>
              </a:pPr>
              <a:r>
                <a:rPr lang="zh-CN" altLang="en-US" sz="2305" b="1"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rPr>
                <a:t>展示</a:t>
              </a:r>
            </a:p>
          </p:txBody>
        </p:sp>
        <p:pic>
          <p:nvPicPr>
            <p:cNvPr id="49" name="Picture 2" descr="F:\Y原创素材\4_ks02\PPT\PPT-5\PPT-056-2015工作总结\img\工作总结\image 140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组合 49"/>
          <p:cNvGrpSpPr/>
          <p:nvPr/>
        </p:nvGrpSpPr>
        <p:grpSpPr>
          <a:xfrm>
            <a:off x="4346352" y="4441810"/>
            <a:ext cx="2164024" cy="1952156"/>
            <a:chOff x="2481508" y="2554055"/>
            <a:chExt cx="1921311" cy="1728197"/>
          </a:xfrm>
          <a:solidFill>
            <a:schemeClr val="accent4"/>
          </a:solidFill>
        </p:grpSpPr>
        <p:sp>
          <p:nvSpPr>
            <p:cNvPr id="51" name="矩形 50"/>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52" name="TextBox 51"/>
            <p:cNvSpPr txBox="1"/>
            <p:nvPr/>
          </p:nvSpPr>
          <p:spPr>
            <a:xfrm>
              <a:off x="2517750" y="3244756"/>
              <a:ext cx="1885069" cy="902813"/>
            </a:xfrm>
            <a:prstGeom prst="rect">
              <a:avLst/>
            </a:prstGeom>
            <a:noFill/>
          </p:spPr>
          <p:txBody>
            <a:bodyPr wrap="square" rtlCol="0">
              <a:spAutoFit/>
            </a:bodyPr>
            <a:lstStyle/>
            <a:p>
              <a:pPr algn="ctr"/>
              <a:r>
                <a:rPr lang="zh-CN" altLang="en-US" sz="15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sp>
          <p:nvSpPr>
            <p:cNvPr id="53" name="TextBox 52"/>
            <p:cNvSpPr txBox="1"/>
            <p:nvPr/>
          </p:nvSpPr>
          <p:spPr>
            <a:xfrm>
              <a:off x="2794659" y="2859781"/>
              <a:ext cx="1368152" cy="408683"/>
            </a:xfrm>
            <a:prstGeom prst="rect">
              <a:avLst/>
            </a:prstGeom>
            <a:grpFill/>
          </p:spPr>
          <p:txBody>
            <a:bodyPr wrap="square" rtlCol="0">
              <a:spAutoFit/>
            </a:bodyPr>
            <a:lstStyle/>
            <a:p>
              <a:pPr algn="ct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项目一</a:t>
              </a:r>
              <a:endParaRPr lang="en-US" altLang="zh-CN"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4" name="组合 53"/>
          <p:cNvGrpSpPr/>
          <p:nvPr/>
        </p:nvGrpSpPr>
        <p:grpSpPr>
          <a:xfrm>
            <a:off x="6568357" y="2346960"/>
            <a:ext cx="2072231" cy="1952156"/>
            <a:chOff x="4454299" y="699537"/>
            <a:chExt cx="1839814" cy="1728197"/>
          </a:xfrm>
          <a:solidFill>
            <a:srgbClr val="FF6699"/>
          </a:solidFill>
        </p:grpSpPr>
        <p:sp>
          <p:nvSpPr>
            <p:cNvPr id="55" name="矩形 54"/>
            <p:cNvSpPr/>
            <p:nvPr/>
          </p:nvSpPr>
          <p:spPr>
            <a:xfrm flipV="1">
              <a:off x="4454299" y="699537"/>
              <a:ext cx="1839814" cy="17281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56" name="TextBox 55"/>
            <p:cNvSpPr txBox="1"/>
            <p:nvPr/>
          </p:nvSpPr>
          <p:spPr>
            <a:xfrm>
              <a:off x="4454301" y="1392293"/>
              <a:ext cx="1839812" cy="902813"/>
            </a:xfrm>
            <a:prstGeom prst="rect">
              <a:avLst/>
            </a:prstGeom>
            <a:noFill/>
          </p:spPr>
          <p:txBody>
            <a:bodyPr wrap="square" rtlCol="0">
              <a:spAutoFit/>
            </a:bodyPr>
            <a:lstStyle/>
            <a:p>
              <a:pPr algn="ctr"/>
              <a:r>
                <a:rPr lang="zh-CN" altLang="en-US" sz="15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sp>
          <p:nvSpPr>
            <p:cNvPr id="57" name="TextBox 56"/>
            <p:cNvSpPr txBox="1"/>
            <p:nvPr/>
          </p:nvSpPr>
          <p:spPr>
            <a:xfrm>
              <a:off x="4762138" y="1007319"/>
              <a:ext cx="1368152" cy="408683"/>
            </a:xfrm>
            <a:prstGeom prst="rect">
              <a:avLst/>
            </a:prstGeom>
            <a:noFill/>
          </p:spPr>
          <p:txBody>
            <a:bodyPr wrap="square" rtlCol="0">
              <a:spAutoFit/>
            </a:bodyPr>
            <a:lstStyle/>
            <a:p>
              <a:pPr algn="ct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项目二</a:t>
              </a:r>
              <a:endParaRPr lang="en-US" altLang="zh-CN"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8" name="组合 57"/>
          <p:cNvGrpSpPr/>
          <p:nvPr/>
        </p:nvGrpSpPr>
        <p:grpSpPr>
          <a:xfrm>
            <a:off x="8797212" y="4441816"/>
            <a:ext cx="2177312" cy="1952156"/>
            <a:chOff x="6433169" y="2554060"/>
            <a:chExt cx="1933109" cy="1728197"/>
          </a:xfrm>
          <a:solidFill>
            <a:schemeClr val="accent2"/>
          </a:solidFill>
        </p:grpSpPr>
        <p:sp>
          <p:nvSpPr>
            <p:cNvPr id="59" name="矩形 58"/>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0" name="TextBox 59"/>
            <p:cNvSpPr txBox="1"/>
            <p:nvPr/>
          </p:nvSpPr>
          <p:spPr>
            <a:xfrm>
              <a:off x="6433169" y="3244756"/>
              <a:ext cx="1933109" cy="902813"/>
            </a:xfrm>
            <a:prstGeom prst="rect">
              <a:avLst/>
            </a:prstGeom>
            <a:noFill/>
          </p:spPr>
          <p:txBody>
            <a:bodyPr wrap="square" rtlCol="0">
              <a:spAutoFit/>
            </a:bodyPr>
            <a:lstStyle/>
            <a:p>
              <a:pPr algn="ctr"/>
              <a:r>
                <a:rPr lang="zh-CN" altLang="en-US" sz="15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sp>
          <p:nvSpPr>
            <p:cNvPr id="61" name="TextBox 60"/>
            <p:cNvSpPr txBox="1"/>
            <p:nvPr/>
          </p:nvSpPr>
          <p:spPr>
            <a:xfrm>
              <a:off x="6556781" y="2859782"/>
              <a:ext cx="1625271" cy="408683"/>
            </a:xfrm>
            <a:prstGeom prst="rect">
              <a:avLst/>
            </a:prstGeom>
            <a:grpFill/>
          </p:spPr>
          <p:txBody>
            <a:bodyPr wrap="square" rtlCol="0">
              <a:spAutoFit/>
            </a:bodyPr>
            <a:lstStyle/>
            <a:p>
              <a:pPr algn="ct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项目三</a:t>
              </a:r>
              <a:endParaRPr lang="en-US" altLang="zh-CN"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矩形 47"/>
          <p:cNvSpPr>
            <a:spLocks noChangeArrowheads="1"/>
          </p:cNvSpPr>
          <p:nvPr/>
        </p:nvSpPr>
        <p:spPr bwMode="auto">
          <a:xfrm>
            <a:off x="716216" y="1162862"/>
            <a:ext cx="11042313"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just" fontAlgn="base">
              <a:spcBef>
                <a:spcPct val="0"/>
              </a:spcBef>
              <a:spcAft>
                <a:spcPct val="0"/>
              </a:spcAft>
              <a:buNone/>
            </a:pPr>
            <a:r>
              <a:rPr lang="zh-CN" altLang="en-US" sz="21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cxnSp>
        <p:nvCxnSpPr>
          <p:cNvPr id="3" name="直接连接符 2"/>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userDrawn="1"/>
        </p:nvGrpSpPr>
        <p:grpSpPr>
          <a:xfrm>
            <a:off x="248015" y="208049"/>
            <a:ext cx="625119" cy="557307"/>
            <a:chOff x="247539" y="208088"/>
            <a:chExt cx="623918" cy="557410"/>
          </a:xfrm>
        </p:grpSpPr>
        <p:sp>
          <p:nvSpPr>
            <p:cNvPr id="5" name="矩形 4"/>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6" name="矩形 5"/>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7"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3557">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par>
                                <p:cTn id="12" presetID="22" presetClass="entr" presetSubtype="1" fill="hold" grpId="0" nodeType="withEffect">
                                  <p:stCondLst>
                                    <p:cond delay="500"/>
                                  </p:stCondLst>
                                  <p:childTnLst>
                                    <p:set>
                                      <p:cBhvr>
                                        <p:cTn id="13" dur="1" fill="hold">
                                          <p:stCondLst>
                                            <p:cond delay="0"/>
                                          </p:stCondLst>
                                        </p:cTn>
                                        <p:tgtEl>
                                          <p:spTgt spid="45"/>
                                        </p:tgtEl>
                                        <p:attrNameLst>
                                          <p:attrName>style.visibility</p:attrName>
                                        </p:attrNameLst>
                                      </p:cBhvr>
                                      <p:to>
                                        <p:strVal val="visible"/>
                                      </p:to>
                                    </p:set>
                                    <p:animEffect transition="in" filter="wipe(up)">
                                      <p:cBhvr>
                                        <p:cTn id="14" dur="500"/>
                                        <p:tgtEl>
                                          <p:spTgt spid="45"/>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par>
                                <p:cTn id="18" presetID="10" presetClass="entr" presetSubtype="0" fill="hold" nodeType="withEffect">
                                  <p:stCondLst>
                                    <p:cond delay="100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500"/>
                                        <p:tgtEl>
                                          <p:spTgt spid="47"/>
                                        </p:tgtEl>
                                      </p:cBhvr>
                                    </p:animEffect>
                                  </p:childTnLst>
                                </p:cTn>
                              </p:par>
                              <p:par>
                                <p:cTn id="21" presetID="10" presetClass="entr" presetSubtype="0" fill="hold" nodeType="withEffect">
                                  <p:stCondLst>
                                    <p:cond delay="150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par>
                                <p:cTn id="24" presetID="10" presetClass="entr" presetSubtype="0" fill="hold" nodeType="withEffect">
                                  <p:stCondLst>
                                    <p:cond delay="150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nodeType="withEffect">
                                  <p:stCondLst>
                                    <p:cond delay="150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500"/>
                                        <p:tgtEl>
                                          <p:spTgt spid="54"/>
                                        </p:tgtEl>
                                      </p:cBhvr>
                                    </p:animEffect>
                                  </p:childTnLst>
                                </p:cTn>
                              </p:par>
                              <p:par>
                                <p:cTn id="30" presetID="10" presetClass="entr" presetSubtype="0" fill="hold" nodeType="withEffect">
                                  <p:stCondLst>
                                    <p:cond delay="150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par>
                                <p:cTn id="33" presetID="10" presetClass="entr" presetSubtype="0" fill="hold" nodeType="withEffect">
                                  <p:stCondLst>
                                    <p:cond delay="15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nodeType="withEffect">
                                  <p:stCondLst>
                                    <p:cond delay="150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8" presetClass="emph" presetSubtype="0" fill="hold" nodeType="withEffect">
                                  <p:stCondLst>
                                    <p:cond delay="1500"/>
                                  </p:stCondLst>
                                  <p:childTnLst>
                                    <p:animRot by="21600000">
                                      <p:cBhvr>
                                        <p:cTn id="40" dur="500" fill="hold"/>
                                        <p:tgtEl>
                                          <p:spTgt spid="43"/>
                                        </p:tgtEl>
                                        <p:attrNameLst>
                                          <p:attrName>r</p:attrName>
                                        </p:attrNameLst>
                                      </p:cBhvr>
                                    </p:animRot>
                                  </p:childTnLst>
                                </p:cTn>
                              </p:par>
                              <p:par>
                                <p:cTn id="41" presetID="8" presetClass="emph" presetSubtype="0" fill="hold" nodeType="withEffect">
                                  <p:stCondLst>
                                    <p:cond delay="1500"/>
                                  </p:stCondLst>
                                  <p:childTnLst>
                                    <p:animRot by="-43200000">
                                      <p:cBhvr>
                                        <p:cTn id="42" dur="500" fill="hold"/>
                                        <p:tgtEl>
                                          <p:spTgt spid="50"/>
                                        </p:tgtEl>
                                        <p:attrNameLst>
                                          <p:attrName>r</p:attrName>
                                        </p:attrNameLst>
                                      </p:cBhvr>
                                    </p:animRot>
                                  </p:childTnLst>
                                </p:cTn>
                              </p:par>
                              <p:par>
                                <p:cTn id="43" presetID="8" presetClass="emph" presetSubtype="0" fill="hold" nodeType="withEffect">
                                  <p:stCondLst>
                                    <p:cond delay="1500"/>
                                  </p:stCondLst>
                                  <p:childTnLst>
                                    <p:animRot by="-43200000">
                                      <p:cBhvr>
                                        <p:cTn id="44" dur="500" fill="hold"/>
                                        <p:tgtEl>
                                          <p:spTgt spid="54"/>
                                        </p:tgtEl>
                                        <p:attrNameLst>
                                          <p:attrName>r</p:attrName>
                                        </p:attrNameLst>
                                      </p:cBhvr>
                                    </p:animRot>
                                  </p:childTnLst>
                                </p:cTn>
                              </p:par>
                              <p:par>
                                <p:cTn id="45" presetID="8" presetClass="emph" presetSubtype="0" fill="hold" nodeType="withEffect">
                                  <p:stCondLst>
                                    <p:cond delay="1500"/>
                                  </p:stCondLst>
                                  <p:childTnLst>
                                    <p:animRot by="21600000">
                                      <p:cBhvr>
                                        <p:cTn id="46" dur="500" fill="hold"/>
                                        <p:tgtEl>
                                          <p:spTgt spid="42"/>
                                        </p:tgtEl>
                                        <p:attrNameLst>
                                          <p:attrName>r</p:attrName>
                                        </p:attrNameLst>
                                      </p:cBhvr>
                                    </p:animRot>
                                  </p:childTnLst>
                                </p:cTn>
                              </p:par>
                              <p:par>
                                <p:cTn id="47" presetID="8" presetClass="emph" presetSubtype="0" fill="hold" nodeType="withEffect">
                                  <p:stCondLst>
                                    <p:cond delay="1500"/>
                                  </p:stCondLst>
                                  <p:childTnLst>
                                    <p:animRot by="21600000">
                                      <p:cBhvr>
                                        <p:cTn id="48" dur="500" fill="hold"/>
                                        <p:tgtEl>
                                          <p:spTgt spid="41"/>
                                        </p:tgtEl>
                                        <p:attrNameLst>
                                          <p:attrName>r</p:attrName>
                                        </p:attrNameLst>
                                      </p:cBhvr>
                                    </p:animRot>
                                  </p:childTnLst>
                                </p:cTn>
                              </p:par>
                              <p:par>
                                <p:cTn id="49" presetID="8" presetClass="emph" presetSubtype="0" fill="hold" nodeType="withEffect">
                                  <p:stCondLst>
                                    <p:cond delay="1500"/>
                                  </p:stCondLst>
                                  <p:childTnLst>
                                    <p:animRot by="-43200000">
                                      <p:cBhvr>
                                        <p:cTn id="50" dur="500" fill="hold"/>
                                        <p:tgtEl>
                                          <p:spTgt spid="58"/>
                                        </p:tgtEl>
                                        <p:attrNameLst>
                                          <p:attrName>r</p:attrName>
                                        </p:attrNameLst>
                                      </p:cBhvr>
                                    </p:animRot>
                                  </p:childTnLst>
                                </p:cTn>
                              </p:par>
                              <p:par>
                                <p:cTn id="51" presetID="2" presetClass="entr" presetSubtype="1" fill="hold" nodeType="withEffect">
                                  <p:stCondLst>
                                    <p:cond delay="150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ppt_x"/>
                                          </p:val>
                                        </p:tav>
                                        <p:tav tm="100000">
                                          <p:val>
                                            <p:strVal val="#ppt_x"/>
                                          </p:val>
                                        </p:tav>
                                      </p:tavLst>
                                    </p:anim>
                                    <p:anim calcmode="lin" valueType="num">
                                      <p:cBhvr additive="base">
                                        <p:cTn id="54" dur="500" fill="hold"/>
                                        <p:tgtEl>
                                          <p:spTgt spid="43"/>
                                        </p:tgtEl>
                                        <p:attrNameLst>
                                          <p:attrName>ppt_y</p:attrName>
                                        </p:attrNameLst>
                                      </p:cBhvr>
                                      <p:tavLst>
                                        <p:tav tm="0">
                                          <p:val>
                                            <p:strVal val="0-#ppt_h/2"/>
                                          </p:val>
                                        </p:tav>
                                        <p:tav tm="100000">
                                          <p:val>
                                            <p:strVal val="#ppt_y"/>
                                          </p:val>
                                        </p:tav>
                                      </p:tavLst>
                                    </p:anim>
                                  </p:childTnLst>
                                </p:cTn>
                              </p:par>
                              <p:par>
                                <p:cTn id="55" presetID="2" presetClass="entr" presetSubtype="4" fill="hold" nodeType="withEffect">
                                  <p:stCondLst>
                                    <p:cond delay="150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500" fill="hold"/>
                                        <p:tgtEl>
                                          <p:spTgt spid="50"/>
                                        </p:tgtEl>
                                        <p:attrNameLst>
                                          <p:attrName>ppt_x</p:attrName>
                                        </p:attrNameLst>
                                      </p:cBhvr>
                                      <p:tavLst>
                                        <p:tav tm="0">
                                          <p:val>
                                            <p:strVal val="#ppt_x"/>
                                          </p:val>
                                        </p:tav>
                                        <p:tav tm="100000">
                                          <p:val>
                                            <p:strVal val="#ppt_x"/>
                                          </p:val>
                                        </p:tav>
                                      </p:tavLst>
                                    </p:anim>
                                    <p:anim calcmode="lin" valueType="num">
                                      <p:cBhvr additive="base">
                                        <p:cTn id="58" dur="500" fill="hold"/>
                                        <p:tgtEl>
                                          <p:spTgt spid="50"/>
                                        </p:tgtEl>
                                        <p:attrNameLst>
                                          <p:attrName>ppt_y</p:attrName>
                                        </p:attrNameLst>
                                      </p:cBhvr>
                                      <p:tavLst>
                                        <p:tav tm="0">
                                          <p:val>
                                            <p:strVal val="1+#ppt_h/2"/>
                                          </p:val>
                                        </p:tav>
                                        <p:tav tm="100000">
                                          <p:val>
                                            <p:strVal val="#ppt_y"/>
                                          </p:val>
                                        </p:tav>
                                      </p:tavLst>
                                    </p:anim>
                                  </p:childTnLst>
                                </p:cTn>
                              </p:par>
                              <p:par>
                                <p:cTn id="59" presetID="2" presetClass="entr" presetSubtype="3" fill="hold" nodeType="withEffect">
                                  <p:stCondLst>
                                    <p:cond delay="1500"/>
                                  </p:stCondLst>
                                  <p:childTnLst>
                                    <p:set>
                                      <p:cBhvr>
                                        <p:cTn id="60" dur="1" fill="hold">
                                          <p:stCondLst>
                                            <p:cond delay="0"/>
                                          </p:stCondLst>
                                        </p:cTn>
                                        <p:tgtEl>
                                          <p:spTgt spid="54"/>
                                        </p:tgtEl>
                                        <p:attrNameLst>
                                          <p:attrName>style.visibility</p:attrName>
                                        </p:attrNameLst>
                                      </p:cBhvr>
                                      <p:to>
                                        <p:strVal val="visible"/>
                                      </p:to>
                                    </p:set>
                                    <p:anim calcmode="lin" valueType="num">
                                      <p:cBhvr additive="base">
                                        <p:cTn id="61" dur="500" fill="hold"/>
                                        <p:tgtEl>
                                          <p:spTgt spid="54"/>
                                        </p:tgtEl>
                                        <p:attrNameLst>
                                          <p:attrName>ppt_x</p:attrName>
                                        </p:attrNameLst>
                                      </p:cBhvr>
                                      <p:tavLst>
                                        <p:tav tm="0">
                                          <p:val>
                                            <p:strVal val="1+#ppt_w/2"/>
                                          </p:val>
                                        </p:tav>
                                        <p:tav tm="100000">
                                          <p:val>
                                            <p:strVal val="#ppt_x"/>
                                          </p:val>
                                        </p:tav>
                                      </p:tavLst>
                                    </p:anim>
                                    <p:anim calcmode="lin" valueType="num">
                                      <p:cBhvr additive="base">
                                        <p:cTn id="62" dur="500" fill="hold"/>
                                        <p:tgtEl>
                                          <p:spTgt spid="54"/>
                                        </p:tgtEl>
                                        <p:attrNameLst>
                                          <p:attrName>ppt_y</p:attrName>
                                        </p:attrNameLst>
                                      </p:cBhvr>
                                      <p:tavLst>
                                        <p:tav tm="0">
                                          <p:val>
                                            <p:strVal val="0-#ppt_h/2"/>
                                          </p:val>
                                        </p:tav>
                                        <p:tav tm="100000">
                                          <p:val>
                                            <p:strVal val="#ppt_y"/>
                                          </p:val>
                                        </p:tav>
                                      </p:tavLst>
                                    </p:anim>
                                  </p:childTnLst>
                                </p:cTn>
                              </p:par>
                              <p:par>
                                <p:cTn id="63" presetID="2" presetClass="entr" presetSubtype="6" fill="hold" nodeType="withEffect">
                                  <p:stCondLst>
                                    <p:cond delay="1500"/>
                                  </p:stCondLst>
                                  <p:childTnLst>
                                    <p:set>
                                      <p:cBhvr>
                                        <p:cTn id="64" dur="1" fill="hold">
                                          <p:stCondLst>
                                            <p:cond delay="0"/>
                                          </p:stCondLst>
                                        </p:cTn>
                                        <p:tgtEl>
                                          <p:spTgt spid="42"/>
                                        </p:tgtEl>
                                        <p:attrNameLst>
                                          <p:attrName>style.visibility</p:attrName>
                                        </p:attrNameLst>
                                      </p:cBhvr>
                                      <p:to>
                                        <p:strVal val="visible"/>
                                      </p:to>
                                    </p:set>
                                    <p:anim calcmode="lin" valueType="num">
                                      <p:cBhvr additive="base">
                                        <p:cTn id="65" dur="500" fill="hold"/>
                                        <p:tgtEl>
                                          <p:spTgt spid="42"/>
                                        </p:tgtEl>
                                        <p:attrNameLst>
                                          <p:attrName>ppt_x</p:attrName>
                                        </p:attrNameLst>
                                      </p:cBhvr>
                                      <p:tavLst>
                                        <p:tav tm="0">
                                          <p:val>
                                            <p:strVal val="1+#ppt_w/2"/>
                                          </p:val>
                                        </p:tav>
                                        <p:tav tm="100000">
                                          <p:val>
                                            <p:strVal val="#ppt_x"/>
                                          </p:val>
                                        </p:tav>
                                      </p:tavLst>
                                    </p:anim>
                                    <p:anim calcmode="lin" valueType="num">
                                      <p:cBhvr additive="base">
                                        <p:cTn id="66" dur="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2" fill="hold" nodeType="withEffect">
                                  <p:stCondLst>
                                    <p:cond delay="150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fill="hold"/>
                                        <p:tgtEl>
                                          <p:spTgt spid="41"/>
                                        </p:tgtEl>
                                        <p:attrNameLst>
                                          <p:attrName>ppt_x</p:attrName>
                                        </p:attrNameLst>
                                      </p:cBhvr>
                                      <p:tavLst>
                                        <p:tav tm="0">
                                          <p:val>
                                            <p:strVal val="1+#ppt_w/2"/>
                                          </p:val>
                                        </p:tav>
                                        <p:tav tm="100000">
                                          <p:val>
                                            <p:strVal val="#ppt_x"/>
                                          </p:val>
                                        </p:tav>
                                      </p:tavLst>
                                    </p:anim>
                                    <p:anim calcmode="lin" valueType="num">
                                      <p:cBhvr additive="base">
                                        <p:cTn id="70" dur="500" fill="hold"/>
                                        <p:tgtEl>
                                          <p:spTgt spid="41"/>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1500"/>
                                  </p:stCondLst>
                                  <p:childTnLst>
                                    <p:set>
                                      <p:cBhvr>
                                        <p:cTn id="72" dur="1" fill="hold">
                                          <p:stCondLst>
                                            <p:cond delay="0"/>
                                          </p:stCondLst>
                                        </p:cTn>
                                        <p:tgtEl>
                                          <p:spTgt spid="58"/>
                                        </p:tgtEl>
                                        <p:attrNameLst>
                                          <p:attrName>style.visibility</p:attrName>
                                        </p:attrNameLst>
                                      </p:cBhvr>
                                      <p:to>
                                        <p:strVal val="visible"/>
                                      </p:to>
                                    </p:set>
                                    <p:anim calcmode="lin" valueType="num">
                                      <p:cBhvr additive="base">
                                        <p:cTn id="73" dur="500" fill="hold"/>
                                        <p:tgtEl>
                                          <p:spTgt spid="58"/>
                                        </p:tgtEl>
                                        <p:attrNameLst>
                                          <p:attrName>ppt_x</p:attrName>
                                        </p:attrNameLst>
                                      </p:cBhvr>
                                      <p:tavLst>
                                        <p:tav tm="0">
                                          <p:val>
                                            <p:strVal val="1+#ppt_w/2"/>
                                          </p:val>
                                        </p:tav>
                                        <p:tav tm="100000">
                                          <p:val>
                                            <p:strVal val="#ppt_x"/>
                                          </p:val>
                                        </p:tav>
                                      </p:tavLst>
                                    </p:anim>
                                    <p:anim calcmode="lin" valueType="num">
                                      <p:cBhvr additive="base">
                                        <p:cTn id="74"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5" grpId="0" bldLvl="0" animBg="1"/>
      <p:bldP spid="46" grpId="0" bldLvl="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Rectangle 3"/>
          <p:cNvSpPr/>
          <p:nvPr/>
        </p:nvSpPr>
        <p:spPr bwMode="auto">
          <a:xfrm>
            <a:off x="1100505" y="299896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accent2"/>
                </a:solidFill>
                <a:latin typeface="Arial" panose="020B0604020202020204" pitchFamily="34" charset="0"/>
                <a:ea typeface="微软雅黑" panose="020B0503020204020204" charset="-122"/>
                <a:cs typeface="Bebas Neue" charset="0"/>
                <a:sym typeface="Arial" panose="020B0604020202020204" pitchFamily="34" charset="0"/>
              </a:rPr>
              <a:t>单击此处添加名称</a:t>
            </a:r>
          </a:p>
        </p:txBody>
      </p:sp>
      <p:sp>
        <p:nvSpPr>
          <p:cNvPr id="2" name="Rectangle 2"/>
          <p:cNvSpPr/>
          <p:nvPr/>
        </p:nvSpPr>
        <p:spPr bwMode="auto">
          <a:xfrm>
            <a:off x="1743796" y="365648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200</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字以内，据统计每页幻灯片的最好控制在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5</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分钟之内。 此处添加详细文本描述，建议与标题相关并符合整体语言风格</a:t>
            </a:r>
            <a:endParaRPr lang="zh-CN" altLang="en-US" sz="1300" dirty="0">
              <a:solidFill>
                <a:schemeClr val="tx1"/>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3" name="椭圆 2"/>
          <p:cNvSpPr/>
          <p:nvPr/>
        </p:nvSpPr>
        <p:spPr>
          <a:xfrm>
            <a:off x="5418465" y="1388500"/>
            <a:ext cx="1355396" cy="1355395"/>
          </a:xfrm>
          <a:prstGeom prst="ellipse">
            <a:avLst/>
          </a:prstGeom>
          <a:solidFill>
            <a:schemeClr val="accent6"/>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9" name="Freeform 6"/>
          <p:cNvSpPr>
            <a:spLocks noEditPoints="1" noChangeArrowheads="1"/>
          </p:cNvSpPr>
          <p:nvPr/>
        </p:nvSpPr>
        <p:spPr bwMode="auto">
          <a:xfrm>
            <a:off x="5669038" y="153909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solidFill>
          <a:ln>
            <a:noFill/>
          </a:ln>
          <a:effectLst>
            <a:outerShdw blurRad="63500" sx="102000" sy="102000" algn="ctr" rotWithShape="0">
              <a:prstClr val="black">
                <a:alpha val="40000"/>
              </a:prstClr>
            </a:outerShdw>
          </a:effectLst>
        </p:spPr>
        <p:txBody>
          <a:bodyPr lIns="91440" tIns="45720" rIns="91440" bIns="45720"/>
          <a:lstStyle/>
          <a:p>
            <a:endParaRPr lang="zh-CN"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145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3" grpId="0" bldLvl="0" animBg="1"/>
      <p:bldP spid="19"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AutoShape 10"/>
          <p:cNvSpPr>
            <a:spLocks noChangeArrowheads="1"/>
          </p:cNvSpPr>
          <p:nvPr/>
        </p:nvSpPr>
        <p:spPr bwMode="auto">
          <a:xfrm rot="-5400000">
            <a:off x="5305487" y="-1306557"/>
            <a:ext cx="1683835" cy="10235092"/>
          </a:xfrm>
          <a:prstGeom prst="downArrow">
            <a:avLst>
              <a:gd name="adj1" fmla="val 49065"/>
              <a:gd name="adj2" fmla="val 44769"/>
            </a:avLst>
          </a:prstGeom>
          <a:solidFill>
            <a:schemeClr val="accent1"/>
          </a:solidFill>
          <a:ln w="9525">
            <a:noFill/>
            <a:miter lim="800000"/>
          </a:ln>
        </p:spPr>
        <p:txBody>
          <a:bodyPr vert="eaVert" lIns="121945" tIns="60974" rIns="121945" bIns="60974"/>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grpSp>
        <p:nvGrpSpPr>
          <p:cNvPr id="35" name="组合 41"/>
          <p:cNvGrpSpPr/>
          <p:nvPr/>
        </p:nvGrpSpPr>
        <p:grpSpPr bwMode="auto">
          <a:xfrm>
            <a:off x="3474850" y="2927072"/>
            <a:ext cx="2269290" cy="1851837"/>
            <a:chOff x="1214414" y="2786058"/>
            <a:chExt cx="1935848" cy="1751017"/>
          </a:xfrm>
        </p:grpSpPr>
        <p:grpSp>
          <p:nvGrpSpPr>
            <p:cNvPr id="36" name="Group 6"/>
            <p:cNvGrpSpPr/>
            <p:nvPr/>
          </p:nvGrpSpPr>
          <p:grpSpPr bwMode="auto">
            <a:xfrm>
              <a:off x="1295400" y="2786058"/>
              <a:ext cx="1753450" cy="1751017"/>
              <a:chOff x="1823" y="2371"/>
              <a:chExt cx="1801" cy="1801"/>
            </a:xfrm>
          </p:grpSpPr>
          <p:sp>
            <p:nvSpPr>
              <p:cNvPr id="37" name="Oval 7"/>
              <p:cNvSpPr>
                <a:spLocks noChangeArrowheads="1"/>
              </p:cNvSpPr>
              <p:nvPr/>
            </p:nvSpPr>
            <p:spPr bwMode="auto">
              <a:xfrm>
                <a:off x="1823" y="2371"/>
                <a:ext cx="1801" cy="1801"/>
              </a:xfrm>
              <a:prstGeom prst="ellipse">
                <a:avLst/>
              </a:prstGeom>
              <a:solidFill>
                <a:schemeClr val="accent4">
                  <a:alpha val="48000"/>
                </a:schemeClr>
              </a:solidFill>
              <a:ln w="9525">
                <a:noFill/>
                <a:round/>
              </a:ln>
            </p:spPr>
            <p:txBody>
              <a:bodyPr/>
              <a:lstStyle/>
              <a:p>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sp>
            <p:nvSpPr>
              <p:cNvPr id="38" name="Oval 8"/>
              <p:cNvSpPr>
                <a:spLocks noChangeArrowheads="1"/>
              </p:cNvSpPr>
              <p:nvPr/>
            </p:nvSpPr>
            <p:spPr bwMode="auto">
              <a:xfrm>
                <a:off x="1946" y="2494"/>
                <a:ext cx="1556" cy="1556"/>
              </a:xfrm>
              <a:prstGeom prst="ellipse">
                <a:avLst/>
              </a:prstGeom>
              <a:solidFill>
                <a:schemeClr val="accent4"/>
              </a:solidFill>
              <a:ln w="38100">
                <a:solidFill>
                  <a:srgbClr val="FFFFFF"/>
                </a:solidFill>
                <a:round/>
              </a:ln>
            </p:spPr>
            <p:txBody>
              <a:bodyPr/>
              <a:lstStyle/>
              <a:p>
                <a:pPr>
                  <a:defRPr/>
                </a:pPr>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grpSp>
        <p:sp>
          <p:nvSpPr>
            <p:cNvPr id="39" name="Text Box 9"/>
            <p:cNvSpPr txBox="1">
              <a:spLocks noChangeArrowheads="1"/>
            </p:cNvSpPr>
            <p:nvPr/>
          </p:nvSpPr>
          <p:spPr bwMode="auto">
            <a:xfrm>
              <a:off x="1214414" y="3413118"/>
              <a:ext cx="1935848" cy="620153"/>
            </a:xfrm>
            <a:prstGeom prst="rect">
              <a:avLst/>
            </a:prstGeom>
            <a:noFill/>
            <a:ln w="9525">
              <a:noFill/>
              <a:miter lim="800000"/>
            </a:ln>
          </p:spPr>
          <p:txBody>
            <a:bodyPr/>
            <a:lstStyle/>
            <a:p>
              <a:pPr algn="ctr"/>
              <a:r>
                <a:rPr lang="zh-CN" altLang="en-US" sz="2705" b="1" dirty="0">
                  <a:solidFill>
                    <a:schemeClr val="bg1"/>
                  </a:solidFill>
                  <a:latin typeface="Arial" panose="020B0604020202020204" pitchFamily="34" charset="0"/>
                  <a:ea typeface="微软雅黑" panose="020B0503020204020204" charset="-122"/>
                  <a:sym typeface="Arial" panose="020B0604020202020204" pitchFamily="34" charset="0"/>
                </a:rPr>
                <a:t>添加文本</a:t>
              </a:r>
            </a:p>
          </p:txBody>
        </p:sp>
      </p:grpSp>
      <p:grpSp>
        <p:nvGrpSpPr>
          <p:cNvPr id="40" name="组合 46"/>
          <p:cNvGrpSpPr/>
          <p:nvPr/>
        </p:nvGrpSpPr>
        <p:grpSpPr bwMode="auto">
          <a:xfrm>
            <a:off x="5744139" y="2927072"/>
            <a:ext cx="2269290" cy="1851837"/>
            <a:chOff x="1214414" y="2786058"/>
            <a:chExt cx="1935848" cy="1751017"/>
          </a:xfrm>
        </p:grpSpPr>
        <p:grpSp>
          <p:nvGrpSpPr>
            <p:cNvPr id="41" name="Group 6"/>
            <p:cNvGrpSpPr/>
            <p:nvPr/>
          </p:nvGrpSpPr>
          <p:grpSpPr bwMode="auto">
            <a:xfrm>
              <a:off x="1295400" y="2786058"/>
              <a:ext cx="1753450" cy="1751017"/>
              <a:chOff x="1823" y="2371"/>
              <a:chExt cx="1801" cy="1801"/>
            </a:xfrm>
          </p:grpSpPr>
          <p:sp>
            <p:nvSpPr>
              <p:cNvPr id="42" name="Oval 7"/>
              <p:cNvSpPr>
                <a:spLocks noChangeArrowheads="1"/>
              </p:cNvSpPr>
              <p:nvPr/>
            </p:nvSpPr>
            <p:spPr bwMode="auto">
              <a:xfrm>
                <a:off x="1823" y="2371"/>
                <a:ext cx="1801" cy="1801"/>
              </a:xfrm>
              <a:prstGeom prst="ellipse">
                <a:avLst/>
              </a:prstGeom>
              <a:solidFill>
                <a:schemeClr val="accent3">
                  <a:alpha val="48000"/>
                </a:schemeClr>
              </a:solidFill>
              <a:ln w="9525">
                <a:noFill/>
                <a:round/>
              </a:ln>
            </p:spPr>
            <p:txBody>
              <a:bodyPr/>
              <a:lstStyle/>
              <a:p>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sp>
            <p:nvSpPr>
              <p:cNvPr id="43" name="Oval 8"/>
              <p:cNvSpPr>
                <a:spLocks noChangeArrowheads="1"/>
              </p:cNvSpPr>
              <p:nvPr/>
            </p:nvSpPr>
            <p:spPr bwMode="auto">
              <a:xfrm>
                <a:off x="1946" y="2494"/>
                <a:ext cx="1556" cy="1556"/>
              </a:xfrm>
              <a:prstGeom prst="ellipse">
                <a:avLst/>
              </a:prstGeom>
              <a:solidFill>
                <a:schemeClr val="accent3"/>
              </a:solidFill>
              <a:ln w="38100">
                <a:solidFill>
                  <a:srgbClr val="FFFFFF"/>
                </a:solidFill>
                <a:round/>
              </a:ln>
            </p:spPr>
            <p:txBody>
              <a:bodyPr/>
              <a:lstStyle/>
              <a:p>
                <a:pPr>
                  <a:defRPr/>
                </a:pPr>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grpSp>
        <p:sp>
          <p:nvSpPr>
            <p:cNvPr id="44"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a:t>
              </a:r>
            </a:p>
          </p:txBody>
        </p:sp>
      </p:grpSp>
      <p:grpSp>
        <p:nvGrpSpPr>
          <p:cNvPr id="45" name="组合 51"/>
          <p:cNvGrpSpPr/>
          <p:nvPr/>
        </p:nvGrpSpPr>
        <p:grpSpPr bwMode="auto">
          <a:xfrm>
            <a:off x="8098309" y="2926437"/>
            <a:ext cx="2269290" cy="1851837"/>
            <a:chOff x="1214414" y="2786058"/>
            <a:chExt cx="1935848" cy="1751017"/>
          </a:xfrm>
        </p:grpSpPr>
        <p:grpSp>
          <p:nvGrpSpPr>
            <p:cNvPr id="46" name="Group 6"/>
            <p:cNvGrpSpPr/>
            <p:nvPr/>
          </p:nvGrpSpPr>
          <p:grpSpPr bwMode="auto">
            <a:xfrm>
              <a:off x="1295400" y="2786058"/>
              <a:ext cx="1753450" cy="1751017"/>
              <a:chOff x="1823" y="2371"/>
              <a:chExt cx="1801" cy="1801"/>
            </a:xfrm>
          </p:grpSpPr>
          <p:sp>
            <p:nvSpPr>
              <p:cNvPr id="47" name="Oval 7"/>
              <p:cNvSpPr>
                <a:spLocks noChangeArrowheads="1"/>
              </p:cNvSpPr>
              <p:nvPr/>
            </p:nvSpPr>
            <p:spPr bwMode="auto">
              <a:xfrm>
                <a:off x="1823" y="2371"/>
                <a:ext cx="1801" cy="1801"/>
              </a:xfrm>
              <a:prstGeom prst="ellipse">
                <a:avLst/>
              </a:prstGeom>
              <a:solidFill>
                <a:schemeClr val="accent2">
                  <a:alpha val="48000"/>
                </a:schemeClr>
              </a:solidFill>
              <a:ln w="9525">
                <a:noFill/>
                <a:round/>
              </a:ln>
            </p:spPr>
            <p:txBody>
              <a:bodyPr/>
              <a:lstStyle/>
              <a:p>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sp>
            <p:nvSpPr>
              <p:cNvPr id="48" name="Oval 8"/>
              <p:cNvSpPr>
                <a:spLocks noChangeArrowheads="1"/>
              </p:cNvSpPr>
              <p:nvPr/>
            </p:nvSpPr>
            <p:spPr bwMode="auto">
              <a:xfrm>
                <a:off x="1946" y="2494"/>
                <a:ext cx="1556" cy="1556"/>
              </a:xfrm>
              <a:prstGeom prst="ellipse">
                <a:avLst/>
              </a:prstGeom>
              <a:solidFill>
                <a:schemeClr val="accent2"/>
              </a:solidFill>
              <a:ln w="38100">
                <a:solidFill>
                  <a:srgbClr val="FFFFFF"/>
                </a:solidFill>
                <a:round/>
              </a:ln>
            </p:spPr>
            <p:txBody>
              <a:bodyPr/>
              <a:lstStyle/>
              <a:p>
                <a:pPr>
                  <a:defRPr/>
                </a:pPr>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grpSp>
        <p:sp>
          <p:nvSpPr>
            <p:cNvPr id="49"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5" b="1" dirty="0">
                  <a:solidFill>
                    <a:schemeClr val="bg1"/>
                  </a:solidFill>
                  <a:latin typeface="Arial" panose="020B0604020202020204" pitchFamily="34" charset="0"/>
                  <a:ea typeface="微软雅黑" panose="020B0503020204020204" charset="-122"/>
                  <a:sym typeface="Arial" panose="020B0604020202020204" pitchFamily="34" charset="0"/>
                </a:rPr>
                <a:t>添加文本</a:t>
              </a:r>
            </a:p>
          </p:txBody>
        </p:sp>
      </p:grpSp>
      <p:grpSp>
        <p:nvGrpSpPr>
          <p:cNvPr id="50" name="组合 40"/>
          <p:cNvGrpSpPr/>
          <p:nvPr/>
        </p:nvGrpSpPr>
        <p:grpSpPr bwMode="auto">
          <a:xfrm>
            <a:off x="1256364" y="2927072"/>
            <a:ext cx="2269290" cy="1851837"/>
            <a:chOff x="1214414" y="2786058"/>
            <a:chExt cx="1935848" cy="1751017"/>
          </a:xfrm>
        </p:grpSpPr>
        <p:grpSp>
          <p:nvGrpSpPr>
            <p:cNvPr id="51" name="Group 6"/>
            <p:cNvGrpSpPr/>
            <p:nvPr/>
          </p:nvGrpSpPr>
          <p:grpSpPr bwMode="auto">
            <a:xfrm>
              <a:off x="1295400" y="2786058"/>
              <a:ext cx="1753450" cy="1751017"/>
              <a:chOff x="1823" y="2371"/>
              <a:chExt cx="1801" cy="1801"/>
            </a:xfrm>
          </p:grpSpPr>
          <p:sp>
            <p:nvSpPr>
              <p:cNvPr id="52" name="Oval 7"/>
              <p:cNvSpPr>
                <a:spLocks noChangeArrowheads="1"/>
              </p:cNvSpPr>
              <p:nvPr/>
            </p:nvSpPr>
            <p:spPr bwMode="auto">
              <a:xfrm>
                <a:off x="1823" y="2371"/>
                <a:ext cx="1801" cy="1801"/>
              </a:xfrm>
              <a:prstGeom prst="ellipse">
                <a:avLst/>
              </a:prstGeom>
              <a:solidFill>
                <a:schemeClr val="accent5">
                  <a:alpha val="48000"/>
                </a:schemeClr>
              </a:solidFill>
              <a:ln w="9525">
                <a:noFill/>
                <a:round/>
              </a:ln>
            </p:spPr>
            <p:txBody>
              <a:bodyPr/>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sp>
            <p:nvSpPr>
              <p:cNvPr id="53" name="Oval 8"/>
              <p:cNvSpPr>
                <a:spLocks noChangeArrowheads="1"/>
              </p:cNvSpPr>
              <p:nvPr/>
            </p:nvSpPr>
            <p:spPr bwMode="auto">
              <a:xfrm>
                <a:off x="1946" y="2493"/>
                <a:ext cx="1556" cy="1556"/>
              </a:xfrm>
              <a:prstGeom prst="ellipse">
                <a:avLst/>
              </a:prstGeom>
              <a:solidFill>
                <a:schemeClr val="accent5"/>
              </a:solidFill>
              <a:ln w="38100">
                <a:solidFill>
                  <a:srgbClr val="FFFFFF"/>
                </a:solidFill>
                <a:round/>
              </a:ln>
            </p:spPr>
            <p:txBody>
              <a:bodyPr/>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grpSp>
        <p:sp>
          <p:nvSpPr>
            <p:cNvPr id="54"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a:t>
              </a:r>
            </a:p>
          </p:txBody>
        </p:sp>
      </p:grpSp>
      <p:sp>
        <p:nvSpPr>
          <p:cNvPr id="55" name="矩形标注 54"/>
          <p:cNvSpPr/>
          <p:nvPr/>
        </p:nvSpPr>
        <p:spPr>
          <a:xfrm>
            <a:off x="3917285" y="5114911"/>
            <a:ext cx="1970811" cy="53455"/>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endParaRPr lang="zh-CN" altLang="en-US" sz="2405"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56" name="矩形标注 55"/>
          <p:cNvSpPr/>
          <p:nvPr/>
        </p:nvSpPr>
        <p:spPr>
          <a:xfrm>
            <a:off x="1662810" y="2510884"/>
            <a:ext cx="2112642" cy="78272"/>
          </a:xfrm>
          <a:prstGeom prst="wedgeRectCallout">
            <a:avLst>
              <a:gd name="adj1" fmla="val -23398"/>
              <a:gd name="adj2" fmla="val 40329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endParaRPr lang="zh-CN" altLang="en-US" sz="2405"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57" name="Rectangle 28"/>
          <p:cNvSpPr>
            <a:spLocks noChangeArrowheads="1"/>
          </p:cNvSpPr>
          <p:nvPr/>
        </p:nvSpPr>
        <p:spPr bwMode="auto">
          <a:xfrm>
            <a:off x="3215997" y="5146885"/>
            <a:ext cx="3218576" cy="1012190"/>
          </a:xfrm>
          <a:prstGeom prst="rect">
            <a:avLst/>
          </a:prstGeom>
          <a:noFill/>
          <a:ln>
            <a:noFill/>
          </a:ln>
        </p:spPr>
        <p:txBody>
          <a:bodyPr wrap="square" lIns="121945" tIns="60974" rIns="121945" bIns="60974">
            <a:spAutoFit/>
          </a:bodyPr>
          <a:lstStyle/>
          <a:p>
            <a:pPr>
              <a:lnSpc>
                <a:spcPct val="120000"/>
              </a:lnSpc>
              <a:defRPr/>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endParaRPr lang="zh-CN" altLang="en-US" sz="1605"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58" name="Rectangle 28"/>
          <p:cNvSpPr>
            <a:spLocks noChangeArrowheads="1"/>
          </p:cNvSpPr>
          <p:nvPr/>
        </p:nvSpPr>
        <p:spPr bwMode="auto">
          <a:xfrm>
            <a:off x="1305747" y="1647297"/>
            <a:ext cx="3013869" cy="864235"/>
          </a:xfrm>
          <a:prstGeom prst="rect">
            <a:avLst/>
          </a:prstGeom>
          <a:noFill/>
          <a:ln>
            <a:noFill/>
          </a:ln>
        </p:spPr>
        <p:txBody>
          <a:bodyPr wrap="square" lIns="121945" tIns="60974" rIns="121945" bIns="60974">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9" name="矩形标注 58"/>
          <p:cNvSpPr/>
          <p:nvPr/>
        </p:nvSpPr>
        <p:spPr>
          <a:xfrm>
            <a:off x="6080728" y="2510884"/>
            <a:ext cx="2112642" cy="78272"/>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endParaRPr lang="zh-CN" altLang="en-US" sz="2405"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60" name="Rectangle 28"/>
          <p:cNvSpPr>
            <a:spLocks noChangeArrowheads="1"/>
          </p:cNvSpPr>
          <p:nvPr/>
        </p:nvSpPr>
        <p:spPr bwMode="auto">
          <a:xfrm>
            <a:off x="5596610" y="1507660"/>
            <a:ext cx="3063881" cy="1012190"/>
          </a:xfrm>
          <a:prstGeom prst="rect">
            <a:avLst/>
          </a:prstGeom>
          <a:noFill/>
          <a:ln>
            <a:noFill/>
          </a:ln>
        </p:spPr>
        <p:txBody>
          <a:bodyPr wrap="square" lIns="121945" tIns="60974" rIns="121945" bIns="60974">
            <a:spAutoFit/>
          </a:bodyPr>
          <a:lstStyle/>
          <a:p>
            <a:pPr>
              <a:lnSpc>
                <a:spcPct val="120000"/>
              </a:lnSpc>
              <a:defRPr/>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endParaRPr lang="zh-CN" altLang="en-US" sz="1605"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 name="矩形标注 60"/>
          <p:cNvSpPr/>
          <p:nvPr/>
        </p:nvSpPr>
        <p:spPr>
          <a:xfrm>
            <a:off x="8527835" y="5114911"/>
            <a:ext cx="1968694" cy="53455"/>
          </a:xfrm>
          <a:prstGeom prst="wedgeRectCallout">
            <a:avLst>
              <a:gd name="adj1" fmla="val -17526"/>
              <a:gd name="adj2" fmla="val -5094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endParaRPr lang="zh-CN" altLang="en-US" sz="2405"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62" name="Rectangle 28"/>
          <p:cNvSpPr>
            <a:spLocks noChangeArrowheads="1"/>
          </p:cNvSpPr>
          <p:nvPr/>
        </p:nvSpPr>
        <p:spPr bwMode="auto">
          <a:xfrm>
            <a:off x="7856554" y="5168364"/>
            <a:ext cx="2929991" cy="1012190"/>
          </a:xfrm>
          <a:prstGeom prst="rect">
            <a:avLst/>
          </a:prstGeom>
          <a:noFill/>
          <a:ln>
            <a:noFill/>
          </a:ln>
        </p:spPr>
        <p:txBody>
          <a:bodyPr wrap="square" lIns="121945" tIns="60974" rIns="121945" bIns="60974">
            <a:spAutoFit/>
          </a:bodyPr>
          <a:lstStyle/>
          <a:p>
            <a:pPr>
              <a:lnSpc>
                <a:spcPct val="120000"/>
              </a:lnSpc>
              <a:defRPr/>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endParaRPr lang="zh-CN" altLang="en-US" sz="1605"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8611">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p:cTn id="11" dur="1000" fill="hold"/>
                                        <p:tgtEl>
                                          <p:spTgt spid="50"/>
                                        </p:tgtEl>
                                        <p:attrNameLst>
                                          <p:attrName>ppt_w</p:attrName>
                                        </p:attrNameLst>
                                      </p:cBhvr>
                                      <p:tavLst>
                                        <p:tav tm="0">
                                          <p:val>
                                            <p:fltVal val="0"/>
                                          </p:val>
                                        </p:tav>
                                        <p:tav tm="100000">
                                          <p:val>
                                            <p:strVal val="#ppt_w"/>
                                          </p:val>
                                        </p:tav>
                                      </p:tavLst>
                                    </p:anim>
                                    <p:anim calcmode="lin" valueType="num">
                                      <p:cBhvr>
                                        <p:cTn id="12" dur="1000" fill="hold"/>
                                        <p:tgtEl>
                                          <p:spTgt spid="50"/>
                                        </p:tgtEl>
                                        <p:attrNameLst>
                                          <p:attrName>ppt_h</p:attrName>
                                        </p:attrNameLst>
                                      </p:cBhvr>
                                      <p:tavLst>
                                        <p:tav tm="0">
                                          <p:val>
                                            <p:fltVal val="0"/>
                                          </p:val>
                                        </p:tav>
                                        <p:tav tm="100000">
                                          <p:val>
                                            <p:strVal val="#ppt_h"/>
                                          </p:val>
                                        </p:tav>
                                      </p:tavLst>
                                    </p:anim>
                                    <p:anim calcmode="lin" valueType="num">
                                      <p:cBhvr>
                                        <p:cTn id="13"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50"/>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fltVal val="0"/>
                                          </p:val>
                                        </p:tav>
                                        <p:tav tm="100000">
                                          <p:val>
                                            <p:strVal val="#ppt_w"/>
                                          </p:val>
                                        </p:tav>
                                      </p:tavLst>
                                    </p:anim>
                                    <p:anim calcmode="lin" valueType="num">
                                      <p:cBhvr>
                                        <p:cTn id="18" dur="1000" fill="hold"/>
                                        <p:tgtEl>
                                          <p:spTgt spid="35"/>
                                        </p:tgtEl>
                                        <p:attrNameLst>
                                          <p:attrName>ppt_h</p:attrName>
                                        </p:attrNameLst>
                                      </p:cBhvr>
                                      <p:tavLst>
                                        <p:tav tm="0">
                                          <p:val>
                                            <p:fltVal val="0"/>
                                          </p:val>
                                        </p:tav>
                                        <p:tav tm="100000">
                                          <p:val>
                                            <p:strVal val="#ppt_h"/>
                                          </p:val>
                                        </p:tav>
                                      </p:tavLst>
                                    </p:anim>
                                    <p:anim calcmode="lin" valueType="num">
                                      <p:cBhvr>
                                        <p:cTn id="19"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5"/>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1000" fill="hold"/>
                                        <p:tgtEl>
                                          <p:spTgt spid="40"/>
                                        </p:tgtEl>
                                        <p:attrNameLst>
                                          <p:attrName>ppt_w</p:attrName>
                                        </p:attrNameLst>
                                      </p:cBhvr>
                                      <p:tavLst>
                                        <p:tav tm="0">
                                          <p:val>
                                            <p:fltVal val="0"/>
                                          </p:val>
                                        </p:tav>
                                        <p:tav tm="100000">
                                          <p:val>
                                            <p:strVal val="#ppt_w"/>
                                          </p:val>
                                        </p:tav>
                                      </p:tavLst>
                                    </p:anim>
                                    <p:anim calcmode="lin" valueType="num">
                                      <p:cBhvr>
                                        <p:cTn id="24" dur="1000" fill="hold"/>
                                        <p:tgtEl>
                                          <p:spTgt spid="40"/>
                                        </p:tgtEl>
                                        <p:attrNameLst>
                                          <p:attrName>ppt_h</p:attrName>
                                        </p:attrNameLst>
                                      </p:cBhvr>
                                      <p:tavLst>
                                        <p:tav tm="0">
                                          <p:val>
                                            <p:fltVal val="0"/>
                                          </p:val>
                                        </p:tav>
                                        <p:tav tm="100000">
                                          <p:val>
                                            <p:strVal val="#ppt_h"/>
                                          </p:val>
                                        </p:tav>
                                      </p:tavLst>
                                    </p:anim>
                                    <p:anim calcmode="lin" valueType="num">
                                      <p:cBhvr>
                                        <p:cTn id="25"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40"/>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5"/>
                                        </p:tgtEl>
                                        <p:attrNameLst>
                                          <p:attrName>style.visibility</p:attrName>
                                        </p:attrNameLst>
                                      </p:cBhvr>
                                      <p:to>
                                        <p:strVal val="visible"/>
                                      </p:to>
                                    </p:set>
                                    <p:anim calcmode="lin" valueType="num">
                                      <p:cBhvr>
                                        <p:cTn id="29" dur="1000" fill="hold"/>
                                        <p:tgtEl>
                                          <p:spTgt spid="45"/>
                                        </p:tgtEl>
                                        <p:attrNameLst>
                                          <p:attrName>ppt_w</p:attrName>
                                        </p:attrNameLst>
                                      </p:cBhvr>
                                      <p:tavLst>
                                        <p:tav tm="0">
                                          <p:val>
                                            <p:fltVal val="0"/>
                                          </p:val>
                                        </p:tav>
                                        <p:tav tm="100000">
                                          <p:val>
                                            <p:strVal val="#ppt_w"/>
                                          </p:val>
                                        </p:tav>
                                      </p:tavLst>
                                    </p:anim>
                                    <p:anim calcmode="lin" valueType="num">
                                      <p:cBhvr>
                                        <p:cTn id="30" dur="1000" fill="hold"/>
                                        <p:tgtEl>
                                          <p:spTgt spid="45"/>
                                        </p:tgtEl>
                                        <p:attrNameLst>
                                          <p:attrName>ppt_h</p:attrName>
                                        </p:attrNameLst>
                                      </p:cBhvr>
                                      <p:tavLst>
                                        <p:tav tm="0">
                                          <p:val>
                                            <p:fltVal val="0"/>
                                          </p:val>
                                        </p:tav>
                                        <p:tav tm="100000">
                                          <p:val>
                                            <p:strVal val="#ppt_h"/>
                                          </p:val>
                                        </p:tav>
                                      </p:tavLst>
                                    </p:anim>
                                    <p:anim calcmode="lin" valueType="num">
                                      <p:cBhvr>
                                        <p:cTn id="31"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5"/>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fill="hold"/>
                                        <p:tgtEl>
                                          <p:spTgt spid="56"/>
                                        </p:tgtEl>
                                        <p:attrNameLst>
                                          <p:attrName>ppt_x</p:attrName>
                                        </p:attrNameLst>
                                      </p:cBhvr>
                                      <p:tavLst>
                                        <p:tav tm="0">
                                          <p:val>
                                            <p:strVal val="#ppt_x"/>
                                          </p:val>
                                        </p:tav>
                                        <p:tav tm="100000">
                                          <p:val>
                                            <p:strVal val="#ppt_x"/>
                                          </p:val>
                                        </p:tav>
                                      </p:tavLst>
                                    </p:anim>
                                    <p:anim calcmode="lin" valueType="num">
                                      <p:cBhvr additive="base">
                                        <p:cTn id="37" dur="500" fill="hold"/>
                                        <p:tgtEl>
                                          <p:spTgt spid="56"/>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6"/>
                                        </p:tgtEl>
                                        <p:attrNameLst>
                                          <p:attrName>r</p:attrName>
                                        </p:attrNameLst>
                                      </p:cBhvr>
                                    </p:animRot>
                                    <p:animRot by="-240000">
                                      <p:cBhvr>
                                        <p:cTn id="41" dur="100" fill="hold">
                                          <p:stCondLst>
                                            <p:cond delay="100"/>
                                          </p:stCondLst>
                                        </p:cTn>
                                        <p:tgtEl>
                                          <p:spTgt spid="56"/>
                                        </p:tgtEl>
                                        <p:attrNameLst>
                                          <p:attrName>r</p:attrName>
                                        </p:attrNameLst>
                                      </p:cBhvr>
                                    </p:animRot>
                                    <p:animRot by="240000">
                                      <p:cBhvr>
                                        <p:cTn id="42" dur="100" fill="hold">
                                          <p:stCondLst>
                                            <p:cond delay="200"/>
                                          </p:stCondLst>
                                        </p:cTn>
                                        <p:tgtEl>
                                          <p:spTgt spid="56"/>
                                        </p:tgtEl>
                                        <p:attrNameLst>
                                          <p:attrName>r</p:attrName>
                                        </p:attrNameLst>
                                      </p:cBhvr>
                                    </p:animRot>
                                    <p:animRot by="-240000">
                                      <p:cBhvr>
                                        <p:cTn id="43" dur="100" fill="hold">
                                          <p:stCondLst>
                                            <p:cond delay="300"/>
                                          </p:stCondLst>
                                        </p:cTn>
                                        <p:tgtEl>
                                          <p:spTgt spid="56"/>
                                        </p:tgtEl>
                                        <p:attrNameLst>
                                          <p:attrName>r</p:attrName>
                                        </p:attrNameLst>
                                      </p:cBhvr>
                                    </p:animRot>
                                    <p:animRot by="120000">
                                      <p:cBhvr>
                                        <p:cTn id="44" dur="100" fill="hold">
                                          <p:stCondLst>
                                            <p:cond delay="400"/>
                                          </p:stCondLst>
                                        </p:cTn>
                                        <p:tgtEl>
                                          <p:spTgt spid="56"/>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strips(upLeft)">
                                      <p:cBhvr>
                                        <p:cTn id="48" dur="500"/>
                                        <p:tgtEl>
                                          <p:spTgt spid="58"/>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5"/>
                                        </p:tgtEl>
                                        <p:attrNameLst>
                                          <p:attrName>r</p:attrName>
                                        </p:attrNameLst>
                                      </p:cBhvr>
                                    </p:animRot>
                                    <p:animRot by="-240000">
                                      <p:cBhvr>
                                        <p:cTn id="57" dur="100" fill="hold">
                                          <p:stCondLst>
                                            <p:cond delay="100"/>
                                          </p:stCondLst>
                                        </p:cTn>
                                        <p:tgtEl>
                                          <p:spTgt spid="55"/>
                                        </p:tgtEl>
                                        <p:attrNameLst>
                                          <p:attrName>r</p:attrName>
                                        </p:attrNameLst>
                                      </p:cBhvr>
                                    </p:animRot>
                                    <p:animRot by="240000">
                                      <p:cBhvr>
                                        <p:cTn id="58" dur="100" fill="hold">
                                          <p:stCondLst>
                                            <p:cond delay="200"/>
                                          </p:stCondLst>
                                        </p:cTn>
                                        <p:tgtEl>
                                          <p:spTgt spid="55"/>
                                        </p:tgtEl>
                                        <p:attrNameLst>
                                          <p:attrName>r</p:attrName>
                                        </p:attrNameLst>
                                      </p:cBhvr>
                                    </p:animRot>
                                    <p:animRot by="-240000">
                                      <p:cBhvr>
                                        <p:cTn id="59" dur="100" fill="hold">
                                          <p:stCondLst>
                                            <p:cond delay="300"/>
                                          </p:stCondLst>
                                        </p:cTn>
                                        <p:tgtEl>
                                          <p:spTgt spid="55"/>
                                        </p:tgtEl>
                                        <p:attrNameLst>
                                          <p:attrName>r</p:attrName>
                                        </p:attrNameLst>
                                      </p:cBhvr>
                                    </p:animRot>
                                    <p:animRot by="120000">
                                      <p:cBhvr>
                                        <p:cTn id="60" dur="100" fill="hold">
                                          <p:stCondLst>
                                            <p:cond delay="400"/>
                                          </p:stCondLst>
                                        </p:cTn>
                                        <p:tgtEl>
                                          <p:spTgt spid="55"/>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strips(upLeft)">
                                      <p:cBhvr>
                                        <p:cTn id="64" dur="500"/>
                                        <p:tgtEl>
                                          <p:spTgt spid="57"/>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additive="base">
                                        <p:cTn id="68" dur="500" fill="hold"/>
                                        <p:tgtEl>
                                          <p:spTgt spid="59"/>
                                        </p:tgtEl>
                                        <p:attrNameLst>
                                          <p:attrName>ppt_x</p:attrName>
                                        </p:attrNameLst>
                                      </p:cBhvr>
                                      <p:tavLst>
                                        <p:tav tm="0">
                                          <p:val>
                                            <p:strVal val="#ppt_x"/>
                                          </p:val>
                                        </p:tav>
                                        <p:tav tm="100000">
                                          <p:val>
                                            <p:strVal val="#ppt_x"/>
                                          </p:val>
                                        </p:tav>
                                      </p:tavLst>
                                    </p:anim>
                                    <p:anim calcmode="lin" valueType="num">
                                      <p:cBhvr additive="base">
                                        <p:cTn id="69" dur="500" fill="hold"/>
                                        <p:tgtEl>
                                          <p:spTgt spid="59"/>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9"/>
                                        </p:tgtEl>
                                        <p:attrNameLst>
                                          <p:attrName>r</p:attrName>
                                        </p:attrNameLst>
                                      </p:cBhvr>
                                    </p:animRot>
                                    <p:animRot by="-240000">
                                      <p:cBhvr>
                                        <p:cTn id="73" dur="100" fill="hold">
                                          <p:stCondLst>
                                            <p:cond delay="100"/>
                                          </p:stCondLst>
                                        </p:cTn>
                                        <p:tgtEl>
                                          <p:spTgt spid="59"/>
                                        </p:tgtEl>
                                        <p:attrNameLst>
                                          <p:attrName>r</p:attrName>
                                        </p:attrNameLst>
                                      </p:cBhvr>
                                    </p:animRot>
                                    <p:animRot by="240000">
                                      <p:cBhvr>
                                        <p:cTn id="74" dur="100" fill="hold">
                                          <p:stCondLst>
                                            <p:cond delay="200"/>
                                          </p:stCondLst>
                                        </p:cTn>
                                        <p:tgtEl>
                                          <p:spTgt spid="59"/>
                                        </p:tgtEl>
                                        <p:attrNameLst>
                                          <p:attrName>r</p:attrName>
                                        </p:attrNameLst>
                                      </p:cBhvr>
                                    </p:animRot>
                                    <p:animRot by="-240000">
                                      <p:cBhvr>
                                        <p:cTn id="75" dur="100" fill="hold">
                                          <p:stCondLst>
                                            <p:cond delay="300"/>
                                          </p:stCondLst>
                                        </p:cTn>
                                        <p:tgtEl>
                                          <p:spTgt spid="59"/>
                                        </p:tgtEl>
                                        <p:attrNameLst>
                                          <p:attrName>r</p:attrName>
                                        </p:attrNameLst>
                                      </p:cBhvr>
                                    </p:animRot>
                                    <p:animRot by="120000">
                                      <p:cBhvr>
                                        <p:cTn id="76" dur="100" fill="hold">
                                          <p:stCondLst>
                                            <p:cond delay="400"/>
                                          </p:stCondLst>
                                        </p:cTn>
                                        <p:tgtEl>
                                          <p:spTgt spid="59"/>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strips(upLeft)">
                                      <p:cBhvr>
                                        <p:cTn id="80" dur="500"/>
                                        <p:tgtEl>
                                          <p:spTgt spid="60"/>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61"/>
                                        </p:tgtEl>
                                        <p:attrNameLst>
                                          <p:attrName>style.visibility</p:attrName>
                                        </p:attrNameLst>
                                      </p:cBhvr>
                                      <p:to>
                                        <p:strVal val="visible"/>
                                      </p:to>
                                    </p:set>
                                    <p:anim calcmode="lin" valueType="num">
                                      <p:cBhvr additive="base">
                                        <p:cTn id="84" dur="500" fill="hold"/>
                                        <p:tgtEl>
                                          <p:spTgt spid="61"/>
                                        </p:tgtEl>
                                        <p:attrNameLst>
                                          <p:attrName>ppt_x</p:attrName>
                                        </p:attrNameLst>
                                      </p:cBhvr>
                                      <p:tavLst>
                                        <p:tav tm="0">
                                          <p:val>
                                            <p:strVal val="#ppt_x"/>
                                          </p:val>
                                        </p:tav>
                                        <p:tav tm="100000">
                                          <p:val>
                                            <p:strVal val="#ppt_x"/>
                                          </p:val>
                                        </p:tav>
                                      </p:tavLst>
                                    </p:anim>
                                    <p:anim calcmode="lin" valueType="num">
                                      <p:cBhvr additive="base">
                                        <p:cTn id="85" dur="500" fill="hold"/>
                                        <p:tgtEl>
                                          <p:spTgt spid="61"/>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61"/>
                                        </p:tgtEl>
                                        <p:attrNameLst>
                                          <p:attrName>r</p:attrName>
                                        </p:attrNameLst>
                                      </p:cBhvr>
                                    </p:animRot>
                                    <p:animRot by="-240000">
                                      <p:cBhvr>
                                        <p:cTn id="89" dur="100" fill="hold">
                                          <p:stCondLst>
                                            <p:cond delay="100"/>
                                          </p:stCondLst>
                                        </p:cTn>
                                        <p:tgtEl>
                                          <p:spTgt spid="61"/>
                                        </p:tgtEl>
                                        <p:attrNameLst>
                                          <p:attrName>r</p:attrName>
                                        </p:attrNameLst>
                                      </p:cBhvr>
                                    </p:animRot>
                                    <p:animRot by="240000">
                                      <p:cBhvr>
                                        <p:cTn id="90" dur="100" fill="hold">
                                          <p:stCondLst>
                                            <p:cond delay="200"/>
                                          </p:stCondLst>
                                        </p:cTn>
                                        <p:tgtEl>
                                          <p:spTgt spid="61"/>
                                        </p:tgtEl>
                                        <p:attrNameLst>
                                          <p:attrName>r</p:attrName>
                                        </p:attrNameLst>
                                      </p:cBhvr>
                                    </p:animRot>
                                    <p:animRot by="-240000">
                                      <p:cBhvr>
                                        <p:cTn id="91" dur="100" fill="hold">
                                          <p:stCondLst>
                                            <p:cond delay="300"/>
                                          </p:stCondLst>
                                        </p:cTn>
                                        <p:tgtEl>
                                          <p:spTgt spid="61"/>
                                        </p:tgtEl>
                                        <p:attrNameLst>
                                          <p:attrName>r</p:attrName>
                                        </p:attrNameLst>
                                      </p:cBhvr>
                                    </p:animRot>
                                    <p:animRot by="120000">
                                      <p:cBhvr>
                                        <p:cTn id="92" dur="100" fill="hold">
                                          <p:stCondLst>
                                            <p:cond delay="400"/>
                                          </p:stCondLst>
                                        </p:cTn>
                                        <p:tgtEl>
                                          <p:spTgt spid="61"/>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62"/>
                                        </p:tgtEl>
                                        <p:attrNameLst>
                                          <p:attrName>style.visibility</p:attrName>
                                        </p:attrNameLst>
                                      </p:cBhvr>
                                      <p:to>
                                        <p:strVal val="visible"/>
                                      </p:to>
                                    </p:set>
                                    <p:animEffect transition="in" filter="strips(upLeft)">
                                      <p:cBhvr>
                                        <p:cTn id="9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P spid="55" grpId="0" bldLvl="0" animBg="1"/>
      <p:bldP spid="55" grpId="1" bldLvl="0" animBg="1"/>
      <p:bldP spid="56" grpId="0" bldLvl="0" animBg="1"/>
      <p:bldP spid="56" grpId="1" bldLvl="0" animBg="1"/>
      <p:bldP spid="57" grpId="0"/>
      <p:bldP spid="58" grpId="0"/>
      <p:bldP spid="59" grpId="0" bldLvl="0" animBg="1"/>
      <p:bldP spid="59" grpId="1" bldLvl="0" animBg="1"/>
      <p:bldP spid="60" grpId="0"/>
      <p:bldP spid="61" grpId="0" bldLvl="0" animBg="1"/>
      <p:bldP spid="61" grpId="1" bldLvl="0" animBg="1"/>
      <p:bldP spid="6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6"/>
          <p:cNvSpPr txBox="1"/>
          <p:nvPr/>
        </p:nvSpPr>
        <p:spPr>
          <a:xfrm>
            <a:off x="777168" y="2362712"/>
            <a:ext cx="5857394" cy="1223645"/>
          </a:xfrm>
          <a:prstGeom prst="rect">
            <a:avLst/>
          </a:prstGeom>
          <a:noFill/>
        </p:spPr>
        <p:txBody>
          <a:bodyPr lIns="121945" tIns="60974" rIns="121945" bIns="60974">
            <a:spAutoFit/>
          </a:bodyPr>
          <a:lstStyle/>
          <a:p>
            <a:pPr>
              <a:lnSpc>
                <a:spcPct val="125000"/>
              </a:lnSpc>
              <a:defRPr/>
            </a:pPr>
            <a:r>
              <a:rPr lang="zh-CN" altLang="en-US" sz="1905" dirty="0">
                <a:solidFill>
                  <a:schemeClr val="bg2">
                    <a:lumMod val="10000"/>
                  </a:schemeClr>
                </a:solidFill>
                <a:latin typeface="Arial" panose="020B0604020202020204" pitchFamily="34" charset="0"/>
                <a:ea typeface="微软雅黑" panose="020B0503020204020204" charset="-122"/>
                <a:sym typeface="Arial" panose="020B0604020202020204" pitchFamily="34" charset="0"/>
              </a:rPr>
              <a:t>添加文本说明内容添加文本说明内容添加文本说明内容添加文本说明内容添加文本说明内容添加文本说明内容添加文本说明内容添加内容</a:t>
            </a:r>
          </a:p>
        </p:txBody>
      </p:sp>
      <p:sp>
        <p:nvSpPr>
          <p:cNvPr id="62" name="TextBox 6"/>
          <p:cNvSpPr txBox="1"/>
          <p:nvPr/>
        </p:nvSpPr>
        <p:spPr>
          <a:xfrm>
            <a:off x="777158" y="3937720"/>
            <a:ext cx="5472123" cy="561975"/>
          </a:xfrm>
          <a:prstGeom prst="rect">
            <a:avLst/>
          </a:prstGeom>
          <a:noFill/>
        </p:spPr>
        <p:txBody>
          <a:bodyPr lIns="121945" tIns="60974" rIns="121945" bIns="60974">
            <a:spAutoFit/>
          </a:bodyPr>
          <a:lstStyle/>
          <a:p>
            <a:pPr>
              <a:lnSpc>
                <a:spcPct val="150000"/>
              </a:lnSpc>
              <a:defRPr/>
            </a:pPr>
            <a:r>
              <a:rPr lang="zh-CN" altLang="en-US" sz="1905" dirty="0">
                <a:solidFill>
                  <a:schemeClr val="bg2">
                    <a:lumMod val="10000"/>
                  </a:schemeClr>
                </a:solidFill>
                <a:latin typeface="Arial" panose="020B0604020202020204" pitchFamily="34" charset="0"/>
                <a:ea typeface="微软雅黑" panose="020B0503020204020204" charset="-122"/>
                <a:sym typeface="Arial" panose="020B0604020202020204" pitchFamily="34" charset="0"/>
              </a:rPr>
              <a:t>添加文本说明内容添加文本说明内容添加文本</a:t>
            </a:r>
          </a:p>
        </p:txBody>
      </p:sp>
      <p:sp>
        <p:nvSpPr>
          <p:cNvPr id="63" name="对角圆角矩形 62"/>
          <p:cNvSpPr/>
          <p:nvPr/>
        </p:nvSpPr>
        <p:spPr>
          <a:xfrm>
            <a:off x="872426" y="1929338"/>
            <a:ext cx="1900954" cy="460094"/>
          </a:xfrm>
          <a:prstGeom prst="round2DiagRect">
            <a:avLst>
              <a:gd name="adj1" fmla="val 30205"/>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标题一</a:t>
            </a:r>
          </a:p>
        </p:txBody>
      </p:sp>
      <p:sp>
        <p:nvSpPr>
          <p:cNvPr id="64" name="对角圆角矩形 63"/>
          <p:cNvSpPr/>
          <p:nvPr/>
        </p:nvSpPr>
        <p:spPr>
          <a:xfrm>
            <a:off x="872426" y="3532990"/>
            <a:ext cx="1900954" cy="458186"/>
          </a:xfrm>
          <a:prstGeom prst="round2DiagRect">
            <a:avLst>
              <a:gd name="adj1" fmla="val 3020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标题二</a:t>
            </a:r>
          </a:p>
        </p:txBody>
      </p:sp>
      <p:sp>
        <p:nvSpPr>
          <p:cNvPr id="65" name="对角圆角矩形 64"/>
          <p:cNvSpPr/>
          <p:nvPr/>
        </p:nvSpPr>
        <p:spPr>
          <a:xfrm>
            <a:off x="872426" y="4523816"/>
            <a:ext cx="1900954" cy="458186"/>
          </a:xfrm>
          <a:prstGeom prst="round2DiagRect">
            <a:avLst>
              <a:gd name="adj1" fmla="val 30205"/>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标题三</a:t>
            </a:r>
          </a:p>
        </p:txBody>
      </p:sp>
      <p:sp>
        <p:nvSpPr>
          <p:cNvPr id="66" name="TextBox 6"/>
          <p:cNvSpPr txBox="1"/>
          <p:nvPr/>
        </p:nvSpPr>
        <p:spPr>
          <a:xfrm>
            <a:off x="777168" y="4968645"/>
            <a:ext cx="5857394" cy="664210"/>
          </a:xfrm>
          <a:prstGeom prst="rect">
            <a:avLst/>
          </a:prstGeom>
          <a:noFill/>
        </p:spPr>
        <p:txBody>
          <a:bodyPr lIns="121945" tIns="60974" rIns="121945" bIns="60974">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charset="-122"/>
              </a:defRPr>
            </a:lvl1pPr>
          </a:lstStyle>
          <a:p>
            <a:pPr>
              <a:defRPr/>
            </a:pPr>
            <a:r>
              <a:rPr lang="zh-CN" altLang="en-US" sz="1405" dirty="0">
                <a:solidFill>
                  <a:schemeClr val="bg2">
                    <a:lumMod val="10000"/>
                  </a:schemeClr>
                </a:solidFill>
                <a:latin typeface="Arial" panose="020B0604020202020204" pitchFamily="34" charset="0"/>
                <a:ea typeface="微软雅黑" panose="020B0503020204020204" charset="-122"/>
                <a:sym typeface="Arial" panose="020B0604020202020204" pitchFamily="34" charset="0"/>
              </a:rPr>
              <a:t>添加文本说明内容添加文本说明内容添加文本说明内容添加文本说明内容添加内容</a:t>
            </a:r>
          </a:p>
        </p:txBody>
      </p:sp>
      <p:pic>
        <p:nvPicPr>
          <p:cNvPr id="67" name="Picture 2" descr="C:\Users\Administrator\Desktop\QQ截图20170621203850.pngQQ截图20170621203850"/>
          <p:cNvPicPr>
            <a:picLocks noChangeAspect="1" noChangeArrowheads="1"/>
          </p:cNvPicPr>
          <p:nvPr/>
        </p:nvPicPr>
        <p:blipFill>
          <a:blip r:embed="rId3"/>
          <a:srcRect/>
          <a:stretch>
            <a:fillRect/>
          </a:stretch>
        </p:blipFill>
        <p:spPr bwMode="auto">
          <a:xfrm>
            <a:off x="7386830" y="2115236"/>
            <a:ext cx="2794614" cy="1840865"/>
          </a:xfrm>
          <a:prstGeom prst="rect">
            <a:avLst/>
          </a:prstGeom>
          <a:solidFill>
            <a:srgbClr val="FFFFFF">
              <a:shade val="85000"/>
            </a:srgbClr>
          </a:solidFill>
          <a:ln w="190500" cap="sq">
            <a:solidFill>
              <a:schemeClr val="accent5"/>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8" name="Picture 4" descr="C:\Users\Administrator\Desktop\QQ截图20170621203946.pngQQ截图20170621203946"/>
          <p:cNvPicPr>
            <a:picLocks noChangeAspect="1" noChangeArrowheads="1"/>
          </p:cNvPicPr>
          <p:nvPr/>
        </p:nvPicPr>
        <p:blipFill>
          <a:blip r:embed="rId4"/>
          <a:srcRect/>
          <a:stretch>
            <a:fillRect/>
          </a:stretch>
        </p:blipFill>
        <p:spPr bwMode="auto">
          <a:xfrm rot="422593">
            <a:off x="8195220" y="3015818"/>
            <a:ext cx="3130479" cy="1950720"/>
          </a:xfrm>
          <a:prstGeom prst="rect">
            <a:avLst/>
          </a:prstGeom>
          <a:solidFill>
            <a:srgbClr val="FFFFFF">
              <a:shade val="85000"/>
            </a:srgbClr>
          </a:solidFill>
          <a:ln w="190500" cap="sq">
            <a:solidFill>
              <a:schemeClr val="accent4"/>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9" name="Picture 6" descr="C:\Users\Administrator\Desktop\QQ截图20170621203956.pngQQ截图20170621203956"/>
          <p:cNvPicPr>
            <a:picLocks noChangeAspect="1" noChangeArrowheads="1"/>
          </p:cNvPicPr>
          <p:nvPr/>
        </p:nvPicPr>
        <p:blipFill>
          <a:blip r:embed="rId5"/>
          <a:srcRect/>
          <a:stretch>
            <a:fillRect/>
          </a:stretch>
        </p:blipFill>
        <p:spPr bwMode="auto">
          <a:xfrm rot="854817">
            <a:off x="7579473" y="4164874"/>
            <a:ext cx="2880211" cy="1614170"/>
          </a:xfrm>
          <a:prstGeom prst="rect">
            <a:avLst/>
          </a:prstGeom>
          <a:solidFill>
            <a:srgbClr val="FFFFFF">
              <a:shade val="85000"/>
            </a:srgbClr>
          </a:solidFill>
          <a:ln w="190500" cap="sq">
            <a:solidFill>
              <a:schemeClr val="accent3"/>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819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anim calcmode="lin" valueType="num">
                                      <p:cBhvr>
                                        <p:cTn id="8" dur="500" fill="hold"/>
                                        <p:tgtEl>
                                          <p:spTgt spid="63"/>
                                        </p:tgtEl>
                                        <p:attrNameLst>
                                          <p:attrName>ppt_x</p:attrName>
                                        </p:attrNameLst>
                                      </p:cBhvr>
                                      <p:tavLst>
                                        <p:tav tm="0">
                                          <p:val>
                                            <p:strVal val="#ppt_x"/>
                                          </p:val>
                                        </p:tav>
                                        <p:tav tm="100000">
                                          <p:val>
                                            <p:strVal val="#ppt_x"/>
                                          </p:val>
                                        </p:tav>
                                      </p:tavLst>
                                    </p:anim>
                                    <p:anim calcmode="lin" valueType="num">
                                      <p:cBhvr>
                                        <p:cTn id="9" dur="500" fill="hold"/>
                                        <p:tgtEl>
                                          <p:spTgt spid="6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25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anim calcmode="lin" valueType="num">
                                      <p:cBhvr>
                                        <p:cTn id="14" dur="500" fill="hold"/>
                                        <p:tgtEl>
                                          <p:spTgt spid="61"/>
                                        </p:tgtEl>
                                        <p:attrNameLst>
                                          <p:attrName>ppt_x</p:attrName>
                                        </p:attrNameLst>
                                      </p:cBhvr>
                                      <p:tavLst>
                                        <p:tav tm="0">
                                          <p:val>
                                            <p:strVal val="#ppt_x"/>
                                          </p:val>
                                        </p:tav>
                                        <p:tav tm="100000">
                                          <p:val>
                                            <p:strVal val="#ppt_x"/>
                                          </p:val>
                                        </p:tav>
                                      </p:tavLst>
                                    </p:anim>
                                    <p:anim calcmode="lin" valueType="num">
                                      <p:cBhvr>
                                        <p:cTn id="15" dur="500" fill="hold"/>
                                        <p:tgtEl>
                                          <p:spTgt spid="61"/>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9" presetClass="entr" presetSubtype="0" decel="100000"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p:cTn id="19" dur="500" fill="hold"/>
                                        <p:tgtEl>
                                          <p:spTgt spid="67"/>
                                        </p:tgtEl>
                                        <p:attrNameLst>
                                          <p:attrName>ppt_w</p:attrName>
                                        </p:attrNameLst>
                                      </p:cBhvr>
                                      <p:tavLst>
                                        <p:tav tm="0">
                                          <p:val>
                                            <p:fltVal val="0"/>
                                          </p:val>
                                        </p:tav>
                                        <p:tav tm="100000">
                                          <p:val>
                                            <p:strVal val="#ppt_w"/>
                                          </p:val>
                                        </p:tav>
                                      </p:tavLst>
                                    </p:anim>
                                    <p:anim calcmode="lin" valueType="num">
                                      <p:cBhvr>
                                        <p:cTn id="20" dur="500" fill="hold"/>
                                        <p:tgtEl>
                                          <p:spTgt spid="67"/>
                                        </p:tgtEl>
                                        <p:attrNameLst>
                                          <p:attrName>ppt_h</p:attrName>
                                        </p:attrNameLst>
                                      </p:cBhvr>
                                      <p:tavLst>
                                        <p:tav tm="0">
                                          <p:val>
                                            <p:fltVal val="0"/>
                                          </p:val>
                                        </p:tav>
                                        <p:tav tm="100000">
                                          <p:val>
                                            <p:strVal val="#ppt_h"/>
                                          </p:val>
                                        </p:tav>
                                      </p:tavLst>
                                    </p:anim>
                                    <p:anim calcmode="lin" valueType="num">
                                      <p:cBhvr>
                                        <p:cTn id="21" dur="500" fill="hold"/>
                                        <p:tgtEl>
                                          <p:spTgt spid="67"/>
                                        </p:tgtEl>
                                        <p:attrNameLst>
                                          <p:attrName>style.rotation</p:attrName>
                                        </p:attrNameLst>
                                      </p:cBhvr>
                                      <p:tavLst>
                                        <p:tav tm="0">
                                          <p:val>
                                            <p:fltVal val="360"/>
                                          </p:val>
                                        </p:tav>
                                        <p:tav tm="100000">
                                          <p:val>
                                            <p:fltVal val="0"/>
                                          </p:val>
                                        </p:tav>
                                      </p:tavLst>
                                    </p:anim>
                                    <p:animEffect transition="in" filter="fade">
                                      <p:cBhvr>
                                        <p:cTn id="22" dur="500"/>
                                        <p:tgtEl>
                                          <p:spTgt spid="67"/>
                                        </p:tgtEl>
                                      </p:cBhvr>
                                    </p:animEffect>
                                  </p:childTnLst>
                                </p:cTn>
                              </p:par>
                            </p:childTnLst>
                          </p:cTn>
                        </p:par>
                        <p:par>
                          <p:cTn id="23" fill="hold">
                            <p:stCondLst>
                              <p:cond delay="1750"/>
                            </p:stCondLst>
                            <p:childTnLst>
                              <p:par>
                                <p:cTn id="24" presetID="6" presetClass="emph" presetSubtype="0" fill="hold" nodeType="afterEffect">
                                  <p:stCondLst>
                                    <p:cond delay="0"/>
                                  </p:stCondLst>
                                  <p:childTnLst>
                                    <p:animScale>
                                      <p:cBhvr>
                                        <p:cTn id="25" dur="500" fill="hold"/>
                                        <p:tgtEl>
                                          <p:spTgt spid="67"/>
                                        </p:tgtEl>
                                      </p:cBhvr>
                                      <p:by x="75000" y="75000"/>
                                    </p:animScale>
                                  </p:childTnLst>
                                </p:cTn>
                              </p:par>
                              <p:par>
                                <p:cTn id="26" presetID="56" presetClass="path" presetSubtype="0" accel="50000" decel="50000" fill="hold" nodeType="withEffect">
                                  <p:stCondLst>
                                    <p:cond delay="250"/>
                                  </p:stCondLst>
                                  <p:childTnLst>
                                    <p:animMotion origin="layout" path="M 2.22222E-6 8.64198E-7 L -0.03577 -0.14043 " pathEditMode="relative" rAng="0" ptsTypes="AA">
                                      <p:cBhvr>
                                        <p:cTn id="27" dur="500" fill="hold"/>
                                        <p:tgtEl>
                                          <p:spTgt spid="67"/>
                                        </p:tgtEl>
                                        <p:attrNameLst>
                                          <p:attrName>ppt_x</p:attrName>
                                          <p:attrName>ppt_y</p:attrName>
                                        </p:attrNameLst>
                                      </p:cBhvr>
                                      <p:rCtr x="-1788" y="-7037"/>
                                    </p:animMotion>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1000"/>
                                        <p:tgtEl>
                                          <p:spTgt spid="62"/>
                                        </p:tgtEl>
                                      </p:cBhvr>
                                    </p:animEffect>
                                    <p:anim calcmode="lin" valueType="num">
                                      <p:cBhvr>
                                        <p:cTn id="37" dur="1000" fill="hold"/>
                                        <p:tgtEl>
                                          <p:spTgt spid="62"/>
                                        </p:tgtEl>
                                        <p:attrNameLst>
                                          <p:attrName>ppt_x</p:attrName>
                                        </p:attrNameLst>
                                      </p:cBhvr>
                                      <p:tavLst>
                                        <p:tav tm="0">
                                          <p:val>
                                            <p:strVal val="#ppt_x"/>
                                          </p:val>
                                        </p:tav>
                                        <p:tav tm="100000">
                                          <p:val>
                                            <p:strVal val="#ppt_x"/>
                                          </p:val>
                                        </p:tav>
                                      </p:tavLst>
                                    </p:anim>
                                    <p:anim calcmode="lin" valueType="num">
                                      <p:cBhvr>
                                        <p:cTn id="38" dur="1000" fill="hold"/>
                                        <p:tgtEl>
                                          <p:spTgt spid="62"/>
                                        </p:tgtEl>
                                        <p:attrNameLst>
                                          <p:attrName>ppt_y</p:attrName>
                                        </p:attrNameLst>
                                      </p:cBhvr>
                                      <p:tavLst>
                                        <p:tav tm="0">
                                          <p:val>
                                            <p:strVal val="#ppt_y+.1"/>
                                          </p:val>
                                        </p:tav>
                                        <p:tav tm="100000">
                                          <p:val>
                                            <p:strVal val="#ppt_y"/>
                                          </p:val>
                                        </p:tav>
                                      </p:tavLst>
                                    </p:anim>
                                  </p:childTnLst>
                                </p:cTn>
                              </p:par>
                            </p:childTnLst>
                          </p:cTn>
                        </p:par>
                        <p:par>
                          <p:cTn id="39" fill="hold">
                            <p:stCondLst>
                              <p:cond delay="3250"/>
                            </p:stCondLst>
                            <p:childTnLst>
                              <p:par>
                                <p:cTn id="40" presetID="49" presetClass="entr" presetSubtype="0" decel="100000"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 calcmode="lin" valueType="num">
                                      <p:cBhvr>
                                        <p:cTn id="42" dur="500" fill="hold"/>
                                        <p:tgtEl>
                                          <p:spTgt spid="68"/>
                                        </p:tgtEl>
                                        <p:attrNameLst>
                                          <p:attrName>ppt_w</p:attrName>
                                        </p:attrNameLst>
                                      </p:cBhvr>
                                      <p:tavLst>
                                        <p:tav tm="0">
                                          <p:val>
                                            <p:fltVal val="0"/>
                                          </p:val>
                                        </p:tav>
                                        <p:tav tm="100000">
                                          <p:val>
                                            <p:strVal val="#ppt_w"/>
                                          </p:val>
                                        </p:tav>
                                      </p:tavLst>
                                    </p:anim>
                                    <p:anim calcmode="lin" valueType="num">
                                      <p:cBhvr>
                                        <p:cTn id="43" dur="500" fill="hold"/>
                                        <p:tgtEl>
                                          <p:spTgt spid="68"/>
                                        </p:tgtEl>
                                        <p:attrNameLst>
                                          <p:attrName>ppt_h</p:attrName>
                                        </p:attrNameLst>
                                      </p:cBhvr>
                                      <p:tavLst>
                                        <p:tav tm="0">
                                          <p:val>
                                            <p:fltVal val="0"/>
                                          </p:val>
                                        </p:tav>
                                        <p:tav tm="100000">
                                          <p:val>
                                            <p:strVal val="#ppt_h"/>
                                          </p:val>
                                        </p:tav>
                                      </p:tavLst>
                                    </p:anim>
                                    <p:anim calcmode="lin" valueType="num">
                                      <p:cBhvr>
                                        <p:cTn id="44" dur="500" fill="hold"/>
                                        <p:tgtEl>
                                          <p:spTgt spid="68"/>
                                        </p:tgtEl>
                                        <p:attrNameLst>
                                          <p:attrName>style.rotation</p:attrName>
                                        </p:attrNameLst>
                                      </p:cBhvr>
                                      <p:tavLst>
                                        <p:tav tm="0">
                                          <p:val>
                                            <p:fltVal val="360"/>
                                          </p:val>
                                        </p:tav>
                                        <p:tav tm="100000">
                                          <p:val>
                                            <p:fltVal val="0"/>
                                          </p:val>
                                        </p:tav>
                                      </p:tavLst>
                                    </p:anim>
                                    <p:animEffect transition="in" filter="fade">
                                      <p:cBhvr>
                                        <p:cTn id="45" dur="500"/>
                                        <p:tgtEl>
                                          <p:spTgt spid="68"/>
                                        </p:tgtEl>
                                      </p:cBhvr>
                                    </p:animEffect>
                                  </p:childTnLst>
                                </p:cTn>
                              </p:par>
                            </p:childTnLst>
                          </p:cTn>
                        </p:par>
                        <p:par>
                          <p:cTn id="46" fill="hold">
                            <p:stCondLst>
                              <p:cond delay="3750"/>
                            </p:stCondLst>
                            <p:childTnLst>
                              <p:par>
                                <p:cTn id="47" presetID="6" presetClass="emph" presetSubtype="0" fill="hold" nodeType="afterEffect">
                                  <p:stCondLst>
                                    <p:cond delay="0"/>
                                  </p:stCondLst>
                                  <p:childTnLst>
                                    <p:animScale>
                                      <p:cBhvr>
                                        <p:cTn id="48" dur="750" fill="hold"/>
                                        <p:tgtEl>
                                          <p:spTgt spid="68"/>
                                        </p:tgtEl>
                                      </p:cBhvr>
                                      <p:by x="75000" y="75000"/>
                                    </p:animScale>
                                  </p:childTnLst>
                                </p:cTn>
                              </p:par>
                              <p:par>
                                <p:cTn id="49" presetID="56" presetClass="path" presetSubtype="0" accel="50000" decel="50000" fill="hold" nodeType="withEffect">
                                  <p:stCondLst>
                                    <p:cond delay="250"/>
                                  </p:stCondLst>
                                  <p:childTnLst>
                                    <p:animMotion origin="layout" path="M 2.77778E-7 4.81481E-6 L -0.0059 -0.10525 " pathEditMode="relative" rAng="0" ptsTypes="AA">
                                      <p:cBhvr>
                                        <p:cTn id="50" dur="750" fill="hold"/>
                                        <p:tgtEl>
                                          <p:spTgt spid="68"/>
                                        </p:tgtEl>
                                        <p:attrNameLst>
                                          <p:attrName>ppt_x</p:attrName>
                                          <p:attrName>ppt_y</p:attrName>
                                        </p:attrNameLst>
                                      </p:cBhvr>
                                      <p:rCtr x="-295" y="-5278"/>
                                    </p:animMotion>
                                  </p:childTnLst>
                                </p:cTn>
                              </p:par>
                            </p:childTnLst>
                          </p:cTn>
                        </p:par>
                        <p:par>
                          <p:cTn id="51" fill="hold">
                            <p:stCondLst>
                              <p:cond delay="4750"/>
                            </p:stCondLst>
                            <p:childTnLst>
                              <p:par>
                                <p:cTn id="52" presetID="42" presetClass="entr" presetSubtype="0"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1000"/>
                                        <p:tgtEl>
                                          <p:spTgt spid="65"/>
                                        </p:tgtEl>
                                      </p:cBhvr>
                                    </p:animEffect>
                                    <p:anim calcmode="lin" valueType="num">
                                      <p:cBhvr>
                                        <p:cTn id="55" dur="1000" fill="hold"/>
                                        <p:tgtEl>
                                          <p:spTgt spid="65"/>
                                        </p:tgtEl>
                                        <p:attrNameLst>
                                          <p:attrName>ppt_x</p:attrName>
                                        </p:attrNameLst>
                                      </p:cBhvr>
                                      <p:tavLst>
                                        <p:tav tm="0">
                                          <p:val>
                                            <p:strVal val="#ppt_x"/>
                                          </p:val>
                                        </p:tav>
                                        <p:tav tm="100000">
                                          <p:val>
                                            <p:strVal val="#ppt_x"/>
                                          </p:val>
                                        </p:tav>
                                      </p:tavLst>
                                    </p:anim>
                                    <p:anim calcmode="lin" valueType="num">
                                      <p:cBhvr>
                                        <p:cTn id="56" dur="1000" fill="hold"/>
                                        <p:tgtEl>
                                          <p:spTgt spid="6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66"/>
                                        </p:tgtEl>
                                        <p:attrNameLst>
                                          <p:attrName>style.visibility</p:attrName>
                                        </p:attrNameLst>
                                      </p:cBhvr>
                                      <p:to>
                                        <p:strVal val="visible"/>
                                      </p:to>
                                    </p:set>
                                    <p:animEffect transition="in" filter="fade">
                                      <p:cBhvr>
                                        <p:cTn id="59" dur="1000"/>
                                        <p:tgtEl>
                                          <p:spTgt spid="66"/>
                                        </p:tgtEl>
                                      </p:cBhvr>
                                    </p:animEffect>
                                    <p:anim calcmode="lin" valueType="num">
                                      <p:cBhvr>
                                        <p:cTn id="60" dur="1000" fill="hold"/>
                                        <p:tgtEl>
                                          <p:spTgt spid="66"/>
                                        </p:tgtEl>
                                        <p:attrNameLst>
                                          <p:attrName>ppt_x</p:attrName>
                                        </p:attrNameLst>
                                      </p:cBhvr>
                                      <p:tavLst>
                                        <p:tav tm="0">
                                          <p:val>
                                            <p:strVal val="#ppt_x"/>
                                          </p:val>
                                        </p:tav>
                                        <p:tav tm="100000">
                                          <p:val>
                                            <p:strVal val="#ppt_x"/>
                                          </p:val>
                                        </p:tav>
                                      </p:tavLst>
                                    </p:anim>
                                    <p:anim calcmode="lin" valueType="num">
                                      <p:cBhvr>
                                        <p:cTn id="61" dur="1000" fill="hold"/>
                                        <p:tgtEl>
                                          <p:spTgt spid="66"/>
                                        </p:tgtEl>
                                        <p:attrNameLst>
                                          <p:attrName>ppt_y</p:attrName>
                                        </p:attrNameLst>
                                      </p:cBhvr>
                                      <p:tavLst>
                                        <p:tav tm="0">
                                          <p:val>
                                            <p:strVal val="#ppt_y+.1"/>
                                          </p:val>
                                        </p:tav>
                                        <p:tav tm="100000">
                                          <p:val>
                                            <p:strVal val="#ppt_y"/>
                                          </p:val>
                                        </p:tav>
                                      </p:tavLst>
                                    </p:anim>
                                  </p:childTnLst>
                                </p:cTn>
                              </p:par>
                            </p:childTnLst>
                          </p:cTn>
                        </p:par>
                        <p:par>
                          <p:cTn id="62" fill="hold">
                            <p:stCondLst>
                              <p:cond delay="5750"/>
                            </p:stCondLst>
                            <p:childTnLst>
                              <p:par>
                                <p:cTn id="63" presetID="49" presetClass="entr" presetSubtype="0" decel="100000" fill="hold" nodeType="after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p:cTn id="65" dur="500" fill="hold"/>
                                        <p:tgtEl>
                                          <p:spTgt spid="69"/>
                                        </p:tgtEl>
                                        <p:attrNameLst>
                                          <p:attrName>ppt_w</p:attrName>
                                        </p:attrNameLst>
                                      </p:cBhvr>
                                      <p:tavLst>
                                        <p:tav tm="0">
                                          <p:val>
                                            <p:fltVal val="0"/>
                                          </p:val>
                                        </p:tav>
                                        <p:tav tm="100000">
                                          <p:val>
                                            <p:strVal val="#ppt_w"/>
                                          </p:val>
                                        </p:tav>
                                      </p:tavLst>
                                    </p:anim>
                                    <p:anim calcmode="lin" valueType="num">
                                      <p:cBhvr>
                                        <p:cTn id="66" dur="500" fill="hold"/>
                                        <p:tgtEl>
                                          <p:spTgt spid="69"/>
                                        </p:tgtEl>
                                        <p:attrNameLst>
                                          <p:attrName>ppt_h</p:attrName>
                                        </p:attrNameLst>
                                      </p:cBhvr>
                                      <p:tavLst>
                                        <p:tav tm="0">
                                          <p:val>
                                            <p:fltVal val="0"/>
                                          </p:val>
                                        </p:tav>
                                        <p:tav tm="100000">
                                          <p:val>
                                            <p:strVal val="#ppt_h"/>
                                          </p:val>
                                        </p:tav>
                                      </p:tavLst>
                                    </p:anim>
                                    <p:anim calcmode="lin" valueType="num">
                                      <p:cBhvr>
                                        <p:cTn id="67" dur="500" fill="hold"/>
                                        <p:tgtEl>
                                          <p:spTgt spid="69"/>
                                        </p:tgtEl>
                                        <p:attrNameLst>
                                          <p:attrName>style.rotation</p:attrName>
                                        </p:attrNameLst>
                                      </p:cBhvr>
                                      <p:tavLst>
                                        <p:tav tm="0">
                                          <p:val>
                                            <p:fltVal val="360"/>
                                          </p:val>
                                        </p:tav>
                                        <p:tav tm="100000">
                                          <p:val>
                                            <p:fltVal val="0"/>
                                          </p:val>
                                        </p:tav>
                                      </p:tavLst>
                                    </p:anim>
                                    <p:animEffect transition="in" filter="fade">
                                      <p:cBhvr>
                                        <p:cTn id="6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bldLvl="0" animBg="1"/>
      <p:bldP spid="64" grpId="0" bldLvl="0" animBg="1"/>
      <p:bldP spid="65" grpId="0" bldLvl="0" animBg="1"/>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descr="C:\Users\Administrator\Desktop\QQ截图20170621203946.pngQQ截图20170621203946"/>
          <p:cNvPicPr>
            <a:picLocks noChangeAspect="1"/>
          </p:cNvPicPr>
          <p:nvPr/>
        </p:nvPicPr>
        <p:blipFill>
          <a:blip r:embed="rId3"/>
          <a:srcRect/>
          <a:stretch>
            <a:fillRect/>
          </a:stretch>
        </p:blipFill>
        <p:spPr>
          <a:xfrm>
            <a:off x="667385" y="1577975"/>
            <a:ext cx="2590800" cy="1731645"/>
          </a:xfrm>
          <a:prstGeom prst="rect">
            <a:avLst/>
          </a:prstGeom>
        </p:spPr>
      </p:pic>
      <p:pic>
        <p:nvPicPr>
          <p:cNvPr id="35" name="图片 34" descr="C:\Users\Administrator\Desktop\QQ截图20170621203940.pngQQ截图20170621203940"/>
          <p:cNvPicPr>
            <a:picLocks noChangeAspect="1"/>
          </p:cNvPicPr>
          <p:nvPr/>
        </p:nvPicPr>
        <p:blipFill>
          <a:blip r:embed="rId4"/>
          <a:srcRect/>
          <a:stretch>
            <a:fillRect/>
          </a:stretch>
        </p:blipFill>
        <p:spPr>
          <a:xfrm>
            <a:off x="667385" y="4092575"/>
            <a:ext cx="2590800" cy="1718945"/>
          </a:xfrm>
          <a:prstGeom prst="rect">
            <a:avLst/>
          </a:prstGeom>
          <a:solidFill>
            <a:schemeClr val="accent1">
              <a:lumMod val="75000"/>
            </a:schemeClr>
          </a:solidFill>
        </p:spPr>
      </p:pic>
      <p:pic>
        <p:nvPicPr>
          <p:cNvPr id="36" name="图片 35" descr="C:\Users\Administrator\Desktop\QQ截图20170621203956.pngQQ截图20170621203956"/>
          <p:cNvPicPr>
            <a:picLocks noChangeAspect="1"/>
          </p:cNvPicPr>
          <p:nvPr/>
        </p:nvPicPr>
        <p:blipFill>
          <a:blip r:embed="rId5"/>
          <a:srcRect/>
          <a:stretch>
            <a:fillRect/>
          </a:stretch>
        </p:blipFill>
        <p:spPr>
          <a:xfrm>
            <a:off x="6428740" y="1577975"/>
            <a:ext cx="2590800" cy="1731010"/>
          </a:xfrm>
          <a:prstGeom prst="rect">
            <a:avLst/>
          </a:prstGeom>
        </p:spPr>
      </p:pic>
      <p:pic>
        <p:nvPicPr>
          <p:cNvPr id="37" name="图片 36" descr="C:\Users\Administrator\Desktop\QQ截图20170621203850.pngQQ截图20170621203850"/>
          <p:cNvPicPr/>
          <p:nvPr/>
        </p:nvPicPr>
        <p:blipFill>
          <a:blip r:embed="rId6"/>
          <a:srcRect/>
          <a:stretch>
            <a:fillRect/>
          </a:stretch>
        </p:blipFill>
        <p:spPr>
          <a:xfrm>
            <a:off x="6428813" y="4104422"/>
            <a:ext cx="2592255" cy="1707515"/>
          </a:xfrm>
          <a:prstGeom prst="rect">
            <a:avLst/>
          </a:prstGeom>
        </p:spPr>
      </p:pic>
      <p:sp>
        <p:nvSpPr>
          <p:cNvPr id="38" name="矩形 37"/>
          <p:cNvSpPr/>
          <p:nvPr/>
        </p:nvSpPr>
        <p:spPr>
          <a:xfrm>
            <a:off x="667319" y="1578281"/>
            <a:ext cx="288060" cy="17319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9" name="矩形 38"/>
          <p:cNvSpPr/>
          <p:nvPr/>
        </p:nvSpPr>
        <p:spPr>
          <a:xfrm>
            <a:off x="667319" y="4092220"/>
            <a:ext cx="288060" cy="17319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0" name="矩形 39"/>
          <p:cNvSpPr/>
          <p:nvPr/>
        </p:nvSpPr>
        <p:spPr>
          <a:xfrm>
            <a:off x="6428813" y="1578281"/>
            <a:ext cx="288060" cy="17319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1" name="矩形 40"/>
          <p:cNvSpPr/>
          <p:nvPr/>
        </p:nvSpPr>
        <p:spPr>
          <a:xfrm>
            <a:off x="6428813" y="4092220"/>
            <a:ext cx="288060" cy="17319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2" name="文本框 7"/>
          <p:cNvSpPr txBox="1">
            <a:spLocks noChangeArrowheads="1"/>
          </p:cNvSpPr>
          <p:nvPr/>
        </p:nvSpPr>
        <p:spPr bwMode="auto">
          <a:xfrm>
            <a:off x="3399749" y="1640506"/>
            <a:ext cx="2644699" cy="1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92" tIns="60996" rIns="121992" bIns="60996"/>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905"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5" b="1" dirty="0">
              <a:solidFill>
                <a:schemeClr val="tx1">
                  <a:lumMod val="85000"/>
                  <a:lumOff val="15000"/>
                </a:schemeClr>
              </a:solidFill>
              <a:latin typeface="Arial" panose="020B0604020202020204" pitchFamily="34" charset="0"/>
              <a:sym typeface="Arial" panose="020B0604020202020204" pitchFamily="34" charset="0"/>
            </a:endParaRPr>
          </a:p>
          <a:p>
            <a:pPr lvl="0" algn="just" fontAlgn="base">
              <a:spcBef>
                <a:spcPct val="0"/>
              </a:spcBef>
              <a:spcAft>
                <a:spcPct val="0"/>
              </a:spcAft>
            </a:pPr>
            <a:r>
              <a:rPr lang="zh-CN" altLang="en-US" sz="1605"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43" name="文本框 7"/>
          <p:cNvSpPr txBox="1">
            <a:spLocks noChangeArrowheads="1"/>
          </p:cNvSpPr>
          <p:nvPr/>
        </p:nvSpPr>
        <p:spPr bwMode="auto">
          <a:xfrm>
            <a:off x="3399749" y="4238385"/>
            <a:ext cx="2644699" cy="1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92" tIns="60996" rIns="121992" bIns="60996"/>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905"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5" b="1" dirty="0">
              <a:solidFill>
                <a:schemeClr val="tx1">
                  <a:lumMod val="85000"/>
                  <a:lumOff val="15000"/>
                </a:schemeClr>
              </a:solidFill>
              <a:latin typeface="Arial" panose="020B0604020202020204" pitchFamily="34" charset="0"/>
              <a:sym typeface="Arial" panose="020B0604020202020204" pitchFamily="34" charset="0"/>
            </a:endParaRPr>
          </a:p>
          <a:p>
            <a:pPr algn="just" fontAlgn="base">
              <a:spcBef>
                <a:spcPct val="0"/>
              </a:spcBef>
              <a:spcAft>
                <a:spcPct val="0"/>
              </a:spcAft>
            </a:pPr>
            <a:r>
              <a:rPr lang="zh-CN" altLang="en-US" sz="1605"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44" name="文本框 7"/>
          <p:cNvSpPr txBox="1">
            <a:spLocks noChangeArrowheads="1"/>
          </p:cNvSpPr>
          <p:nvPr/>
        </p:nvSpPr>
        <p:spPr bwMode="auto">
          <a:xfrm>
            <a:off x="9213110" y="1640506"/>
            <a:ext cx="2644699" cy="1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92" tIns="60996" rIns="121992" bIns="60996"/>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905"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5" b="1" dirty="0">
              <a:solidFill>
                <a:schemeClr val="tx1">
                  <a:lumMod val="85000"/>
                  <a:lumOff val="15000"/>
                </a:schemeClr>
              </a:solidFill>
              <a:latin typeface="Arial" panose="020B0604020202020204" pitchFamily="34" charset="0"/>
              <a:sym typeface="Arial" panose="020B0604020202020204" pitchFamily="34" charset="0"/>
            </a:endParaRPr>
          </a:p>
          <a:p>
            <a:pPr algn="just" fontAlgn="base">
              <a:spcBef>
                <a:spcPct val="0"/>
              </a:spcBef>
              <a:spcAft>
                <a:spcPct val="0"/>
              </a:spcAft>
            </a:pPr>
            <a:r>
              <a:rPr lang="zh-CN" altLang="en-US" sz="1605"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45" name="文本框 7"/>
          <p:cNvSpPr txBox="1">
            <a:spLocks noChangeArrowheads="1"/>
          </p:cNvSpPr>
          <p:nvPr/>
        </p:nvSpPr>
        <p:spPr bwMode="auto">
          <a:xfrm>
            <a:off x="9213110" y="4238385"/>
            <a:ext cx="2644699" cy="1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92" tIns="60996" rIns="121992" bIns="60996"/>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905"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5" b="1" dirty="0">
              <a:solidFill>
                <a:schemeClr val="tx1">
                  <a:lumMod val="85000"/>
                  <a:lumOff val="15000"/>
                </a:schemeClr>
              </a:solidFill>
              <a:latin typeface="Arial" panose="020B0604020202020204" pitchFamily="34" charset="0"/>
              <a:sym typeface="Arial" panose="020B0604020202020204" pitchFamily="34" charset="0"/>
            </a:endParaRPr>
          </a:p>
          <a:p>
            <a:pPr algn="just" fontAlgn="base">
              <a:spcBef>
                <a:spcPct val="0"/>
              </a:spcBef>
              <a:spcAft>
                <a:spcPct val="0"/>
              </a:spcAft>
            </a:pPr>
            <a:r>
              <a:rPr lang="zh-CN" altLang="en-US" sz="1605"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6318">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500"/>
                                        <p:tgtEl>
                                          <p:spTgt spid="34"/>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down)">
                                      <p:cBhvr>
                                        <p:cTn id="16" dur="500"/>
                                        <p:tgtEl>
                                          <p:spTgt spid="42"/>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500" fill="hold"/>
                                        <p:tgtEl>
                                          <p:spTgt spid="40"/>
                                        </p:tgtEl>
                                        <p:attrNameLst>
                                          <p:attrName>ppt_x</p:attrName>
                                        </p:attrNameLst>
                                      </p:cBhvr>
                                      <p:tavLst>
                                        <p:tav tm="0">
                                          <p:val>
                                            <p:strVal val="1+#ppt_w/2"/>
                                          </p:val>
                                        </p:tav>
                                        <p:tav tm="100000">
                                          <p:val>
                                            <p:strVal val="#ppt_x"/>
                                          </p:val>
                                        </p:tav>
                                      </p:tavLst>
                                    </p:anim>
                                    <p:anim calcmode="lin" valueType="num">
                                      <p:cBhvr additive="base">
                                        <p:cTn id="21" dur="500" fill="hold"/>
                                        <p:tgtEl>
                                          <p:spTgt spid="4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down)">
                                      <p:cBhvr>
                                        <p:cTn id="29" dur="500"/>
                                        <p:tgtEl>
                                          <p:spTgt spid="44"/>
                                        </p:tgtEl>
                                      </p:cBhvr>
                                    </p:animEffect>
                                  </p:childTnLst>
                                </p:cTn>
                              </p:par>
                            </p:childTnLst>
                          </p:cTn>
                        </p:par>
                        <p:par>
                          <p:cTn id="30" fill="hold">
                            <p:stCondLst>
                              <p:cond delay="3000"/>
                            </p:stCondLst>
                            <p:childTnLst>
                              <p:par>
                                <p:cTn id="31" presetID="2" presetClass="entr" presetSubtype="2"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1+#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down)">
                                      <p:cBhvr>
                                        <p:cTn id="42" dur="500"/>
                                        <p:tgtEl>
                                          <p:spTgt spid="43"/>
                                        </p:tgtEl>
                                      </p:cBhvr>
                                    </p:animEffect>
                                  </p:childTnLst>
                                </p:cTn>
                              </p:par>
                            </p:childTnLst>
                          </p:cTn>
                        </p:par>
                        <p:par>
                          <p:cTn id="43" fill="hold">
                            <p:stCondLst>
                              <p:cond delay="4500"/>
                            </p:stCondLst>
                            <p:childTnLst>
                              <p:par>
                                <p:cTn id="44" presetID="2" presetClass="entr" presetSubtype="2"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fill="hold"/>
                                        <p:tgtEl>
                                          <p:spTgt spid="41"/>
                                        </p:tgtEl>
                                        <p:attrNameLst>
                                          <p:attrName>ppt_x</p:attrName>
                                        </p:attrNameLst>
                                      </p:cBhvr>
                                      <p:tavLst>
                                        <p:tav tm="0">
                                          <p:val>
                                            <p:strVal val="1+#ppt_w/2"/>
                                          </p:val>
                                        </p:tav>
                                        <p:tav tm="100000">
                                          <p:val>
                                            <p:strVal val="#ppt_x"/>
                                          </p:val>
                                        </p:tav>
                                      </p:tavLst>
                                    </p:anim>
                                    <p:anim calcmode="lin" valueType="num">
                                      <p:cBhvr additive="base">
                                        <p:cTn id="47" dur="500" fill="hold"/>
                                        <p:tgtEl>
                                          <p:spTgt spid="41"/>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par>
                          <p:cTn id="52" fill="hold">
                            <p:stCondLst>
                              <p:cond delay="5500"/>
                            </p:stCondLst>
                            <p:childTnLst>
                              <p:par>
                                <p:cTn id="53" presetID="22" presetClass="entr" presetSubtype="4"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down)">
                                      <p:cBhvr>
                                        <p:cTn id="5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9" grpId="0" bldLvl="0" animBg="1"/>
      <p:bldP spid="40" grpId="0" bldLvl="0" animBg="1"/>
      <p:bldP spid="41" grpId="0" bldLvl="0" animBg="1"/>
      <p:bldP spid="42" grpId="0"/>
      <p:bldP spid="43" grpId="0"/>
      <p:bldP spid="44"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205557" y="1411768"/>
            <a:ext cx="4883631" cy="2338659"/>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lIns="91494" tIns="45746" rIns="91494" bIns="4574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sp>
        <p:nvSpPr>
          <p:cNvPr id="3" name="Rectangle 3"/>
          <p:cNvSpPr>
            <a:spLocks noChangeArrowheads="1"/>
          </p:cNvSpPr>
          <p:nvPr/>
        </p:nvSpPr>
        <p:spPr bwMode="auto">
          <a:xfrm>
            <a:off x="1347230" y="1408586"/>
            <a:ext cx="4877280" cy="2341840"/>
          </a:xfrm>
          <a:prstGeom prst="rect">
            <a:avLst/>
          </a:prstGeom>
          <a:solidFill>
            <a:schemeClr val="bg1">
              <a:lumMod val="65000"/>
              <a:alpha val="29803"/>
            </a:schemeClr>
          </a:solidFill>
          <a:ln>
            <a:noFill/>
          </a:ln>
        </p:spPr>
        <p:txBody>
          <a:bodyPr lIns="91494" tIns="45746" rIns="91494" bIns="4574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57" name="组合 56"/>
          <p:cNvGrpSpPr/>
          <p:nvPr/>
        </p:nvGrpSpPr>
        <p:grpSpPr>
          <a:xfrm>
            <a:off x="1788694" y="3927022"/>
            <a:ext cx="955769" cy="962510"/>
            <a:chOff x="1341389" y="2944341"/>
            <a:chExt cx="716756" cy="720329"/>
          </a:xfrm>
        </p:grpSpPr>
        <p:sp>
          <p:nvSpPr>
            <p:cNvPr id="4" name="Oval 4"/>
            <p:cNvSpPr>
              <a:spLocks noChangeArrowheads="1"/>
            </p:cNvSpPr>
            <p:nvPr/>
          </p:nvSpPr>
          <p:spPr bwMode="auto">
            <a:xfrm>
              <a:off x="1341389" y="2944341"/>
              <a:ext cx="716756" cy="720329"/>
            </a:xfrm>
            <a:prstGeom prst="ellipse">
              <a:avLst/>
            </a:prstGeom>
            <a:solidFill>
              <a:schemeClr val="accent5"/>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5" name="Group 20"/>
            <p:cNvGrpSpPr/>
            <p:nvPr/>
          </p:nvGrpSpPr>
          <p:grpSpPr bwMode="auto">
            <a:xfrm>
              <a:off x="1509267" y="3100313"/>
              <a:ext cx="401240" cy="404813"/>
              <a:chOff x="0" y="0"/>
              <a:chExt cx="401822" cy="404317"/>
            </a:xfrm>
          </p:grpSpPr>
          <p:sp>
            <p:nvSpPr>
              <p:cNvPr id="9"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0"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grpSp>
        <p:nvGrpSpPr>
          <p:cNvPr id="58" name="组合 57"/>
          <p:cNvGrpSpPr/>
          <p:nvPr/>
        </p:nvGrpSpPr>
        <p:grpSpPr>
          <a:xfrm>
            <a:off x="4428967" y="3927022"/>
            <a:ext cx="957357" cy="962510"/>
            <a:chOff x="3321398" y="2944341"/>
            <a:chExt cx="717947" cy="720329"/>
          </a:xfrm>
        </p:grpSpPr>
        <p:sp>
          <p:nvSpPr>
            <p:cNvPr id="6" name="Oval 12"/>
            <p:cNvSpPr>
              <a:spLocks noChangeArrowheads="1"/>
            </p:cNvSpPr>
            <p:nvPr/>
          </p:nvSpPr>
          <p:spPr bwMode="auto">
            <a:xfrm>
              <a:off x="3321398" y="2944341"/>
              <a:ext cx="717947" cy="720329"/>
            </a:xfrm>
            <a:prstGeom prst="ellipse">
              <a:avLst/>
            </a:prstGeom>
            <a:solidFill>
              <a:schemeClr val="accent4"/>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11" name="Group 23"/>
            <p:cNvGrpSpPr/>
            <p:nvPr/>
          </p:nvGrpSpPr>
          <p:grpSpPr bwMode="auto">
            <a:xfrm>
              <a:off x="3519042" y="3144366"/>
              <a:ext cx="389334" cy="339329"/>
              <a:chOff x="0" y="0"/>
              <a:chExt cx="389342" cy="339426"/>
            </a:xfrm>
          </p:grpSpPr>
          <p:sp>
            <p:nvSpPr>
              <p:cNvPr id="7"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3"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4"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5"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6"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7"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9"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0" name="Rectangle 117"/>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21" name="Rectangle 118"/>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22" name="Rectangle 119"/>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26" name="Rectangle 120"/>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grpSp>
      </p:grpSp>
      <p:grpSp>
        <p:nvGrpSpPr>
          <p:cNvPr id="60" name="组合 59"/>
          <p:cNvGrpSpPr/>
          <p:nvPr/>
        </p:nvGrpSpPr>
        <p:grpSpPr>
          <a:xfrm>
            <a:off x="9707924" y="3927022"/>
            <a:ext cx="954182" cy="962510"/>
            <a:chOff x="7280226" y="2944341"/>
            <a:chExt cx="715566" cy="720329"/>
          </a:xfrm>
        </p:grpSpPr>
        <p:sp>
          <p:nvSpPr>
            <p:cNvPr id="27" name="Oval 16"/>
            <p:cNvSpPr>
              <a:spLocks noChangeArrowheads="1"/>
            </p:cNvSpPr>
            <p:nvPr/>
          </p:nvSpPr>
          <p:spPr bwMode="auto">
            <a:xfrm>
              <a:off x="7280226" y="2944341"/>
              <a:ext cx="715566" cy="720329"/>
            </a:xfrm>
            <a:prstGeom prst="ellipse">
              <a:avLst/>
            </a:prstGeom>
            <a:solidFill>
              <a:schemeClr val="accent2"/>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28" name="Group 35"/>
            <p:cNvGrpSpPr/>
            <p:nvPr/>
          </p:nvGrpSpPr>
          <p:grpSpPr bwMode="auto">
            <a:xfrm>
              <a:off x="7448104" y="3109838"/>
              <a:ext cx="379809" cy="376238"/>
              <a:chOff x="0" y="0"/>
              <a:chExt cx="379359" cy="376864"/>
            </a:xfrm>
          </p:grpSpPr>
          <p:sp>
            <p:nvSpPr>
              <p:cNvPr id="29"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1" name="Rectangle 151"/>
              <p:cNvSpPr>
                <a:spLocks noChangeArrowheads="1"/>
              </p:cNvSpPr>
              <p:nvPr/>
            </p:nvSpPr>
            <p:spPr bwMode="auto">
              <a:xfrm>
                <a:off x="144756" y="272040"/>
                <a:ext cx="22463"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32" name="Rectangle 152"/>
              <p:cNvSpPr>
                <a:spLocks noChangeArrowheads="1"/>
              </p:cNvSpPr>
              <p:nvPr/>
            </p:nvSpPr>
            <p:spPr bwMode="auto">
              <a:xfrm>
                <a:off x="179697"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33" name="Rectangle 153"/>
              <p:cNvSpPr>
                <a:spLocks noChangeArrowheads="1"/>
              </p:cNvSpPr>
              <p:nvPr/>
            </p:nvSpPr>
            <p:spPr bwMode="auto">
              <a:xfrm>
                <a:off x="214638"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34"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5" name="Freeform 155"/>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6"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7"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8"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9" name="Rectangle 159"/>
              <p:cNvSpPr>
                <a:spLocks noChangeArrowheads="1"/>
              </p:cNvSpPr>
              <p:nvPr/>
            </p:nvSpPr>
            <p:spPr bwMode="auto">
              <a:xfrm>
                <a:off x="187185" y="34941"/>
                <a:ext cx="7488" cy="224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40"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1"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2"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3"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4"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5"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6" name="Rectangle 166"/>
              <p:cNvSpPr>
                <a:spLocks noChangeArrowheads="1"/>
              </p:cNvSpPr>
              <p:nvPr/>
            </p:nvSpPr>
            <p:spPr bwMode="auto">
              <a:xfrm>
                <a:off x="39933" y="174705"/>
                <a:ext cx="24958" cy="7488"/>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47" name="Rectangle 167"/>
              <p:cNvSpPr>
                <a:spLocks noChangeArrowheads="1"/>
              </p:cNvSpPr>
              <p:nvPr/>
            </p:nvSpPr>
            <p:spPr bwMode="auto">
              <a:xfrm>
                <a:off x="316965" y="177200"/>
                <a:ext cx="27454" cy="7488"/>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grpSp>
      </p:grpSp>
      <p:grpSp>
        <p:nvGrpSpPr>
          <p:cNvPr id="59" name="组合 58"/>
          <p:cNvGrpSpPr/>
          <p:nvPr/>
        </p:nvGrpSpPr>
        <p:grpSpPr>
          <a:xfrm>
            <a:off x="7069239" y="3927022"/>
            <a:ext cx="955769" cy="962510"/>
            <a:chOff x="5301408" y="2944341"/>
            <a:chExt cx="716756" cy="720329"/>
          </a:xfrm>
        </p:grpSpPr>
        <p:sp>
          <p:nvSpPr>
            <p:cNvPr id="48" name="Oval 14"/>
            <p:cNvSpPr>
              <a:spLocks noChangeArrowheads="1"/>
            </p:cNvSpPr>
            <p:nvPr/>
          </p:nvSpPr>
          <p:spPr bwMode="auto">
            <a:xfrm>
              <a:off x="5301408" y="2944341"/>
              <a:ext cx="716756" cy="720329"/>
            </a:xfrm>
            <a:prstGeom prst="ellipse">
              <a:avLst/>
            </a:prstGeom>
            <a:solidFill>
              <a:schemeClr val="accent3"/>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49" name="Group 54"/>
            <p:cNvGrpSpPr/>
            <p:nvPr/>
          </p:nvGrpSpPr>
          <p:grpSpPr bwMode="auto">
            <a:xfrm>
              <a:off x="5513338" y="3145557"/>
              <a:ext cx="300038" cy="389334"/>
              <a:chOff x="0" y="0"/>
              <a:chExt cx="299494" cy="389342"/>
            </a:xfrm>
          </p:grpSpPr>
          <p:sp>
            <p:nvSpPr>
              <p:cNvPr id="50"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51"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grpSp>
        <p:nvGrpSpPr>
          <p:cNvPr id="65" name="组合 64"/>
          <p:cNvGrpSpPr/>
          <p:nvPr/>
        </p:nvGrpSpPr>
        <p:grpSpPr>
          <a:xfrm>
            <a:off x="1674384" y="1792003"/>
            <a:ext cx="4196176" cy="1758974"/>
            <a:chOff x="1255664" y="1346523"/>
            <a:chExt cx="3146822" cy="1316391"/>
          </a:xfrm>
        </p:grpSpPr>
        <p:sp>
          <p:nvSpPr>
            <p:cNvPr id="52" name="矩形 104"/>
            <p:cNvSpPr>
              <a:spLocks noChangeArrowheads="1"/>
            </p:cNvSpPr>
            <p:nvPr/>
          </p:nvSpPr>
          <p:spPr bwMode="auto">
            <a:xfrm>
              <a:off x="2114678" y="1346523"/>
              <a:ext cx="982883"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53" name="矩形 47"/>
            <p:cNvSpPr>
              <a:spLocks noChangeArrowheads="1"/>
            </p:cNvSpPr>
            <p:nvPr/>
          </p:nvSpPr>
          <p:spPr bwMode="auto">
            <a:xfrm>
              <a:off x="1255664" y="1685851"/>
              <a:ext cx="3146822" cy="97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algn="just" eaLnBrk="1" fontAlgn="base" hangingPunct="1">
                <a:lnSpc>
                  <a:spcPct val="100000"/>
                </a:lnSpc>
                <a:spcBef>
                  <a:spcPct val="0"/>
                </a:spcBef>
                <a:spcAft>
                  <a:spcPct val="0"/>
                </a:spcAft>
                <a:buNone/>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grpSp>
      <p:grpSp>
        <p:nvGrpSpPr>
          <p:cNvPr id="61" name="组合 60"/>
          <p:cNvGrpSpPr/>
          <p:nvPr/>
        </p:nvGrpSpPr>
        <p:grpSpPr>
          <a:xfrm>
            <a:off x="948397" y="5004075"/>
            <a:ext cx="2663360" cy="1229699"/>
            <a:chOff x="711225" y="3750395"/>
            <a:chExt cx="1997323" cy="920289"/>
          </a:xfrm>
        </p:grpSpPr>
        <p:sp>
          <p:nvSpPr>
            <p:cNvPr id="54" name="矩形 106"/>
            <p:cNvSpPr>
              <a:spLocks noChangeArrowheads="1"/>
            </p:cNvSpPr>
            <p:nvPr/>
          </p:nvSpPr>
          <p:spPr bwMode="auto">
            <a:xfrm>
              <a:off x="1117551" y="3750395"/>
              <a:ext cx="1164431"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55" name="矩形 54"/>
            <p:cNvSpPr>
              <a:spLocks noChangeArrowheads="1"/>
            </p:cNvSpPr>
            <p:nvPr/>
          </p:nvSpPr>
          <p:spPr bwMode="auto">
            <a:xfrm>
              <a:off x="711225" y="4063822"/>
              <a:ext cx="1997323" cy="6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62" name="组合 61"/>
          <p:cNvGrpSpPr/>
          <p:nvPr/>
        </p:nvGrpSpPr>
        <p:grpSpPr>
          <a:xfrm>
            <a:off x="3696098" y="5004076"/>
            <a:ext cx="2638683" cy="1232490"/>
            <a:chOff x="2771800" y="3750395"/>
            <a:chExt cx="1978818" cy="922378"/>
          </a:xfrm>
        </p:grpSpPr>
        <p:sp>
          <p:nvSpPr>
            <p:cNvPr id="56" name="矩形 108"/>
            <p:cNvSpPr>
              <a:spLocks noChangeArrowheads="1"/>
            </p:cNvSpPr>
            <p:nvPr/>
          </p:nvSpPr>
          <p:spPr bwMode="auto">
            <a:xfrm>
              <a:off x="3097561" y="3750395"/>
              <a:ext cx="1163240"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63" name="矩形 47"/>
            <p:cNvSpPr>
              <a:spLocks noChangeArrowheads="1"/>
            </p:cNvSpPr>
            <p:nvPr/>
          </p:nvSpPr>
          <p:spPr bwMode="auto">
            <a:xfrm>
              <a:off x="2771800" y="4065911"/>
              <a:ext cx="1978818" cy="6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64" name="组合 63"/>
          <p:cNvGrpSpPr/>
          <p:nvPr/>
        </p:nvGrpSpPr>
        <p:grpSpPr>
          <a:xfrm>
            <a:off x="6384661" y="5004079"/>
            <a:ext cx="2638683" cy="1215705"/>
            <a:chOff x="4788024" y="3750395"/>
            <a:chExt cx="1978818" cy="909816"/>
          </a:xfrm>
        </p:grpSpPr>
        <p:sp>
          <p:nvSpPr>
            <p:cNvPr id="66" name="矩形 112"/>
            <p:cNvSpPr>
              <a:spLocks noChangeArrowheads="1"/>
            </p:cNvSpPr>
            <p:nvPr/>
          </p:nvSpPr>
          <p:spPr bwMode="auto">
            <a:xfrm>
              <a:off x="5077570" y="3750395"/>
              <a:ext cx="1163241"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67" name="矩形 47"/>
            <p:cNvSpPr>
              <a:spLocks noChangeArrowheads="1"/>
            </p:cNvSpPr>
            <p:nvPr/>
          </p:nvSpPr>
          <p:spPr bwMode="auto">
            <a:xfrm>
              <a:off x="4788024" y="4053349"/>
              <a:ext cx="1978818" cy="6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68" name="组合 67"/>
          <p:cNvGrpSpPr/>
          <p:nvPr/>
        </p:nvGrpSpPr>
        <p:grpSpPr>
          <a:xfrm>
            <a:off x="9027084" y="5004079"/>
            <a:ext cx="2638683" cy="1193514"/>
            <a:chOff x="6769646" y="3750395"/>
            <a:chExt cx="1978818" cy="893209"/>
          </a:xfrm>
        </p:grpSpPr>
        <p:sp>
          <p:nvSpPr>
            <p:cNvPr id="69" name="矩形 110"/>
            <p:cNvSpPr>
              <a:spLocks noChangeArrowheads="1"/>
            </p:cNvSpPr>
            <p:nvPr/>
          </p:nvSpPr>
          <p:spPr bwMode="auto">
            <a:xfrm>
              <a:off x="7056389" y="3750395"/>
              <a:ext cx="1164431"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70" name="矩形 47"/>
            <p:cNvSpPr>
              <a:spLocks noChangeArrowheads="1"/>
            </p:cNvSpPr>
            <p:nvPr/>
          </p:nvSpPr>
          <p:spPr bwMode="auto">
            <a:xfrm>
              <a:off x="6769646" y="4036741"/>
              <a:ext cx="1978818" cy="60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grpSp>
      <p:cxnSp>
        <p:nvCxnSpPr>
          <p:cNvPr id="71" name="直接连接符 70"/>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userDrawn="1"/>
        </p:nvGrpSpPr>
        <p:grpSpPr>
          <a:xfrm>
            <a:off x="248015" y="208049"/>
            <a:ext cx="625119" cy="557307"/>
            <a:chOff x="247539" y="208088"/>
            <a:chExt cx="623918" cy="557410"/>
          </a:xfrm>
        </p:grpSpPr>
        <p:sp>
          <p:nvSpPr>
            <p:cNvPr id="73" name="矩形 72"/>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74" name="矩形 73"/>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75"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57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barn(inVertical)">
                                      <p:cBhvr>
                                        <p:cTn id="16" dur="500"/>
                                        <p:tgtEl>
                                          <p:spTgt spid="65"/>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anim calcmode="lin" valueType="num">
                                      <p:cBhvr>
                                        <p:cTn id="21" dur="500" fill="hold"/>
                                        <p:tgtEl>
                                          <p:spTgt spid="57"/>
                                        </p:tgtEl>
                                        <p:attrNameLst>
                                          <p:attrName>ppt_x</p:attrName>
                                        </p:attrNameLst>
                                      </p:cBhvr>
                                      <p:tavLst>
                                        <p:tav tm="0">
                                          <p:val>
                                            <p:strVal val="#ppt_x"/>
                                          </p:val>
                                        </p:tav>
                                        <p:tav tm="100000">
                                          <p:val>
                                            <p:strVal val="#ppt_x"/>
                                          </p:val>
                                        </p:tav>
                                      </p:tavLst>
                                    </p:anim>
                                    <p:anim calcmode="lin" valueType="num">
                                      <p:cBhvr>
                                        <p:cTn id="22" dur="500" fill="hold"/>
                                        <p:tgtEl>
                                          <p:spTgt spid="57"/>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anim calcmode="lin" valueType="num">
                                      <p:cBhvr>
                                        <p:cTn id="27" dur="500" fill="hold"/>
                                        <p:tgtEl>
                                          <p:spTgt spid="61"/>
                                        </p:tgtEl>
                                        <p:attrNameLst>
                                          <p:attrName>ppt_x</p:attrName>
                                        </p:attrNameLst>
                                      </p:cBhvr>
                                      <p:tavLst>
                                        <p:tav tm="0">
                                          <p:val>
                                            <p:strVal val="#ppt_x"/>
                                          </p:val>
                                        </p:tav>
                                        <p:tav tm="100000">
                                          <p:val>
                                            <p:strVal val="#ppt_x"/>
                                          </p:val>
                                        </p:tav>
                                      </p:tavLst>
                                    </p:anim>
                                    <p:anim calcmode="lin" valueType="num">
                                      <p:cBhvr>
                                        <p:cTn id="28" dur="500" fill="hold"/>
                                        <p:tgtEl>
                                          <p:spTgt spid="61"/>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500"/>
                                        <p:tgtEl>
                                          <p:spTgt spid="58"/>
                                        </p:tgtEl>
                                      </p:cBhvr>
                                    </p:animEffect>
                                    <p:anim calcmode="lin" valueType="num">
                                      <p:cBhvr>
                                        <p:cTn id="33" dur="500" fill="hold"/>
                                        <p:tgtEl>
                                          <p:spTgt spid="58"/>
                                        </p:tgtEl>
                                        <p:attrNameLst>
                                          <p:attrName>ppt_x</p:attrName>
                                        </p:attrNameLst>
                                      </p:cBhvr>
                                      <p:tavLst>
                                        <p:tav tm="0">
                                          <p:val>
                                            <p:strVal val="#ppt_x"/>
                                          </p:val>
                                        </p:tav>
                                        <p:tav tm="100000">
                                          <p:val>
                                            <p:strVal val="#ppt_x"/>
                                          </p:val>
                                        </p:tav>
                                      </p:tavLst>
                                    </p:anim>
                                    <p:anim calcmode="lin" valueType="num">
                                      <p:cBhvr>
                                        <p:cTn id="34" dur="500" fill="hold"/>
                                        <p:tgtEl>
                                          <p:spTgt spid="58"/>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42" presetClass="entr" presetSubtype="0" fill="hold"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anim calcmode="lin" valueType="num">
                                      <p:cBhvr>
                                        <p:cTn id="39" dur="500" fill="hold"/>
                                        <p:tgtEl>
                                          <p:spTgt spid="62"/>
                                        </p:tgtEl>
                                        <p:attrNameLst>
                                          <p:attrName>ppt_x</p:attrName>
                                        </p:attrNameLst>
                                      </p:cBhvr>
                                      <p:tavLst>
                                        <p:tav tm="0">
                                          <p:val>
                                            <p:strVal val="#ppt_x"/>
                                          </p:val>
                                        </p:tav>
                                        <p:tav tm="100000">
                                          <p:val>
                                            <p:strVal val="#ppt_x"/>
                                          </p:val>
                                        </p:tav>
                                      </p:tavLst>
                                    </p:anim>
                                    <p:anim calcmode="lin" valueType="num">
                                      <p:cBhvr>
                                        <p:cTn id="40" dur="500" fill="hold"/>
                                        <p:tgtEl>
                                          <p:spTgt spid="62"/>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500"/>
                                        <p:tgtEl>
                                          <p:spTgt spid="59"/>
                                        </p:tgtEl>
                                      </p:cBhvr>
                                    </p:animEffect>
                                    <p:anim calcmode="lin" valueType="num">
                                      <p:cBhvr>
                                        <p:cTn id="45" dur="500" fill="hold"/>
                                        <p:tgtEl>
                                          <p:spTgt spid="59"/>
                                        </p:tgtEl>
                                        <p:attrNameLst>
                                          <p:attrName>ppt_x</p:attrName>
                                        </p:attrNameLst>
                                      </p:cBhvr>
                                      <p:tavLst>
                                        <p:tav tm="0">
                                          <p:val>
                                            <p:strVal val="#ppt_x"/>
                                          </p:val>
                                        </p:tav>
                                        <p:tav tm="100000">
                                          <p:val>
                                            <p:strVal val="#ppt_x"/>
                                          </p:val>
                                        </p:tav>
                                      </p:tavLst>
                                    </p:anim>
                                    <p:anim calcmode="lin" valueType="num">
                                      <p:cBhvr>
                                        <p:cTn id="46" dur="500" fill="hold"/>
                                        <p:tgtEl>
                                          <p:spTgt spid="59"/>
                                        </p:tgtEl>
                                        <p:attrNameLst>
                                          <p:attrName>ppt_y</p:attrName>
                                        </p:attrNameLst>
                                      </p:cBhvr>
                                      <p:tavLst>
                                        <p:tav tm="0">
                                          <p:val>
                                            <p:strVal val="#ppt_y+.1"/>
                                          </p:val>
                                        </p:tav>
                                        <p:tav tm="100000">
                                          <p:val>
                                            <p:strVal val="#ppt_y"/>
                                          </p:val>
                                        </p:tav>
                                      </p:tavLst>
                                    </p:anim>
                                  </p:childTnLst>
                                </p:cTn>
                              </p:par>
                            </p:childTnLst>
                          </p:cTn>
                        </p:par>
                        <p:par>
                          <p:cTn id="47" fill="hold">
                            <p:stCondLst>
                              <p:cond delay="3500"/>
                            </p:stCondLst>
                            <p:childTnLst>
                              <p:par>
                                <p:cTn id="48" presetID="42" presetClass="entr" presetSubtype="0" fill="hold"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anim calcmode="lin" valueType="num">
                                      <p:cBhvr>
                                        <p:cTn id="51" dur="500" fill="hold"/>
                                        <p:tgtEl>
                                          <p:spTgt spid="64"/>
                                        </p:tgtEl>
                                        <p:attrNameLst>
                                          <p:attrName>ppt_x</p:attrName>
                                        </p:attrNameLst>
                                      </p:cBhvr>
                                      <p:tavLst>
                                        <p:tav tm="0">
                                          <p:val>
                                            <p:strVal val="#ppt_x"/>
                                          </p:val>
                                        </p:tav>
                                        <p:tav tm="100000">
                                          <p:val>
                                            <p:strVal val="#ppt_x"/>
                                          </p:val>
                                        </p:tav>
                                      </p:tavLst>
                                    </p:anim>
                                    <p:anim calcmode="lin" valueType="num">
                                      <p:cBhvr>
                                        <p:cTn id="52" dur="500" fill="hold"/>
                                        <p:tgtEl>
                                          <p:spTgt spid="64"/>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42" presetClass="entr" presetSubtype="0"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anim calcmode="lin" valueType="num">
                                      <p:cBhvr>
                                        <p:cTn id="57" dur="500" fill="hold"/>
                                        <p:tgtEl>
                                          <p:spTgt spid="60"/>
                                        </p:tgtEl>
                                        <p:attrNameLst>
                                          <p:attrName>ppt_x</p:attrName>
                                        </p:attrNameLst>
                                      </p:cBhvr>
                                      <p:tavLst>
                                        <p:tav tm="0">
                                          <p:val>
                                            <p:strVal val="#ppt_x"/>
                                          </p:val>
                                        </p:tav>
                                        <p:tav tm="100000">
                                          <p:val>
                                            <p:strVal val="#ppt_x"/>
                                          </p:val>
                                        </p:tav>
                                      </p:tavLst>
                                    </p:anim>
                                    <p:anim calcmode="lin" valueType="num">
                                      <p:cBhvr>
                                        <p:cTn id="58" dur="500" fill="hold"/>
                                        <p:tgtEl>
                                          <p:spTgt spid="60"/>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42" presetClass="entr" presetSubtype="0" fill="hold" nodeType="after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fade">
                                      <p:cBhvr>
                                        <p:cTn id="62" dur="500"/>
                                        <p:tgtEl>
                                          <p:spTgt spid="68"/>
                                        </p:tgtEl>
                                      </p:cBhvr>
                                    </p:animEffect>
                                    <p:anim calcmode="lin" valueType="num">
                                      <p:cBhvr>
                                        <p:cTn id="63" dur="500" fill="hold"/>
                                        <p:tgtEl>
                                          <p:spTgt spid="68"/>
                                        </p:tgtEl>
                                        <p:attrNameLst>
                                          <p:attrName>ppt_x</p:attrName>
                                        </p:attrNameLst>
                                      </p:cBhvr>
                                      <p:tavLst>
                                        <p:tav tm="0">
                                          <p:val>
                                            <p:strVal val="#ppt_x"/>
                                          </p:val>
                                        </p:tav>
                                        <p:tav tm="100000">
                                          <p:val>
                                            <p:strVal val="#ppt_x"/>
                                          </p:val>
                                        </p:tav>
                                      </p:tavLst>
                                    </p:anim>
                                    <p:anim calcmode="lin" valueType="num">
                                      <p:cBhvr>
                                        <p:cTn id="64"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3"/>
          <p:cNvSpPr>
            <a:spLocks noChangeShapeType="1"/>
          </p:cNvSpPr>
          <p:nvPr/>
        </p:nvSpPr>
        <p:spPr bwMode="auto">
          <a:xfrm>
            <a:off x="621314" y="3849083"/>
            <a:ext cx="10851102" cy="0"/>
          </a:xfrm>
          <a:prstGeom prst="line">
            <a:avLst/>
          </a:prstGeom>
          <a:noFill/>
          <a:ln w="101600">
            <a:solidFill>
              <a:schemeClr val="accent6"/>
            </a:solidFill>
            <a:round/>
            <a:tailEnd type="triangle" w="med" len="med"/>
          </a:ln>
          <a:effectLst/>
        </p:spPr>
        <p:txBody>
          <a:bodyPr lIns="121945" tIns="60974" rIns="121945" bIns="60974"/>
          <a:lstStyle/>
          <a:p>
            <a:pPr>
              <a:defRPr/>
            </a:pPr>
            <a:endParaRPr lang="zh-CN" altLang="en-US" sz="2405" dirty="0">
              <a:ln>
                <a:solidFill>
                  <a:srgbClr val="FFD347"/>
                </a:solidFill>
              </a:ln>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3" name="AutoShape 2"/>
          <p:cNvSpPr>
            <a:spLocks noChangeArrowheads="1"/>
          </p:cNvSpPr>
          <p:nvPr/>
        </p:nvSpPr>
        <p:spPr bwMode="auto">
          <a:xfrm>
            <a:off x="2122168" y="1691790"/>
            <a:ext cx="2159212" cy="1806018"/>
          </a:xfrm>
          <a:prstGeom prst="roundRect">
            <a:avLst>
              <a:gd name="adj" fmla="val 13009"/>
            </a:avLst>
          </a:prstGeom>
          <a:solidFill>
            <a:schemeClr val="accent5"/>
          </a:solidFill>
          <a:ln w="19050" cap="rnd">
            <a:noFill/>
            <a:prstDash val="sysDot"/>
            <a:round/>
          </a:ln>
          <a:effectLst/>
        </p:spPr>
        <p:txBody>
          <a:bodyPr wrap="none" lIns="121945" tIns="60974" rIns="121945" bIns="60974" anchor="ctr"/>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4" name="Line 16"/>
          <p:cNvSpPr>
            <a:spLocks noChangeShapeType="1"/>
          </p:cNvSpPr>
          <p:nvPr/>
        </p:nvSpPr>
        <p:spPr bwMode="auto">
          <a:xfrm flipH="1">
            <a:off x="2344440" y="1903709"/>
            <a:ext cx="0" cy="1941564"/>
          </a:xfrm>
          <a:prstGeom prst="line">
            <a:avLst/>
          </a:prstGeom>
          <a:noFill/>
          <a:ln w="19050">
            <a:solidFill>
              <a:srgbClr val="0F5DB7"/>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5" name="Group 138"/>
          <p:cNvGrpSpPr/>
          <p:nvPr/>
        </p:nvGrpSpPr>
        <p:grpSpPr bwMode="auto">
          <a:xfrm>
            <a:off x="2217428" y="3736451"/>
            <a:ext cx="243440" cy="219549"/>
            <a:chOff x="1661" y="2750"/>
            <a:chExt cx="250" cy="250"/>
          </a:xfrm>
          <a:solidFill>
            <a:schemeClr val="accent5"/>
          </a:solidFill>
        </p:grpSpPr>
        <p:sp>
          <p:nvSpPr>
            <p:cNvPr id="6" name="Oval 139"/>
            <p:cNvSpPr>
              <a:spLocks noChangeArrowheads="1"/>
            </p:cNvSpPr>
            <p:nvPr/>
          </p:nvSpPr>
          <p:spPr bwMode="auto">
            <a:xfrm>
              <a:off x="1661" y="2750"/>
              <a:ext cx="250" cy="250"/>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7"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9" name="TextBox 57"/>
          <p:cNvSpPr txBox="1">
            <a:spLocks noChangeArrowheads="1"/>
          </p:cNvSpPr>
          <p:nvPr/>
        </p:nvSpPr>
        <p:spPr bwMode="auto">
          <a:xfrm>
            <a:off x="2350794" y="1771974"/>
            <a:ext cx="1708319"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10" name="TextBox 57"/>
          <p:cNvSpPr txBox="1">
            <a:spLocks noChangeArrowheads="1"/>
          </p:cNvSpPr>
          <p:nvPr/>
        </p:nvSpPr>
        <p:spPr bwMode="auto">
          <a:xfrm>
            <a:off x="2374076" y="2212975"/>
            <a:ext cx="2063952"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11" name="AutoShape 17"/>
          <p:cNvSpPr>
            <a:spLocks noChangeArrowheads="1"/>
          </p:cNvSpPr>
          <p:nvPr/>
        </p:nvSpPr>
        <p:spPr bwMode="auto">
          <a:xfrm>
            <a:off x="1053156" y="4209910"/>
            <a:ext cx="2256588" cy="1620834"/>
          </a:xfrm>
          <a:prstGeom prst="roundRect">
            <a:avLst>
              <a:gd name="adj" fmla="val 13009"/>
            </a:avLst>
          </a:prstGeom>
          <a:solidFill>
            <a:schemeClr val="accent2"/>
          </a:solidFill>
          <a:ln w="19050" cap="rnd">
            <a:noFill/>
            <a:prstDash val="sysDot"/>
            <a:round/>
          </a:ln>
          <a:effectLst/>
        </p:spPr>
        <p:txBody>
          <a:bodyPr lIns="121945" tIns="60974" rIns="121945" bIns="60974"/>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13" name="TextBox 57"/>
          <p:cNvSpPr txBox="1">
            <a:spLocks noChangeArrowheads="1"/>
          </p:cNvSpPr>
          <p:nvPr/>
        </p:nvSpPr>
        <p:spPr bwMode="auto">
          <a:xfrm>
            <a:off x="1305061" y="4333996"/>
            <a:ext cx="1140996"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14" name="TextBox 57"/>
          <p:cNvSpPr txBox="1">
            <a:spLocks noChangeArrowheads="1"/>
          </p:cNvSpPr>
          <p:nvPr/>
        </p:nvSpPr>
        <p:spPr bwMode="auto">
          <a:xfrm>
            <a:off x="1311413" y="4631817"/>
            <a:ext cx="1924239"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15" name="Line 18"/>
          <p:cNvSpPr>
            <a:spLocks noChangeShapeType="1"/>
          </p:cNvSpPr>
          <p:nvPr/>
        </p:nvSpPr>
        <p:spPr bwMode="auto">
          <a:xfrm flipH="1">
            <a:off x="1269072" y="3852907"/>
            <a:ext cx="2116" cy="698734"/>
          </a:xfrm>
          <a:prstGeom prst="line">
            <a:avLst/>
          </a:prstGeom>
          <a:noFill/>
          <a:ln w="19050">
            <a:solidFill>
              <a:schemeClr val="tx1">
                <a:lumMod val="75000"/>
                <a:lumOff val="25000"/>
              </a:schemeClr>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16" name="Group 138"/>
          <p:cNvGrpSpPr/>
          <p:nvPr/>
        </p:nvGrpSpPr>
        <p:grpSpPr bwMode="auto">
          <a:xfrm>
            <a:off x="1158999" y="3732628"/>
            <a:ext cx="241324" cy="217639"/>
            <a:chOff x="1661" y="2750"/>
            <a:chExt cx="250" cy="250"/>
          </a:xfrm>
          <a:solidFill>
            <a:schemeClr val="accent5"/>
          </a:solidFill>
        </p:grpSpPr>
        <p:sp>
          <p:nvSpPr>
            <p:cNvPr id="17" name="Oval 139"/>
            <p:cNvSpPr>
              <a:spLocks noChangeArrowheads="1"/>
            </p:cNvSpPr>
            <p:nvPr/>
          </p:nvSpPr>
          <p:spPr bwMode="auto">
            <a:xfrm>
              <a:off x="1661" y="2750"/>
              <a:ext cx="250" cy="250"/>
            </a:xfrm>
            <a:prstGeom prst="ellipse">
              <a:avLst/>
            </a:prstGeom>
            <a:grpFill/>
            <a:ln>
              <a:noFill/>
            </a:ln>
          </p:spPr>
          <p:txBody>
            <a:bodyPr wrap="none" anchor="ctr"/>
            <a:lstStyle/>
            <a:p>
              <a:pPr algn="ctr">
                <a:defRPr/>
              </a:pP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19"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20" name="AutoShape 5"/>
          <p:cNvSpPr>
            <a:spLocks noChangeArrowheads="1"/>
          </p:cNvSpPr>
          <p:nvPr/>
        </p:nvSpPr>
        <p:spPr bwMode="auto">
          <a:xfrm>
            <a:off x="4425331" y="4223269"/>
            <a:ext cx="2267174" cy="1620833"/>
          </a:xfrm>
          <a:prstGeom prst="roundRect">
            <a:avLst>
              <a:gd name="adj" fmla="val 13009"/>
            </a:avLst>
          </a:prstGeom>
          <a:solidFill>
            <a:schemeClr val="accent1"/>
          </a:solidFill>
          <a:ln w="19050" cap="rnd">
            <a:noFill/>
            <a:prstDash val="sysDot"/>
            <a:round/>
          </a:ln>
          <a:effectLst/>
        </p:spPr>
        <p:txBody>
          <a:bodyPr wrap="none" lIns="121945" tIns="60974" rIns="121945" bIns="60974" anchor="ctr"/>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21" name="TextBox 57"/>
          <p:cNvSpPr txBox="1">
            <a:spLocks noChangeArrowheads="1"/>
          </p:cNvSpPr>
          <p:nvPr/>
        </p:nvSpPr>
        <p:spPr bwMode="auto">
          <a:xfrm>
            <a:off x="4615848" y="4332089"/>
            <a:ext cx="2364550"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22" name="TextBox 57"/>
          <p:cNvSpPr txBox="1">
            <a:spLocks noChangeArrowheads="1"/>
          </p:cNvSpPr>
          <p:nvPr/>
        </p:nvSpPr>
        <p:spPr bwMode="auto">
          <a:xfrm>
            <a:off x="4637022" y="4631817"/>
            <a:ext cx="2055486"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26" name="Line 18"/>
          <p:cNvSpPr>
            <a:spLocks noChangeShapeType="1"/>
          </p:cNvSpPr>
          <p:nvPr/>
        </p:nvSpPr>
        <p:spPr bwMode="auto">
          <a:xfrm flipH="1">
            <a:off x="4628549" y="3852907"/>
            <a:ext cx="2117" cy="698734"/>
          </a:xfrm>
          <a:prstGeom prst="line">
            <a:avLst/>
          </a:prstGeom>
          <a:noFill/>
          <a:ln w="19050">
            <a:solidFill>
              <a:srgbClr val="0F5DB7"/>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27" name="Group 138"/>
          <p:cNvGrpSpPr/>
          <p:nvPr/>
        </p:nvGrpSpPr>
        <p:grpSpPr bwMode="auto">
          <a:xfrm>
            <a:off x="4516354" y="3732631"/>
            <a:ext cx="243440" cy="219549"/>
            <a:chOff x="1661" y="2750"/>
            <a:chExt cx="250" cy="250"/>
          </a:xfrm>
          <a:solidFill>
            <a:schemeClr val="accent5"/>
          </a:solidFill>
        </p:grpSpPr>
        <p:sp>
          <p:nvSpPr>
            <p:cNvPr id="28" name="Oval 139"/>
            <p:cNvSpPr>
              <a:spLocks noChangeArrowheads="1"/>
            </p:cNvSpPr>
            <p:nvPr/>
          </p:nvSpPr>
          <p:spPr bwMode="auto">
            <a:xfrm>
              <a:off x="1661" y="2750"/>
              <a:ext cx="250" cy="250"/>
            </a:xfrm>
            <a:prstGeom prst="ellipse">
              <a:avLst/>
            </a:prstGeom>
            <a:grpFill/>
            <a:ln>
              <a:noFill/>
            </a:ln>
          </p:spPr>
          <p:txBody>
            <a:bodyPr wrap="none" anchor="ctr"/>
            <a:lstStyle/>
            <a:p>
              <a:pPr algn="ctr">
                <a:defRPr/>
              </a:pP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29"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31" name="AutoShape 2"/>
          <p:cNvSpPr>
            <a:spLocks noChangeArrowheads="1"/>
          </p:cNvSpPr>
          <p:nvPr/>
        </p:nvSpPr>
        <p:spPr bwMode="auto">
          <a:xfrm>
            <a:off x="5280545" y="1691790"/>
            <a:ext cx="2159212" cy="1806018"/>
          </a:xfrm>
          <a:prstGeom prst="roundRect">
            <a:avLst>
              <a:gd name="adj" fmla="val 13009"/>
            </a:avLst>
          </a:prstGeom>
          <a:solidFill>
            <a:schemeClr val="accent4"/>
          </a:solidFill>
          <a:ln w="19050" cap="rnd">
            <a:noFill/>
            <a:prstDash val="sysDot"/>
            <a:round/>
          </a:ln>
          <a:effectLst/>
        </p:spPr>
        <p:txBody>
          <a:bodyPr lIns="121945" tIns="60974" rIns="121945" bIns="60974"/>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32" name="TextBox 57"/>
          <p:cNvSpPr txBox="1">
            <a:spLocks noChangeArrowheads="1"/>
          </p:cNvSpPr>
          <p:nvPr/>
        </p:nvSpPr>
        <p:spPr bwMode="auto">
          <a:xfrm>
            <a:off x="5517639" y="1771974"/>
            <a:ext cx="1708319"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33" name="TextBox 57"/>
          <p:cNvSpPr txBox="1">
            <a:spLocks noChangeArrowheads="1"/>
          </p:cNvSpPr>
          <p:nvPr/>
        </p:nvSpPr>
        <p:spPr bwMode="auto">
          <a:xfrm>
            <a:off x="5519758" y="2178613"/>
            <a:ext cx="2087239"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34" name="Line 16"/>
          <p:cNvSpPr>
            <a:spLocks noChangeShapeType="1"/>
          </p:cNvSpPr>
          <p:nvPr/>
        </p:nvSpPr>
        <p:spPr bwMode="auto">
          <a:xfrm flipH="1">
            <a:off x="5492233" y="1903709"/>
            <a:ext cx="0" cy="1941564"/>
          </a:xfrm>
          <a:prstGeom prst="line">
            <a:avLst/>
          </a:prstGeom>
          <a:noFill/>
          <a:ln w="19050">
            <a:solidFill>
              <a:schemeClr val="tx1">
                <a:lumMod val="75000"/>
                <a:lumOff val="25000"/>
              </a:schemeClr>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35" name="Group 138"/>
          <p:cNvGrpSpPr/>
          <p:nvPr/>
        </p:nvGrpSpPr>
        <p:grpSpPr bwMode="auto">
          <a:xfrm>
            <a:off x="5365225" y="3736451"/>
            <a:ext cx="243442" cy="219549"/>
            <a:chOff x="1661" y="2750"/>
            <a:chExt cx="250" cy="250"/>
          </a:xfrm>
          <a:solidFill>
            <a:schemeClr val="accent5"/>
          </a:solidFill>
        </p:grpSpPr>
        <p:sp>
          <p:nvSpPr>
            <p:cNvPr id="36" name="Oval 139"/>
            <p:cNvSpPr>
              <a:spLocks noChangeArrowheads="1"/>
            </p:cNvSpPr>
            <p:nvPr/>
          </p:nvSpPr>
          <p:spPr bwMode="auto">
            <a:xfrm>
              <a:off x="1661" y="2750"/>
              <a:ext cx="250" cy="250"/>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37"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38" name="AutoShape 6"/>
          <p:cNvSpPr>
            <a:spLocks noChangeArrowheads="1"/>
          </p:cNvSpPr>
          <p:nvPr/>
        </p:nvSpPr>
        <p:spPr bwMode="auto">
          <a:xfrm>
            <a:off x="7412239" y="4209910"/>
            <a:ext cx="2241770" cy="1620834"/>
          </a:xfrm>
          <a:prstGeom prst="roundRect">
            <a:avLst>
              <a:gd name="adj" fmla="val 13009"/>
            </a:avLst>
          </a:prstGeom>
          <a:solidFill>
            <a:schemeClr val="accent6"/>
          </a:solidFill>
          <a:ln w="19050" cap="rnd">
            <a:noFill/>
            <a:prstDash val="sysDot"/>
            <a:round/>
          </a:ln>
          <a:effectLst/>
        </p:spPr>
        <p:txBody>
          <a:bodyPr lIns="121945" tIns="60974" rIns="121945" bIns="60974"/>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39" name="Line 7"/>
          <p:cNvSpPr>
            <a:spLocks noChangeShapeType="1"/>
          </p:cNvSpPr>
          <p:nvPr/>
        </p:nvSpPr>
        <p:spPr bwMode="auto">
          <a:xfrm flipH="1">
            <a:off x="7594297" y="3852907"/>
            <a:ext cx="4234" cy="698734"/>
          </a:xfrm>
          <a:prstGeom prst="line">
            <a:avLst/>
          </a:prstGeom>
          <a:noFill/>
          <a:ln w="19050">
            <a:solidFill>
              <a:schemeClr val="tx1">
                <a:lumMod val="75000"/>
                <a:lumOff val="25000"/>
              </a:schemeClr>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40" name="Group 138"/>
          <p:cNvGrpSpPr/>
          <p:nvPr/>
        </p:nvGrpSpPr>
        <p:grpSpPr bwMode="auto">
          <a:xfrm>
            <a:off x="7482100" y="3736446"/>
            <a:ext cx="243442" cy="217639"/>
            <a:chOff x="1661" y="2750"/>
            <a:chExt cx="250" cy="250"/>
          </a:xfrm>
          <a:solidFill>
            <a:schemeClr val="accent5"/>
          </a:solidFill>
        </p:grpSpPr>
        <p:sp>
          <p:nvSpPr>
            <p:cNvPr id="41" name="Oval 139"/>
            <p:cNvSpPr>
              <a:spLocks noChangeArrowheads="1"/>
            </p:cNvSpPr>
            <p:nvPr/>
          </p:nvSpPr>
          <p:spPr bwMode="auto">
            <a:xfrm>
              <a:off x="1661" y="2750"/>
              <a:ext cx="250" cy="250"/>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42"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43" name="TextBox 57"/>
          <p:cNvSpPr txBox="1">
            <a:spLocks noChangeArrowheads="1"/>
          </p:cNvSpPr>
          <p:nvPr/>
        </p:nvSpPr>
        <p:spPr bwMode="auto">
          <a:xfrm>
            <a:off x="7653570" y="4345453"/>
            <a:ext cx="3050416"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44" name="TextBox 57"/>
          <p:cNvSpPr txBox="1">
            <a:spLocks noChangeArrowheads="1"/>
          </p:cNvSpPr>
          <p:nvPr/>
        </p:nvSpPr>
        <p:spPr bwMode="auto">
          <a:xfrm>
            <a:off x="7676858" y="4631817"/>
            <a:ext cx="1886137"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45" name="AutoShape 4"/>
          <p:cNvSpPr>
            <a:spLocks noChangeArrowheads="1"/>
          </p:cNvSpPr>
          <p:nvPr/>
        </p:nvSpPr>
        <p:spPr bwMode="auto">
          <a:xfrm>
            <a:off x="8449509" y="1689883"/>
            <a:ext cx="2159212" cy="1807927"/>
          </a:xfrm>
          <a:prstGeom prst="roundRect">
            <a:avLst>
              <a:gd name="adj" fmla="val 13009"/>
            </a:avLst>
          </a:prstGeom>
          <a:solidFill>
            <a:schemeClr val="accent3"/>
          </a:solidFill>
          <a:ln w="19050" cap="rnd">
            <a:noFill/>
            <a:prstDash val="sysDot"/>
            <a:round/>
          </a:ln>
          <a:effectLst/>
        </p:spPr>
        <p:txBody>
          <a:bodyPr wrap="none" lIns="121945" tIns="60974" rIns="121945" bIns="60974" anchor="ctr"/>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46" name="Line 14"/>
          <p:cNvSpPr>
            <a:spLocks noChangeShapeType="1"/>
          </p:cNvSpPr>
          <p:nvPr/>
        </p:nvSpPr>
        <p:spPr bwMode="auto">
          <a:xfrm flipH="1">
            <a:off x="8650611" y="1939982"/>
            <a:ext cx="0" cy="1905291"/>
          </a:xfrm>
          <a:prstGeom prst="line">
            <a:avLst/>
          </a:prstGeom>
          <a:noFill/>
          <a:ln w="19050">
            <a:solidFill>
              <a:srgbClr val="0F5DB7"/>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47" name="Group 138"/>
          <p:cNvGrpSpPr/>
          <p:nvPr/>
        </p:nvGrpSpPr>
        <p:grpSpPr bwMode="auto">
          <a:xfrm>
            <a:off x="8538417" y="3740268"/>
            <a:ext cx="243440" cy="219549"/>
            <a:chOff x="1661" y="2750"/>
            <a:chExt cx="250" cy="250"/>
          </a:xfrm>
          <a:solidFill>
            <a:schemeClr val="accent5"/>
          </a:solidFill>
        </p:grpSpPr>
        <p:sp>
          <p:nvSpPr>
            <p:cNvPr id="48" name="Oval 139"/>
            <p:cNvSpPr>
              <a:spLocks noChangeArrowheads="1"/>
            </p:cNvSpPr>
            <p:nvPr/>
          </p:nvSpPr>
          <p:spPr bwMode="auto">
            <a:xfrm>
              <a:off x="1661" y="2750"/>
              <a:ext cx="250" cy="250"/>
            </a:xfrm>
            <a:prstGeom prst="ellipse">
              <a:avLst/>
            </a:prstGeom>
            <a:grpFill/>
            <a:ln>
              <a:noFill/>
            </a:ln>
          </p:spPr>
          <p:txBody>
            <a:bodyPr wrap="none" anchor="ctr"/>
            <a:lstStyle/>
            <a:p>
              <a:pPr algn="ctr">
                <a:defRPr/>
              </a:pP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49"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50" name="TextBox 57"/>
          <p:cNvSpPr txBox="1">
            <a:spLocks noChangeArrowheads="1"/>
          </p:cNvSpPr>
          <p:nvPr/>
        </p:nvSpPr>
        <p:spPr bwMode="auto">
          <a:xfrm>
            <a:off x="8699309" y="1771974"/>
            <a:ext cx="1909421"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51" name="TextBox 57"/>
          <p:cNvSpPr txBox="1">
            <a:spLocks noChangeArrowheads="1"/>
          </p:cNvSpPr>
          <p:nvPr/>
        </p:nvSpPr>
        <p:spPr bwMode="auto">
          <a:xfrm>
            <a:off x="8699309" y="2222524"/>
            <a:ext cx="1909421"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cxnSp>
        <p:nvCxnSpPr>
          <p:cNvPr id="52" name="直接连接符 5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userDrawn="1"/>
        </p:nvGrpSpPr>
        <p:grpSpPr>
          <a:xfrm>
            <a:off x="248015" y="208049"/>
            <a:ext cx="625119" cy="557307"/>
            <a:chOff x="247539" y="208088"/>
            <a:chExt cx="623918" cy="557410"/>
          </a:xfrm>
        </p:grpSpPr>
        <p:sp>
          <p:nvSpPr>
            <p:cNvPr id="54" name="矩形 5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5" name="矩形 5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5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054">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3" presetClass="entr" presetSubtype="3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250" fill="hold"/>
                                        <p:tgtEl>
                                          <p:spTgt spid="16"/>
                                        </p:tgtEl>
                                        <p:attrNameLst>
                                          <p:attrName>ppt_w</p:attrName>
                                        </p:attrNameLst>
                                      </p:cBhvr>
                                      <p:tavLst>
                                        <p:tav tm="0">
                                          <p:val>
                                            <p:strVal val="4*#ppt_w"/>
                                          </p:val>
                                        </p:tav>
                                        <p:tav tm="100000">
                                          <p:val>
                                            <p:strVal val="#ppt_w"/>
                                          </p:val>
                                        </p:tav>
                                      </p:tavLst>
                                    </p:anim>
                                    <p:anim calcmode="lin" valueType="num">
                                      <p:cBhvr>
                                        <p:cTn id="12" dur="250" fill="hold"/>
                                        <p:tgtEl>
                                          <p:spTgt spid="16"/>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p:cTn id="15" dur="250" fill="hold"/>
                                        <p:tgtEl>
                                          <p:spTgt spid="5"/>
                                        </p:tgtEl>
                                        <p:attrNameLst>
                                          <p:attrName>ppt_w</p:attrName>
                                        </p:attrNameLst>
                                      </p:cBhvr>
                                      <p:tavLst>
                                        <p:tav tm="0">
                                          <p:val>
                                            <p:strVal val="4*#ppt_w"/>
                                          </p:val>
                                        </p:tav>
                                        <p:tav tm="100000">
                                          <p:val>
                                            <p:strVal val="#ppt_w"/>
                                          </p:val>
                                        </p:tav>
                                      </p:tavLst>
                                    </p:anim>
                                    <p:anim calcmode="lin" valueType="num">
                                      <p:cBhvr>
                                        <p:cTn id="16" dur="250" fill="hold"/>
                                        <p:tgtEl>
                                          <p:spTgt spid="5"/>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5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250" fill="hold"/>
                                        <p:tgtEl>
                                          <p:spTgt spid="27"/>
                                        </p:tgtEl>
                                        <p:attrNameLst>
                                          <p:attrName>ppt_w</p:attrName>
                                        </p:attrNameLst>
                                      </p:cBhvr>
                                      <p:tavLst>
                                        <p:tav tm="0">
                                          <p:val>
                                            <p:strVal val="4*#ppt_w"/>
                                          </p:val>
                                        </p:tav>
                                        <p:tav tm="100000">
                                          <p:val>
                                            <p:strVal val="#ppt_w"/>
                                          </p:val>
                                        </p:tav>
                                      </p:tavLst>
                                    </p:anim>
                                    <p:anim calcmode="lin" valueType="num">
                                      <p:cBhvr>
                                        <p:cTn id="20" dur="250" fill="hold"/>
                                        <p:tgtEl>
                                          <p:spTgt spid="27"/>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750"/>
                                  </p:stCondLst>
                                  <p:childTnLst>
                                    <p:set>
                                      <p:cBhvr>
                                        <p:cTn id="22" dur="1" fill="hold">
                                          <p:stCondLst>
                                            <p:cond delay="0"/>
                                          </p:stCondLst>
                                        </p:cTn>
                                        <p:tgtEl>
                                          <p:spTgt spid="35"/>
                                        </p:tgtEl>
                                        <p:attrNameLst>
                                          <p:attrName>style.visibility</p:attrName>
                                        </p:attrNameLst>
                                      </p:cBhvr>
                                      <p:to>
                                        <p:strVal val="visible"/>
                                      </p:to>
                                    </p:set>
                                    <p:anim calcmode="lin" valueType="num">
                                      <p:cBhvr>
                                        <p:cTn id="23" dur="250" fill="hold"/>
                                        <p:tgtEl>
                                          <p:spTgt spid="35"/>
                                        </p:tgtEl>
                                        <p:attrNameLst>
                                          <p:attrName>ppt_w</p:attrName>
                                        </p:attrNameLst>
                                      </p:cBhvr>
                                      <p:tavLst>
                                        <p:tav tm="0">
                                          <p:val>
                                            <p:strVal val="4*#ppt_w"/>
                                          </p:val>
                                        </p:tav>
                                        <p:tav tm="100000">
                                          <p:val>
                                            <p:strVal val="#ppt_w"/>
                                          </p:val>
                                        </p:tav>
                                      </p:tavLst>
                                    </p:anim>
                                    <p:anim calcmode="lin" valueType="num">
                                      <p:cBhvr>
                                        <p:cTn id="24" dur="250" fill="hold"/>
                                        <p:tgtEl>
                                          <p:spTgt spid="35"/>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0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250" fill="hold"/>
                                        <p:tgtEl>
                                          <p:spTgt spid="40"/>
                                        </p:tgtEl>
                                        <p:attrNameLst>
                                          <p:attrName>ppt_w</p:attrName>
                                        </p:attrNameLst>
                                      </p:cBhvr>
                                      <p:tavLst>
                                        <p:tav tm="0">
                                          <p:val>
                                            <p:strVal val="4*#ppt_w"/>
                                          </p:val>
                                        </p:tav>
                                        <p:tav tm="100000">
                                          <p:val>
                                            <p:strVal val="#ppt_w"/>
                                          </p:val>
                                        </p:tav>
                                      </p:tavLst>
                                    </p:anim>
                                    <p:anim calcmode="lin" valueType="num">
                                      <p:cBhvr>
                                        <p:cTn id="28" dur="250" fill="hold"/>
                                        <p:tgtEl>
                                          <p:spTgt spid="40"/>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250"/>
                                  </p:stCondLst>
                                  <p:childTnLst>
                                    <p:set>
                                      <p:cBhvr>
                                        <p:cTn id="30" dur="1" fill="hold">
                                          <p:stCondLst>
                                            <p:cond delay="0"/>
                                          </p:stCondLst>
                                        </p:cTn>
                                        <p:tgtEl>
                                          <p:spTgt spid="47"/>
                                        </p:tgtEl>
                                        <p:attrNameLst>
                                          <p:attrName>style.visibility</p:attrName>
                                        </p:attrNameLst>
                                      </p:cBhvr>
                                      <p:to>
                                        <p:strVal val="visible"/>
                                      </p:to>
                                    </p:set>
                                    <p:anim calcmode="lin" valueType="num">
                                      <p:cBhvr>
                                        <p:cTn id="31" dur="250" fill="hold"/>
                                        <p:tgtEl>
                                          <p:spTgt spid="47"/>
                                        </p:tgtEl>
                                        <p:attrNameLst>
                                          <p:attrName>ppt_w</p:attrName>
                                        </p:attrNameLst>
                                      </p:cBhvr>
                                      <p:tavLst>
                                        <p:tav tm="0">
                                          <p:val>
                                            <p:strVal val="4*#ppt_w"/>
                                          </p:val>
                                        </p:tav>
                                        <p:tav tm="100000">
                                          <p:val>
                                            <p:strVal val="#ppt_w"/>
                                          </p:val>
                                        </p:tav>
                                      </p:tavLst>
                                    </p:anim>
                                    <p:anim calcmode="lin" valueType="num">
                                      <p:cBhvr>
                                        <p:cTn id="32" dur="250" fill="hold"/>
                                        <p:tgtEl>
                                          <p:spTgt spid="47"/>
                                        </p:tgtEl>
                                        <p:attrNameLst>
                                          <p:attrName>ppt_h</p:attrName>
                                        </p:attrNameLst>
                                      </p:cBhvr>
                                      <p:tavLst>
                                        <p:tav tm="0">
                                          <p:val>
                                            <p:strVal val="4*#ppt_h"/>
                                          </p:val>
                                        </p:tav>
                                        <p:tav tm="100000">
                                          <p:val>
                                            <p:strVal val="#ppt_h"/>
                                          </p:val>
                                        </p:tav>
                                      </p:tavLst>
                                    </p:anim>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500"/>
                                        <p:tgtEl>
                                          <p:spTgt spid="26"/>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down)">
                                      <p:cBhvr>
                                        <p:cTn id="48" dur="500"/>
                                        <p:tgtEl>
                                          <p:spTgt spid="34"/>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down)">
                                      <p:cBhvr>
                                        <p:cTn id="51" dur="500"/>
                                        <p:tgtEl>
                                          <p:spTgt spid="46"/>
                                        </p:tgtEl>
                                      </p:cBhvr>
                                    </p:animEffect>
                                  </p:childTnLst>
                                </p:cTn>
                              </p:par>
                            </p:childTnLst>
                          </p:cTn>
                        </p:par>
                        <p:par>
                          <p:cTn id="52" fill="hold">
                            <p:stCondLst>
                              <p:cond delay="2000"/>
                            </p:stCondLst>
                            <p:childTnLst>
                              <p:par>
                                <p:cTn id="53" presetID="21" presetClass="entr" presetSubtype="1"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heel(1)">
                                      <p:cBhvr>
                                        <p:cTn id="55" dur="1000"/>
                                        <p:tgtEl>
                                          <p:spTgt spid="3"/>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heel(1)">
                                      <p:cBhvr>
                                        <p:cTn id="58" dur="1000"/>
                                        <p:tgtEl>
                                          <p:spTgt spid="31"/>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heel(1)">
                                      <p:cBhvr>
                                        <p:cTn id="61" dur="1000"/>
                                        <p:tgtEl>
                                          <p:spTgt spid="45"/>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heel(1)">
                                      <p:cBhvr>
                                        <p:cTn id="64" dur="1000"/>
                                        <p:tgtEl>
                                          <p:spTgt spid="11"/>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heel(1)">
                                      <p:cBhvr>
                                        <p:cTn id="67" dur="1000"/>
                                        <p:tgtEl>
                                          <p:spTgt spid="20"/>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heel(1)">
                                      <p:cBhvr>
                                        <p:cTn id="70" dur="1000"/>
                                        <p:tgtEl>
                                          <p:spTgt spid="38"/>
                                        </p:tgtEl>
                                      </p:cBhvr>
                                    </p:animEffect>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500"/>
                                        <p:tgtEl>
                                          <p:spTgt spid="9"/>
                                        </p:tgtEl>
                                      </p:cBhvr>
                                    </p:animEffect>
                                    <p:anim calcmode="lin" valueType="num">
                                      <p:cBhvr>
                                        <p:cTn id="75" dur="500" fill="hold"/>
                                        <p:tgtEl>
                                          <p:spTgt spid="9"/>
                                        </p:tgtEl>
                                        <p:attrNameLst>
                                          <p:attrName>ppt_x</p:attrName>
                                        </p:attrNameLst>
                                      </p:cBhvr>
                                      <p:tavLst>
                                        <p:tav tm="0">
                                          <p:val>
                                            <p:strVal val="#ppt_x"/>
                                          </p:val>
                                        </p:tav>
                                        <p:tav tm="100000">
                                          <p:val>
                                            <p:strVal val="#ppt_x"/>
                                          </p:val>
                                        </p:tav>
                                      </p:tavLst>
                                    </p:anim>
                                    <p:anim calcmode="lin" valueType="num">
                                      <p:cBhvr>
                                        <p:cTn id="76" dur="5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500"/>
                                        <p:tgtEl>
                                          <p:spTgt spid="10"/>
                                        </p:tgtEl>
                                      </p:cBhvr>
                                    </p:animEffect>
                                    <p:anim calcmode="lin" valueType="num">
                                      <p:cBhvr>
                                        <p:cTn id="80" dur="500" fill="hold"/>
                                        <p:tgtEl>
                                          <p:spTgt spid="10"/>
                                        </p:tgtEl>
                                        <p:attrNameLst>
                                          <p:attrName>ppt_x</p:attrName>
                                        </p:attrNameLst>
                                      </p:cBhvr>
                                      <p:tavLst>
                                        <p:tav tm="0">
                                          <p:val>
                                            <p:strVal val="#ppt_x"/>
                                          </p:val>
                                        </p:tav>
                                        <p:tav tm="100000">
                                          <p:val>
                                            <p:strVal val="#ppt_x"/>
                                          </p:val>
                                        </p:tav>
                                      </p:tavLst>
                                    </p:anim>
                                    <p:anim calcmode="lin" valueType="num">
                                      <p:cBhvr>
                                        <p:cTn id="81" dur="500" fill="hold"/>
                                        <p:tgtEl>
                                          <p:spTgt spid="1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500"/>
                                        <p:tgtEl>
                                          <p:spTgt spid="32"/>
                                        </p:tgtEl>
                                      </p:cBhvr>
                                    </p:animEffect>
                                    <p:anim calcmode="lin" valueType="num">
                                      <p:cBhvr>
                                        <p:cTn id="85" dur="500" fill="hold"/>
                                        <p:tgtEl>
                                          <p:spTgt spid="32"/>
                                        </p:tgtEl>
                                        <p:attrNameLst>
                                          <p:attrName>ppt_x</p:attrName>
                                        </p:attrNameLst>
                                      </p:cBhvr>
                                      <p:tavLst>
                                        <p:tav tm="0">
                                          <p:val>
                                            <p:strVal val="#ppt_x"/>
                                          </p:val>
                                        </p:tav>
                                        <p:tav tm="100000">
                                          <p:val>
                                            <p:strVal val="#ppt_x"/>
                                          </p:val>
                                        </p:tav>
                                      </p:tavLst>
                                    </p:anim>
                                    <p:anim calcmode="lin" valueType="num">
                                      <p:cBhvr>
                                        <p:cTn id="86" dur="500" fill="hold"/>
                                        <p:tgtEl>
                                          <p:spTgt spid="3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anim calcmode="lin" valueType="num">
                                      <p:cBhvr>
                                        <p:cTn id="90" dur="500" fill="hold"/>
                                        <p:tgtEl>
                                          <p:spTgt spid="33"/>
                                        </p:tgtEl>
                                        <p:attrNameLst>
                                          <p:attrName>ppt_x</p:attrName>
                                        </p:attrNameLst>
                                      </p:cBhvr>
                                      <p:tavLst>
                                        <p:tav tm="0">
                                          <p:val>
                                            <p:strVal val="#ppt_x"/>
                                          </p:val>
                                        </p:tav>
                                        <p:tav tm="100000">
                                          <p:val>
                                            <p:strVal val="#ppt_x"/>
                                          </p:val>
                                        </p:tav>
                                      </p:tavLst>
                                    </p:anim>
                                    <p:anim calcmode="lin" valueType="num">
                                      <p:cBhvr>
                                        <p:cTn id="91" dur="500" fill="hold"/>
                                        <p:tgtEl>
                                          <p:spTgt spid="3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fade">
                                      <p:cBhvr>
                                        <p:cTn id="94" dur="500"/>
                                        <p:tgtEl>
                                          <p:spTgt spid="50"/>
                                        </p:tgtEl>
                                      </p:cBhvr>
                                    </p:animEffect>
                                    <p:anim calcmode="lin" valueType="num">
                                      <p:cBhvr>
                                        <p:cTn id="95" dur="500" fill="hold"/>
                                        <p:tgtEl>
                                          <p:spTgt spid="50"/>
                                        </p:tgtEl>
                                        <p:attrNameLst>
                                          <p:attrName>ppt_x</p:attrName>
                                        </p:attrNameLst>
                                      </p:cBhvr>
                                      <p:tavLst>
                                        <p:tav tm="0">
                                          <p:val>
                                            <p:strVal val="#ppt_x"/>
                                          </p:val>
                                        </p:tav>
                                        <p:tav tm="100000">
                                          <p:val>
                                            <p:strVal val="#ppt_x"/>
                                          </p:val>
                                        </p:tav>
                                      </p:tavLst>
                                    </p:anim>
                                    <p:anim calcmode="lin" valueType="num">
                                      <p:cBhvr>
                                        <p:cTn id="96" dur="500" fill="hold"/>
                                        <p:tgtEl>
                                          <p:spTgt spid="50"/>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animEffect transition="in" filter="fade">
                                      <p:cBhvr>
                                        <p:cTn id="99" dur="500"/>
                                        <p:tgtEl>
                                          <p:spTgt spid="51"/>
                                        </p:tgtEl>
                                      </p:cBhvr>
                                    </p:animEffect>
                                    <p:anim calcmode="lin" valueType="num">
                                      <p:cBhvr>
                                        <p:cTn id="100" dur="500" fill="hold"/>
                                        <p:tgtEl>
                                          <p:spTgt spid="51"/>
                                        </p:tgtEl>
                                        <p:attrNameLst>
                                          <p:attrName>ppt_x</p:attrName>
                                        </p:attrNameLst>
                                      </p:cBhvr>
                                      <p:tavLst>
                                        <p:tav tm="0">
                                          <p:val>
                                            <p:strVal val="#ppt_x"/>
                                          </p:val>
                                        </p:tav>
                                        <p:tav tm="100000">
                                          <p:val>
                                            <p:strVal val="#ppt_x"/>
                                          </p:val>
                                        </p:tav>
                                      </p:tavLst>
                                    </p:anim>
                                    <p:anim calcmode="lin" valueType="num">
                                      <p:cBhvr>
                                        <p:cTn id="101" dur="500" fill="hold"/>
                                        <p:tgtEl>
                                          <p:spTgt spid="5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fade">
                                      <p:cBhvr>
                                        <p:cTn id="104" dur="500"/>
                                        <p:tgtEl>
                                          <p:spTgt spid="13"/>
                                        </p:tgtEl>
                                      </p:cBhvr>
                                    </p:animEffect>
                                    <p:anim calcmode="lin" valueType="num">
                                      <p:cBhvr>
                                        <p:cTn id="105" dur="500" fill="hold"/>
                                        <p:tgtEl>
                                          <p:spTgt spid="13"/>
                                        </p:tgtEl>
                                        <p:attrNameLst>
                                          <p:attrName>ppt_x</p:attrName>
                                        </p:attrNameLst>
                                      </p:cBhvr>
                                      <p:tavLst>
                                        <p:tav tm="0">
                                          <p:val>
                                            <p:strVal val="#ppt_x"/>
                                          </p:val>
                                        </p:tav>
                                        <p:tav tm="100000">
                                          <p:val>
                                            <p:strVal val="#ppt_x"/>
                                          </p:val>
                                        </p:tav>
                                      </p:tavLst>
                                    </p:anim>
                                    <p:anim calcmode="lin" valueType="num">
                                      <p:cBhvr>
                                        <p:cTn id="106" dur="500" fill="hold"/>
                                        <p:tgtEl>
                                          <p:spTgt spid="1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fade">
                                      <p:cBhvr>
                                        <p:cTn id="109" dur="500"/>
                                        <p:tgtEl>
                                          <p:spTgt spid="14"/>
                                        </p:tgtEl>
                                      </p:cBhvr>
                                    </p:animEffect>
                                    <p:anim calcmode="lin" valueType="num">
                                      <p:cBhvr>
                                        <p:cTn id="110" dur="500" fill="hold"/>
                                        <p:tgtEl>
                                          <p:spTgt spid="14"/>
                                        </p:tgtEl>
                                        <p:attrNameLst>
                                          <p:attrName>ppt_x</p:attrName>
                                        </p:attrNameLst>
                                      </p:cBhvr>
                                      <p:tavLst>
                                        <p:tav tm="0">
                                          <p:val>
                                            <p:strVal val="#ppt_x"/>
                                          </p:val>
                                        </p:tav>
                                        <p:tav tm="100000">
                                          <p:val>
                                            <p:strVal val="#ppt_x"/>
                                          </p:val>
                                        </p:tav>
                                      </p:tavLst>
                                    </p:anim>
                                    <p:anim calcmode="lin" valueType="num">
                                      <p:cBhvr>
                                        <p:cTn id="111" dur="500" fill="hold"/>
                                        <p:tgtEl>
                                          <p:spTgt spid="1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fade">
                                      <p:cBhvr>
                                        <p:cTn id="114" dur="500"/>
                                        <p:tgtEl>
                                          <p:spTgt spid="21"/>
                                        </p:tgtEl>
                                      </p:cBhvr>
                                    </p:animEffect>
                                    <p:anim calcmode="lin" valueType="num">
                                      <p:cBhvr>
                                        <p:cTn id="115" dur="500" fill="hold"/>
                                        <p:tgtEl>
                                          <p:spTgt spid="21"/>
                                        </p:tgtEl>
                                        <p:attrNameLst>
                                          <p:attrName>ppt_x</p:attrName>
                                        </p:attrNameLst>
                                      </p:cBhvr>
                                      <p:tavLst>
                                        <p:tav tm="0">
                                          <p:val>
                                            <p:strVal val="#ppt_x"/>
                                          </p:val>
                                        </p:tav>
                                        <p:tav tm="100000">
                                          <p:val>
                                            <p:strVal val="#ppt_x"/>
                                          </p:val>
                                        </p:tav>
                                      </p:tavLst>
                                    </p:anim>
                                    <p:anim calcmode="lin" valueType="num">
                                      <p:cBhvr>
                                        <p:cTn id="116" dur="500" fill="hold"/>
                                        <p:tgtEl>
                                          <p:spTgt spid="21"/>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Effect transition="in" filter="fade">
                                      <p:cBhvr>
                                        <p:cTn id="119" dur="500"/>
                                        <p:tgtEl>
                                          <p:spTgt spid="22"/>
                                        </p:tgtEl>
                                      </p:cBhvr>
                                    </p:animEffect>
                                    <p:anim calcmode="lin" valueType="num">
                                      <p:cBhvr>
                                        <p:cTn id="120" dur="500" fill="hold"/>
                                        <p:tgtEl>
                                          <p:spTgt spid="22"/>
                                        </p:tgtEl>
                                        <p:attrNameLst>
                                          <p:attrName>ppt_x</p:attrName>
                                        </p:attrNameLst>
                                      </p:cBhvr>
                                      <p:tavLst>
                                        <p:tav tm="0">
                                          <p:val>
                                            <p:strVal val="#ppt_x"/>
                                          </p:val>
                                        </p:tav>
                                        <p:tav tm="100000">
                                          <p:val>
                                            <p:strVal val="#ppt_x"/>
                                          </p:val>
                                        </p:tav>
                                      </p:tavLst>
                                    </p:anim>
                                    <p:anim calcmode="lin" valueType="num">
                                      <p:cBhvr>
                                        <p:cTn id="121" dur="500" fill="hold"/>
                                        <p:tgtEl>
                                          <p:spTgt spid="22"/>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fade">
                                      <p:cBhvr>
                                        <p:cTn id="124" dur="500"/>
                                        <p:tgtEl>
                                          <p:spTgt spid="43"/>
                                        </p:tgtEl>
                                      </p:cBhvr>
                                    </p:animEffect>
                                    <p:anim calcmode="lin" valueType="num">
                                      <p:cBhvr>
                                        <p:cTn id="125" dur="500" fill="hold"/>
                                        <p:tgtEl>
                                          <p:spTgt spid="43"/>
                                        </p:tgtEl>
                                        <p:attrNameLst>
                                          <p:attrName>ppt_x</p:attrName>
                                        </p:attrNameLst>
                                      </p:cBhvr>
                                      <p:tavLst>
                                        <p:tav tm="0">
                                          <p:val>
                                            <p:strVal val="#ppt_x"/>
                                          </p:val>
                                        </p:tav>
                                        <p:tav tm="100000">
                                          <p:val>
                                            <p:strVal val="#ppt_x"/>
                                          </p:val>
                                        </p:tav>
                                      </p:tavLst>
                                    </p:anim>
                                    <p:anim calcmode="lin" valueType="num">
                                      <p:cBhvr>
                                        <p:cTn id="126" dur="500" fill="hold"/>
                                        <p:tgtEl>
                                          <p:spTgt spid="43"/>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44"/>
                                        </p:tgtEl>
                                        <p:attrNameLst>
                                          <p:attrName>style.visibility</p:attrName>
                                        </p:attrNameLst>
                                      </p:cBhvr>
                                      <p:to>
                                        <p:strVal val="visible"/>
                                      </p:to>
                                    </p:set>
                                    <p:animEffect transition="in" filter="fade">
                                      <p:cBhvr>
                                        <p:cTn id="129" dur="500"/>
                                        <p:tgtEl>
                                          <p:spTgt spid="44"/>
                                        </p:tgtEl>
                                      </p:cBhvr>
                                    </p:animEffect>
                                    <p:anim calcmode="lin" valueType="num">
                                      <p:cBhvr>
                                        <p:cTn id="130" dur="500" fill="hold"/>
                                        <p:tgtEl>
                                          <p:spTgt spid="44"/>
                                        </p:tgtEl>
                                        <p:attrNameLst>
                                          <p:attrName>ppt_x</p:attrName>
                                        </p:attrNameLst>
                                      </p:cBhvr>
                                      <p:tavLst>
                                        <p:tav tm="0">
                                          <p:val>
                                            <p:strVal val="#ppt_x"/>
                                          </p:val>
                                        </p:tav>
                                        <p:tav tm="100000">
                                          <p:val>
                                            <p:strVal val="#ppt_x"/>
                                          </p:val>
                                        </p:tav>
                                      </p:tavLst>
                                    </p:anim>
                                    <p:anim calcmode="lin" valueType="num">
                                      <p:cBhvr>
                                        <p:cTn id="131"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9" grpId="0"/>
      <p:bldP spid="10" grpId="0"/>
      <p:bldP spid="11" grpId="0" bldLvl="0" animBg="1"/>
      <p:bldP spid="13" grpId="0"/>
      <p:bldP spid="14" grpId="0"/>
      <p:bldP spid="15" grpId="0" bldLvl="0" animBg="1"/>
      <p:bldP spid="20" grpId="0" bldLvl="0" animBg="1"/>
      <p:bldP spid="21" grpId="0"/>
      <p:bldP spid="22" grpId="0"/>
      <p:bldP spid="26" grpId="0" bldLvl="0" animBg="1"/>
      <p:bldP spid="31" grpId="0" bldLvl="0" animBg="1"/>
      <p:bldP spid="32" grpId="0"/>
      <p:bldP spid="33" grpId="0"/>
      <p:bldP spid="34" grpId="0" bldLvl="0" animBg="1"/>
      <p:bldP spid="38" grpId="0" bldLvl="0" animBg="1"/>
      <p:bldP spid="39" grpId="0" bldLvl="0" animBg="1"/>
      <p:bldP spid="43" grpId="0"/>
      <p:bldP spid="44" grpId="0"/>
      <p:bldP spid="45" grpId="0" bldLvl="0" animBg="1"/>
      <p:bldP spid="46" grpId="0" bldLvl="0" animBg="1"/>
      <p:bldP spid="50" grpId="0"/>
      <p:bldP spid="5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Rectangle 3"/>
          <p:cNvSpPr/>
          <p:nvPr/>
        </p:nvSpPr>
        <p:spPr bwMode="auto">
          <a:xfrm>
            <a:off x="1100505" y="299896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accent2"/>
                </a:solidFill>
                <a:latin typeface="Arial" panose="020B0604020202020204" pitchFamily="34" charset="0"/>
                <a:ea typeface="微软雅黑" panose="020B0503020204020204" charset="-122"/>
                <a:cs typeface="Bebas Neue" charset="0"/>
                <a:sym typeface="Arial" panose="020B0604020202020204" pitchFamily="34" charset="0"/>
              </a:rPr>
              <a:t>单击此处添加名称</a:t>
            </a:r>
          </a:p>
        </p:txBody>
      </p:sp>
      <p:sp>
        <p:nvSpPr>
          <p:cNvPr id="8" name="Rectangle 2"/>
          <p:cNvSpPr/>
          <p:nvPr/>
        </p:nvSpPr>
        <p:spPr bwMode="auto">
          <a:xfrm>
            <a:off x="1743796" y="365648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200</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字以内，据统计每页幻灯片的最好控制在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5</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分钟之内。 此处添加详细文本描述，建议与标题相关并符合整体语言风格</a:t>
            </a:r>
            <a:endParaRPr lang="zh-CN" altLang="en-US" sz="1300" dirty="0">
              <a:solidFill>
                <a:schemeClr val="tx1"/>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18" name="椭圆 17"/>
          <p:cNvSpPr/>
          <p:nvPr/>
        </p:nvSpPr>
        <p:spPr>
          <a:xfrm>
            <a:off x="5418465" y="1388500"/>
            <a:ext cx="1355396" cy="1355395"/>
          </a:xfrm>
          <a:prstGeom prst="ellipse">
            <a:avLst/>
          </a:prstGeom>
          <a:solidFill>
            <a:schemeClr val="accent6"/>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9" name="Freeform 6"/>
          <p:cNvSpPr>
            <a:spLocks noEditPoints="1" noChangeArrowheads="1"/>
          </p:cNvSpPr>
          <p:nvPr/>
        </p:nvSpPr>
        <p:spPr bwMode="auto">
          <a:xfrm>
            <a:off x="5669038" y="153909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solidFill>
          <a:ln>
            <a:noFill/>
          </a:ln>
          <a:effectLst>
            <a:outerShdw blurRad="63500" sx="102000" sy="102000" algn="ctr" rotWithShape="0">
              <a:prstClr val="black">
                <a:alpha val="40000"/>
              </a:prstClr>
            </a:outerShdw>
          </a:effectLst>
        </p:spPr>
        <p:txBody>
          <a:bodyPr lIns="91440" tIns="45720" rIns="91440" bIns="45720"/>
          <a:lstStyle/>
          <a:p>
            <a:endParaRPr lang="zh-CN"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1263">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250"/>
                                        <p:tgtEl>
                                          <p:spTgt spid="18"/>
                                        </p:tgtEl>
                                      </p:cBhvr>
                                    </p:animEffect>
                                    <p:anim calcmode="lin" valueType="num">
                                      <p:cBhvr>
                                        <p:cTn id="19" dur="250" fill="hold"/>
                                        <p:tgtEl>
                                          <p:spTgt spid="18"/>
                                        </p:tgtEl>
                                        <p:attrNameLst>
                                          <p:attrName>ppt_x</p:attrName>
                                        </p:attrNameLst>
                                      </p:cBhvr>
                                      <p:tavLst>
                                        <p:tav tm="0">
                                          <p:val>
                                            <p:strVal val="#ppt_x"/>
                                          </p:val>
                                        </p:tav>
                                        <p:tav tm="100000">
                                          <p:val>
                                            <p:strVal val="#ppt_x"/>
                                          </p:val>
                                        </p:tav>
                                      </p:tavLst>
                                    </p:anim>
                                    <p:anim calcmode="lin" valueType="num">
                                      <p:cBhvr>
                                        <p:cTn id="20" dur="250" fill="hold"/>
                                        <p:tgtEl>
                                          <p:spTgt spid="18"/>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bldLvl="0" animBg="1"/>
      <p:bldP spid="19"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p:cNvSpPr/>
          <p:nvPr/>
        </p:nvSpPr>
        <p:spPr bwMode="auto">
          <a:xfrm>
            <a:off x="1067251" y="5265585"/>
            <a:ext cx="10310455" cy="880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sz="19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9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grpSp>
        <p:nvGrpSpPr>
          <p:cNvPr id="27" name="Group 10"/>
          <p:cNvGrpSpPr/>
          <p:nvPr/>
        </p:nvGrpSpPr>
        <p:grpSpPr bwMode="auto">
          <a:xfrm>
            <a:off x="1897345" y="3396444"/>
            <a:ext cx="2566928" cy="1291831"/>
            <a:chOff x="0" y="0"/>
            <a:chExt cx="3194" cy="1624"/>
          </a:xfrm>
        </p:grpSpPr>
        <p:sp>
          <p:nvSpPr>
            <p:cNvPr id="28"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965835" fontAlgn="base">
                <a:lnSpc>
                  <a:spcPct val="90000"/>
                </a:lnSpc>
                <a:spcBef>
                  <a:spcPct val="0"/>
                </a:spcBef>
                <a:spcAft>
                  <a:spcPct val="0"/>
                </a:spcAft>
              </a:pPr>
              <a:r>
                <a:rPr lang="zh-CN" alt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rPr>
                <a:t>单击此处添加标题</a:t>
              </a:r>
              <a:endParaRPr 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endParaRPr>
            </a:p>
          </p:txBody>
        </p:sp>
        <p:sp>
          <p:nvSpPr>
            <p:cNvPr id="29" name="Rectangle 12"/>
            <p:cNvSpPr/>
            <p:nvPr/>
          </p:nvSpPr>
          <p:spPr bwMode="auto">
            <a:xfrm>
              <a:off x="0" y="416"/>
              <a:ext cx="3194"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30000"/>
                </a:lnSpc>
                <a:spcBef>
                  <a:spcPct val="0"/>
                </a:spcBef>
              </a:pPr>
              <a:r>
                <a:rPr lang="zh-CN" altLang="en-US" sz="1605" dirty="0">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grpSp>
      <p:grpSp>
        <p:nvGrpSpPr>
          <p:cNvPr id="2" name="Group 13"/>
          <p:cNvGrpSpPr/>
          <p:nvPr/>
        </p:nvGrpSpPr>
        <p:grpSpPr bwMode="auto">
          <a:xfrm>
            <a:off x="1140151" y="3379410"/>
            <a:ext cx="548239" cy="464550"/>
            <a:chOff x="-97" y="0"/>
            <a:chExt cx="681" cy="584"/>
          </a:xfrm>
        </p:grpSpPr>
        <p:sp>
          <p:nvSpPr>
            <p:cNvPr id="31" name="Oval 14"/>
            <p:cNvSpPr/>
            <p:nvPr/>
          </p:nvSpPr>
          <p:spPr bwMode="auto">
            <a:xfrm>
              <a:off x="0" y="0"/>
              <a:ext cx="584" cy="584"/>
            </a:xfrm>
            <a:prstGeom prst="ellipse">
              <a:avLst/>
            </a:pr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965835" fontAlgn="base">
                <a:spcBef>
                  <a:spcPct val="0"/>
                </a:spcBef>
                <a:spcAft>
                  <a:spcPct val="0"/>
                </a:spcAft>
                <a:defRPr/>
              </a:pPr>
              <a:endParaRPr lang="en-US" sz="290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32" name="Rectangle 15"/>
            <p:cNvSpPr/>
            <p:nvPr/>
          </p:nvSpPr>
          <p:spPr bwMode="auto">
            <a:xfrm>
              <a:off x="-97" y="0"/>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965835" fontAlgn="base">
                <a:spcBef>
                  <a:spcPct val="0"/>
                </a:spcBef>
                <a:spcAft>
                  <a:spcPct val="0"/>
                </a:spcAft>
                <a:defRPr/>
              </a:pPr>
              <a:r>
                <a:rPr lang="en-US" sz="2305" kern="0" dirty="0">
                  <a:solidFill>
                    <a:srgbClr val="FFFFFF"/>
                  </a:solidFill>
                  <a:latin typeface="Arial" panose="020B0604020202020204" pitchFamily="34" charset="0"/>
                  <a:ea typeface="微软雅黑" panose="020B0503020204020204" charset="-122"/>
                  <a:cs typeface="Lato Light" charset="0"/>
                  <a:sym typeface="Arial" panose="020B0604020202020204" pitchFamily="34" charset="0"/>
                </a:rPr>
                <a:t>1</a:t>
              </a:r>
            </a:p>
          </p:txBody>
        </p:sp>
      </p:grpSp>
      <p:grpSp>
        <p:nvGrpSpPr>
          <p:cNvPr id="33" name="Group 4"/>
          <p:cNvGrpSpPr/>
          <p:nvPr/>
        </p:nvGrpSpPr>
        <p:grpSpPr>
          <a:xfrm>
            <a:off x="1067253" y="2809819"/>
            <a:ext cx="9915499" cy="285129"/>
            <a:chOff x="899592" y="2852807"/>
            <a:chExt cx="7344815" cy="213386"/>
          </a:xfrm>
          <a:solidFill>
            <a:schemeClr val="accent5"/>
          </a:solidFill>
        </p:grpSpPr>
        <p:sp>
          <p:nvSpPr>
            <p:cNvPr id="34"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p:spPr>
          <p:txBody>
            <a:bodyPr vert="horz" wrap="square" lIns="91616" tIns="45808" rIns="91616" bIns="45808" numCol="1" rtlCol="0" anchor="t" anchorCtr="0" compatLnSpc="1"/>
            <a:lstStyle/>
            <a:p>
              <a:pPr algn="ctr" defTabSz="1306830" fontAlgn="base">
                <a:spcBef>
                  <a:spcPct val="0"/>
                </a:spcBef>
                <a:spcAft>
                  <a:spcPct val="0"/>
                </a:spcAft>
                <a:defRPr/>
              </a:pPr>
              <a:endParaRPr lang="en-US" sz="801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35"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91616" tIns="45808" rIns="91616" bIns="45808" numCol="1" rtlCol="0" anchor="t" anchorCtr="0" compatLnSpc="1"/>
            <a:lstStyle/>
            <a:p>
              <a:pPr algn="ctr" defTabSz="1306830" fontAlgn="base">
                <a:spcBef>
                  <a:spcPct val="0"/>
                </a:spcBef>
                <a:spcAft>
                  <a:spcPct val="0"/>
                </a:spcAft>
                <a:defRPr/>
              </a:pPr>
              <a:endParaRPr lang="en-US" sz="801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36"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91616" tIns="45808" rIns="91616" bIns="45808" numCol="1" rtlCol="0" anchor="t" anchorCtr="0" compatLnSpc="1"/>
            <a:lstStyle/>
            <a:p>
              <a:pPr algn="ctr" defTabSz="1306830" fontAlgn="base">
                <a:spcBef>
                  <a:spcPct val="0"/>
                </a:spcBef>
                <a:spcAft>
                  <a:spcPct val="0"/>
                </a:spcAft>
                <a:defRPr/>
              </a:pPr>
              <a:endParaRPr lang="en-US" sz="801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37"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91616" tIns="45808" rIns="91616" bIns="45808" numCol="1" rtlCol="0" anchor="t" anchorCtr="0" compatLnSpc="1"/>
            <a:lstStyle/>
            <a:p>
              <a:pPr algn="ctr" defTabSz="1306830" fontAlgn="base">
                <a:spcBef>
                  <a:spcPct val="0"/>
                </a:spcBef>
                <a:spcAft>
                  <a:spcPct val="0"/>
                </a:spcAft>
                <a:defRPr/>
              </a:pPr>
              <a:endParaRPr lang="en-US" sz="801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grpSp>
      <p:grpSp>
        <p:nvGrpSpPr>
          <p:cNvPr id="38" name="Group 10"/>
          <p:cNvGrpSpPr/>
          <p:nvPr/>
        </p:nvGrpSpPr>
        <p:grpSpPr bwMode="auto">
          <a:xfrm>
            <a:off x="5445646" y="3396444"/>
            <a:ext cx="2475309" cy="1291831"/>
            <a:chOff x="0" y="0"/>
            <a:chExt cx="3080" cy="1624"/>
          </a:xfrm>
        </p:grpSpPr>
        <p:sp>
          <p:nvSpPr>
            <p:cNvPr id="39"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965835" fontAlgn="base">
                <a:lnSpc>
                  <a:spcPct val="90000"/>
                </a:lnSpc>
                <a:spcBef>
                  <a:spcPct val="0"/>
                </a:spcBef>
                <a:spcAft>
                  <a:spcPct val="0"/>
                </a:spcAft>
              </a:pPr>
              <a:r>
                <a:rPr lang="zh-CN" alt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rPr>
                <a:t>单击此处添加标题</a:t>
              </a:r>
              <a:endParaRPr 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endParaRPr>
            </a:p>
          </p:txBody>
        </p:sp>
        <p:sp>
          <p:nvSpPr>
            <p:cNvPr id="40" name="Rectangle 12"/>
            <p:cNvSpPr/>
            <p:nvPr/>
          </p:nvSpPr>
          <p:spPr bwMode="auto">
            <a:xfrm>
              <a:off x="0" y="416"/>
              <a:ext cx="3080"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5" dirty="0">
                  <a:solidFill>
                    <a:srgbClr val="000000"/>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grpSp>
      <p:grpSp>
        <p:nvGrpSpPr>
          <p:cNvPr id="41" name="Group 13"/>
          <p:cNvGrpSpPr/>
          <p:nvPr/>
        </p:nvGrpSpPr>
        <p:grpSpPr bwMode="auto">
          <a:xfrm>
            <a:off x="4717432" y="3396114"/>
            <a:ext cx="470148" cy="464550"/>
            <a:chOff x="-61" y="21"/>
            <a:chExt cx="584" cy="584"/>
          </a:xfrm>
        </p:grpSpPr>
        <p:sp>
          <p:nvSpPr>
            <p:cNvPr id="42" name="Oval 14"/>
            <p:cNvSpPr/>
            <p:nvPr/>
          </p:nvSpPr>
          <p:spPr bwMode="auto">
            <a:xfrm>
              <a:off x="-61" y="21"/>
              <a:ext cx="584" cy="584"/>
            </a:xfrm>
            <a:prstGeom prst="ellipse">
              <a:avLst/>
            </a:prstGeom>
            <a:solidFill>
              <a:schemeClr val="accent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965835" fontAlgn="base">
                <a:spcBef>
                  <a:spcPct val="0"/>
                </a:spcBef>
                <a:spcAft>
                  <a:spcPct val="0"/>
                </a:spcAft>
                <a:defRPr/>
              </a:pPr>
              <a:endParaRPr lang="en-US" sz="290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43" name="Rectangle 15"/>
            <p:cNvSpPr/>
            <p:nvPr/>
          </p:nvSpPr>
          <p:spPr bwMode="auto">
            <a:xfrm>
              <a:off x="-61" y="21"/>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965835" fontAlgn="base">
                <a:spcBef>
                  <a:spcPct val="0"/>
                </a:spcBef>
                <a:spcAft>
                  <a:spcPct val="0"/>
                </a:spcAft>
                <a:defRPr/>
              </a:pPr>
              <a:r>
                <a:rPr lang="en-US" sz="2305" kern="0" dirty="0">
                  <a:solidFill>
                    <a:srgbClr val="FFFFFF"/>
                  </a:solidFill>
                  <a:latin typeface="Arial" panose="020B0604020202020204" pitchFamily="34" charset="0"/>
                  <a:ea typeface="微软雅黑" panose="020B0503020204020204" charset="-122"/>
                  <a:cs typeface="Lato Light" charset="0"/>
                  <a:sym typeface="Arial" panose="020B0604020202020204" pitchFamily="34" charset="0"/>
                </a:rPr>
                <a:t>2</a:t>
              </a:r>
            </a:p>
          </p:txBody>
        </p:sp>
      </p:grpSp>
      <p:grpSp>
        <p:nvGrpSpPr>
          <p:cNvPr id="44" name="Group 10"/>
          <p:cNvGrpSpPr/>
          <p:nvPr/>
        </p:nvGrpSpPr>
        <p:grpSpPr bwMode="auto">
          <a:xfrm>
            <a:off x="8804048" y="3396444"/>
            <a:ext cx="2573357" cy="1291831"/>
            <a:chOff x="0" y="0"/>
            <a:chExt cx="3202" cy="1624"/>
          </a:xfrm>
        </p:grpSpPr>
        <p:sp>
          <p:nvSpPr>
            <p:cNvPr id="45"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965835" fontAlgn="base">
                <a:lnSpc>
                  <a:spcPct val="90000"/>
                </a:lnSpc>
                <a:spcBef>
                  <a:spcPct val="0"/>
                </a:spcBef>
                <a:spcAft>
                  <a:spcPct val="0"/>
                </a:spcAft>
              </a:pPr>
              <a:r>
                <a:rPr lang="zh-CN" alt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rPr>
                <a:t>单击此处添加标题</a:t>
              </a:r>
              <a:endParaRPr 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endParaRPr>
            </a:p>
          </p:txBody>
        </p:sp>
        <p:sp>
          <p:nvSpPr>
            <p:cNvPr id="46" name="Rectangle 12"/>
            <p:cNvSpPr/>
            <p:nvPr/>
          </p:nvSpPr>
          <p:spPr bwMode="auto">
            <a:xfrm>
              <a:off x="0" y="416"/>
              <a:ext cx="3202"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5" dirty="0">
                  <a:solidFill>
                    <a:srgbClr val="000000"/>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grpSp>
      <p:grpSp>
        <p:nvGrpSpPr>
          <p:cNvPr id="47" name="Group 13"/>
          <p:cNvGrpSpPr/>
          <p:nvPr/>
        </p:nvGrpSpPr>
        <p:grpSpPr bwMode="auto">
          <a:xfrm>
            <a:off x="8119311" y="3379410"/>
            <a:ext cx="475784" cy="465345"/>
            <a:chOff x="-7" y="0"/>
            <a:chExt cx="591" cy="585"/>
          </a:xfrm>
          <a:noFill/>
        </p:grpSpPr>
        <p:sp>
          <p:nvSpPr>
            <p:cNvPr id="48" name="Oval 14"/>
            <p:cNvSpPr/>
            <p:nvPr/>
          </p:nvSpPr>
          <p:spPr bwMode="auto">
            <a:xfrm>
              <a:off x="0" y="0"/>
              <a:ext cx="584" cy="584"/>
            </a:xfrm>
            <a:prstGeom prst="ellipse">
              <a:avLst/>
            </a:pr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965835" fontAlgn="base">
                <a:spcBef>
                  <a:spcPct val="0"/>
                </a:spcBef>
                <a:spcAft>
                  <a:spcPct val="0"/>
                </a:spcAft>
                <a:defRPr/>
              </a:pPr>
              <a:endParaRPr lang="en-US" sz="290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49" name="Rectangle 15"/>
            <p:cNvSpPr/>
            <p:nvPr/>
          </p:nvSpPr>
          <p:spPr bwMode="auto">
            <a:xfrm>
              <a:off x="-7" y="41"/>
              <a:ext cx="584" cy="544"/>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965835" fontAlgn="base">
                <a:spcBef>
                  <a:spcPct val="0"/>
                </a:spcBef>
                <a:spcAft>
                  <a:spcPct val="0"/>
                </a:spcAft>
                <a:defRPr/>
              </a:pPr>
              <a:r>
                <a:rPr lang="en-US" sz="2305" kern="0" dirty="0">
                  <a:solidFill>
                    <a:srgbClr val="FFFFFF"/>
                  </a:solidFill>
                  <a:latin typeface="Arial" panose="020B0604020202020204" pitchFamily="34" charset="0"/>
                  <a:ea typeface="微软雅黑" panose="020B0503020204020204" charset="-122"/>
                  <a:cs typeface="Lato Light" charset="0"/>
                  <a:sym typeface="Arial" panose="020B0604020202020204" pitchFamily="34" charset="0"/>
                </a:rPr>
                <a:t>3</a:t>
              </a:r>
            </a:p>
          </p:txBody>
        </p:sp>
      </p:grpSp>
      <p:pic>
        <p:nvPicPr>
          <p:cNvPr id="53" name="图片 52" descr="C:\Users\Administrator\Desktop\QQ截图20170621203859.pngQQ截图20170621203859">
            <a:hlinkClick r:id="rId3"/>
          </p:cNvPr>
          <p:cNvPicPr>
            <a:picLocks noChangeAspect="1"/>
          </p:cNvPicPr>
          <p:nvPr/>
        </p:nvPicPr>
        <p:blipFill>
          <a:blip r:embed="rId4"/>
          <a:srcRect/>
          <a:stretch>
            <a:fillRect/>
          </a:stretch>
        </p:blipFill>
        <p:spPr>
          <a:xfrm>
            <a:off x="5168900" y="1226820"/>
            <a:ext cx="2237740" cy="1337945"/>
          </a:xfrm>
          <a:prstGeom prst="rect">
            <a:avLst/>
          </a:prstGeom>
          <a:effectLst>
            <a:outerShdw blurRad="63500" sx="102000" sy="102000" algn="ctr" rotWithShape="0">
              <a:prstClr val="black">
                <a:alpha val="40000"/>
              </a:prstClr>
            </a:outerShdw>
          </a:effectLst>
        </p:spPr>
      </p:pic>
      <p:pic>
        <p:nvPicPr>
          <p:cNvPr id="54" name="图片 53" descr="C:\Users\Administrator\Desktop\QQ截图20170621203933.pngQQ截图20170621203933">
            <a:hlinkClick r:id="rId3"/>
          </p:cNvPr>
          <p:cNvPicPr>
            <a:picLocks noChangeAspect="1"/>
          </p:cNvPicPr>
          <p:nvPr/>
        </p:nvPicPr>
        <p:blipFill>
          <a:blip r:embed="rId5"/>
          <a:srcRect/>
          <a:stretch>
            <a:fillRect/>
          </a:stretch>
        </p:blipFill>
        <p:spPr>
          <a:xfrm>
            <a:off x="8543925" y="1226185"/>
            <a:ext cx="2283460" cy="1338580"/>
          </a:xfrm>
          <a:prstGeom prst="rect">
            <a:avLst/>
          </a:prstGeom>
          <a:effectLst>
            <a:outerShdw blurRad="63500" sx="102000" sy="102000" algn="ctr" rotWithShape="0">
              <a:prstClr val="black">
                <a:alpha val="40000"/>
              </a:prstClr>
            </a:outerShdw>
          </a:effectLst>
        </p:spPr>
      </p:pic>
      <p:pic>
        <p:nvPicPr>
          <p:cNvPr id="55" name="图片 54" descr="C:\Users\Administrator\Desktop\QQ截图20170621203842.pngQQ截图20170621203842">
            <a:hlinkClick r:id="rId3"/>
          </p:cNvPr>
          <p:cNvPicPr>
            <a:picLocks noChangeAspect="1"/>
          </p:cNvPicPr>
          <p:nvPr/>
        </p:nvPicPr>
        <p:blipFill>
          <a:blip r:embed="rId6"/>
          <a:srcRect/>
          <a:stretch>
            <a:fillRect/>
          </a:stretch>
        </p:blipFill>
        <p:spPr>
          <a:xfrm>
            <a:off x="1993265" y="1226820"/>
            <a:ext cx="2279015" cy="1337310"/>
          </a:xfrm>
          <a:prstGeom prst="rect">
            <a:avLst/>
          </a:prstGeom>
          <a:effectLst>
            <a:outerShdw blurRad="63500" sx="102000" sy="102000" algn="ctr" rotWithShape="0">
              <a:prstClr val="black">
                <a:alpha val="40000"/>
              </a:prstClr>
            </a:outerShdw>
          </a:effectLst>
        </p:spPr>
      </p:pic>
      <p:cxnSp>
        <p:nvCxnSpPr>
          <p:cNvPr id="3" name="直接连接符 2"/>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userDrawn="1"/>
        </p:nvGrpSpPr>
        <p:grpSpPr>
          <a:xfrm>
            <a:off x="248015" y="208049"/>
            <a:ext cx="625119" cy="557307"/>
            <a:chOff x="247539" y="208088"/>
            <a:chExt cx="623918" cy="557410"/>
          </a:xfrm>
        </p:grpSpPr>
        <p:sp>
          <p:nvSpPr>
            <p:cNvPr id="5" name="矩形 4"/>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6" name="矩形 5"/>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7"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943">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anim calcmode="lin" valueType="num">
                                      <p:cBhvr>
                                        <p:cTn id="8" dur="500" fill="hold"/>
                                        <p:tgtEl>
                                          <p:spTgt spid="55"/>
                                        </p:tgtEl>
                                        <p:attrNameLst>
                                          <p:attrName>ppt_x</p:attrName>
                                        </p:attrNameLst>
                                      </p:cBhvr>
                                      <p:tavLst>
                                        <p:tav tm="0">
                                          <p:val>
                                            <p:strVal val="#ppt_x"/>
                                          </p:val>
                                        </p:tav>
                                        <p:tav tm="100000">
                                          <p:val>
                                            <p:strVal val="#ppt_x"/>
                                          </p:val>
                                        </p:tav>
                                      </p:tavLst>
                                    </p:anim>
                                    <p:anim calcmode="lin" valueType="num">
                                      <p:cBhvr>
                                        <p:cTn id="9" dur="5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anim calcmode="lin" valueType="num">
                                      <p:cBhvr>
                                        <p:cTn id="14" dur="500" fill="hold"/>
                                        <p:tgtEl>
                                          <p:spTgt spid="53"/>
                                        </p:tgtEl>
                                        <p:attrNameLst>
                                          <p:attrName>ppt_x</p:attrName>
                                        </p:attrNameLst>
                                      </p:cBhvr>
                                      <p:tavLst>
                                        <p:tav tm="0">
                                          <p:val>
                                            <p:strVal val="#ppt_x"/>
                                          </p:val>
                                        </p:tav>
                                        <p:tav tm="100000">
                                          <p:val>
                                            <p:strVal val="#ppt_x"/>
                                          </p:val>
                                        </p:tav>
                                      </p:tavLst>
                                    </p:anim>
                                    <p:anim calcmode="lin" valueType="num">
                                      <p:cBhvr>
                                        <p:cTn id="15" dur="5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anim calcmode="lin" valueType="num">
                                      <p:cBhvr>
                                        <p:cTn id="20" dur="500" fill="hold"/>
                                        <p:tgtEl>
                                          <p:spTgt spid="54"/>
                                        </p:tgtEl>
                                        <p:attrNameLst>
                                          <p:attrName>ppt_x</p:attrName>
                                        </p:attrNameLst>
                                      </p:cBhvr>
                                      <p:tavLst>
                                        <p:tav tm="0">
                                          <p:val>
                                            <p:strVal val="#ppt_x"/>
                                          </p:val>
                                        </p:tav>
                                        <p:tav tm="100000">
                                          <p:val>
                                            <p:strVal val="#ppt_x"/>
                                          </p:val>
                                        </p:tav>
                                      </p:tavLst>
                                    </p:anim>
                                    <p:anim calcmode="lin" valueType="num">
                                      <p:cBhvr>
                                        <p:cTn id="21" dur="5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3" presetClass="entr" presetSubtype="16" fill="hold" nodeType="withEffect">
                                  <p:stCondLst>
                                    <p:cond delay="50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3" presetClass="entr" presetSubtype="16" fill="hold" nodeType="withEffect">
                                  <p:stCondLst>
                                    <p:cond delay="50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childTnLst>
                                </p:cTn>
                              </p:par>
                            </p:childTnLst>
                          </p:cTn>
                        </p:par>
                        <p:par>
                          <p:cTn id="47" fill="hold">
                            <p:stCondLst>
                              <p:cond delay="3500"/>
                            </p:stCondLst>
                            <p:childTnLst>
                              <p:par>
                                <p:cTn id="48" presetID="22" presetClass="entr" presetSubtype="8"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left)">
                                      <p:cBhvr>
                                        <p:cTn id="50" dur="500"/>
                                        <p:tgtEl>
                                          <p:spTgt spid="44"/>
                                        </p:tgtEl>
                                      </p:cBhvr>
                                    </p:animEffect>
                                  </p:childTnLst>
                                </p:cTn>
                              </p:par>
                            </p:childTnLst>
                          </p:cTn>
                        </p:par>
                        <p:par>
                          <p:cTn id="51" fill="hold">
                            <p:stCondLst>
                              <p:cond delay="4000"/>
                            </p:stCondLst>
                            <p:childTnLst>
                              <p:par>
                                <p:cTn id="52" presetID="42" presetClass="entr" presetSubtype="0"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anim calcmode="lin" valueType="num">
                                      <p:cBhvr>
                                        <p:cTn id="55" dur="500" fill="hold"/>
                                        <p:tgtEl>
                                          <p:spTgt spid="26"/>
                                        </p:tgtEl>
                                        <p:attrNameLst>
                                          <p:attrName>ppt_x</p:attrName>
                                        </p:attrNameLst>
                                      </p:cBhvr>
                                      <p:tavLst>
                                        <p:tav tm="0">
                                          <p:val>
                                            <p:strVal val="#ppt_x"/>
                                          </p:val>
                                        </p:tav>
                                        <p:tav tm="100000">
                                          <p:val>
                                            <p:strVal val="#ppt_x"/>
                                          </p:val>
                                        </p:tav>
                                      </p:tavLst>
                                    </p:anim>
                                    <p:anim calcmode="lin" valueType="num">
                                      <p:cBhvr>
                                        <p:cTn id="5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56"/>
          <p:cNvSpPr>
            <a:spLocks noChangeArrowheads="1"/>
          </p:cNvSpPr>
          <p:nvPr/>
        </p:nvSpPr>
        <p:spPr bwMode="auto">
          <a:xfrm>
            <a:off x="9604916" y="2302785"/>
            <a:ext cx="1181216" cy="3706853"/>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5"/>
          </a:solidFill>
          <a:ln>
            <a:noFill/>
          </a:ln>
        </p:spPr>
        <p:txBody>
          <a:bodyPr lIns="91494" tIns="45746" rIns="91494" bIns="45746" anchor="ct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6" name="任意多边形 59"/>
          <p:cNvSpPr>
            <a:spLocks noChangeArrowheads="1"/>
          </p:cNvSpPr>
          <p:nvPr/>
        </p:nvSpPr>
        <p:spPr bwMode="auto">
          <a:xfrm>
            <a:off x="8362189" y="4084623"/>
            <a:ext cx="1181216" cy="1926609"/>
          </a:xfrm>
          <a:custGeom>
            <a:avLst/>
            <a:gdLst>
              <a:gd name="T0" fmla="*/ 1181100 w 1181100"/>
              <a:gd name="T1" fmla="*/ 0 h 1921854"/>
              <a:gd name="T2" fmla="*/ 1181100 w 1181100"/>
              <a:gd name="T3" fmla="*/ 1922463 h 1921854"/>
              <a:gd name="T4" fmla="*/ 0 w 1181100"/>
              <a:gd name="T5" fmla="*/ 1922463 h 1921854"/>
              <a:gd name="T6" fmla="*/ 0 w 1181100"/>
              <a:gd name="T7" fmla="*/ 732198 h 1921854"/>
              <a:gd name="T8" fmla="*/ 319230 w 1181100"/>
              <a:gd name="T9" fmla="*/ 562431 h 1921854"/>
              <a:gd name="T10" fmla="*/ 425975 w 1181100"/>
              <a:gd name="T11" fmla="*/ 500448 h 1921854"/>
              <a:gd name="T12" fmla="*/ 445921 w 1181100"/>
              <a:gd name="T13" fmla="*/ 530040 h 1921854"/>
              <a:gd name="T14" fmla="*/ 590551 w 1181100"/>
              <a:gd name="T15" fmla="*/ 589966 h 1921854"/>
              <a:gd name="T16" fmla="*/ 795088 w 1181100"/>
              <a:gd name="T17" fmla="*/ 385364 h 1921854"/>
              <a:gd name="T18" fmla="*/ 779015 w 1181100"/>
              <a:gd name="T19" fmla="*/ 305724 h 1921854"/>
              <a:gd name="T20" fmla="*/ 768996 w 1181100"/>
              <a:gd name="T21" fmla="*/ 290859 h 1921854"/>
              <a:gd name="T22" fmla="*/ 952789 w 1181100"/>
              <a:gd name="T23" fmla="*/ 167598 h 1921854"/>
              <a:gd name="T24" fmla="*/ 1140954 w 1181100"/>
              <a:gd name="T25" fmla="*/ 3128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4"/>
          </a:solidFill>
          <a:ln>
            <a:noFill/>
          </a:ln>
        </p:spPr>
        <p:txBody>
          <a:bodyPr lIns="91494" tIns="45746" rIns="91494" bIns="45746" anchor="ct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7" name="任意多边形 63"/>
          <p:cNvSpPr>
            <a:spLocks noChangeArrowheads="1"/>
          </p:cNvSpPr>
          <p:nvPr/>
        </p:nvSpPr>
        <p:spPr bwMode="auto">
          <a:xfrm>
            <a:off x="7126993" y="4846673"/>
            <a:ext cx="1181216" cy="1164557"/>
          </a:xfrm>
          <a:custGeom>
            <a:avLst/>
            <a:gdLst>
              <a:gd name="T0" fmla="*/ 1181100 w 1181100"/>
              <a:gd name="T1" fmla="*/ 0 h 1161755"/>
              <a:gd name="T2" fmla="*/ 1181100 w 1181100"/>
              <a:gd name="T3" fmla="*/ 1162050 h 1161755"/>
              <a:gd name="T4" fmla="*/ 0 w 1181100"/>
              <a:gd name="T5" fmla="*/ 1162050 h 1161755"/>
              <a:gd name="T6" fmla="*/ 0 w 1181100"/>
              <a:gd name="T7" fmla="*/ 517985 h 1161755"/>
              <a:gd name="T8" fmla="*/ 336342 w 1181100"/>
              <a:gd name="T9" fmla="*/ 385616 h 1161755"/>
              <a:gd name="T10" fmla="*/ 408490 w 1181100"/>
              <a:gd name="T11" fmla="*/ 354318 h 1161755"/>
              <a:gd name="T12" fmla="*/ 445921 w 1181100"/>
              <a:gd name="T13" fmla="*/ 409850 h 1161755"/>
              <a:gd name="T14" fmla="*/ 590551 w 1181100"/>
              <a:gd name="T15" fmla="*/ 469772 h 1161755"/>
              <a:gd name="T16" fmla="*/ 795088 w 1181100"/>
              <a:gd name="T17" fmla="*/ 265183 h 1161755"/>
              <a:gd name="T18" fmla="*/ 790933 w 1181100"/>
              <a:gd name="T19" fmla="*/ 223952 h 1161755"/>
              <a:gd name="T20" fmla="*/ 781056 w 1181100"/>
              <a:gd name="T21" fmla="*/ 192125 h 1161755"/>
              <a:gd name="T22" fmla="*/ 1174526 w 1181100"/>
              <a:gd name="T23" fmla="*/ 3496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3"/>
          </a:solidFill>
          <a:ln>
            <a:noFill/>
          </a:ln>
        </p:spPr>
        <p:txBody>
          <a:bodyPr lIns="91494" tIns="45746" rIns="91494" bIns="45746" anchor="ct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8" name="任意多边形 66"/>
          <p:cNvSpPr>
            <a:spLocks noChangeArrowheads="1"/>
          </p:cNvSpPr>
          <p:nvPr/>
        </p:nvSpPr>
        <p:spPr bwMode="auto">
          <a:xfrm>
            <a:off x="5137655" y="5385997"/>
            <a:ext cx="1936941" cy="623642"/>
          </a:xfrm>
          <a:custGeom>
            <a:avLst/>
            <a:gdLst>
              <a:gd name="T0" fmla="*/ 1936750 w 1936748"/>
              <a:gd name="T1" fmla="*/ 0 h 623080"/>
              <a:gd name="T2" fmla="*/ 1936750 w 1936748"/>
              <a:gd name="T3" fmla="*/ 622300 h 623080"/>
              <a:gd name="T4" fmla="*/ 0 w 1936748"/>
              <a:gd name="T5" fmla="*/ 622300 h 623080"/>
              <a:gd name="T6" fmla="*/ 0 w 1936748"/>
              <a:gd name="T7" fmla="*/ 613116 h 623080"/>
              <a:gd name="T8" fmla="*/ 352298 w 1936748"/>
              <a:gd name="T9" fmla="*/ 518876 h 623080"/>
              <a:gd name="T10" fmla="*/ 750618 w 1936748"/>
              <a:gd name="T11" fmla="*/ 402837 h 623080"/>
              <a:gd name="T12" fmla="*/ 791647 w 1936748"/>
              <a:gd name="T13" fmla="*/ 389991 h 623080"/>
              <a:gd name="T14" fmla="*/ 823746 w 1936748"/>
              <a:gd name="T15" fmla="*/ 437542 h 623080"/>
              <a:gd name="T16" fmla="*/ 968376 w 1936748"/>
              <a:gd name="T17" fmla="*/ 497374 h 623080"/>
              <a:gd name="T18" fmla="*/ 1172913 w 1936748"/>
              <a:gd name="T19" fmla="*/ 293093 h 623080"/>
              <a:gd name="T20" fmla="*/ 1170636 w 1936748"/>
              <a:gd name="T21" fmla="*/ 270530 h 623080"/>
              <a:gd name="T22" fmla="*/ 1509043 w 1936748"/>
              <a:gd name="T23" fmla="*/ 156703 h 623080"/>
              <a:gd name="T24" fmla="*/ 1868378 w 1936748"/>
              <a:gd name="T25" fmla="*/ 26868 h 623080"/>
              <a:gd name="T26" fmla="*/ 1936750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2"/>
          </a:solidFill>
          <a:ln>
            <a:noFill/>
          </a:ln>
        </p:spPr>
        <p:txBody>
          <a:bodyPr lIns="91494" tIns="45746" rIns="91494" bIns="45746" anchor="ct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nvGrpSpPr>
          <p:cNvPr id="48" name="组合 47"/>
          <p:cNvGrpSpPr/>
          <p:nvPr/>
        </p:nvGrpSpPr>
        <p:grpSpPr>
          <a:xfrm>
            <a:off x="3454743" y="2476195"/>
            <a:ext cx="6823748" cy="1155011"/>
            <a:chOff x="2590800" y="1858565"/>
            <a:chExt cx="5117307" cy="864394"/>
          </a:xfrm>
        </p:grpSpPr>
        <p:grpSp>
          <p:nvGrpSpPr>
            <p:cNvPr id="3" name="组合 6"/>
            <p:cNvGrpSpPr/>
            <p:nvPr/>
          </p:nvGrpSpPr>
          <p:grpSpPr bwMode="auto">
            <a:xfrm>
              <a:off x="2590800" y="1858565"/>
              <a:ext cx="4900613" cy="756642"/>
              <a:chOff x="0" y="0"/>
              <a:chExt cx="6535007" cy="1008995"/>
            </a:xfrm>
          </p:grpSpPr>
          <p:cxnSp>
            <p:nvCxnSpPr>
              <p:cNvPr id="4" name="肘形连接符 151"/>
              <p:cNvCxnSpPr>
                <a:cxnSpLocks noChangeShapeType="1"/>
                <a:stCxn id="5" idx="6"/>
                <a:endCxn id="29" idx="2"/>
              </p:cNvCxnSpPr>
              <p:nvPr/>
            </p:nvCxnSpPr>
            <p:spPr bwMode="auto">
              <a:xfrm>
                <a:off x="756000" y="378000"/>
                <a:ext cx="5779007" cy="630995"/>
              </a:xfrm>
              <a:prstGeom prst="bentConnector3">
                <a:avLst>
                  <a:gd name="adj1" fmla="val 50000"/>
                </a:avLst>
              </a:prstGeom>
              <a:noFill/>
              <a:ln w="12700">
                <a:solidFill>
                  <a:srgbClr val="0F5DB7"/>
                </a:solidFill>
                <a:bevel/>
              </a:ln>
              <a:extLst>
                <a:ext uri="{909E8E84-426E-40DD-AFC4-6F175D3DCCD1}">
                  <a14:hiddenFill xmlns:a14="http://schemas.microsoft.com/office/drawing/2010/main">
                    <a:noFill/>
                  </a14:hiddenFill>
                </a:ext>
              </a:extLst>
            </p:spPr>
          </p:cxnSp>
          <p:sp>
            <p:nvSpPr>
              <p:cNvPr id="5" name="椭圆 135"/>
              <p:cNvSpPr>
                <a:spLocks noChangeArrowheads="1"/>
              </p:cNvSpPr>
              <p:nvPr/>
            </p:nvSpPr>
            <p:spPr bwMode="auto">
              <a:xfrm>
                <a:off x="0" y="0"/>
                <a:ext cx="756000" cy="756000"/>
              </a:xfrm>
              <a:prstGeom prst="ellipse">
                <a:avLst/>
              </a:prstGeom>
              <a:solidFill>
                <a:schemeClr val="accent5"/>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nvGrpSpPr>
              <p:cNvPr id="6" name="组合 125"/>
              <p:cNvGrpSpPr/>
              <p:nvPr/>
            </p:nvGrpSpPr>
            <p:grpSpPr bwMode="auto">
              <a:xfrm>
                <a:off x="153000" y="136763"/>
                <a:ext cx="450000" cy="434596"/>
                <a:chOff x="0" y="0"/>
                <a:chExt cx="583915" cy="496874"/>
              </a:xfrm>
            </p:grpSpPr>
            <p:sp>
              <p:nvSpPr>
                <p:cNvPr id="7" name="Freeform 159"/>
                <p:cNvSpPr>
                  <a:spLocks noChangeArrowheads="1"/>
                </p:cNvSpPr>
                <p:nvPr/>
              </p:nvSpPr>
              <p:spPr bwMode="auto">
                <a:xfrm>
                  <a:off x="61656" y="94297"/>
                  <a:ext cx="460603" cy="402577"/>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2154" tIns="61077" rIns="122154" bIns="61077"/>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9" name="Freeform 160"/>
                <p:cNvSpPr>
                  <a:spLocks noChangeArrowheads="1"/>
                </p:cNvSpPr>
                <p:nvPr/>
              </p:nvSpPr>
              <p:spPr bwMode="auto">
                <a:xfrm>
                  <a:off x="0" y="0"/>
                  <a:ext cx="583915" cy="224863"/>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2154" tIns="61077" rIns="122154" bIns="61077"/>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sp>
          <p:nvSpPr>
            <p:cNvPr id="29" name="椭圆 51"/>
            <p:cNvSpPr>
              <a:spLocks noChangeArrowheads="1"/>
            </p:cNvSpPr>
            <p:nvPr/>
          </p:nvSpPr>
          <p:spPr bwMode="auto">
            <a:xfrm>
              <a:off x="7491413" y="2507455"/>
              <a:ext cx="216694" cy="215504"/>
            </a:xfrm>
            <a:prstGeom prst="ellipse">
              <a:avLst/>
            </a:prstGeom>
            <a:solidFill>
              <a:schemeClr val="accent5">
                <a:alpha val="69000"/>
              </a:schemeClr>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grpSp>
        <p:nvGrpSpPr>
          <p:cNvPr id="47" name="组合 46"/>
          <p:cNvGrpSpPr/>
          <p:nvPr/>
        </p:nvGrpSpPr>
        <p:grpSpPr>
          <a:xfrm>
            <a:off x="3454743" y="3416435"/>
            <a:ext cx="5590139" cy="1199557"/>
            <a:chOff x="2590800" y="2562225"/>
            <a:chExt cx="4192191" cy="897731"/>
          </a:xfrm>
        </p:grpSpPr>
        <p:grpSp>
          <p:nvGrpSpPr>
            <p:cNvPr id="10" name="组合 5"/>
            <p:cNvGrpSpPr/>
            <p:nvPr/>
          </p:nvGrpSpPr>
          <p:grpSpPr bwMode="auto">
            <a:xfrm>
              <a:off x="2590800" y="2562225"/>
              <a:ext cx="3975497" cy="789383"/>
              <a:chOff x="0" y="0"/>
              <a:chExt cx="5300991" cy="1051893"/>
            </a:xfrm>
          </p:grpSpPr>
          <p:cxnSp>
            <p:nvCxnSpPr>
              <p:cNvPr id="13" name="肘形连接符 154"/>
              <p:cNvCxnSpPr>
                <a:cxnSpLocks noChangeShapeType="1"/>
                <a:stCxn id="14" idx="6"/>
                <a:endCxn id="19" idx="2"/>
              </p:cNvCxnSpPr>
              <p:nvPr/>
            </p:nvCxnSpPr>
            <p:spPr bwMode="auto">
              <a:xfrm>
                <a:off x="756000" y="378000"/>
                <a:ext cx="4544991" cy="673893"/>
              </a:xfrm>
              <a:prstGeom prst="bentConnector3">
                <a:avLst>
                  <a:gd name="adj1" fmla="val 50000"/>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cxnSp>
          <p:sp>
            <p:nvSpPr>
              <p:cNvPr id="14" name="椭圆 139"/>
              <p:cNvSpPr>
                <a:spLocks noChangeArrowheads="1"/>
              </p:cNvSpPr>
              <p:nvPr/>
            </p:nvSpPr>
            <p:spPr bwMode="auto">
              <a:xfrm>
                <a:off x="0" y="0"/>
                <a:ext cx="756000" cy="756000"/>
              </a:xfrm>
              <a:prstGeom prst="ellipse">
                <a:avLst/>
              </a:prstGeom>
              <a:solidFill>
                <a:schemeClr val="accent4"/>
              </a:solidFill>
              <a:ln w="12700">
                <a:no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nvGrpSpPr>
              <p:cNvPr id="15" name="Group 92"/>
              <p:cNvGrpSpPr/>
              <p:nvPr/>
            </p:nvGrpSpPr>
            <p:grpSpPr bwMode="auto">
              <a:xfrm>
                <a:off x="153436" y="235588"/>
                <a:ext cx="474528" cy="295582"/>
                <a:chOff x="0" y="0"/>
                <a:chExt cx="471488" cy="293688"/>
              </a:xfrm>
            </p:grpSpPr>
            <p:sp>
              <p:nvSpPr>
                <p:cNvPr id="16" name="Freeform 8"/>
                <p:cNvSpPr>
                  <a:spLocks noEditPoints="1" noChangeArrowheads="1"/>
                </p:cNvSpPr>
                <p:nvPr/>
              </p:nvSpPr>
              <p:spPr bwMode="auto">
                <a:xfrm>
                  <a:off x="0" y="0"/>
                  <a:ext cx="471488" cy="293688"/>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w="9525" cmpd="sng">
                  <a:noFill/>
                  <a:bevel/>
                </a:ln>
              </p:spPr>
              <p:txBody>
                <a:bodyPr lIns="122154" tIns="61077" rIns="122154" bIns="61077"/>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7" name="Rectangle 9"/>
                <p:cNvSpPr>
                  <a:spLocks noChangeArrowheads="1"/>
                </p:cNvSpPr>
                <p:nvPr/>
              </p:nvSpPr>
              <p:spPr bwMode="auto">
                <a:xfrm>
                  <a:off x="63500" y="63499"/>
                  <a:ext cx="90488" cy="166688"/>
                </a:xfrm>
                <a:prstGeom prst="rect">
                  <a:avLst/>
                </a:prstGeom>
                <a:solidFill>
                  <a:schemeClr val="bg1"/>
                </a:solidFill>
                <a:ln w="9525">
                  <a:noFill/>
                  <a:bevel/>
                </a:ln>
              </p:spPr>
              <p:txBody>
                <a:bodyPr lIns="122154" tIns="61077" rIns="122154" bIns="61077"/>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5">
                    <a:ea typeface="微软雅黑" panose="020B0503020204020204" charset="-122"/>
                    <a:sym typeface="Arial" panose="020B0604020202020204" pitchFamily="34" charset="0"/>
                  </a:endParaRPr>
                </a:p>
              </p:txBody>
            </p:sp>
            <p:sp>
              <p:nvSpPr>
                <p:cNvPr id="11" name="Rectangle 10"/>
                <p:cNvSpPr>
                  <a:spLocks noChangeArrowheads="1"/>
                </p:cNvSpPr>
                <p:nvPr/>
              </p:nvSpPr>
              <p:spPr bwMode="auto">
                <a:xfrm>
                  <a:off x="169862" y="63499"/>
                  <a:ext cx="85725" cy="166688"/>
                </a:xfrm>
                <a:prstGeom prst="rect">
                  <a:avLst/>
                </a:prstGeom>
                <a:solidFill>
                  <a:schemeClr val="bg1"/>
                </a:solidFill>
                <a:ln w="9525">
                  <a:noFill/>
                  <a:bevel/>
                </a:ln>
              </p:spPr>
              <p:txBody>
                <a:bodyPr lIns="122154" tIns="61077" rIns="122154" bIns="61077"/>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5">
                    <a:ea typeface="微软雅黑" panose="020B0503020204020204" charset="-122"/>
                    <a:sym typeface="Arial" panose="020B0604020202020204" pitchFamily="34" charset="0"/>
                  </a:endParaRPr>
                </a:p>
              </p:txBody>
            </p:sp>
          </p:grpSp>
        </p:grpSp>
        <p:sp>
          <p:nvSpPr>
            <p:cNvPr id="19" name="椭圆 52"/>
            <p:cNvSpPr>
              <a:spLocks noChangeArrowheads="1"/>
            </p:cNvSpPr>
            <p:nvPr/>
          </p:nvSpPr>
          <p:spPr bwMode="auto">
            <a:xfrm>
              <a:off x="6566297" y="3243262"/>
              <a:ext cx="216694" cy="216694"/>
            </a:xfrm>
            <a:prstGeom prst="ellipse">
              <a:avLst/>
            </a:prstGeom>
            <a:solidFill>
              <a:schemeClr val="accent4">
                <a:alpha val="69000"/>
              </a:schemeClr>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grpSp>
        <p:nvGrpSpPr>
          <p:cNvPr id="46" name="组合 45"/>
          <p:cNvGrpSpPr/>
          <p:nvPr/>
        </p:nvGrpSpPr>
        <p:grpSpPr>
          <a:xfrm>
            <a:off x="3506176" y="4369371"/>
            <a:ext cx="4354941" cy="900465"/>
            <a:chOff x="2590801" y="3265884"/>
            <a:chExt cx="3265884" cy="673895"/>
          </a:xfrm>
        </p:grpSpPr>
        <p:grpSp>
          <p:nvGrpSpPr>
            <p:cNvPr id="20" name="组合 4"/>
            <p:cNvGrpSpPr/>
            <p:nvPr/>
          </p:nvGrpSpPr>
          <p:grpSpPr bwMode="auto">
            <a:xfrm>
              <a:off x="2590801" y="3265884"/>
              <a:ext cx="3050381" cy="566738"/>
              <a:chOff x="0" y="0"/>
              <a:chExt cx="4066973" cy="756000"/>
            </a:xfrm>
          </p:grpSpPr>
          <p:cxnSp>
            <p:nvCxnSpPr>
              <p:cNvPr id="21" name="肘形连接符 160"/>
              <p:cNvCxnSpPr>
                <a:cxnSpLocks noChangeShapeType="1"/>
                <a:stCxn id="22" idx="6"/>
                <a:endCxn id="32" idx="2"/>
              </p:cNvCxnSpPr>
              <p:nvPr/>
            </p:nvCxnSpPr>
            <p:spPr bwMode="auto">
              <a:xfrm>
                <a:off x="756000" y="378000"/>
                <a:ext cx="3310973" cy="376413"/>
              </a:xfrm>
              <a:prstGeom prst="bentConnector3">
                <a:avLst>
                  <a:gd name="adj1" fmla="val 50000"/>
                </a:avLst>
              </a:prstGeom>
              <a:noFill/>
              <a:ln w="12700">
                <a:solidFill>
                  <a:srgbClr val="0F5DB7"/>
                </a:solidFill>
                <a:bevel/>
              </a:ln>
              <a:extLst>
                <a:ext uri="{909E8E84-426E-40DD-AFC4-6F175D3DCCD1}">
                  <a14:hiddenFill xmlns:a14="http://schemas.microsoft.com/office/drawing/2010/main">
                    <a:noFill/>
                  </a14:hiddenFill>
                </a:ext>
              </a:extLst>
            </p:spPr>
          </p:cxnSp>
          <p:sp>
            <p:nvSpPr>
              <p:cNvPr id="22" name="椭圆 140"/>
              <p:cNvSpPr>
                <a:spLocks noChangeArrowheads="1"/>
              </p:cNvSpPr>
              <p:nvPr/>
            </p:nvSpPr>
            <p:spPr bwMode="auto">
              <a:xfrm>
                <a:off x="0" y="0"/>
                <a:ext cx="756000" cy="756000"/>
              </a:xfrm>
              <a:prstGeom prst="ellipse">
                <a:avLst/>
              </a:prstGeom>
              <a:solidFill>
                <a:schemeClr val="accent3"/>
              </a:solidFill>
              <a:ln w="12700">
                <a:no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sp>
            <p:nvSpPr>
              <p:cNvPr id="31" name="Freeform 277"/>
              <p:cNvSpPr>
                <a:spLocks noEditPoints="1" noChangeArrowheads="1"/>
              </p:cNvSpPr>
              <p:nvPr/>
            </p:nvSpPr>
            <p:spPr bwMode="auto">
              <a:xfrm>
                <a:off x="190444" y="121807"/>
                <a:ext cx="383972" cy="455826"/>
              </a:xfrm>
              <a:custGeom>
                <a:avLst/>
                <a:gdLst>
                  <a:gd name="T0" fmla="*/ 330643 w 72"/>
                  <a:gd name="T1" fmla="*/ 174910 h 86"/>
                  <a:gd name="T2" fmla="*/ 303978 w 72"/>
                  <a:gd name="T3" fmla="*/ 174910 h 86"/>
                  <a:gd name="T4" fmla="*/ 303978 w 72"/>
                  <a:gd name="T5" fmla="*/ 100706 h 86"/>
                  <a:gd name="T6" fmla="*/ 202652 w 72"/>
                  <a:gd name="T7" fmla="*/ 0 h 86"/>
                  <a:gd name="T8" fmla="*/ 181320 w 72"/>
                  <a:gd name="T9" fmla="*/ 0 h 86"/>
                  <a:gd name="T10" fmla="*/ 79994 w 72"/>
                  <a:gd name="T11" fmla="*/ 100706 h 86"/>
                  <a:gd name="T12" fmla="*/ 79994 w 72"/>
                  <a:gd name="T13" fmla="*/ 174910 h 86"/>
                  <a:gd name="T14" fmla="*/ 53329 w 72"/>
                  <a:gd name="T15" fmla="*/ 174910 h 86"/>
                  <a:gd name="T16" fmla="*/ 0 w 72"/>
                  <a:gd name="T17" fmla="*/ 227913 h 86"/>
                  <a:gd name="T18" fmla="*/ 0 w 72"/>
                  <a:gd name="T19" fmla="*/ 402823 h 86"/>
                  <a:gd name="T20" fmla="*/ 53329 w 72"/>
                  <a:gd name="T21" fmla="*/ 455826 h 86"/>
                  <a:gd name="T22" fmla="*/ 330643 w 72"/>
                  <a:gd name="T23" fmla="*/ 455826 h 86"/>
                  <a:gd name="T24" fmla="*/ 383972 w 72"/>
                  <a:gd name="T25" fmla="*/ 402823 h 86"/>
                  <a:gd name="T26" fmla="*/ 383972 w 72"/>
                  <a:gd name="T27" fmla="*/ 227913 h 86"/>
                  <a:gd name="T28" fmla="*/ 330643 w 72"/>
                  <a:gd name="T29" fmla="*/ 174910 h 86"/>
                  <a:gd name="T30" fmla="*/ 223984 w 72"/>
                  <a:gd name="T31" fmla="*/ 413424 h 86"/>
                  <a:gd name="T32" fmla="*/ 165321 w 72"/>
                  <a:gd name="T33" fmla="*/ 413424 h 86"/>
                  <a:gd name="T34" fmla="*/ 170654 w 72"/>
                  <a:gd name="T35" fmla="*/ 339219 h 86"/>
                  <a:gd name="T36" fmla="*/ 154655 w 72"/>
                  <a:gd name="T37" fmla="*/ 307418 h 86"/>
                  <a:gd name="T38" fmla="*/ 191986 w 72"/>
                  <a:gd name="T39" fmla="*/ 270315 h 86"/>
                  <a:gd name="T40" fmla="*/ 229317 w 72"/>
                  <a:gd name="T41" fmla="*/ 307418 h 86"/>
                  <a:gd name="T42" fmla="*/ 213318 w 72"/>
                  <a:gd name="T43" fmla="*/ 339219 h 86"/>
                  <a:gd name="T44" fmla="*/ 223984 w 72"/>
                  <a:gd name="T45" fmla="*/ 413424 h 86"/>
                  <a:gd name="T46" fmla="*/ 266647 w 72"/>
                  <a:gd name="T47" fmla="*/ 174910 h 86"/>
                  <a:gd name="T48" fmla="*/ 117325 w 72"/>
                  <a:gd name="T49" fmla="*/ 174910 h 86"/>
                  <a:gd name="T50" fmla="*/ 117325 w 72"/>
                  <a:gd name="T51" fmla="*/ 100706 h 86"/>
                  <a:gd name="T52" fmla="*/ 181320 w 72"/>
                  <a:gd name="T53" fmla="*/ 37102 h 86"/>
                  <a:gd name="T54" fmla="*/ 202652 w 72"/>
                  <a:gd name="T55" fmla="*/ 37102 h 86"/>
                  <a:gd name="T56" fmla="*/ 266647 w 72"/>
                  <a:gd name="T57" fmla="*/ 100706 h 86"/>
                  <a:gd name="T58" fmla="*/ 266647 w 72"/>
                  <a:gd name="T59" fmla="*/ 17491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w="9525" cmpd="sng">
                <a:noFill/>
                <a:bevel/>
              </a:ln>
            </p:spPr>
            <p:txBody>
              <a:bodyPr lIns="122154" tIns="61077" rIns="122154" bIns="61077"/>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sp>
          <p:nvSpPr>
            <p:cNvPr id="32" name="椭圆 53"/>
            <p:cNvSpPr>
              <a:spLocks noChangeArrowheads="1"/>
            </p:cNvSpPr>
            <p:nvPr/>
          </p:nvSpPr>
          <p:spPr bwMode="auto">
            <a:xfrm>
              <a:off x="5641182" y="3723085"/>
              <a:ext cx="215503" cy="216694"/>
            </a:xfrm>
            <a:prstGeom prst="ellipse">
              <a:avLst/>
            </a:prstGeom>
            <a:solidFill>
              <a:schemeClr val="accent3">
                <a:alpha val="69000"/>
              </a:schemeClr>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grpSp>
        <p:nvGrpSpPr>
          <p:cNvPr id="45" name="组合 44"/>
          <p:cNvGrpSpPr/>
          <p:nvPr/>
        </p:nvGrpSpPr>
        <p:grpSpPr>
          <a:xfrm>
            <a:off x="3449153" y="5269757"/>
            <a:ext cx="2743472" cy="757281"/>
            <a:chOff x="2590800" y="3969543"/>
            <a:chExt cx="2057401" cy="566738"/>
          </a:xfrm>
        </p:grpSpPr>
        <p:grpSp>
          <p:nvGrpSpPr>
            <p:cNvPr id="33" name="组合 3"/>
            <p:cNvGrpSpPr/>
            <p:nvPr/>
          </p:nvGrpSpPr>
          <p:grpSpPr bwMode="auto">
            <a:xfrm>
              <a:off x="2590800" y="3969543"/>
              <a:ext cx="1840706" cy="566738"/>
              <a:chOff x="0" y="0"/>
              <a:chExt cx="2455131" cy="756000"/>
            </a:xfrm>
          </p:grpSpPr>
          <p:sp>
            <p:nvSpPr>
              <p:cNvPr id="34" name="直接连接符 68"/>
              <p:cNvSpPr>
                <a:spLocks noChangeShapeType="1"/>
              </p:cNvSpPr>
              <p:nvPr/>
            </p:nvSpPr>
            <p:spPr bwMode="auto">
              <a:xfrm flipH="1">
                <a:off x="412977" y="378001"/>
                <a:ext cx="2042154"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5" name="椭圆 85"/>
              <p:cNvSpPr>
                <a:spLocks noChangeArrowheads="1"/>
              </p:cNvSpPr>
              <p:nvPr/>
            </p:nvSpPr>
            <p:spPr bwMode="auto">
              <a:xfrm>
                <a:off x="0" y="0"/>
                <a:ext cx="756000" cy="756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nvGrpSpPr>
              <p:cNvPr id="36" name="Group 9"/>
              <p:cNvGrpSpPr/>
              <p:nvPr/>
            </p:nvGrpSpPr>
            <p:grpSpPr bwMode="auto">
              <a:xfrm>
                <a:off x="124976" y="198348"/>
                <a:ext cx="516045" cy="382660"/>
                <a:chOff x="0" y="0"/>
                <a:chExt cx="374651" cy="277813"/>
              </a:xfrm>
            </p:grpSpPr>
            <p:sp>
              <p:nvSpPr>
                <p:cNvPr id="37" name="Freeform 17"/>
                <p:cNvSpPr>
                  <a:spLocks noChangeArrowheads="1"/>
                </p:cNvSpPr>
                <p:nvPr/>
              </p:nvSpPr>
              <p:spPr bwMode="auto">
                <a:xfrm>
                  <a:off x="141288" y="66675"/>
                  <a:ext cx="233363" cy="211138"/>
                </a:xfrm>
                <a:custGeom>
                  <a:avLst/>
                  <a:gdLst>
                    <a:gd name="T0" fmla="*/ 233363 w 89"/>
                    <a:gd name="T1" fmla="*/ 86019 h 81"/>
                    <a:gd name="T2" fmla="*/ 112748 w 89"/>
                    <a:gd name="T3" fmla="*/ 0 h 81"/>
                    <a:gd name="T4" fmla="*/ 104882 w 89"/>
                    <a:gd name="T5" fmla="*/ 2607 h 81"/>
                    <a:gd name="T6" fmla="*/ 112748 w 89"/>
                    <a:gd name="T7" fmla="*/ 28673 h 81"/>
                    <a:gd name="T8" fmla="*/ 0 w 89"/>
                    <a:gd name="T9" fmla="*/ 114692 h 81"/>
                    <a:gd name="T10" fmla="*/ 0 w 89"/>
                    <a:gd name="T11" fmla="*/ 114692 h 81"/>
                    <a:gd name="T12" fmla="*/ 104882 w 89"/>
                    <a:gd name="T13" fmla="*/ 169432 h 81"/>
                    <a:gd name="T14" fmla="*/ 194032 w 89"/>
                    <a:gd name="T15" fmla="*/ 211138 h 81"/>
                    <a:gd name="T16" fmla="*/ 167812 w 89"/>
                    <a:gd name="T17" fmla="*/ 161612 h 81"/>
                    <a:gd name="T18" fmla="*/ 233363 w 89"/>
                    <a:gd name="T19" fmla="*/ 86019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8" name="Freeform 18"/>
                <p:cNvSpPr>
                  <a:spLocks noChangeArrowheads="1"/>
                </p:cNvSpPr>
                <p:nvPr/>
              </p:nvSpPr>
              <p:spPr bwMode="auto">
                <a:xfrm>
                  <a:off x="0" y="0"/>
                  <a:ext cx="241300" cy="209550"/>
                </a:xfrm>
                <a:custGeom>
                  <a:avLst/>
                  <a:gdLst>
                    <a:gd name="T0" fmla="*/ 233432 w 92"/>
                    <a:gd name="T1" fmla="*/ 55007 h 80"/>
                    <a:gd name="T2" fmla="*/ 120650 w 92"/>
                    <a:gd name="T3" fmla="*/ 0 h 80"/>
                    <a:gd name="T4" fmla="*/ 0 w 92"/>
                    <a:gd name="T5" fmla="*/ 83820 h 80"/>
                    <a:gd name="T6" fmla="*/ 65571 w 92"/>
                    <a:gd name="T7" fmla="*/ 159782 h 80"/>
                    <a:gd name="T8" fmla="*/ 36720 w 92"/>
                    <a:gd name="T9" fmla="*/ 209550 h 80"/>
                    <a:gd name="T10" fmla="*/ 125896 w 92"/>
                    <a:gd name="T11" fmla="*/ 170259 h 80"/>
                    <a:gd name="T12" fmla="*/ 128518 w 92"/>
                    <a:gd name="T13" fmla="*/ 167640 h 80"/>
                    <a:gd name="T14" fmla="*/ 241300 w 92"/>
                    <a:gd name="T15" fmla="*/ 83820 h 80"/>
                    <a:gd name="T16" fmla="*/ 233432 w 92"/>
                    <a:gd name="T17" fmla="*/ 55007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sp>
          <p:nvSpPr>
            <p:cNvPr id="39" name="椭圆 54"/>
            <p:cNvSpPr>
              <a:spLocks noChangeArrowheads="1"/>
            </p:cNvSpPr>
            <p:nvPr/>
          </p:nvSpPr>
          <p:spPr bwMode="auto">
            <a:xfrm>
              <a:off x="4431507" y="4148137"/>
              <a:ext cx="216694" cy="216694"/>
            </a:xfrm>
            <a:prstGeom prst="ellipse">
              <a:avLst/>
            </a:prstGeom>
            <a:solidFill>
              <a:schemeClr val="accent2">
                <a:alpha val="69000"/>
              </a:schemeClr>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sp>
        <p:nvSpPr>
          <p:cNvPr id="40" name="矩形 47"/>
          <p:cNvSpPr>
            <a:spLocks noChangeArrowheads="1"/>
          </p:cNvSpPr>
          <p:nvPr/>
        </p:nvSpPr>
        <p:spPr bwMode="auto">
          <a:xfrm>
            <a:off x="677055" y="1216153"/>
            <a:ext cx="11042313"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just" fontAlgn="base">
              <a:spcBef>
                <a:spcPct val="0"/>
              </a:spcBef>
              <a:spcAft>
                <a:spcPct val="0"/>
              </a:spcAft>
              <a:buNone/>
            </a:pPr>
            <a:r>
              <a:rPr lang="zh-CN" altLang="en-US" sz="21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grpSp>
        <p:nvGrpSpPr>
          <p:cNvPr id="52" name="组合 51"/>
          <p:cNvGrpSpPr/>
          <p:nvPr/>
        </p:nvGrpSpPr>
        <p:grpSpPr>
          <a:xfrm>
            <a:off x="1362088" y="2531872"/>
            <a:ext cx="1967231" cy="661243"/>
            <a:chOff x="1021463" y="1900237"/>
            <a:chExt cx="1475278" cy="494865"/>
          </a:xfrm>
        </p:grpSpPr>
        <p:sp>
          <p:nvSpPr>
            <p:cNvPr id="41" name="矩形 93"/>
            <p:cNvSpPr>
              <a:spLocks noChangeArrowheads="1"/>
            </p:cNvSpPr>
            <p:nvPr/>
          </p:nvSpPr>
          <p:spPr bwMode="auto">
            <a:xfrm>
              <a:off x="1628146" y="1900237"/>
              <a:ext cx="868595" cy="28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5" dirty="0">
                  <a:ea typeface="微软雅黑" panose="020B0503020204020204" charset="-122"/>
                  <a:sym typeface="Arial" panose="020B0604020202020204" pitchFamily="34" charset="0"/>
                </a:rPr>
                <a:t>添加标题</a:t>
              </a:r>
              <a:endParaRPr lang="en-US" altLang="zh-CN" sz="2005" dirty="0">
                <a:ea typeface="微软雅黑" panose="020B0503020204020204" charset="-122"/>
                <a:sym typeface="Arial" panose="020B0604020202020204" pitchFamily="34" charset="0"/>
              </a:endParaRPr>
            </a:p>
          </p:txBody>
        </p:sp>
        <p:sp>
          <p:nvSpPr>
            <p:cNvPr id="42" name="矩形 165"/>
            <p:cNvSpPr>
              <a:spLocks noChangeArrowheads="1"/>
            </p:cNvSpPr>
            <p:nvPr/>
          </p:nvSpPr>
          <p:spPr bwMode="auto">
            <a:xfrm>
              <a:off x="1021463" y="2193131"/>
              <a:ext cx="1475278" cy="20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12" tIns="34356" rIns="68712" bIns="3435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305">
                  <a:ea typeface="微软雅黑" panose="020B0503020204020204" charset="-122"/>
                  <a:sym typeface="Arial" panose="020B0604020202020204" pitchFamily="34" charset="0"/>
                </a:rPr>
                <a:t>点击输入图表的描述说明</a:t>
              </a:r>
            </a:p>
          </p:txBody>
        </p:sp>
      </p:grpSp>
      <p:grpSp>
        <p:nvGrpSpPr>
          <p:cNvPr id="51" name="组合 50"/>
          <p:cNvGrpSpPr/>
          <p:nvPr/>
        </p:nvGrpSpPr>
        <p:grpSpPr>
          <a:xfrm>
            <a:off x="1362088" y="3462563"/>
            <a:ext cx="1967231" cy="661243"/>
            <a:chOff x="1021463" y="2596753"/>
            <a:chExt cx="1475278" cy="494865"/>
          </a:xfrm>
        </p:grpSpPr>
        <p:sp>
          <p:nvSpPr>
            <p:cNvPr id="43" name="矩形 41"/>
            <p:cNvSpPr>
              <a:spLocks noChangeArrowheads="1"/>
            </p:cNvSpPr>
            <p:nvPr/>
          </p:nvSpPr>
          <p:spPr bwMode="auto">
            <a:xfrm>
              <a:off x="1628146" y="2596753"/>
              <a:ext cx="868595" cy="28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5" dirty="0">
                  <a:ea typeface="微软雅黑" panose="020B0503020204020204" charset="-122"/>
                  <a:sym typeface="Arial" panose="020B0604020202020204" pitchFamily="34" charset="0"/>
                </a:rPr>
                <a:t>添加标题</a:t>
              </a:r>
              <a:endParaRPr lang="en-US" altLang="zh-CN" sz="2005" dirty="0">
                <a:ea typeface="微软雅黑" panose="020B0503020204020204" charset="-122"/>
                <a:sym typeface="Arial" panose="020B0604020202020204" pitchFamily="34" charset="0"/>
              </a:endParaRPr>
            </a:p>
          </p:txBody>
        </p:sp>
        <p:sp>
          <p:nvSpPr>
            <p:cNvPr id="44" name="矩形 42"/>
            <p:cNvSpPr>
              <a:spLocks noChangeArrowheads="1"/>
            </p:cNvSpPr>
            <p:nvPr/>
          </p:nvSpPr>
          <p:spPr bwMode="auto">
            <a:xfrm>
              <a:off x="1021463" y="2889647"/>
              <a:ext cx="1475278" cy="20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12" tIns="34356" rIns="68712" bIns="3435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305">
                  <a:ea typeface="微软雅黑" panose="020B0503020204020204" charset="-122"/>
                  <a:sym typeface="Arial" panose="020B0604020202020204" pitchFamily="34" charset="0"/>
                </a:rPr>
                <a:t>点击输入图表的描述说明</a:t>
              </a:r>
            </a:p>
          </p:txBody>
        </p:sp>
      </p:grpSp>
      <p:grpSp>
        <p:nvGrpSpPr>
          <p:cNvPr id="50" name="组合 49"/>
          <p:cNvGrpSpPr/>
          <p:nvPr/>
        </p:nvGrpSpPr>
        <p:grpSpPr>
          <a:xfrm>
            <a:off x="1362088" y="4409168"/>
            <a:ext cx="1967231" cy="662833"/>
            <a:chOff x="1021463" y="3305174"/>
            <a:chExt cx="1475278" cy="496056"/>
          </a:xfrm>
        </p:grpSpPr>
        <p:sp>
          <p:nvSpPr>
            <p:cNvPr id="49" name="矩形 44"/>
            <p:cNvSpPr>
              <a:spLocks noChangeArrowheads="1"/>
            </p:cNvSpPr>
            <p:nvPr/>
          </p:nvSpPr>
          <p:spPr bwMode="auto">
            <a:xfrm>
              <a:off x="1628146" y="3305174"/>
              <a:ext cx="868595" cy="28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5" dirty="0">
                  <a:ea typeface="微软雅黑" panose="020B0503020204020204" charset="-122"/>
                  <a:sym typeface="Arial" panose="020B0604020202020204" pitchFamily="34" charset="0"/>
                </a:rPr>
                <a:t>添加标题</a:t>
              </a:r>
              <a:endParaRPr lang="en-US" altLang="zh-CN" sz="2005" dirty="0">
                <a:ea typeface="微软雅黑" panose="020B0503020204020204" charset="-122"/>
                <a:sym typeface="Arial" panose="020B0604020202020204" pitchFamily="34" charset="0"/>
              </a:endParaRPr>
            </a:p>
          </p:txBody>
        </p:sp>
        <p:sp>
          <p:nvSpPr>
            <p:cNvPr id="53" name="矩形 45"/>
            <p:cNvSpPr>
              <a:spLocks noChangeArrowheads="1"/>
            </p:cNvSpPr>
            <p:nvPr/>
          </p:nvSpPr>
          <p:spPr bwMode="auto">
            <a:xfrm>
              <a:off x="1021463" y="3599259"/>
              <a:ext cx="1475278" cy="20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12" tIns="34356" rIns="68712" bIns="3435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305">
                  <a:ea typeface="微软雅黑" panose="020B0503020204020204" charset="-122"/>
                  <a:sym typeface="Arial" panose="020B0604020202020204" pitchFamily="34" charset="0"/>
                </a:rPr>
                <a:t>点击输入图表的描述说明</a:t>
              </a:r>
            </a:p>
          </p:txBody>
        </p:sp>
      </p:grpSp>
      <p:grpSp>
        <p:nvGrpSpPr>
          <p:cNvPr id="54" name="组合 53"/>
          <p:cNvGrpSpPr/>
          <p:nvPr/>
        </p:nvGrpSpPr>
        <p:grpSpPr>
          <a:xfrm>
            <a:off x="1362088" y="5336665"/>
            <a:ext cx="1967231" cy="662833"/>
            <a:chOff x="1021463" y="3999309"/>
            <a:chExt cx="1475278" cy="496055"/>
          </a:xfrm>
        </p:grpSpPr>
        <p:sp>
          <p:nvSpPr>
            <p:cNvPr id="55" name="矩形 47"/>
            <p:cNvSpPr>
              <a:spLocks noChangeArrowheads="1"/>
            </p:cNvSpPr>
            <p:nvPr/>
          </p:nvSpPr>
          <p:spPr bwMode="auto">
            <a:xfrm>
              <a:off x="1628146" y="3999309"/>
              <a:ext cx="868595" cy="28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5" dirty="0">
                  <a:ea typeface="微软雅黑" panose="020B0503020204020204" charset="-122"/>
                  <a:sym typeface="Arial" panose="020B0604020202020204" pitchFamily="34" charset="0"/>
                </a:rPr>
                <a:t>添加标题</a:t>
              </a:r>
              <a:endParaRPr lang="en-US" altLang="zh-CN" sz="2005" dirty="0">
                <a:ea typeface="微软雅黑" panose="020B0503020204020204" charset="-122"/>
                <a:sym typeface="Arial" panose="020B0604020202020204" pitchFamily="34" charset="0"/>
              </a:endParaRPr>
            </a:p>
          </p:txBody>
        </p:sp>
        <p:sp>
          <p:nvSpPr>
            <p:cNvPr id="56" name="矩形 48"/>
            <p:cNvSpPr>
              <a:spLocks noChangeArrowheads="1"/>
            </p:cNvSpPr>
            <p:nvPr/>
          </p:nvSpPr>
          <p:spPr bwMode="auto">
            <a:xfrm>
              <a:off x="1021463" y="4293393"/>
              <a:ext cx="1475278" cy="20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12" tIns="34356" rIns="68712" bIns="3435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305" dirty="0">
                  <a:ea typeface="微软雅黑" panose="020B0503020204020204" charset="-122"/>
                  <a:sym typeface="Arial" panose="020B0604020202020204" pitchFamily="34" charset="0"/>
                </a:rPr>
                <a:t>点击输入图表的描述说明</a:t>
              </a:r>
            </a:p>
          </p:txBody>
        </p:sp>
      </p:grpSp>
      <p:cxnSp>
        <p:nvCxnSpPr>
          <p:cNvPr id="57" name="直接连接符 56"/>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userDrawn="1"/>
        </p:nvGrpSpPr>
        <p:grpSpPr>
          <a:xfrm>
            <a:off x="248015" y="208049"/>
            <a:ext cx="625119" cy="557307"/>
            <a:chOff x="247539" y="208088"/>
            <a:chExt cx="623918" cy="557410"/>
          </a:xfrm>
        </p:grpSpPr>
        <p:sp>
          <p:nvSpPr>
            <p:cNvPr id="59" name="矩形 58"/>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60" name="矩形 59"/>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1"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85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250"/>
                                        <p:tgtEl>
                                          <p:spTgt spid="2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250"/>
                                        <p:tgtEl>
                                          <p:spTgt spid="2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250"/>
                                        <p:tgtEl>
                                          <p:spTgt spid="2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250"/>
                                        <p:tgtEl>
                                          <p:spTgt spid="2"/>
                                        </p:tgtEl>
                                      </p:cBhvr>
                                    </p:animEffect>
                                  </p:childTnLst>
                                </p:cTn>
                              </p:par>
                            </p:childTnLst>
                          </p:cTn>
                        </p:par>
                        <p:par>
                          <p:cTn id="24" fill="hold">
                            <p:stCondLst>
                              <p:cond delay="2500"/>
                            </p:stCondLst>
                            <p:childTnLst>
                              <p:par>
                                <p:cTn id="25" presetID="47"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anim calcmode="lin" valueType="num">
                                      <p:cBhvr>
                                        <p:cTn id="28" dur="500" fill="hold"/>
                                        <p:tgtEl>
                                          <p:spTgt spid="45"/>
                                        </p:tgtEl>
                                        <p:attrNameLst>
                                          <p:attrName>ppt_x</p:attrName>
                                        </p:attrNameLst>
                                      </p:cBhvr>
                                      <p:tavLst>
                                        <p:tav tm="0">
                                          <p:val>
                                            <p:strVal val="#ppt_x"/>
                                          </p:val>
                                        </p:tav>
                                        <p:tav tm="100000">
                                          <p:val>
                                            <p:strVal val="#ppt_x"/>
                                          </p:val>
                                        </p:tav>
                                      </p:tavLst>
                                    </p:anim>
                                    <p:anim calcmode="lin" valueType="num">
                                      <p:cBhvr>
                                        <p:cTn id="29" dur="500" fill="hold"/>
                                        <p:tgtEl>
                                          <p:spTgt spid="4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down)">
                                      <p:cBhvr>
                                        <p:cTn id="33" dur="500"/>
                                        <p:tgtEl>
                                          <p:spTgt spid="54"/>
                                        </p:tgtEl>
                                      </p:cBhvr>
                                    </p:animEffect>
                                  </p:childTnLst>
                                </p:cTn>
                              </p:par>
                            </p:childTnLst>
                          </p:cTn>
                        </p:par>
                        <p:par>
                          <p:cTn id="34" fill="hold">
                            <p:stCondLst>
                              <p:cond delay="3500"/>
                            </p:stCondLst>
                            <p:childTnLst>
                              <p:par>
                                <p:cTn id="35" presetID="47" presetClass="entr" presetSubtype="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anim calcmode="lin" valueType="num">
                                      <p:cBhvr>
                                        <p:cTn id="38" dur="500" fill="hold"/>
                                        <p:tgtEl>
                                          <p:spTgt spid="46"/>
                                        </p:tgtEl>
                                        <p:attrNameLst>
                                          <p:attrName>ppt_x</p:attrName>
                                        </p:attrNameLst>
                                      </p:cBhvr>
                                      <p:tavLst>
                                        <p:tav tm="0">
                                          <p:val>
                                            <p:strVal val="#ppt_x"/>
                                          </p:val>
                                        </p:tav>
                                        <p:tav tm="100000">
                                          <p:val>
                                            <p:strVal val="#ppt_x"/>
                                          </p:val>
                                        </p:tav>
                                      </p:tavLst>
                                    </p:anim>
                                    <p:anim calcmode="lin" valueType="num">
                                      <p:cBhvr>
                                        <p:cTn id="39" dur="500" fill="hold"/>
                                        <p:tgtEl>
                                          <p:spTgt spid="46"/>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4"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down)">
                                      <p:cBhvr>
                                        <p:cTn id="43" dur="500"/>
                                        <p:tgtEl>
                                          <p:spTgt spid="50"/>
                                        </p:tgtEl>
                                      </p:cBhvr>
                                    </p:animEffect>
                                  </p:childTnLst>
                                </p:cTn>
                              </p:par>
                            </p:childTnLst>
                          </p:cTn>
                        </p:par>
                        <p:par>
                          <p:cTn id="44" fill="hold">
                            <p:stCondLst>
                              <p:cond delay="4500"/>
                            </p:stCondLst>
                            <p:childTnLst>
                              <p:par>
                                <p:cTn id="45" presetID="47" presetClass="entr" presetSubtype="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anim calcmode="lin" valueType="num">
                                      <p:cBhvr>
                                        <p:cTn id="48" dur="500" fill="hold"/>
                                        <p:tgtEl>
                                          <p:spTgt spid="47"/>
                                        </p:tgtEl>
                                        <p:attrNameLst>
                                          <p:attrName>ppt_x</p:attrName>
                                        </p:attrNameLst>
                                      </p:cBhvr>
                                      <p:tavLst>
                                        <p:tav tm="0">
                                          <p:val>
                                            <p:strVal val="#ppt_x"/>
                                          </p:val>
                                        </p:tav>
                                        <p:tav tm="100000">
                                          <p:val>
                                            <p:strVal val="#ppt_x"/>
                                          </p:val>
                                        </p:tav>
                                      </p:tavLst>
                                    </p:anim>
                                    <p:anim calcmode="lin" valueType="num">
                                      <p:cBhvr>
                                        <p:cTn id="49" dur="500" fill="hold"/>
                                        <p:tgtEl>
                                          <p:spTgt spid="47"/>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2" presetClass="entr" presetSubtype="4"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down)">
                                      <p:cBhvr>
                                        <p:cTn id="53" dur="500"/>
                                        <p:tgtEl>
                                          <p:spTgt spid="51"/>
                                        </p:tgtEl>
                                      </p:cBhvr>
                                    </p:animEffect>
                                  </p:childTnLst>
                                </p:cTn>
                              </p:par>
                            </p:childTnLst>
                          </p:cTn>
                        </p:par>
                        <p:par>
                          <p:cTn id="54" fill="hold">
                            <p:stCondLst>
                              <p:cond delay="5500"/>
                            </p:stCondLst>
                            <p:childTnLst>
                              <p:par>
                                <p:cTn id="55" presetID="47" presetClass="entr" presetSubtype="0" fill="hold"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anim calcmode="lin" valueType="num">
                                      <p:cBhvr>
                                        <p:cTn id="58" dur="500" fill="hold"/>
                                        <p:tgtEl>
                                          <p:spTgt spid="48"/>
                                        </p:tgtEl>
                                        <p:attrNameLst>
                                          <p:attrName>ppt_x</p:attrName>
                                        </p:attrNameLst>
                                      </p:cBhvr>
                                      <p:tavLst>
                                        <p:tav tm="0">
                                          <p:val>
                                            <p:strVal val="#ppt_x"/>
                                          </p:val>
                                        </p:tav>
                                        <p:tav tm="100000">
                                          <p:val>
                                            <p:strVal val="#ppt_x"/>
                                          </p:val>
                                        </p:tav>
                                      </p:tavLst>
                                    </p:anim>
                                    <p:anim calcmode="lin" valueType="num">
                                      <p:cBhvr>
                                        <p:cTn id="59" dur="500" fill="hold"/>
                                        <p:tgtEl>
                                          <p:spTgt spid="48"/>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22" presetClass="entr" presetSubtype="4"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down)">
                                      <p:cBhvr>
                                        <p:cTn id="6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6" grpId="0" bldLvl="0" animBg="1"/>
      <p:bldP spid="27" grpId="0" bldLvl="0" animBg="1"/>
      <p:bldP spid="28" grpId="0" bldLvl="0" animBg="1"/>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reeform 6"/>
          <p:cNvSpPr/>
          <p:nvPr/>
        </p:nvSpPr>
        <p:spPr bwMode="auto">
          <a:xfrm>
            <a:off x="2" y="3357788"/>
            <a:ext cx="12205567" cy="3309369"/>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861E1E"/>
          </a:solidFill>
          <a:ln w="28575">
            <a:solidFill>
              <a:srgbClr val="C00000"/>
            </a:solidFill>
            <a:prstDash val="solid"/>
            <a:round/>
          </a:ln>
        </p:spPr>
        <p:txBody>
          <a:bodyPr vert="horz" wrap="square" lIns="130737" tIns="65369" rIns="130737" bIns="65369" numCol="1" anchor="t" anchorCtr="0" compatLnSpc="1"/>
          <a:lstStyle/>
          <a:p>
            <a:pPr algn="ctr" fontAlgn="base">
              <a:spcBef>
                <a:spcPct val="0"/>
              </a:spcBef>
              <a:spcAft>
                <a:spcPct val="0"/>
              </a:spcAft>
              <a:defRPr/>
            </a:pPr>
            <a:endParaRPr lang="en-US" sz="29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75" name="Oval Callout 10"/>
          <p:cNvSpPr/>
          <p:nvPr/>
        </p:nvSpPr>
        <p:spPr bwMode="auto">
          <a:xfrm rot="19660752">
            <a:off x="246292" y="3432129"/>
            <a:ext cx="1594298" cy="1547948"/>
          </a:xfrm>
          <a:prstGeom prst="wedgeEllipseCallout">
            <a:avLst/>
          </a:prstGeom>
          <a:solidFill>
            <a:schemeClr val="accent6"/>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76" name="Oval 9"/>
          <p:cNvSpPr/>
          <p:nvPr/>
        </p:nvSpPr>
        <p:spPr bwMode="auto">
          <a:xfrm>
            <a:off x="1181065" y="5356912"/>
            <a:ext cx="363319" cy="359607"/>
          </a:xfrm>
          <a:prstGeom prst="ellipse">
            <a:avLst/>
          </a:prstGeom>
          <a:solidFill>
            <a:schemeClr val="accent6"/>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77" name="Rectangle 17"/>
          <p:cNvSpPr/>
          <p:nvPr/>
        </p:nvSpPr>
        <p:spPr bwMode="auto">
          <a:xfrm>
            <a:off x="1371443" y="5792740"/>
            <a:ext cx="1595154"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78" name="Oval Callout 85"/>
          <p:cNvSpPr/>
          <p:nvPr/>
        </p:nvSpPr>
        <p:spPr bwMode="auto">
          <a:xfrm rot="8037643">
            <a:off x="3146909" y="4737295"/>
            <a:ext cx="1578009" cy="1563923"/>
          </a:xfrm>
          <a:prstGeom prst="wedgeEllipseCallout">
            <a:avLst/>
          </a:prstGeom>
          <a:solidFill>
            <a:schemeClr val="accent5"/>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79" name="Oval 86"/>
          <p:cNvSpPr/>
          <p:nvPr/>
        </p:nvSpPr>
        <p:spPr bwMode="auto">
          <a:xfrm rot="8637565">
            <a:off x="3138608" y="4188517"/>
            <a:ext cx="363319" cy="359607"/>
          </a:xfrm>
          <a:prstGeom prst="ellipse">
            <a:avLst/>
          </a:prstGeom>
          <a:solidFill>
            <a:schemeClr val="accent5"/>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0" name="Oval 94"/>
          <p:cNvSpPr/>
          <p:nvPr/>
        </p:nvSpPr>
        <p:spPr bwMode="auto">
          <a:xfrm rot="9824873">
            <a:off x="6994520" y="3198800"/>
            <a:ext cx="363319" cy="359607"/>
          </a:xfrm>
          <a:prstGeom prst="ellipse">
            <a:avLst/>
          </a:prstGeom>
          <a:solidFill>
            <a:schemeClr val="accent3"/>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1" name="Oval 99"/>
          <p:cNvSpPr/>
          <p:nvPr/>
        </p:nvSpPr>
        <p:spPr bwMode="auto">
          <a:xfrm>
            <a:off x="5005247" y="3582246"/>
            <a:ext cx="363319" cy="359607"/>
          </a:xfrm>
          <a:prstGeom prst="ellipse">
            <a:avLst/>
          </a:prstGeom>
          <a:solidFill>
            <a:schemeClr val="accent4"/>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2" name="Rectangle 17"/>
          <p:cNvSpPr/>
          <p:nvPr/>
        </p:nvSpPr>
        <p:spPr bwMode="auto">
          <a:xfrm>
            <a:off x="4721589" y="4115812"/>
            <a:ext cx="1515408"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83" name="Rectangle 17"/>
          <p:cNvSpPr/>
          <p:nvPr/>
        </p:nvSpPr>
        <p:spPr bwMode="auto">
          <a:xfrm>
            <a:off x="6465168" y="2267170"/>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84" name="Rectangle 17"/>
          <p:cNvSpPr/>
          <p:nvPr/>
        </p:nvSpPr>
        <p:spPr bwMode="auto">
          <a:xfrm>
            <a:off x="2180875" y="3226602"/>
            <a:ext cx="1470226" cy="8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85" name="Oval Callout 10"/>
          <p:cNvSpPr/>
          <p:nvPr/>
        </p:nvSpPr>
        <p:spPr bwMode="auto">
          <a:xfrm rot="19660752">
            <a:off x="4174370" y="1582904"/>
            <a:ext cx="1594298" cy="1547948"/>
          </a:xfrm>
          <a:prstGeom prst="wedgeEllipseCallout">
            <a:avLst/>
          </a:prstGeom>
          <a:solidFill>
            <a:schemeClr val="accent4"/>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6" name="Oval 99"/>
          <p:cNvSpPr/>
          <p:nvPr/>
        </p:nvSpPr>
        <p:spPr bwMode="auto">
          <a:xfrm>
            <a:off x="8802890" y="3214205"/>
            <a:ext cx="363319" cy="359607"/>
          </a:xfrm>
          <a:prstGeom prst="ellipse">
            <a:avLst/>
          </a:prstGeom>
          <a:solidFill>
            <a:schemeClr val="accent2"/>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7" name="Oval 99"/>
          <p:cNvSpPr/>
          <p:nvPr/>
        </p:nvSpPr>
        <p:spPr bwMode="auto">
          <a:xfrm>
            <a:off x="10717110" y="3353573"/>
            <a:ext cx="363319" cy="359607"/>
          </a:xfrm>
          <a:prstGeom prst="ellipse">
            <a:avLst/>
          </a:prstGeom>
          <a:solidFill>
            <a:schemeClr val="accent1"/>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8" name="Oval Callout 85"/>
          <p:cNvSpPr/>
          <p:nvPr/>
        </p:nvSpPr>
        <p:spPr bwMode="auto">
          <a:xfrm rot="9305715">
            <a:off x="6535952" y="3917848"/>
            <a:ext cx="1574527" cy="1567382"/>
          </a:xfrm>
          <a:prstGeom prst="wedgeEllipseCallout">
            <a:avLst/>
          </a:prstGeom>
          <a:solidFill>
            <a:schemeClr val="accent3"/>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9" name="Oval Callout 10"/>
          <p:cNvSpPr/>
          <p:nvPr/>
        </p:nvSpPr>
        <p:spPr bwMode="auto">
          <a:xfrm rot="20704326">
            <a:off x="8273459" y="1170304"/>
            <a:ext cx="1594298" cy="1547948"/>
          </a:xfrm>
          <a:prstGeom prst="wedgeEllipseCallout">
            <a:avLst/>
          </a:prstGeom>
          <a:solidFill>
            <a:schemeClr val="accent2"/>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90" name="Oval Callout 85"/>
          <p:cNvSpPr/>
          <p:nvPr/>
        </p:nvSpPr>
        <p:spPr bwMode="auto">
          <a:xfrm rot="9780000">
            <a:off x="10039041" y="4093263"/>
            <a:ext cx="1574527" cy="1567382"/>
          </a:xfrm>
          <a:prstGeom prst="wedgeEllipseCallout">
            <a:avLst/>
          </a:prstGeom>
          <a:solidFill>
            <a:schemeClr val="accent1"/>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91" name="Rectangle 17"/>
          <p:cNvSpPr/>
          <p:nvPr/>
        </p:nvSpPr>
        <p:spPr bwMode="auto">
          <a:xfrm>
            <a:off x="8329591" y="3734691"/>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92" name="Rectangle 17"/>
          <p:cNvSpPr/>
          <p:nvPr/>
        </p:nvSpPr>
        <p:spPr bwMode="auto">
          <a:xfrm>
            <a:off x="10243814" y="2438883"/>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93" name="TextBox 79"/>
          <p:cNvSpPr txBox="1"/>
          <p:nvPr/>
        </p:nvSpPr>
        <p:spPr>
          <a:xfrm>
            <a:off x="580206" y="4024525"/>
            <a:ext cx="858404"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2011</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4" name="TextBox 80"/>
          <p:cNvSpPr txBox="1"/>
          <p:nvPr/>
        </p:nvSpPr>
        <p:spPr>
          <a:xfrm>
            <a:off x="3472677" y="5335395"/>
            <a:ext cx="881231"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2012</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5" name="TextBox 81"/>
          <p:cNvSpPr txBox="1"/>
          <p:nvPr/>
        </p:nvSpPr>
        <p:spPr>
          <a:xfrm>
            <a:off x="4508284" y="2120675"/>
            <a:ext cx="881231"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2013</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6" name="TextBox 82"/>
          <p:cNvSpPr txBox="1"/>
          <p:nvPr/>
        </p:nvSpPr>
        <p:spPr>
          <a:xfrm>
            <a:off x="6859979" y="4496932"/>
            <a:ext cx="881231"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2014</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7" name="TextBox 83"/>
          <p:cNvSpPr txBox="1"/>
          <p:nvPr/>
        </p:nvSpPr>
        <p:spPr>
          <a:xfrm>
            <a:off x="8607372" y="1752866"/>
            <a:ext cx="881231"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2015</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8" name="TextBox 84"/>
          <p:cNvSpPr txBox="1"/>
          <p:nvPr/>
        </p:nvSpPr>
        <p:spPr>
          <a:xfrm>
            <a:off x="10397493" y="4640750"/>
            <a:ext cx="726440" cy="373380"/>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a:t>
            </a:r>
            <a:r>
              <a:rPr 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X</a:t>
            </a:r>
          </a:p>
        </p:txBody>
      </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758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down)">
                                      <p:cBhvr>
                                        <p:cTn id="7" dur="500"/>
                                        <p:tgtEl>
                                          <p:spTgt spid="74"/>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76"/>
                                        </p:tgtEl>
                                        <p:attrNameLst>
                                          <p:attrName>style.visibility</p:attrName>
                                        </p:attrNameLst>
                                      </p:cBhvr>
                                      <p:to>
                                        <p:strVal val="visible"/>
                                      </p:to>
                                    </p:set>
                                    <p:anim calcmode="lin" valueType="num">
                                      <p:cBhvr>
                                        <p:cTn id="10" dur="250" fill="hold"/>
                                        <p:tgtEl>
                                          <p:spTgt spid="76"/>
                                        </p:tgtEl>
                                        <p:attrNameLst>
                                          <p:attrName>ppt_w</p:attrName>
                                        </p:attrNameLst>
                                      </p:cBhvr>
                                      <p:tavLst>
                                        <p:tav tm="0">
                                          <p:val>
                                            <p:fltVal val="0"/>
                                          </p:val>
                                        </p:tav>
                                        <p:tav tm="100000">
                                          <p:val>
                                            <p:strVal val="#ppt_w"/>
                                          </p:val>
                                        </p:tav>
                                      </p:tavLst>
                                    </p:anim>
                                    <p:anim calcmode="lin" valueType="num">
                                      <p:cBhvr>
                                        <p:cTn id="11" dur="250" fill="hold"/>
                                        <p:tgtEl>
                                          <p:spTgt spid="76"/>
                                        </p:tgtEl>
                                        <p:attrNameLst>
                                          <p:attrName>ppt_h</p:attrName>
                                        </p:attrNameLst>
                                      </p:cBhvr>
                                      <p:tavLst>
                                        <p:tav tm="0">
                                          <p:val>
                                            <p:fltVal val="0"/>
                                          </p:val>
                                        </p:tav>
                                        <p:tav tm="100000">
                                          <p:val>
                                            <p:strVal val="#ppt_h"/>
                                          </p:val>
                                        </p:tav>
                                      </p:tavLst>
                                    </p:anim>
                                    <p:animEffect transition="in" filter="fade">
                                      <p:cBhvr>
                                        <p:cTn id="12" dur="250"/>
                                        <p:tgtEl>
                                          <p:spTgt spid="76"/>
                                        </p:tgtEl>
                                      </p:cBhvr>
                                    </p:animEffect>
                                  </p:childTnLst>
                                </p:cTn>
                              </p:par>
                              <p:par>
                                <p:cTn id="13" presetID="2" presetClass="entr" presetSubtype="1" fill="hold" grpId="0" nodeType="withEffect">
                                  <p:stCondLst>
                                    <p:cond delay="1500"/>
                                  </p:stCondLst>
                                  <p:childTnLst>
                                    <p:set>
                                      <p:cBhvr>
                                        <p:cTn id="14" dur="1" fill="hold">
                                          <p:stCondLst>
                                            <p:cond delay="0"/>
                                          </p:stCondLst>
                                        </p:cTn>
                                        <p:tgtEl>
                                          <p:spTgt spid="75"/>
                                        </p:tgtEl>
                                        <p:attrNameLst>
                                          <p:attrName>style.visibility</p:attrName>
                                        </p:attrNameLst>
                                      </p:cBhvr>
                                      <p:to>
                                        <p:strVal val="visible"/>
                                      </p:to>
                                    </p:set>
                                    <p:anim calcmode="lin" valueType="num">
                                      <p:cBhvr additive="base">
                                        <p:cTn id="15" dur="250" fill="hold"/>
                                        <p:tgtEl>
                                          <p:spTgt spid="75"/>
                                        </p:tgtEl>
                                        <p:attrNameLst>
                                          <p:attrName>ppt_x</p:attrName>
                                        </p:attrNameLst>
                                      </p:cBhvr>
                                      <p:tavLst>
                                        <p:tav tm="0">
                                          <p:val>
                                            <p:strVal val="#ppt_x"/>
                                          </p:val>
                                        </p:tav>
                                        <p:tav tm="100000">
                                          <p:val>
                                            <p:strVal val="#ppt_x"/>
                                          </p:val>
                                        </p:tav>
                                      </p:tavLst>
                                    </p:anim>
                                    <p:anim calcmode="lin" valueType="num">
                                      <p:cBhvr additive="base">
                                        <p:cTn id="16" dur="250" fill="hold"/>
                                        <p:tgtEl>
                                          <p:spTgt spid="7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150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500"/>
                                        <p:tgtEl>
                                          <p:spTgt spid="93"/>
                                        </p:tgtEl>
                                      </p:cBhvr>
                                    </p:animEffect>
                                  </p:childTnLst>
                                </p:cTn>
                              </p:par>
                              <p:par>
                                <p:cTn id="20" presetID="22" presetClass="entr" presetSubtype="8" fill="hold" grpId="0" nodeType="withEffect">
                                  <p:stCondLst>
                                    <p:cond delay="1500"/>
                                  </p:stCondLst>
                                  <p:childTnLst>
                                    <p:set>
                                      <p:cBhvr>
                                        <p:cTn id="21" dur="1" fill="hold">
                                          <p:stCondLst>
                                            <p:cond delay="0"/>
                                          </p:stCondLst>
                                        </p:cTn>
                                        <p:tgtEl>
                                          <p:spTgt spid="77"/>
                                        </p:tgtEl>
                                        <p:attrNameLst>
                                          <p:attrName>style.visibility</p:attrName>
                                        </p:attrNameLst>
                                      </p:cBhvr>
                                      <p:to>
                                        <p:strVal val="visible"/>
                                      </p:to>
                                    </p:set>
                                    <p:animEffect transition="in" filter="wipe(left)">
                                      <p:cBhvr>
                                        <p:cTn id="22" dur="500"/>
                                        <p:tgtEl>
                                          <p:spTgt spid="77"/>
                                        </p:tgtEl>
                                      </p:cBhvr>
                                    </p:animEffect>
                                  </p:childTnLst>
                                </p:cTn>
                              </p:par>
                              <p:par>
                                <p:cTn id="23" presetID="53" presetClass="entr" presetSubtype="16" fill="hold" grpId="0" nodeType="withEffect">
                                  <p:stCondLst>
                                    <p:cond delay="2000"/>
                                  </p:stCondLst>
                                  <p:childTnLst>
                                    <p:set>
                                      <p:cBhvr>
                                        <p:cTn id="24" dur="1" fill="hold">
                                          <p:stCondLst>
                                            <p:cond delay="0"/>
                                          </p:stCondLst>
                                        </p:cTn>
                                        <p:tgtEl>
                                          <p:spTgt spid="79"/>
                                        </p:tgtEl>
                                        <p:attrNameLst>
                                          <p:attrName>style.visibility</p:attrName>
                                        </p:attrNameLst>
                                      </p:cBhvr>
                                      <p:to>
                                        <p:strVal val="visible"/>
                                      </p:to>
                                    </p:set>
                                    <p:anim calcmode="lin" valueType="num">
                                      <p:cBhvr>
                                        <p:cTn id="25" dur="250" fill="hold"/>
                                        <p:tgtEl>
                                          <p:spTgt spid="79"/>
                                        </p:tgtEl>
                                        <p:attrNameLst>
                                          <p:attrName>ppt_w</p:attrName>
                                        </p:attrNameLst>
                                      </p:cBhvr>
                                      <p:tavLst>
                                        <p:tav tm="0">
                                          <p:val>
                                            <p:fltVal val="0"/>
                                          </p:val>
                                        </p:tav>
                                        <p:tav tm="100000">
                                          <p:val>
                                            <p:strVal val="#ppt_w"/>
                                          </p:val>
                                        </p:tav>
                                      </p:tavLst>
                                    </p:anim>
                                    <p:anim calcmode="lin" valueType="num">
                                      <p:cBhvr>
                                        <p:cTn id="26" dur="250" fill="hold"/>
                                        <p:tgtEl>
                                          <p:spTgt spid="79"/>
                                        </p:tgtEl>
                                        <p:attrNameLst>
                                          <p:attrName>ppt_h</p:attrName>
                                        </p:attrNameLst>
                                      </p:cBhvr>
                                      <p:tavLst>
                                        <p:tav tm="0">
                                          <p:val>
                                            <p:fltVal val="0"/>
                                          </p:val>
                                        </p:tav>
                                        <p:tav tm="100000">
                                          <p:val>
                                            <p:strVal val="#ppt_h"/>
                                          </p:val>
                                        </p:tav>
                                      </p:tavLst>
                                    </p:anim>
                                    <p:animEffect transition="in" filter="fade">
                                      <p:cBhvr>
                                        <p:cTn id="27" dur="250"/>
                                        <p:tgtEl>
                                          <p:spTgt spid="79"/>
                                        </p:tgtEl>
                                      </p:cBhvr>
                                    </p:animEffect>
                                  </p:childTnLst>
                                </p:cTn>
                              </p:par>
                              <p:par>
                                <p:cTn id="28" presetID="2" presetClass="entr" presetSubtype="4" fill="hold" grpId="0" nodeType="withEffect">
                                  <p:stCondLst>
                                    <p:cond delay="2500"/>
                                  </p:stCondLst>
                                  <p:childTnLst>
                                    <p:set>
                                      <p:cBhvr>
                                        <p:cTn id="29" dur="1" fill="hold">
                                          <p:stCondLst>
                                            <p:cond delay="0"/>
                                          </p:stCondLst>
                                        </p:cTn>
                                        <p:tgtEl>
                                          <p:spTgt spid="78"/>
                                        </p:tgtEl>
                                        <p:attrNameLst>
                                          <p:attrName>style.visibility</p:attrName>
                                        </p:attrNameLst>
                                      </p:cBhvr>
                                      <p:to>
                                        <p:strVal val="visible"/>
                                      </p:to>
                                    </p:set>
                                    <p:anim calcmode="lin" valueType="num">
                                      <p:cBhvr additive="base">
                                        <p:cTn id="30" dur="250" fill="hold"/>
                                        <p:tgtEl>
                                          <p:spTgt spid="78"/>
                                        </p:tgtEl>
                                        <p:attrNameLst>
                                          <p:attrName>ppt_x</p:attrName>
                                        </p:attrNameLst>
                                      </p:cBhvr>
                                      <p:tavLst>
                                        <p:tav tm="0">
                                          <p:val>
                                            <p:strVal val="#ppt_x"/>
                                          </p:val>
                                        </p:tav>
                                        <p:tav tm="100000">
                                          <p:val>
                                            <p:strVal val="#ppt_x"/>
                                          </p:val>
                                        </p:tav>
                                      </p:tavLst>
                                    </p:anim>
                                    <p:anim calcmode="lin" valueType="num">
                                      <p:cBhvr additive="base">
                                        <p:cTn id="31" dur="250" fill="hold"/>
                                        <p:tgtEl>
                                          <p:spTgt spid="78"/>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250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childTnLst>
                                </p:cTn>
                              </p:par>
                              <p:par>
                                <p:cTn id="35" presetID="22" presetClass="entr" presetSubtype="8" fill="hold" grpId="0" nodeType="withEffect">
                                  <p:stCondLst>
                                    <p:cond delay="2500"/>
                                  </p:stCondLst>
                                  <p:childTnLst>
                                    <p:set>
                                      <p:cBhvr>
                                        <p:cTn id="36" dur="1" fill="hold">
                                          <p:stCondLst>
                                            <p:cond delay="0"/>
                                          </p:stCondLst>
                                        </p:cTn>
                                        <p:tgtEl>
                                          <p:spTgt spid="84"/>
                                        </p:tgtEl>
                                        <p:attrNameLst>
                                          <p:attrName>style.visibility</p:attrName>
                                        </p:attrNameLst>
                                      </p:cBhvr>
                                      <p:to>
                                        <p:strVal val="visible"/>
                                      </p:to>
                                    </p:set>
                                    <p:animEffect transition="in" filter="wipe(left)">
                                      <p:cBhvr>
                                        <p:cTn id="37" dur="500"/>
                                        <p:tgtEl>
                                          <p:spTgt spid="84"/>
                                        </p:tgtEl>
                                      </p:cBhvr>
                                    </p:animEffect>
                                  </p:childTnLst>
                                </p:cTn>
                              </p:par>
                              <p:par>
                                <p:cTn id="38" presetID="53" presetClass="entr" presetSubtype="16" fill="hold" grpId="0" nodeType="withEffect">
                                  <p:stCondLst>
                                    <p:cond delay="3000"/>
                                  </p:stCondLst>
                                  <p:childTnLst>
                                    <p:set>
                                      <p:cBhvr>
                                        <p:cTn id="39" dur="1" fill="hold">
                                          <p:stCondLst>
                                            <p:cond delay="0"/>
                                          </p:stCondLst>
                                        </p:cTn>
                                        <p:tgtEl>
                                          <p:spTgt spid="81"/>
                                        </p:tgtEl>
                                        <p:attrNameLst>
                                          <p:attrName>style.visibility</p:attrName>
                                        </p:attrNameLst>
                                      </p:cBhvr>
                                      <p:to>
                                        <p:strVal val="visible"/>
                                      </p:to>
                                    </p:set>
                                    <p:anim calcmode="lin" valueType="num">
                                      <p:cBhvr>
                                        <p:cTn id="40" dur="250" fill="hold"/>
                                        <p:tgtEl>
                                          <p:spTgt spid="81"/>
                                        </p:tgtEl>
                                        <p:attrNameLst>
                                          <p:attrName>ppt_w</p:attrName>
                                        </p:attrNameLst>
                                      </p:cBhvr>
                                      <p:tavLst>
                                        <p:tav tm="0">
                                          <p:val>
                                            <p:fltVal val="0"/>
                                          </p:val>
                                        </p:tav>
                                        <p:tav tm="100000">
                                          <p:val>
                                            <p:strVal val="#ppt_w"/>
                                          </p:val>
                                        </p:tav>
                                      </p:tavLst>
                                    </p:anim>
                                    <p:anim calcmode="lin" valueType="num">
                                      <p:cBhvr>
                                        <p:cTn id="41" dur="250" fill="hold"/>
                                        <p:tgtEl>
                                          <p:spTgt spid="81"/>
                                        </p:tgtEl>
                                        <p:attrNameLst>
                                          <p:attrName>ppt_h</p:attrName>
                                        </p:attrNameLst>
                                      </p:cBhvr>
                                      <p:tavLst>
                                        <p:tav tm="0">
                                          <p:val>
                                            <p:fltVal val="0"/>
                                          </p:val>
                                        </p:tav>
                                        <p:tav tm="100000">
                                          <p:val>
                                            <p:strVal val="#ppt_h"/>
                                          </p:val>
                                        </p:tav>
                                      </p:tavLst>
                                    </p:anim>
                                    <p:animEffect transition="in" filter="fade">
                                      <p:cBhvr>
                                        <p:cTn id="42" dur="250"/>
                                        <p:tgtEl>
                                          <p:spTgt spid="81"/>
                                        </p:tgtEl>
                                      </p:cBhvr>
                                    </p:animEffect>
                                  </p:childTnLst>
                                </p:cTn>
                              </p:par>
                              <p:par>
                                <p:cTn id="43" presetID="2" presetClass="entr" presetSubtype="1" fill="hold" grpId="0" nodeType="withEffect">
                                  <p:stCondLst>
                                    <p:cond delay="3500"/>
                                  </p:stCondLst>
                                  <p:childTnLst>
                                    <p:set>
                                      <p:cBhvr>
                                        <p:cTn id="44" dur="1" fill="hold">
                                          <p:stCondLst>
                                            <p:cond delay="0"/>
                                          </p:stCondLst>
                                        </p:cTn>
                                        <p:tgtEl>
                                          <p:spTgt spid="85"/>
                                        </p:tgtEl>
                                        <p:attrNameLst>
                                          <p:attrName>style.visibility</p:attrName>
                                        </p:attrNameLst>
                                      </p:cBhvr>
                                      <p:to>
                                        <p:strVal val="visible"/>
                                      </p:to>
                                    </p:set>
                                    <p:anim calcmode="lin" valueType="num">
                                      <p:cBhvr additive="base">
                                        <p:cTn id="45" dur="250" fill="hold"/>
                                        <p:tgtEl>
                                          <p:spTgt spid="85"/>
                                        </p:tgtEl>
                                        <p:attrNameLst>
                                          <p:attrName>ppt_x</p:attrName>
                                        </p:attrNameLst>
                                      </p:cBhvr>
                                      <p:tavLst>
                                        <p:tav tm="0">
                                          <p:val>
                                            <p:strVal val="#ppt_x"/>
                                          </p:val>
                                        </p:tav>
                                        <p:tav tm="100000">
                                          <p:val>
                                            <p:strVal val="#ppt_x"/>
                                          </p:val>
                                        </p:tav>
                                      </p:tavLst>
                                    </p:anim>
                                    <p:anim calcmode="lin" valueType="num">
                                      <p:cBhvr additive="base">
                                        <p:cTn id="46" dur="250" fill="hold"/>
                                        <p:tgtEl>
                                          <p:spTgt spid="85"/>
                                        </p:tgtEl>
                                        <p:attrNameLst>
                                          <p:attrName>ppt_y</p:attrName>
                                        </p:attrNameLst>
                                      </p:cBhvr>
                                      <p:tavLst>
                                        <p:tav tm="0">
                                          <p:val>
                                            <p:strVal val="0-#ppt_h/2"/>
                                          </p:val>
                                        </p:tav>
                                        <p:tav tm="100000">
                                          <p:val>
                                            <p:strVal val="#ppt_y"/>
                                          </p:val>
                                        </p:tav>
                                      </p:tavLst>
                                    </p:anim>
                                  </p:childTnLst>
                                </p:cTn>
                              </p:par>
                              <p:par>
                                <p:cTn id="47" presetID="10" presetClass="entr" presetSubtype="0" fill="hold" grpId="0" nodeType="withEffect">
                                  <p:stCondLst>
                                    <p:cond delay="350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par>
                                <p:cTn id="50" presetID="22" presetClass="entr" presetSubtype="8" fill="hold" grpId="0" nodeType="withEffect">
                                  <p:stCondLst>
                                    <p:cond delay="3500"/>
                                  </p:stCondLst>
                                  <p:childTnLst>
                                    <p:set>
                                      <p:cBhvr>
                                        <p:cTn id="51" dur="1" fill="hold">
                                          <p:stCondLst>
                                            <p:cond delay="0"/>
                                          </p:stCondLst>
                                        </p:cTn>
                                        <p:tgtEl>
                                          <p:spTgt spid="82"/>
                                        </p:tgtEl>
                                        <p:attrNameLst>
                                          <p:attrName>style.visibility</p:attrName>
                                        </p:attrNameLst>
                                      </p:cBhvr>
                                      <p:to>
                                        <p:strVal val="visible"/>
                                      </p:to>
                                    </p:set>
                                    <p:animEffect transition="in" filter="wipe(left)">
                                      <p:cBhvr>
                                        <p:cTn id="52" dur="500"/>
                                        <p:tgtEl>
                                          <p:spTgt spid="82"/>
                                        </p:tgtEl>
                                      </p:cBhvr>
                                    </p:animEffect>
                                  </p:childTnLst>
                                </p:cTn>
                              </p:par>
                              <p:par>
                                <p:cTn id="53" presetID="53" presetClass="entr" presetSubtype="16" fill="hold" grpId="0" nodeType="withEffect">
                                  <p:stCondLst>
                                    <p:cond delay="4000"/>
                                  </p:stCondLst>
                                  <p:childTnLst>
                                    <p:set>
                                      <p:cBhvr>
                                        <p:cTn id="54" dur="1" fill="hold">
                                          <p:stCondLst>
                                            <p:cond delay="0"/>
                                          </p:stCondLst>
                                        </p:cTn>
                                        <p:tgtEl>
                                          <p:spTgt spid="80"/>
                                        </p:tgtEl>
                                        <p:attrNameLst>
                                          <p:attrName>style.visibility</p:attrName>
                                        </p:attrNameLst>
                                      </p:cBhvr>
                                      <p:to>
                                        <p:strVal val="visible"/>
                                      </p:to>
                                    </p:set>
                                    <p:anim calcmode="lin" valueType="num">
                                      <p:cBhvr>
                                        <p:cTn id="55" dur="250" fill="hold"/>
                                        <p:tgtEl>
                                          <p:spTgt spid="80"/>
                                        </p:tgtEl>
                                        <p:attrNameLst>
                                          <p:attrName>ppt_w</p:attrName>
                                        </p:attrNameLst>
                                      </p:cBhvr>
                                      <p:tavLst>
                                        <p:tav tm="0">
                                          <p:val>
                                            <p:fltVal val="0"/>
                                          </p:val>
                                        </p:tav>
                                        <p:tav tm="100000">
                                          <p:val>
                                            <p:strVal val="#ppt_w"/>
                                          </p:val>
                                        </p:tav>
                                      </p:tavLst>
                                    </p:anim>
                                    <p:anim calcmode="lin" valueType="num">
                                      <p:cBhvr>
                                        <p:cTn id="56" dur="250" fill="hold"/>
                                        <p:tgtEl>
                                          <p:spTgt spid="80"/>
                                        </p:tgtEl>
                                        <p:attrNameLst>
                                          <p:attrName>ppt_h</p:attrName>
                                        </p:attrNameLst>
                                      </p:cBhvr>
                                      <p:tavLst>
                                        <p:tav tm="0">
                                          <p:val>
                                            <p:fltVal val="0"/>
                                          </p:val>
                                        </p:tav>
                                        <p:tav tm="100000">
                                          <p:val>
                                            <p:strVal val="#ppt_h"/>
                                          </p:val>
                                        </p:tav>
                                      </p:tavLst>
                                    </p:anim>
                                    <p:animEffect transition="in" filter="fade">
                                      <p:cBhvr>
                                        <p:cTn id="57" dur="250"/>
                                        <p:tgtEl>
                                          <p:spTgt spid="80"/>
                                        </p:tgtEl>
                                      </p:cBhvr>
                                    </p:animEffect>
                                  </p:childTnLst>
                                </p:cTn>
                              </p:par>
                              <p:par>
                                <p:cTn id="58" presetID="2" presetClass="entr" presetSubtype="4" fill="hold" grpId="0" nodeType="withEffect">
                                  <p:stCondLst>
                                    <p:cond delay="4500"/>
                                  </p:stCondLst>
                                  <p:childTnLst>
                                    <p:set>
                                      <p:cBhvr>
                                        <p:cTn id="59" dur="1" fill="hold">
                                          <p:stCondLst>
                                            <p:cond delay="0"/>
                                          </p:stCondLst>
                                        </p:cTn>
                                        <p:tgtEl>
                                          <p:spTgt spid="88"/>
                                        </p:tgtEl>
                                        <p:attrNameLst>
                                          <p:attrName>style.visibility</p:attrName>
                                        </p:attrNameLst>
                                      </p:cBhvr>
                                      <p:to>
                                        <p:strVal val="visible"/>
                                      </p:to>
                                    </p:set>
                                    <p:anim calcmode="lin" valueType="num">
                                      <p:cBhvr additive="base">
                                        <p:cTn id="60" dur="250" fill="hold"/>
                                        <p:tgtEl>
                                          <p:spTgt spid="88"/>
                                        </p:tgtEl>
                                        <p:attrNameLst>
                                          <p:attrName>ppt_x</p:attrName>
                                        </p:attrNameLst>
                                      </p:cBhvr>
                                      <p:tavLst>
                                        <p:tav tm="0">
                                          <p:val>
                                            <p:strVal val="#ppt_x"/>
                                          </p:val>
                                        </p:tav>
                                        <p:tav tm="100000">
                                          <p:val>
                                            <p:strVal val="#ppt_x"/>
                                          </p:val>
                                        </p:tav>
                                      </p:tavLst>
                                    </p:anim>
                                    <p:anim calcmode="lin" valueType="num">
                                      <p:cBhvr additive="base">
                                        <p:cTn id="61" dur="250" fill="hold"/>
                                        <p:tgtEl>
                                          <p:spTgt spid="8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4500"/>
                                  </p:stCondLst>
                                  <p:childTnLst>
                                    <p:set>
                                      <p:cBhvr>
                                        <p:cTn id="63" dur="1" fill="hold">
                                          <p:stCondLst>
                                            <p:cond delay="0"/>
                                          </p:stCondLst>
                                        </p:cTn>
                                        <p:tgtEl>
                                          <p:spTgt spid="96"/>
                                        </p:tgtEl>
                                        <p:attrNameLst>
                                          <p:attrName>style.visibility</p:attrName>
                                        </p:attrNameLst>
                                      </p:cBhvr>
                                      <p:to>
                                        <p:strVal val="visible"/>
                                      </p:to>
                                    </p:set>
                                    <p:animEffect transition="in" filter="fade">
                                      <p:cBhvr>
                                        <p:cTn id="64" dur="500"/>
                                        <p:tgtEl>
                                          <p:spTgt spid="96"/>
                                        </p:tgtEl>
                                      </p:cBhvr>
                                    </p:animEffect>
                                  </p:childTnLst>
                                </p:cTn>
                              </p:par>
                              <p:par>
                                <p:cTn id="65" presetID="22" presetClass="entr" presetSubtype="8" fill="hold" grpId="0" nodeType="withEffect">
                                  <p:stCondLst>
                                    <p:cond delay="450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par>
                                <p:cTn id="68" presetID="53" presetClass="entr" presetSubtype="16" fill="hold" grpId="0" nodeType="withEffect">
                                  <p:stCondLst>
                                    <p:cond delay="5000"/>
                                  </p:stCondLst>
                                  <p:childTnLst>
                                    <p:set>
                                      <p:cBhvr>
                                        <p:cTn id="69" dur="1" fill="hold">
                                          <p:stCondLst>
                                            <p:cond delay="0"/>
                                          </p:stCondLst>
                                        </p:cTn>
                                        <p:tgtEl>
                                          <p:spTgt spid="86"/>
                                        </p:tgtEl>
                                        <p:attrNameLst>
                                          <p:attrName>style.visibility</p:attrName>
                                        </p:attrNameLst>
                                      </p:cBhvr>
                                      <p:to>
                                        <p:strVal val="visible"/>
                                      </p:to>
                                    </p:set>
                                    <p:anim calcmode="lin" valueType="num">
                                      <p:cBhvr>
                                        <p:cTn id="70" dur="250" fill="hold"/>
                                        <p:tgtEl>
                                          <p:spTgt spid="86"/>
                                        </p:tgtEl>
                                        <p:attrNameLst>
                                          <p:attrName>ppt_w</p:attrName>
                                        </p:attrNameLst>
                                      </p:cBhvr>
                                      <p:tavLst>
                                        <p:tav tm="0">
                                          <p:val>
                                            <p:fltVal val="0"/>
                                          </p:val>
                                        </p:tav>
                                        <p:tav tm="100000">
                                          <p:val>
                                            <p:strVal val="#ppt_w"/>
                                          </p:val>
                                        </p:tav>
                                      </p:tavLst>
                                    </p:anim>
                                    <p:anim calcmode="lin" valueType="num">
                                      <p:cBhvr>
                                        <p:cTn id="71" dur="250" fill="hold"/>
                                        <p:tgtEl>
                                          <p:spTgt spid="86"/>
                                        </p:tgtEl>
                                        <p:attrNameLst>
                                          <p:attrName>ppt_h</p:attrName>
                                        </p:attrNameLst>
                                      </p:cBhvr>
                                      <p:tavLst>
                                        <p:tav tm="0">
                                          <p:val>
                                            <p:fltVal val="0"/>
                                          </p:val>
                                        </p:tav>
                                        <p:tav tm="100000">
                                          <p:val>
                                            <p:strVal val="#ppt_h"/>
                                          </p:val>
                                        </p:tav>
                                      </p:tavLst>
                                    </p:anim>
                                    <p:animEffect transition="in" filter="fade">
                                      <p:cBhvr>
                                        <p:cTn id="72" dur="250"/>
                                        <p:tgtEl>
                                          <p:spTgt spid="86"/>
                                        </p:tgtEl>
                                      </p:cBhvr>
                                    </p:animEffect>
                                  </p:childTnLst>
                                </p:cTn>
                              </p:par>
                              <p:par>
                                <p:cTn id="73" presetID="2" presetClass="entr" presetSubtype="1" fill="hold" grpId="0" nodeType="withEffect">
                                  <p:stCondLst>
                                    <p:cond delay="5500"/>
                                  </p:stCondLst>
                                  <p:childTnLst>
                                    <p:set>
                                      <p:cBhvr>
                                        <p:cTn id="74" dur="1" fill="hold">
                                          <p:stCondLst>
                                            <p:cond delay="0"/>
                                          </p:stCondLst>
                                        </p:cTn>
                                        <p:tgtEl>
                                          <p:spTgt spid="89"/>
                                        </p:tgtEl>
                                        <p:attrNameLst>
                                          <p:attrName>style.visibility</p:attrName>
                                        </p:attrNameLst>
                                      </p:cBhvr>
                                      <p:to>
                                        <p:strVal val="visible"/>
                                      </p:to>
                                    </p:set>
                                    <p:anim calcmode="lin" valueType="num">
                                      <p:cBhvr additive="base">
                                        <p:cTn id="75" dur="250" fill="hold"/>
                                        <p:tgtEl>
                                          <p:spTgt spid="89"/>
                                        </p:tgtEl>
                                        <p:attrNameLst>
                                          <p:attrName>ppt_x</p:attrName>
                                        </p:attrNameLst>
                                      </p:cBhvr>
                                      <p:tavLst>
                                        <p:tav tm="0">
                                          <p:val>
                                            <p:strVal val="#ppt_x"/>
                                          </p:val>
                                        </p:tav>
                                        <p:tav tm="100000">
                                          <p:val>
                                            <p:strVal val="#ppt_x"/>
                                          </p:val>
                                        </p:tav>
                                      </p:tavLst>
                                    </p:anim>
                                    <p:anim calcmode="lin" valueType="num">
                                      <p:cBhvr additive="base">
                                        <p:cTn id="76" dur="250" fill="hold"/>
                                        <p:tgtEl>
                                          <p:spTgt spid="89"/>
                                        </p:tgtEl>
                                        <p:attrNameLst>
                                          <p:attrName>ppt_y</p:attrName>
                                        </p:attrNameLst>
                                      </p:cBhvr>
                                      <p:tavLst>
                                        <p:tav tm="0">
                                          <p:val>
                                            <p:strVal val="0-#ppt_h/2"/>
                                          </p:val>
                                        </p:tav>
                                        <p:tav tm="100000">
                                          <p:val>
                                            <p:strVal val="#ppt_y"/>
                                          </p:val>
                                        </p:tav>
                                      </p:tavLst>
                                    </p:anim>
                                  </p:childTnLst>
                                </p:cTn>
                              </p:par>
                              <p:par>
                                <p:cTn id="77" presetID="10" presetClass="entr" presetSubtype="0" fill="hold" grpId="0" nodeType="withEffect">
                                  <p:stCondLst>
                                    <p:cond delay="550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500"/>
                                        <p:tgtEl>
                                          <p:spTgt spid="97"/>
                                        </p:tgtEl>
                                      </p:cBhvr>
                                    </p:animEffect>
                                  </p:childTnLst>
                                </p:cTn>
                              </p:par>
                              <p:par>
                                <p:cTn id="80" presetID="22" presetClass="entr" presetSubtype="8" fill="hold" grpId="0" nodeType="withEffect">
                                  <p:stCondLst>
                                    <p:cond delay="5500"/>
                                  </p:stCondLst>
                                  <p:childTnLst>
                                    <p:set>
                                      <p:cBhvr>
                                        <p:cTn id="81" dur="1" fill="hold">
                                          <p:stCondLst>
                                            <p:cond delay="0"/>
                                          </p:stCondLst>
                                        </p:cTn>
                                        <p:tgtEl>
                                          <p:spTgt spid="91"/>
                                        </p:tgtEl>
                                        <p:attrNameLst>
                                          <p:attrName>style.visibility</p:attrName>
                                        </p:attrNameLst>
                                      </p:cBhvr>
                                      <p:to>
                                        <p:strVal val="visible"/>
                                      </p:to>
                                    </p:set>
                                    <p:animEffect transition="in" filter="wipe(left)">
                                      <p:cBhvr>
                                        <p:cTn id="82" dur="500"/>
                                        <p:tgtEl>
                                          <p:spTgt spid="91"/>
                                        </p:tgtEl>
                                      </p:cBhvr>
                                    </p:animEffect>
                                  </p:childTnLst>
                                </p:cTn>
                              </p:par>
                              <p:par>
                                <p:cTn id="83" presetID="53" presetClass="entr" presetSubtype="16" fill="hold" grpId="0" nodeType="withEffect">
                                  <p:stCondLst>
                                    <p:cond delay="60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250" fill="hold"/>
                                        <p:tgtEl>
                                          <p:spTgt spid="87"/>
                                        </p:tgtEl>
                                        <p:attrNameLst>
                                          <p:attrName>ppt_w</p:attrName>
                                        </p:attrNameLst>
                                      </p:cBhvr>
                                      <p:tavLst>
                                        <p:tav tm="0">
                                          <p:val>
                                            <p:fltVal val="0"/>
                                          </p:val>
                                        </p:tav>
                                        <p:tav tm="100000">
                                          <p:val>
                                            <p:strVal val="#ppt_w"/>
                                          </p:val>
                                        </p:tav>
                                      </p:tavLst>
                                    </p:anim>
                                    <p:anim calcmode="lin" valueType="num">
                                      <p:cBhvr>
                                        <p:cTn id="86" dur="250" fill="hold"/>
                                        <p:tgtEl>
                                          <p:spTgt spid="87"/>
                                        </p:tgtEl>
                                        <p:attrNameLst>
                                          <p:attrName>ppt_h</p:attrName>
                                        </p:attrNameLst>
                                      </p:cBhvr>
                                      <p:tavLst>
                                        <p:tav tm="0">
                                          <p:val>
                                            <p:fltVal val="0"/>
                                          </p:val>
                                        </p:tav>
                                        <p:tav tm="100000">
                                          <p:val>
                                            <p:strVal val="#ppt_h"/>
                                          </p:val>
                                        </p:tav>
                                      </p:tavLst>
                                    </p:anim>
                                    <p:animEffect transition="in" filter="fade">
                                      <p:cBhvr>
                                        <p:cTn id="87" dur="250"/>
                                        <p:tgtEl>
                                          <p:spTgt spid="87"/>
                                        </p:tgtEl>
                                      </p:cBhvr>
                                    </p:animEffect>
                                  </p:childTnLst>
                                </p:cTn>
                              </p:par>
                              <p:par>
                                <p:cTn id="88" presetID="2" presetClass="entr" presetSubtype="4" fill="hold" grpId="0" nodeType="withEffect">
                                  <p:stCondLst>
                                    <p:cond delay="6500"/>
                                  </p:stCondLst>
                                  <p:childTnLst>
                                    <p:set>
                                      <p:cBhvr>
                                        <p:cTn id="89" dur="1" fill="hold">
                                          <p:stCondLst>
                                            <p:cond delay="0"/>
                                          </p:stCondLst>
                                        </p:cTn>
                                        <p:tgtEl>
                                          <p:spTgt spid="90"/>
                                        </p:tgtEl>
                                        <p:attrNameLst>
                                          <p:attrName>style.visibility</p:attrName>
                                        </p:attrNameLst>
                                      </p:cBhvr>
                                      <p:to>
                                        <p:strVal val="visible"/>
                                      </p:to>
                                    </p:set>
                                    <p:anim calcmode="lin" valueType="num">
                                      <p:cBhvr additive="base">
                                        <p:cTn id="90" dur="250" fill="hold"/>
                                        <p:tgtEl>
                                          <p:spTgt spid="90"/>
                                        </p:tgtEl>
                                        <p:attrNameLst>
                                          <p:attrName>ppt_x</p:attrName>
                                        </p:attrNameLst>
                                      </p:cBhvr>
                                      <p:tavLst>
                                        <p:tav tm="0">
                                          <p:val>
                                            <p:strVal val="#ppt_x"/>
                                          </p:val>
                                        </p:tav>
                                        <p:tav tm="100000">
                                          <p:val>
                                            <p:strVal val="#ppt_x"/>
                                          </p:val>
                                        </p:tav>
                                      </p:tavLst>
                                    </p:anim>
                                    <p:anim calcmode="lin" valueType="num">
                                      <p:cBhvr additive="base">
                                        <p:cTn id="91" dur="250" fill="hold"/>
                                        <p:tgtEl>
                                          <p:spTgt spid="90"/>
                                        </p:tgtEl>
                                        <p:attrNameLst>
                                          <p:attrName>ppt_y</p:attrName>
                                        </p:attrNameLst>
                                      </p:cBhvr>
                                      <p:tavLst>
                                        <p:tav tm="0">
                                          <p:val>
                                            <p:strVal val="1+#ppt_h/2"/>
                                          </p:val>
                                        </p:tav>
                                        <p:tav tm="100000">
                                          <p:val>
                                            <p:strVal val="#ppt_y"/>
                                          </p:val>
                                        </p:tav>
                                      </p:tavLst>
                                    </p:anim>
                                  </p:childTnLst>
                                </p:cTn>
                              </p:par>
                              <p:par>
                                <p:cTn id="92" presetID="10" presetClass="entr" presetSubtype="0" fill="hold" grpId="0" nodeType="withEffect">
                                  <p:stCondLst>
                                    <p:cond delay="6500"/>
                                  </p:stCondLst>
                                  <p:childTnLst>
                                    <p:set>
                                      <p:cBhvr>
                                        <p:cTn id="93" dur="1" fill="hold">
                                          <p:stCondLst>
                                            <p:cond delay="0"/>
                                          </p:stCondLst>
                                        </p:cTn>
                                        <p:tgtEl>
                                          <p:spTgt spid="98"/>
                                        </p:tgtEl>
                                        <p:attrNameLst>
                                          <p:attrName>style.visibility</p:attrName>
                                        </p:attrNameLst>
                                      </p:cBhvr>
                                      <p:to>
                                        <p:strVal val="visible"/>
                                      </p:to>
                                    </p:set>
                                    <p:animEffect transition="in" filter="fade">
                                      <p:cBhvr>
                                        <p:cTn id="94" dur="500"/>
                                        <p:tgtEl>
                                          <p:spTgt spid="98"/>
                                        </p:tgtEl>
                                      </p:cBhvr>
                                    </p:animEffect>
                                  </p:childTnLst>
                                </p:cTn>
                              </p:par>
                              <p:par>
                                <p:cTn id="95" presetID="22" presetClass="entr" presetSubtype="8" fill="hold" grpId="0" nodeType="withEffect">
                                  <p:stCondLst>
                                    <p:cond delay="6500"/>
                                  </p:stCondLst>
                                  <p:childTnLst>
                                    <p:set>
                                      <p:cBhvr>
                                        <p:cTn id="96" dur="1" fill="hold">
                                          <p:stCondLst>
                                            <p:cond delay="0"/>
                                          </p:stCondLst>
                                        </p:cTn>
                                        <p:tgtEl>
                                          <p:spTgt spid="92"/>
                                        </p:tgtEl>
                                        <p:attrNameLst>
                                          <p:attrName>style.visibility</p:attrName>
                                        </p:attrNameLst>
                                      </p:cBhvr>
                                      <p:to>
                                        <p:strVal val="visible"/>
                                      </p:to>
                                    </p:set>
                                    <p:animEffect transition="in" filter="wipe(left)">
                                      <p:cBhvr>
                                        <p:cTn id="9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ldLvl="0" animBg="1"/>
      <p:bldP spid="75" grpId="0" bldLvl="0" animBg="1"/>
      <p:bldP spid="76" grpId="0" bldLvl="0" animBg="1"/>
      <p:bldP spid="77" grpId="0"/>
      <p:bldP spid="78" grpId="0" bldLvl="0" animBg="1"/>
      <p:bldP spid="79" grpId="0" bldLvl="0" animBg="1"/>
      <p:bldP spid="80" grpId="0" bldLvl="0" animBg="1"/>
      <p:bldP spid="81" grpId="0" bldLvl="0" animBg="1"/>
      <p:bldP spid="82" grpId="0"/>
      <p:bldP spid="83" grpId="0"/>
      <p:bldP spid="84" grpId="0"/>
      <p:bldP spid="85" grpId="0" bldLvl="0" animBg="1"/>
      <p:bldP spid="86" grpId="0" bldLvl="0" animBg="1"/>
      <p:bldP spid="87" grpId="0" bldLvl="0" animBg="1"/>
      <p:bldP spid="88" grpId="0" bldLvl="0" animBg="1"/>
      <p:bldP spid="89" grpId="0" bldLvl="0" animBg="1"/>
      <p:bldP spid="90" grpId="0" bldLvl="0" animBg="1"/>
      <p:bldP spid="91" grpId="0"/>
      <p:bldP spid="92" grpId="0"/>
      <p:bldP spid="93" grpId="0"/>
      <p:bldP spid="94" grpId="0"/>
      <p:bldP spid="95" grpId="0"/>
      <p:bldP spid="96" grpId="0"/>
      <p:bldP spid="97" grpId="0"/>
      <p:bldP spid="9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fdd04f28e952d888911423c3b641f367"/>
          <p:cNvPicPr>
            <a:picLocks noChangeAspect="1"/>
          </p:cNvPicPr>
          <p:nvPr/>
        </p:nvPicPr>
        <p:blipFill>
          <a:blip r:embed="rId4"/>
          <a:stretch>
            <a:fillRect/>
          </a:stretch>
        </p:blipFill>
        <p:spPr>
          <a:xfrm>
            <a:off x="-594995" y="101600"/>
            <a:ext cx="7718425" cy="6073140"/>
          </a:xfrm>
          <a:prstGeom prst="rect">
            <a:avLst/>
          </a:prstGeom>
        </p:spPr>
      </p:pic>
      <p:sp>
        <p:nvSpPr>
          <p:cNvPr id="11" name="Text Box 2"/>
          <p:cNvSpPr txBox="1">
            <a:spLocks noChangeArrowheads="1"/>
          </p:cNvSpPr>
          <p:nvPr/>
        </p:nvSpPr>
        <p:spPr bwMode="auto">
          <a:xfrm>
            <a:off x="5911850" y="1994535"/>
            <a:ext cx="5568315" cy="1553210"/>
          </a:xfrm>
          <a:prstGeom prst="rect">
            <a:avLst/>
          </a:prstGeom>
          <a:noFill/>
          <a:ln w="9525">
            <a:noFill/>
            <a:miter lim="800000"/>
          </a:ln>
        </p:spPr>
        <p:txBody>
          <a:bodyPr wrap="square">
            <a:spAutoFit/>
          </a:bodyPr>
          <a:lstStyle/>
          <a:p>
            <a:pPr algn="dist" defTabSz="912495"/>
            <a:r>
              <a:rPr lang="zh-CN" altLang="en-US" sz="95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谢谢聆听</a:t>
            </a:r>
          </a:p>
        </p:txBody>
      </p:sp>
      <p:sp>
        <p:nvSpPr>
          <p:cNvPr id="12" name="Text Box 2"/>
          <p:cNvSpPr txBox="1">
            <a:spLocks noChangeArrowheads="1"/>
          </p:cNvSpPr>
          <p:nvPr/>
        </p:nvSpPr>
        <p:spPr bwMode="auto">
          <a:xfrm>
            <a:off x="6125210" y="3432810"/>
            <a:ext cx="5057775" cy="358775"/>
          </a:xfrm>
          <a:prstGeom prst="rect">
            <a:avLst/>
          </a:prstGeom>
          <a:noFill/>
          <a:ln w="9525">
            <a:noFill/>
            <a:miter lim="800000"/>
          </a:ln>
        </p:spPr>
        <p:txBody>
          <a:bodyPr wrap="square">
            <a:spAutoFit/>
          </a:bodyPr>
          <a:lstStyle/>
          <a:p>
            <a:pPr algn="dist" defTabSz="912495"/>
            <a:r>
              <a:rPr lang="zh-CN" altLang="en-US" sz="1735" dirty="0">
                <a:solidFill>
                  <a:schemeClr val="tx1"/>
                </a:solidFill>
                <a:latin typeface="微软雅黑" panose="020B0503020204020204" charset="-122"/>
                <a:ea typeface="微软雅黑" panose="020B0503020204020204" charset="-122"/>
              </a:rPr>
              <a:t>适用于足球训练</a:t>
            </a:r>
            <a:r>
              <a:rPr lang="en-US" altLang="zh-CN" sz="1735" dirty="0">
                <a:solidFill>
                  <a:schemeClr val="tx1"/>
                </a:solidFill>
                <a:latin typeface="微软雅黑" panose="020B0503020204020204" charset="-122"/>
                <a:ea typeface="微软雅黑" panose="020B0503020204020204" charset="-122"/>
              </a:rPr>
              <a:t>/</a:t>
            </a:r>
            <a:r>
              <a:rPr lang="zh-CN" altLang="en-US" sz="1735" dirty="0">
                <a:solidFill>
                  <a:schemeClr val="tx1"/>
                </a:solidFill>
                <a:latin typeface="微软雅黑" panose="020B0503020204020204" charset="-122"/>
                <a:ea typeface="微软雅黑" panose="020B0503020204020204" charset="-122"/>
              </a:rPr>
              <a:t>运动健身</a:t>
            </a:r>
            <a:r>
              <a:rPr lang="en-US" altLang="zh-CN" sz="1735" dirty="0">
                <a:solidFill>
                  <a:schemeClr val="tx1"/>
                </a:solidFill>
                <a:latin typeface="微软雅黑" panose="020B0503020204020204" charset="-122"/>
                <a:ea typeface="微软雅黑" panose="020B0503020204020204" charset="-122"/>
              </a:rPr>
              <a:t>/</a:t>
            </a:r>
            <a:r>
              <a:rPr lang="zh-CN" altLang="en-US" sz="1735" dirty="0">
                <a:solidFill>
                  <a:schemeClr val="tx1"/>
                </a:solidFill>
                <a:latin typeface="微软雅黑" panose="020B0503020204020204" charset="-122"/>
                <a:ea typeface="微软雅黑" panose="020B0503020204020204" charset="-122"/>
              </a:rPr>
              <a:t>工作汇报</a:t>
            </a:r>
            <a:r>
              <a:rPr lang="en-US" altLang="zh-CN" sz="1735" dirty="0">
                <a:solidFill>
                  <a:schemeClr val="tx1"/>
                </a:solidFill>
                <a:latin typeface="微软雅黑" panose="020B0503020204020204" charset="-122"/>
                <a:ea typeface="微软雅黑" panose="020B0503020204020204" charset="-122"/>
              </a:rPr>
              <a:t>/</a:t>
            </a:r>
            <a:r>
              <a:rPr lang="zh-CN" altLang="en-US" sz="1735" dirty="0">
                <a:solidFill>
                  <a:schemeClr val="tx1"/>
                </a:solidFill>
                <a:latin typeface="微软雅黑" panose="020B0503020204020204" charset="-122"/>
                <a:ea typeface="微软雅黑" panose="020B0503020204020204" charset="-122"/>
              </a:rPr>
              <a:t>策划方案等</a:t>
            </a:r>
          </a:p>
        </p:txBody>
      </p:sp>
      <p:cxnSp>
        <p:nvCxnSpPr>
          <p:cNvPr id="15" name="直接连接符 14"/>
          <p:cNvCxnSpPr/>
          <p:nvPr/>
        </p:nvCxnSpPr>
        <p:spPr>
          <a:xfrm>
            <a:off x="6015355" y="3907790"/>
            <a:ext cx="5277485"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TextBox 35"/>
          <p:cNvSpPr txBox="1"/>
          <p:nvPr/>
        </p:nvSpPr>
        <p:spPr>
          <a:xfrm>
            <a:off x="6709728" y="3943738"/>
            <a:ext cx="3930650" cy="460375"/>
          </a:xfrm>
          <a:prstGeom prst="rect">
            <a:avLst/>
          </a:prstGeom>
          <a:noFill/>
        </p:spPr>
        <p:txBody>
          <a:bodyPr wrap="none" rtlCol="0">
            <a:spAutoFit/>
          </a:bodyPr>
          <a:lstStyle/>
          <a:p>
            <a:pPr algn="ctr" defTabSz="912495"/>
            <a:r>
              <a:rPr lang="zh-CN" altLang="en-US" dirty="0">
                <a:solidFill>
                  <a:schemeClr val="tx1"/>
                </a:solidFill>
                <a:latin typeface="微软雅黑" panose="020B0503020204020204" charset="-122"/>
                <a:ea typeface="微软雅黑" panose="020B0503020204020204" charset="-122"/>
              </a:rPr>
              <a:t>诚信铸造品质 创新引领未来</a:t>
            </a:r>
          </a:p>
        </p:txBody>
      </p:sp>
      <p:sp>
        <p:nvSpPr>
          <p:cNvPr id="5" name="Text Box 2"/>
          <p:cNvSpPr txBox="1">
            <a:spLocks noChangeArrowheads="1"/>
          </p:cNvSpPr>
          <p:nvPr/>
        </p:nvSpPr>
        <p:spPr bwMode="auto">
          <a:xfrm>
            <a:off x="10084435" y="372745"/>
            <a:ext cx="1579880" cy="460375"/>
          </a:xfrm>
          <a:prstGeom prst="rect">
            <a:avLst/>
          </a:prstGeom>
          <a:noFill/>
          <a:ln w="9525">
            <a:noFill/>
            <a:miter lim="800000"/>
          </a:ln>
        </p:spPr>
        <p:txBody>
          <a:bodyPr wrap="square">
            <a:spAutoFit/>
          </a:bodyPr>
          <a:lstStyle/>
          <a:p>
            <a:pPr algn="r" defTabSz="912495"/>
            <a:r>
              <a:rPr lang="en-US" altLang="zh-CN"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LOGO</a:t>
            </a:r>
          </a:p>
        </p:txBody>
      </p:sp>
    </p:spTree>
  </p:cSld>
  <p:clrMapOvr>
    <a:masterClrMapping/>
  </p:clrMapOvr>
  <p:transition advTm="5866">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2000"/>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1680"/>
                            </p:stCondLst>
                            <p:childTnLst>
                              <p:par>
                                <p:cTn id="16" presetID="2" presetClass="entr" presetSubtype="2" fill="hold" grpId="0" nodeType="afterEffect">
                                  <p:stCondLst>
                                    <p:cond delay="0"/>
                                  </p:stCondLst>
                                  <p:iterate type="lt">
                                    <p:tmPct val="12000"/>
                                  </p:iterate>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236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 presetClass="entr" presetSubtype="2"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1+#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childTnLst>
                          </p:cTn>
                        </p:par>
                        <p:par>
                          <p:cTn id="30" fill="hold">
                            <p:stCondLst>
                              <p:cond delay="3960"/>
                            </p:stCondLst>
                            <p:childTnLst>
                              <p:par>
                                <p:cTn id="31" presetID="42"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69502ff45a947ee7b9d883bb478990ab44d68446"/>
</p:tagLst>
</file>

<file path=ppt/theme/theme1.xml><?xml version="1.0" encoding="utf-8"?>
<a:theme xmlns:a="http://schemas.openxmlformats.org/drawingml/2006/main" name="Office 主题">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2481</Words>
  <Application>Microsoft Office PowerPoint</Application>
  <PresentationFormat>自定义</PresentationFormat>
  <Paragraphs>255</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12</cp:revision>
  <dcterms:created xsi:type="dcterms:W3CDTF">2017-06-21T11:57:00Z</dcterms:created>
  <dcterms:modified xsi:type="dcterms:W3CDTF">2018-03-26T03:38:19Z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