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2020/4/8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2020/4/8</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1094271" y="3039804"/>
            <a:ext cx="9704901" cy="923330"/>
          </a:xfrm>
          <a:prstGeom prst="rect">
            <a:avLst/>
          </a:prstGeom>
        </p:spPr>
        <p:txBody>
          <a:bodyPr wrap="none">
            <a:spAutoFit/>
          </a:bodyPr>
          <a:lstStyle/>
          <a:p>
            <a:pPr algn="ctr"/>
            <a:r>
              <a:rPr lang="zh-CN" altLang="en-US" sz="5400" b="1" dirty="0">
                <a:solidFill>
                  <a:srgbClr val="436982"/>
                </a:solidFill>
                <a:latin typeface="微软雅黑" panose="020B0503020204020204" pitchFamily="34" charset="-122"/>
                <a:ea typeface="微软雅黑" panose="020B0503020204020204" pitchFamily="34" charset="-122"/>
              </a:rPr>
              <a:t>社区科护士长工作总结</a:t>
            </a:r>
            <a:r>
              <a:rPr lang="en-US" altLang="zh-CN" sz="5400" b="1" dirty="0" err="1">
                <a:solidFill>
                  <a:srgbClr val="436982"/>
                </a:solidFill>
                <a:latin typeface="微软雅黑" panose="020B0503020204020204" pitchFamily="34" charset="-122"/>
                <a:ea typeface="微软雅黑" panose="020B0503020204020204" pitchFamily="34" charset="-122"/>
              </a:rPr>
              <a:t>ppt</a:t>
            </a:r>
            <a:r>
              <a:rPr lang="zh-CN" altLang="en-US" sz="5400" b="1" dirty="0">
                <a:solidFill>
                  <a:srgbClr val="436982"/>
                </a:solidFill>
                <a:latin typeface="微软雅黑" panose="020B0503020204020204" pitchFamily="34" charset="-122"/>
                <a:ea typeface="微软雅黑" panose="020B0503020204020204" pitchFamily="34" charset="-122"/>
              </a:rPr>
              <a:t>模板</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1687</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2020-04-08T05:29:43Z</dcterms:modified>
</cp:coreProperties>
</file>