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3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864"/>
    <a:srgbClr val="F8EBBA"/>
    <a:srgbClr val="FFFFFF"/>
    <a:srgbClr val="F7F5E9"/>
    <a:srgbClr val="FAF1D5"/>
    <a:srgbClr val="52879A"/>
    <a:srgbClr val="A2C374"/>
    <a:srgbClr val="9FB5A8"/>
    <a:srgbClr val="5E6C75"/>
    <a:srgbClr val="E06E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-2874" y="-1344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9FACE-2757-48FF-A9F7-47C26E8EAC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1B704-DCBF-4D87-935D-D6AF77CDF98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674AF-7A83-46EA-B008-CAA1BCBC4A7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FBDBF-3E7F-4B1D-A766-C567ED8F7D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3.jpeg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0" y="0"/>
          <a:ext cx="12192000" cy="685799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97971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</a:tr>
              <a:tr h="97971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</a:tr>
              <a:tr h="97971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</a:tr>
              <a:tr h="97971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</a:tr>
              <a:tr h="97971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</a:tr>
              <a:tr h="97971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  <a:alpha val="93000"/>
                      </a:schemeClr>
                    </a:solidFill>
                  </a:tcPr>
                </a:tc>
                <a:tc hMerge="1"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 hMerge="1"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</a:tr>
              <a:tr h="97971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6461760" y="5166361"/>
            <a:ext cx="352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制作人：叶小虾</a:t>
            </a:r>
            <a:endParaRPr lang="zh-CN" altLang="en-US" sz="3200" dirty="0">
              <a:solidFill>
                <a:schemeClr val="bg1"/>
              </a:solid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pic>
        <p:nvPicPr>
          <p:cNvPr id="23" name="胡歌 - 六月的雨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999694" y="6040095"/>
            <a:ext cx="309880" cy="4298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000" kern="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0" y="2"/>
          <a:ext cx="12192000" cy="233705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4000"/>
                <a:gridCol w="1524000"/>
                <a:gridCol w="1615440"/>
                <a:gridCol w="1432560"/>
                <a:gridCol w="1524000"/>
                <a:gridCol w="1524000"/>
                <a:gridCol w="1524000"/>
                <a:gridCol w="1524000"/>
              </a:tblGrid>
              <a:tr h="77901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</a:tr>
              <a:tr h="77901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</a:tr>
              <a:tr h="77901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41960" y="2636520"/>
            <a:ext cx="5394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或许你曾经特别讨厌？</a:t>
            </a:r>
            <a:endParaRPr lang="zh-CN" altLang="en-US" sz="2800" dirty="0"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33621" y="3764282"/>
            <a:ext cx="2862179" cy="2501901"/>
            <a:chOff x="1862221" y="3487419"/>
            <a:chExt cx="2862179" cy="2501901"/>
          </a:xfrm>
        </p:grpSpPr>
        <p:sp>
          <p:nvSpPr>
            <p:cNvPr id="10" name="文本框 9"/>
            <p:cNvSpPr txBox="1"/>
            <p:nvPr/>
          </p:nvSpPr>
          <p:spPr>
            <a:xfrm>
              <a:off x="2135069" y="3502659"/>
              <a:ext cx="2316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开学时的军训</a:t>
              </a:r>
              <a:endParaRPr lang="zh-CN" altLang="en-US" sz="2800" dirty="0"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924652" y="4087541"/>
              <a:ext cx="2737315" cy="1824877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862221" y="3487419"/>
              <a:ext cx="2862179" cy="523220"/>
            </a:xfrm>
            <a:prstGeom prst="rect">
              <a:avLst/>
            </a:prstGeom>
            <a:noFill/>
            <a:ln>
              <a:solidFill>
                <a:srgbClr val="5287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862221" y="3487419"/>
              <a:ext cx="2862179" cy="2501901"/>
            </a:xfrm>
            <a:prstGeom prst="rect">
              <a:avLst/>
            </a:prstGeom>
            <a:noFill/>
            <a:ln>
              <a:solidFill>
                <a:srgbClr val="5287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50765" y="3779522"/>
            <a:ext cx="2862179" cy="2501901"/>
            <a:chOff x="5150764" y="3779520"/>
            <a:chExt cx="2862179" cy="2501901"/>
          </a:xfrm>
        </p:grpSpPr>
        <p:pic>
          <p:nvPicPr>
            <p:cNvPr id="15" name="图片 14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213853" y="4379480"/>
              <a:ext cx="2736000" cy="1825200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5150764" y="3779520"/>
              <a:ext cx="2862179" cy="2501901"/>
              <a:chOff x="1862221" y="3487419"/>
              <a:chExt cx="2862179" cy="2501901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2344830" y="3513859"/>
                <a:ext cx="23164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社</a:t>
                </a:r>
                <a:r>
                  <a:rPr lang="zh-CN" altLang="en-US" sz="2800" dirty="0" smtClean="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团里忙碌</a:t>
                </a:r>
                <a:endParaRPr lang="zh-CN" altLang="en-US" sz="2800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862221" y="3487419"/>
                <a:ext cx="2862179" cy="523220"/>
              </a:xfrm>
              <a:prstGeom prst="rect">
                <a:avLst/>
              </a:prstGeom>
              <a:noFill/>
              <a:ln>
                <a:solidFill>
                  <a:srgbClr val="5287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862221" y="3487419"/>
                <a:ext cx="2862179" cy="2501901"/>
              </a:xfrm>
              <a:prstGeom prst="rect">
                <a:avLst/>
              </a:prstGeom>
              <a:noFill/>
              <a:ln>
                <a:solidFill>
                  <a:srgbClr val="5287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681980" y="3805962"/>
            <a:ext cx="2862179" cy="2501901"/>
            <a:chOff x="8681979" y="3805960"/>
            <a:chExt cx="2862179" cy="2501901"/>
          </a:xfrm>
        </p:grpSpPr>
        <p:grpSp>
          <p:nvGrpSpPr>
            <p:cNvPr id="21" name="组合 20"/>
            <p:cNvGrpSpPr/>
            <p:nvPr/>
          </p:nvGrpSpPr>
          <p:grpSpPr>
            <a:xfrm>
              <a:off x="8681979" y="3805960"/>
              <a:ext cx="2862179" cy="2501901"/>
              <a:chOff x="1862221" y="3487419"/>
              <a:chExt cx="2862179" cy="2501901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2344830" y="3513859"/>
                <a:ext cx="23164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 smtClean="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坑爹的毛概</a:t>
                </a:r>
                <a:endParaRPr lang="zh-CN" altLang="en-US" sz="2800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862221" y="3487419"/>
                <a:ext cx="2862179" cy="523220"/>
              </a:xfrm>
              <a:prstGeom prst="rect">
                <a:avLst/>
              </a:prstGeom>
              <a:noFill/>
              <a:ln>
                <a:solidFill>
                  <a:srgbClr val="5287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862221" y="3487419"/>
                <a:ext cx="2862179" cy="2501901"/>
              </a:xfrm>
              <a:prstGeom prst="rect">
                <a:avLst/>
              </a:prstGeom>
              <a:noFill/>
              <a:ln>
                <a:solidFill>
                  <a:srgbClr val="5287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8745068" y="4419140"/>
              <a:ext cx="2736000" cy="18252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633621" y="3764282"/>
            <a:ext cx="2862179" cy="2501901"/>
            <a:chOff x="1862221" y="3487419"/>
            <a:chExt cx="2862179" cy="2501901"/>
          </a:xfrm>
        </p:grpSpPr>
        <p:sp>
          <p:nvSpPr>
            <p:cNvPr id="10" name="文本框 9"/>
            <p:cNvSpPr txBox="1"/>
            <p:nvPr/>
          </p:nvSpPr>
          <p:spPr>
            <a:xfrm>
              <a:off x="2135069" y="3502659"/>
              <a:ext cx="2316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早起的早上</a:t>
              </a:r>
              <a:endParaRPr lang="zh-CN" altLang="en-US" sz="2800" dirty="0"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email"/>
            <a:stretch>
              <a:fillRect/>
            </a:stretch>
          </p:blipFill>
          <p:spPr>
            <a:xfrm>
              <a:off x="1924652" y="4102619"/>
              <a:ext cx="2737315" cy="1825200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862221" y="3487419"/>
              <a:ext cx="2862179" cy="523220"/>
            </a:xfrm>
            <a:prstGeom prst="rect">
              <a:avLst/>
            </a:prstGeom>
            <a:noFill/>
            <a:ln>
              <a:solidFill>
                <a:srgbClr val="5287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862221" y="3487419"/>
              <a:ext cx="2862179" cy="2501901"/>
            </a:xfrm>
            <a:prstGeom prst="rect">
              <a:avLst/>
            </a:prstGeom>
            <a:noFill/>
            <a:ln>
              <a:solidFill>
                <a:srgbClr val="5287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50765" y="3779522"/>
            <a:ext cx="2862179" cy="2501901"/>
            <a:chOff x="5150764" y="3779520"/>
            <a:chExt cx="2862179" cy="2501901"/>
          </a:xfrm>
        </p:grpSpPr>
        <p:pic>
          <p:nvPicPr>
            <p:cNvPr id="15" name="图片 14"/>
            <p:cNvPicPr/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5213853" y="4424760"/>
              <a:ext cx="2736000" cy="1734639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5150764" y="3779520"/>
              <a:ext cx="2862179" cy="2501901"/>
              <a:chOff x="1862221" y="3487419"/>
              <a:chExt cx="2862179" cy="2501901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2344830" y="3513859"/>
                <a:ext cx="23164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 smtClean="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考试的紧张</a:t>
                </a:r>
                <a:endParaRPr lang="zh-CN" altLang="en-US" sz="2800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862221" y="3487419"/>
                <a:ext cx="2862179" cy="523220"/>
              </a:xfrm>
              <a:prstGeom prst="rect">
                <a:avLst/>
              </a:prstGeom>
              <a:noFill/>
              <a:ln>
                <a:solidFill>
                  <a:srgbClr val="5287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862221" y="3487419"/>
                <a:ext cx="2862179" cy="2501901"/>
              </a:xfrm>
              <a:prstGeom prst="rect">
                <a:avLst/>
              </a:prstGeom>
              <a:noFill/>
              <a:ln>
                <a:solidFill>
                  <a:srgbClr val="5287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681980" y="3805962"/>
            <a:ext cx="2862179" cy="2501901"/>
            <a:chOff x="8681979" y="3805960"/>
            <a:chExt cx="2862179" cy="2501901"/>
          </a:xfrm>
        </p:grpSpPr>
        <p:grpSp>
          <p:nvGrpSpPr>
            <p:cNvPr id="21" name="组合 20"/>
            <p:cNvGrpSpPr/>
            <p:nvPr/>
          </p:nvGrpSpPr>
          <p:grpSpPr>
            <a:xfrm>
              <a:off x="8681979" y="3805960"/>
              <a:ext cx="2862179" cy="2501901"/>
              <a:chOff x="1862221" y="3487419"/>
              <a:chExt cx="2862179" cy="2501901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2135070" y="3532399"/>
                <a:ext cx="23164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 smtClean="0">
                    <a:latin typeface="方正行楷简体" panose="03000509000000000000" pitchFamily="65" charset="-122"/>
                    <a:ea typeface="方正行楷简体" panose="03000509000000000000" pitchFamily="65" charset="-122"/>
                  </a:rPr>
                  <a:t>还有坑爹体检</a:t>
                </a:r>
                <a:endParaRPr lang="zh-CN" altLang="en-US" sz="2800" dirty="0">
                  <a:latin typeface="方正行楷简体" panose="03000509000000000000" pitchFamily="65" charset="-122"/>
                  <a:ea typeface="方正行楷简体" panose="03000509000000000000" pitchFamily="65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862221" y="3487419"/>
                <a:ext cx="2862179" cy="523220"/>
              </a:xfrm>
              <a:prstGeom prst="rect">
                <a:avLst/>
              </a:prstGeom>
              <a:noFill/>
              <a:ln>
                <a:solidFill>
                  <a:srgbClr val="5287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862221" y="3487419"/>
                <a:ext cx="2862179" cy="2501901"/>
              </a:xfrm>
              <a:prstGeom prst="rect">
                <a:avLst/>
              </a:prstGeom>
              <a:noFill/>
              <a:ln>
                <a:solidFill>
                  <a:srgbClr val="52879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8784039" y="4419140"/>
              <a:ext cx="2658058" cy="1825200"/>
            </a:xfrm>
            <a:prstGeom prst="rect">
              <a:avLst/>
            </a:prstGeom>
          </p:spPr>
        </p:pic>
      </p:grpSp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0" y="2"/>
          <a:ext cx="12192000" cy="233705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24000"/>
                <a:gridCol w="1524000"/>
                <a:gridCol w="1615440"/>
                <a:gridCol w="1432560"/>
                <a:gridCol w="1524000"/>
                <a:gridCol w="1524000"/>
                <a:gridCol w="1524000"/>
                <a:gridCol w="1524000"/>
              </a:tblGrid>
              <a:tr h="77901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</a:tr>
              <a:tr h="77901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</a:tr>
              <a:tr h="77901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4">
                        <a:alphaModFix amt="85000"/>
                      </a:blip>
                      <a:srcRect/>
                      <a:tile tx="0" ty="-24765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132512" y="0"/>
          <a:ext cx="6059488" cy="527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57436"/>
                <a:gridCol w="757436"/>
                <a:gridCol w="757436"/>
                <a:gridCol w="757436"/>
                <a:gridCol w="757436"/>
                <a:gridCol w="757436"/>
                <a:gridCol w="757436"/>
                <a:gridCol w="757436"/>
              </a:tblGrid>
              <a:tr h="43942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</a:tr>
              <a:tr h="878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 vMerge="1"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3556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8EBBA"/>
                    </a:solidFill>
                  </a:tcPr>
                </a:tc>
                <a:tc vMerge="1"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3556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2C864"/>
                    </a:solidFill>
                  </a:tcPr>
                </a:tc>
                <a:tc vMerge="1"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3556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2C86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8EBBA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9921240" y="5334000"/>
            <a:ext cx="731520" cy="899160"/>
          </a:xfrm>
          <a:prstGeom prst="rect">
            <a:avLst/>
          </a:prstGeom>
          <a:solidFill>
            <a:srgbClr val="F8E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397240" y="5334000"/>
            <a:ext cx="731520" cy="899160"/>
          </a:xfrm>
          <a:prstGeom prst="rect">
            <a:avLst/>
          </a:prstGeom>
          <a:solidFill>
            <a:srgbClr val="F2C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903720" y="5334000"/>
            <a:ext cx="731520" cy="609600"/>
          </a:xfrm>
          <a:prstGeom prst="rect">
            <a:avLst/>
          </a:prstGeom>
          <a:solidFill>
            <a:srgbClr val="F8E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18160" y="487680"/>
            <a:ext cx="4541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或许你曾经有二二的队友？</a:t>
            </a:r>
            <a:endParaRPr lang="zh-CN" altLang="en-US" sz="2800" dirty="0"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07267" y="1709789"/>
            <a:ext cx="3563307" cy="26154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68892">
            <a:off x="1129887" y="2221176"/>
            <a:ext cx="3990240" cy="26745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132512" y="0"/>
          <a:ext cx="6059488" cy="527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57436"/>
                <a:gridCol w="757436"/>
                <a:gridCol w="757436"/>
                <a:gridCol w="757436"/>
                <a:gridCol w="757436"/>
                <a:gridCol w="757436"/>
                <a:gridCol w="757436"/>
                <a:gridCol w="757436"/>
              </a:tblGrid>
              <a:tr h="43942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</a:tr>
              <a:tr h="878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19050" sx="100000" sy="100000" flip="none" algn="tl"/>
                    </a:blipFill>
                  </a:tcPr>
                </a:tc>
                <a:tc vMerge="1"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3556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8EBBA"/>
                    </a:solidFill>
                  </a:tcPr>
                </a:tc>
                <a:tc vMerge="1"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3556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2C864"/>
                    </a:solidFill>
                  </a:tcPr>
                </a:tc>
                <a:tc vMerge="1">
                  <a:tcPr>
                    <a:blipFill dpi="0" rotWithShape="1">
                      <a:blip r:embed="rId1">
                        <a:alphaModFix amt="85000"/>
                      </a:blip>
                      <a:srcRect/>
                      <a:tile tx="0" ty="-3556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2C86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8EBBA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9921240" y="5334000"/>
            <a:ext cx="731520" cy="899160"/>
          </a:xfrm>
          <a:prstGeom prst="rect">
            <a:avLst/>
          </a:prstGeom>
          <a:solidFill>
            <a:srgbClr val="F8E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97240" y="5334000"/>
            <a:ext cx="731520" cy="899160"/>
          </a:xfrm>
          <a:prstGeom prst="rect">
            <a:avLst/>
          </a:prstGeom>
          <a:solidFill>
            <a:srgbClr val="F2C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03720" y="5334000"/>
            <a:ext cx="731520" cy="609600"/>
          </a:xfrm>
          <a:prstGeom prst="rect">
            <a:avLst/>
          </a:prstGeom>
          <a:solidFill>
            <a:srgbClr val="F8EB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147148" y="1317356"/>
            <a:ext cx="2812369" cy="2761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31407" y="2081665"/>
            <a:ext cx="3139440" cy="23453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18160" y="731521"/>
            <a:ext cx="5303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prstClr val="black"/>
                </a:solid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或许你想来一场说走就走的旅行？</a:t>
            </a:r>
            <a:endParaRPr lang="zh-CN" altLang="en-US" sz="2800" dirty="0">
              <a:solidFill>
                <a:prstClr val="black"/>
              </a:solid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870262" y="3708164"/>
            <a:ext cx="524503" cy="524503"/>
          </a:xfrm>
          <a:prstGeom prst="ellipse">
            <a:avLst/>
          </a:prstGeom>
          <a:blipFill>
            <a:blip r:embed="rId1" cstate="email">
              <a:alphaModFix amt="85000"/>
            </a:blip>
            <a:stretch>
              <a:fillRect/>
            </a:stretch>
          </a:blipFill>
          <a:ln w="28575">
            <a:solidFill>
              <a:srgbClr val="F2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endCxn id="13" idx="0"/>
          </p:cNvCxnSpPr>
          <p:nvPr/>
        </p:nvCxnSpPr>
        <p:spPr>
          <a:xfrm>
            <a:off x="6132513" y="2843400"/>
            <a:ext cx="0" cy="864762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6994849" y="3892234"/>
            <a:ext cx="262252" cy="262252"/>
          </a:xfrm>
          <a:prstGeom prst="ellipse">
            <a:avLst/>
          </a:prstGeom>
          <a:solidFill>
            <a:srgbClr val="F2C864"/>
          </a:solidFill>
          <a:ln>
            <a:solidFill>
              <a:srgbClr val="F2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连接符 34"/>
          <p:cNvCxnSpPr/>
          <p:nvPr/>
        </p:nvCxnSpPr>
        <p:spPr>
          <a:xfrm flipV="1">
            <a:off x="7187981" y="3320466"/>
            <a:ext cx="669204" cy="604643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6950671" y="1807101"/>
            <a:ext cx="2194344" cy="1604506"/>
            <a:chOff x="6889710" y="1291094"/>
            <a:chExt cx="2194344" cy="16045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6889710" y="1291094"/>
              <a:ext cx="1929646" cy="14478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2" name="文本框 21"/>
            <p:cNvSpPr txBox="1"/>
            <p:nvPr/>
          </p:nvSpPr>
          <p:spPr>
            <a:xfrm>
              <a:off x="7154408" y="2557046"/>
              <a:ext cx="19296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latin typeface="方正硬笔行书简体" panose="03000509000000000000" pitchFamily="65" charset="-122"/>
                  <a:ea typeface="方正硬笔行书简体" panose="03000509000000000000" pitchFamily="65" charset="-122"/>
                </a:rPr>
                <a:t>一览纵山小</a:t>
              </a:r>
              <a:endParaRPr lang="zh-CN" altLang="en-US" sz="1600" dirty="0">
                <a:latin typeface="方正硬笔行书简体" panose="03000509000000000000" pitchFamily="65" charset="-122"/>
                <a:ea typeface="方正硬笔行书简体" panose="03000509000000000000" pitchFamily="65" charset="-122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8049066" y="3892234"/>
            <a:ext cx="262252" cy="262252"/>
          </a:xfrm>
          <a:prstGeom prst="ellipse">
            <a:avLst/>
          </a:prstGeom>
          <a:solidFill>
            <a:srgbClr val="F2C864"/>
          </a:solidFill>
          <a:ln>
            <a:solidFill>
              <a:srgbClr val="F2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8250021" y="4182556"/>
            <a:ext cx="402945" cy="707074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7949639" y="4918147"/>
            <a:ext cx="1892772" cy="1427124"/>
            <a:chOff x="8065319" y="4323340"/>
            <a:chExt cx="1892772" cy="1427124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8065319" y="4323340"/>
              <a:ext cx="1659374" cy="124501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43" name="文本框 42"/>
            <p:cNvSpPr txBox="1"/>
            <p:nvPr/>
          </p:nvSpPr>
          <p:spPr>
            <a:xfrm>
              <a:off x="8180191" y="5411910"/>
              <a:ext cx="1777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latin typeface="方正硬笔行书简体" panose="03000509000000000000" pitchFamily="65" charset="-122"/>
                  <a:ea typeface="方正硬笔行书简体" panose="03000509000000000000" pitchFamily="65" charset="-122"/>
                </a:rPr>
                <a:t>发现妹子一枚</a:t>
              </a:r>
              <a:endParaRPr lang="zh-CN" altLang="en-US" sz="1600" dirty="0">
                <a:latin typeface="方正硬笔行书简体" panose="03000509000000000000" pitchFamily="65" charset="-122"/>
                <a:ea typeface="方正硬笔行书简体" panose="03000509000000000000" pitchFamily="65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450066" y="3895466"/>
            <a:ext cx="4308217" cy="262252"/>
            <a:chOff x="6394764" y="3894230"/>
            <a:chExt cx="4308217" cy="26225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394764" y="4010709"/>
              <a:ext cx="4215447" cy="0"/>
            </a:xfrm>
            <a:prstGeom prst="line">
              <a:avLst/>
            </a:prstGeom>
            <a:ln w="28575">
              <a:solidFill>
                <a:srgbClr val="F2C8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0440729" y="3894230"/>
              <a:ext cx="262252" cy="262252"/>
            </a:xfrm>
            <a:prstGeom prst="ellipse">
              <a:avLst/>
            </a:prstGeom>
            <a:solidFill>
              <a:srgbClr val="F2C864"/>
            </a:solidFill>
            <a:ln>
              <a:solidFill>
                <a:srgbClr val="F2C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9" name="直接连接符 48"/>
          <p:cNvCxnSpPr/>
          <p:nvPr/>
        </p:nvCxnSpPr>
        <p:spPr>
          <a:xfrm flipV="1">
            <a:off x="10652557" y="3602953"/>
            <a:ext cx="498233" cy="337394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图片 4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227868" y="1532299"/>
            <a:ext cx="1518997" cy="2024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53" name="直接连接符 52"/>
          <p:cNvCxnSpPr>
            <a:stCxn id="13" idx="4"/>
          </p:cNvCxnSpPr>
          <p:nvPr/>
        </p:nvCxnSpPr>
        <p:spPr>
          <a:xfrm>
            <a:off x="6132514" y="4232667"/>
            <a:ext cx="14479" cy="2625335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694958" y="4351427"/>
            <a:ext cx="1255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招宝山</a:t>
            </a:r>
            <a:endParaRPr lang="zh-CN" altLang="en-US" dirty="0"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55" name="直接连接符 54"/>
          <p:cNvCxnSpPr>
            <a:stCxn id="13" idx="2"/>
          </p:cNvCxnSpPr>
          <p:nvPr/>
        </p:nvCxnSpPr>
        <p:spPr>
          <a:xfrm flipH="1" flipV="1">
            <a:off x="1295400" y="3970415"/>
            <a:ext cx="4574861" cy="1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3766829" y="3839287"/>
            <a:ext cx="262252" cy="262252"/>
          </a:xfrm>
          <a:prstGeom prst="ellipse">
            <a:avLst/>
          </a:prstGeom>
          <a:solidFill>
            <a:srgbClr val="F2C864"/>
          </a:solidFill>
          <a:ln>
            <a:solidFill>
              <a:srgbClr val="F2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164043" y="3839287"/>
            <a:ext cx="262252" cy="262252"/>
          </a:xfrm>
          <a:prstGeom prst="ellipse">
            <a:avLst/>
          </a:prstGeom>
          <a:solidFill>
            <a:srgbClr val="F2C864"/>
          </a:solidFill>
          <a:ln>
            <a:solidFill>
              <a:srgbClr val="F2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1021082" y="4101541"/>
            <a:ext cx="274087" cy="597411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304122" y="4797080"/>
            <a:ext cx="2533771" cy="1641036"/>
            <a:chOff x="304122" y="4797080"/>
            <a:chExt cx="2607288" cy="1641036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04122" y="4797080"/>
              <a:ext cx="1982089" cy="14871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62" name="文本框 61"/>
            <p:cNvSpPr txBox="1"/>
            <p:nvPr/>
          </p:nvSpPr>
          <p:spPr>
            <a:xfrm>
              <a:off x="701821" y="6099562"/>
              <a:ext cx="22095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方正硬笔行书简体" panose="03000509000000000000" pitchFamily="65" charset="-122"/>
                  <a:ea typeface="方正硬笔行书简体" panose="03000509000000000000" pitchFamily="65" charset="-122"/>
                </a:rPr>
                <a:t>逗</a:t>
              </a:r>
              <a:r>
                <a:rPr lang="zh-CN" altLang="en-US" sz="1600" dirty="0" smtClean="0">
                  <a:latin typeface="方正硬笔行书简体" panose="03000509000000000000" pitchFamily="65" charset="-122"/>
                  <a:ea typeface="方正硬笔行书简体" panose="03000509000000000000" pitchFamily="65" charset="-122"/>
                </a:rPr>
                <a:t>比二号</a:t>
              </a:r>
              <a:endParaRPr lang="zh-CN" altLang="en-US" sz="1600" dirty="0">
                <a:latin typeface="方正硬笔行书简体" panose="03000509000000000000" pitchFamily="65" charset="-122"/>
                <a:ea typeface="方正硬笔行书简体" panose="03000509000000000000" pitchFamily="65" charset="-122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3477946" y="3197776"/>
            <a:ext cx="402945" cy="707074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2230325" y="1908345"/>
            <a:ext cx="2199775" cy="1362095"/>
            <a:chOff x="2230323" y="1908343"/>
            <a:chExt cx="2199775" cy="1362095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2230323" y="1908343"/>
              <a:ext cx="1597939" cy="119950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66" name="文本框 65"/>
            <p:cNvSpPr txBox="1"/>
            <p:nvPr/>
          </p:nvSpPr>
          <p:spPr>
            <a:xfrm>
              <a:off x="2440094" y="2931884"/>
              <a:ext cx="19900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latin typeface="方正硬笔行书简体" panose="03000509000000000000" pitchFamily="65" charset="-122"/>
                  <a:ea typeface="方正硬笔行书简体" panose="03000509000000000000" pitchFamily="65" charset="-122"/>
                </a:rPr>
                <a:t>逗比一号</a:t>
              </a:r>
              <a:endParaRPr lang="zh-CN" altLang="en-US" sz="1600" dirty="0">
                <a:latin typeface="方正硬笔行书简体" panose="03000509000000000000" pitchFamily="65" charset="-122"/>
                <a:ea typeface="方正硬笔行书简体" panose="03000509000000000000" pitchFamily="65" charset="-122"/>
              </a:endParaRPr>
            </a:p>
          </p:txBody>
        </p:sp>
      </p:grpSp>
      <p:sp>
        <p:nvSpPr>
          <p:cNvPr id="68" name="椭圆 67"/>
          <p:cNvSpPr/>
          <p:nvPr/>
        </p:nvSpPr>
        <p:spPr>
          <a:xfrm>
            <a:off x="5884742" y="2298082"/>
            <a:ext cx="524503" cy="524503"/>
          </a:xfrm>
          <a:prstGeom prst="ellipse">
            <a:avLst/>
          </a:prstGeom>
          <a:blipFill>
            <a:blip r:embed="rId7" cstate="email">
              <a:alphaModFix amt="85000"/>
            </a:blip>
            <a:stretch>
              <a:fillRect/>
            </a:stretch>
          </a:blipFill>
          <a:ln w="28575">
            <a:solidFill>
              <a:srgbClr val="F2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3" grpId="1" animBg="1"/>
      <p:bldP spid="33" grpId="0" animBg="1"/>
      <p:bldP spid="38" grpId="0" animBg="1"/>
      <p:bldP spid="16" grpId="0"/>
      <p:bldP spid="56" grpId="0" animBg="1"/>
      <p:bldP spid="58" grpId="0" animBg="1"/>
      <p:bldP spid="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132513" y="0"/>
            <a:ext cx="0" cy="2355742"/>
          </a:xfrm>
          <a:prstGeom prst="line">
            <a:avLst/>
          </a:prstGeom>
          <a:ln w="28575">
            <a:solidFill>
              <a:srgbClr val="F2C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5870262" y="2355744"/>
            <a:ext cx="524503" cy="524503"/>
          </a:xfrm>
          <a:prstGeom prst="ellipse">
            <a:avLst/>
          </a:prstGeom>
          <a:blipFill>
            <a:blip r:embed="rId1" cstate="email">
              <a:alphaModFix amt="85000"/>
            </a:blip>
            <a:stretch>
              <a:fillRect/>
            </a:stretch>
          </a:blipFill>
          <a:ln w="28575">
            <a:solidFill>
              <a:srgbClr val="F2C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40363" y="2432013"/>
            <a:ext cx="929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慈城</a:t>
            </a:r>
            <a:endParaRPr lang="zh-CN" altLang="en-US" sz="2000" dirty="0"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930391" y="820487"/>
            <a:ext cx="3659331" cy="1877731"/>
            <a:chOff x="1930390" y="820485"/>
            <a:chExt cx="3659331" cy="187773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930390" y="820485"/>
              <a:ext cx="1877731" cy="1877731"/>
            </a:xfrm>
            <a:prstGeom prst="rect">
              <a:avLst/>
            </a:prstGeom>
            <a:effectLst>
              <a:reflection blurRad="6350" stA="50000" endA="300" endPos="55000" dir="5400000" sy="-100000" algn="bl" rotWithShape="0"/>
            </a:effectLst>
            <a:scene3d>
              <a:camera prst="perspectiveRight"/>
              <a:lightRig rig="threePt" dir="t"/>
            </a:scene3d>
          </p:spPr>
        </p:pic>
        <p:sp>
          <p:nvSpPr>
            <p:cNvPr id="32" name="文本框 31"/>
            <p:cNvSpPr txBox="1"/>
            <p:nvPr/>
          </p:nvSpPr>
          <p:spPr>
            <a:xfrm>
              <a:off x="3808121" y="951972"/>
              <a:ext cx="1781600" cy="37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输入文本</a:t>
              </a:r>
              <a:endParaRPr lang="zh-CN" altLang="en-US" dirty="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196238" y="3917732"/>
            <a:ext cx="3594263" cy="1883827"/>
            <a:chOff x="3196238" y="3917731"/>
            <a:chExt cx="3594262" cy="1883827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196238" y="3917731"/>
              <a:ext cx="1877731" cy="1883827"/>
            </a:xfrm>
            <a:prstGeom prst="rect">
              <a:avLst/>
            </a:prstGeom>
            <a:effectLst>
              <a:reflection blurRad="6350" stA="50000" endA="300" endPos="55000" dir="5400000" sy="-100000" algn="bl" rotWithShape="0"/>
            </a:effectLst>
          </p:spPr>
        </p:pic>
        <p:sp>
          <p:nvSpPr>
            <p:cNvPr id="33" name="文本框 32"/>
            <p:cNvSpPr txBox="1"/>
            <p:nvPr/>
          </p:nvSpPr>
          <p:spPr>
            <a:xfrm>
              <a:off x="5008900" y="4000686"/>
              <a:ext cx="1781600" cy="37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输入文本</a:t>
              </a:r>
              <a:endParaRPr lang="zh-CN" altLang="en-US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24289" y="3917732"/>
            <a:ext cx="3582236" cy="1883827"/>
            <a:chOff x="7332776" y="3917731"/>
            <a:chExt cx="3582236" cy="188382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7332776" y="3917731"/>
              <a:ext cx="1877731" cy="1883827"/>
            </a:xfrm>
            <a:prstGeom prst="rect">
              <a:avLst/>
            </a:prstGeom>
            <a:effectLst>
              <a:reflection blurRad="6350" stA="50000" endA="300" endPos="55000" dir="5400000" sy="-100000" algn="bl" rotWithShape="0"/>
            </a:effectLst>
          </p:spPr>
        </p:pic>
        <p:sp>
          <p:nvSpPr>
            <p:cNvPr id="34" name="文本框 33"/>
            <p:cNvSpPr txBox="1"/>
            <p:nvPr/>
          </p:nvSpPr>
          <p:spPr>
            <a:xfrm>
              <a:off x="9133412" y="4035972"/>
              <a:ext cx="1781600" cy="37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输入文本</a:t>
              </a:r>
              <a:endParaRPr lang="zh-CN" altLang="en-US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641313" y="573320"/>
            <a:ext cx="3323936" cy="2058748"/>
            <a:chOff x="8641313" y="573320"/>
            <a:chExt cx="3323936" cy="205874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8641313" y="754337"/>
              <a:ext cx="1877731" cy="1877731"/>
            </a:xfrm>
            <a:prstGeom prst="rect">
              <a:avLst/>
            </a:prstGeom>
            <a:effectLst>
              <a:reflection blurRad="6350" stA="50000" endA="300" endPos="55000" dir="5400000" sy="-100000" algn="bl" rotWithShape="0"/>
            </a:effectLst>
            <a:scene3d>
              <a:camera prst="perspectiveLeft"/>
              <a:lightRig rig="threePt" dir="t"/>
            </a:scene3d>
          </p:spPr>
        </p:pic>
        <p:sp>
          <p:nvSpPr>
            <p:cNvPr id="35" name="文本框 34"/>
            <p:cNvSpPr txBox="1"/>
            <p:nvPr/>
          </p:nvSpPr>
          <p:spPr>
            <a:xfrm>
              <a:off x="10183649" y="573320"/>
              <a:ext cx="1781600" cy="371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输入文本</a:t>
              </a:r>
              <a:endParaRPr lang="zh-CN" altLang="en-US" dirty="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1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 flipV="1">
            <a:off x="1" y="5556963"/>
            <a:ext cx="12234041" cy="130103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59323" y="912972"/>
            <a:ext cx="6629405" cy="459827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7" name="组合 16"/>
          <p:cNvGrpSpPr/>
          <p:nvPr/>
        </p:nvGrpSpPr>
        <p:grpSpPr>
          <a:xfrm>
            <a:off x="729721" y="554534"/>
            <a:ext cx="3878819" cy="4594091"/>
            <a:chOff x="1912135" y="915061"/>
            <a:chExt cx="3878818" cy="4594091"/>
          </a:xfrm>
        </p:grpSpPr>
        <p:sp>
          <p:nvSpPr>
            <p:cNvPr id="8" name="任意多边形 7"/>
            <p:cNvSpPr/>
            <p:nvPr/>
          </p:nvSpPr>
          <p:spPr>
            <a:xfrm>
              <a:off x="3512301" y="915061"/>
              <a:ext cx="1481635" cy="1703029"/>
            </a:xfrm>
            <a:custGeom>
              <a:avLst/>
              <a:gdLst>
                <a:gd name="connsiteX0" fmla="*/ 0 w 1703029"/>
                <a:gd name="connsiteY0" fmla="*/ 740818 h 1481635"/>
                <a:gd name="connsiteX1" fmla="*/ 370409 w 1703029"/>
                <a:gd name="connsiteY1" fmla="*/ 0 h 1481635"/>
                <a:gd name="connsiteX2" fmla="*/ 1332620 w 1703029"/>
                <a:gd name="connsiteY2" fmla="*/ 0 h 1481635"/>
                <a:gd name="connsiteX3" fmla="*/ 1703029 w 1703029"/>
                <a:gd name="connsiteY3" fmla="*/ 740818 h 1481635"/>
                <a:gd name="connsiteX4" fmla="*/ 1332620 w 1703029"/>
                <a:gd name="connsiteY4" fmla="*/ 1481635 h 1481635"/>
                <a:gd name="connsiteX5" fmla="*/ 370409 w 1703029"/>
                <a:gd name="connsiteY5" fmla="*/ 1481635 h 1481635"/>
                <a:gd name="connsiteX6" fmla="*/ 0 w 1703029"/>
                <a:gd name="connsiteY6" fmla="*/ 740818 h 1481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3029" h="1481635">
                  <a:moveTo>
                    <a:pt x="851514" y="0"/>
                  </a:moveTo>
                  <a:lnTo>
                    <a:pt x="1703029" y="322256"/>
                  </a:lnTo>
                  <a:lnTo>
                    <a:pt x="1703029" y="1159379"/>
                  </a:lnTo>
                  <a:lnTo>
                    <a:pt x="851514" y="1481635"/>
                  </a:lnTo>
                  <a:lnTo>
                    <a:pt x="0" y="1159379"/>
                  </a:lnTo>
                  <a:lnTo>
                    <a:pt x="0" y="322256"/>
                  </a:lnTo>
                  <a:lnTo>
                    <a:pt x="851514" y="0"/>
                  </a:lnTo>
                  <a:close/>
                </a:path>
              </a:pathLst>
            </a:custGeom>
            <a:blipFill dpi="0" rotWithShape="0">
              <a:blip r:embed="rId2" cstate="email"/>
              <a:srcRect/>
              <a:stretch>
                <a:fillRect/>
              </a:stretch>
            </a:blipFill>
            <a:ln>
              <a:noFill/>
            </a:ln>
            <a:effectLst>
              <a:outerShdw blurRad="88900" dist="635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36628" tIns="471129" rIns="436628" bIns="471129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5400" kern="1200" dirty="0" smtClean="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  <a:cs typeface="+mn-cs"/>
                </a:rPr>
                <a:t> </a:t>
              </a:r>
              <a:endParaRPr lang="zh-CN" altLang="en-US" sz="5400" kern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912135" y="915061"/>
              <a:ext cx="1481635" cy="1703029"/>
            </a:xfrm>
            <a:custGeom>
              <a:avLst/>
              <a:gdLst>
                <a:gd name="connsiteX0" fmla="*/ 0 w 1703029"/>
                <a:gd name="connsiteY0" fmla="*/ 740818 h 1481635"/>
                <a:gd name="connsiteX1" fmla="*/ 370409 w 1703029"/>
                <a:gd name="connsiteY1" fmla="*/ 0 h 1481635"/>
                <a:gd name="connsiteX2" fmla="*/ 1332620 w 1703029"/>
                <a:gd name="connsiteY2" fmla="*/ 0 h 1481635"/>
                <a:gd name="connsiteX3" fmla="*/ 1703029 w 1703029"/>
                <a:gd name="connsiteY3" fmla="*/ 740818 h 1481635"/>
                <a:gd name="connsiteX4" fmla="*/ 1332620 w 1703029"/>
                <a:gd name="connsiteY4" fmla="*/ 1481635 h 1481635"/>
                <a:gd name="connsiteX5" fmla="*/ 370409 w 1703029"/>
                <a:gd name="connsiteY5" fmla="*/ 1481635 h 1481635"/>
                <a:gd name="connsiteX6" fmla="*/ 0 w 1703029"/>
                <a:gd name="connsiteY6" fmla="*/ 740818 h 1481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3029" h="1481635">
                  <a:moveTo>
                    <a:pt x="851514" y="0"/>
                  </a:moveTo>
                  <a:lnTo>
                    <a:pt x="1703029" y="322256"/>
                  </a:lnTo>
                  <a:lnTo>
                    <a:pt x="1703029" y="1159379"/>
                  </a:lnTo>
                  <a:lnTo>
                    <a:pt x="851514" y="1481635"/>
                  </a:lnTo>
                  <a:lnTo>
                    <a:pt x="0" y="1159379"/>
                  </a:lnTo>
                  <a:lnTo>
                    <a:pt x="0" y="322256"/>
                  </a:lnTo>
                  <a:lnTo>
                    <a:pt x="851514" y="0"/>
                  </a:lnTo>
                  <a:close/>
                </a:path>
              </a:pathLst>
            </a:custGeom>
            <a:blipFill dpi="0" rotWithShape="0">
              <a:blip r:embed="rId3" cstate="email"/>
              <a:srcRect/>
              <a:stretch>
                <a:fillRect r="-21000"/>
              </a:stretch>
            </a:blipFill>
            <a:ln>
              <a:noFill/>
            </a:ln>
            <a:effectLst>
              <a:outerShdw blurRad="88900" dist="635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30888" tIns="265389" rIns="230888" bIns="265389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 kern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709152" y="2360592"/>
              <a:ext cx="1481635" cy="1703029"/>
            </a:xfrm>
            <a:custGeom>
              <a:avLst/>
              <a:gdLst>
                <a:gd name="connsiteX0" fmla="*/ 0 w 1703029"/>
                <a:gd name="connsiteY0" fmla="*/ 740818 h 1481635"/>
                <a:gd name="connsiteX1" fmla="*/ 370409 w 1703029"/>
                <a:gd name="connsiteY1" fmla="*/ 0 h 1481635"/>
                <a:gd name="connsiteX2" fmla="*/ 1332620 w 1703029"/>
                <a:gd name="connsiteY2" fmla="*/ 0 h 1481635"/>
                <a:gd name="connsiteX3" fmla="*/ 1703029 w 1703029"/>
                <a:gd name="connsiteY3" fmla="*/ 740818 h 1481635"/>
                <a:gd name="connsiteX4" fmla="*/ 1332620 w 1703029"/>
                <a:gd name="connsiteY4" fmla="*/ 1481635 h 1481635"/>
                <a:gd name="connsiteX5" fmla="*/ 370409 w 1703029"/>
                <a:gd name="connsiteY5" fmla="*/ 1481635 h 1481635"/>
                <a:gd name="connsiteX6" fmla="*/ 0 w 1703029"/>
                <a:gd name="connsiteY6" fmla="*/ 740818 h 1481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3029" h="1481635">
                  <a:moveTo>
                    <a:pt x="851514" y="0"/>
                  </a:moveTo>
                  <a:lnTo>
                    <a:pt x="1703029" y="322256"/>
                  </a:lnTo>
                  <a:lnTo>
                    <a:pt x="1703029" y="1159379"/>
                  </a:lnTo>
                  <a:lnTo>
                    <a:pt x="851514" y="1481635"/>
                  </a:lnTo>
                  <a:lnTo>
                    <a:pt x="0" y="1159379"/>
                  </a:lnTo>
                  <a:lnTo>
                    <a:pt x="0" y="322256"/>
                  </a:lnTo>
                  <a:lnTo>
                    <a:pt x="851514" y="0"/>
                  </a:lnTo>
                  <a:close/>
                </a:path>
              </a:pathLst>
            </a:custGeom>
            <a:blipFill dpi="0" rotWithShape="0">
              <a:blip r:embed="rId4" cstate="email"/>
              <a:srcRect/>
              <a:stretch>
                <a:fillRect/>
              </a:stretch>
            </a:blipFill>
            <a:ln>
              <a:noFill/>
            </a:ln>
            <a:effectLst>
              <a:outerShdw blurRad="88900" dist="635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36628" tIns="471129" rIns="436628" bIns="471129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5400" kern="1200" dirty="0" smtClean="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  <a:cs typeface="+mn-cs"/>
                </a:rPr>
                <a:t> </a:t>
              </a:r>
              <a:endParaRPr lang="zh-CN" altLang="en-US" sz="5400" kern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309318" y="2360592"/>
              <a:ext cx="1481635" cy="1703029"/>
            </a:xfrm>
            <a:custGeom>
              <a:avLst/>
              <a:gdLst>
                <a:gd name="connsiteX0" fmla="*/ 0 w 1703029"/>
                <a:gd name="connsiteY0" fmla="*/ 740818 h 1481635"/>
                <a:gd name="connsiteX1" fmla="*/ 370409 w 1703029"/>
                <a:gd name="connsiteY1" fmla="*/ 0 h 1481635"/>
                <a:gd name="connsiteX2" fmla="*/ 1332620 w 1703029"/>
                <a:gd name="connsiteY2" fmla="*/ 0 h 1481635"/>
                <a:gd name="connsiteX3" fmla="*/ 1703029 w 1703029"/>
                <a:gd name="connsiteY3" fmla="*/ 740818 h 1481635"/>
                <a:gd name="connsiteX4" fmla="*/ 1332620 w 1703029"/>
                <a:gd name="connsiteY4" fmla="*/ 1481635 h 1481635"/>
                <a:gd name="connsiteX5" fmla="*/ 370409 w 1703029"/>
                <a:gd name="connsiteY5" fmla="*/ 1481635 h 1481635"/>
                <a:gd name="connsiteX6" fmla="*/ 0 w 1703029"/>
                <a:gd name="connsiteY6" fmla="*/ 740818 h 1481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3029" h="1481635">
                  <a:moveTo>
                    <a:pt x="851514" y="0"/>
                  </a:moveTo>
                  <a:lnTo>
                    <a:pt x="1703029" y="322256"/>
                  </a:lnTo>
                  <a:lnTo>
                    <a:pt x="1703029" y="1159379"/>
                  </a:lnTo>
                  <a:lnTo>
                    <a:pt x="851514" y="1481635"/>
                  </a:lnTo>
                  <a:lnTo>
                    <a:pt x="0" y="1159379"/>
                  </a:lnTo>
                  <a:lnTo>
                    <a:pt x="0" y="322256"/>
                  </a:lnTo>
                  <a:lnTo>
                    <a:pt x="851514" y="0"/>
                  </a:lnTo>
                  <a:close/>
                </a:path>
              </a:pathLst>
            </a:custGeom>
            <a:blipFill dpi="0" rotWithShape="0">
              <a:blip r:embed="rId5" cstate="email"/>
              <a:srcRect/>
              <a:stretch>
                <a:fillRect/>
              </a:stretch>
            </a:blipFill>
            <a:ln>
              <a:noFill/>
            </a:ln>
            <a:effectLst>
              <a:outerShdw blurRad="88900" dist="635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30888" tIns="265389" rIns="230888" bIns="265389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 kern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3512301" y="3806123"/>
              <a:ext cx="1481635" cy="1703029"/>
            </a:xfrm>
            <a:custGeom>
              <a:avLst/>
              <a:gdLst>
                <a:gd name="connsiteX0" fmla="*/ 0 w 1703029"/>
                <a:gd name="connsiteY0" fmla="*/ 740818 h 1481635"/>
                <a:gd name="connsiteX1" fmla="*/ 370409 w 1703029"/>
                <a:gd name="connsiteY1" fmla="*/ 0 h 1481635"/>
                <a:gd name="connsiteX2" fmla="*/ 1332620 w 1703029"/>
                <a:gd name="connsiteY2" fmla="*/ 0 h 1481635"/>
                <a:gd name="connsiteX3" fmla="*/ 1703029 w 1703029"/>
                <a:gd name="connsiteY3" fmla="*/ 740818 h 1481635"/>
                <a:gd name="connsiteX4" fmla="*/ 1332620 w 1703029"/>
                <a:gd name="connsiteY4" fmla="*/ 1481635 h 1481635"/>
                <a:gd name="connsiteX5" fmla="*/ 370409 w 1703029"/>
                <a:gd name="connsiteY5" fmla="*/ 1481635 h 1481635"/>
                <a:gd name="connsiteX6" fmla="*/ 0 w 1703029"/>
                <a:gd name="connsiteY6" fmla="*/ 740818 h 1481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3029" h="1481635">
                  <a:moveTo>
                    <a:pt x="851514" y="0"/>
                  </a:moveTo>
                  <a:lnTo>
                    <a:pt x="1703029" y="322256"/>
                  </a:lnTo>
                  <a:lnTo>
                    <a:pt x="1703029" y="1159379"/>
                  </a:lnTo>
                  <a:lnTo>
                    <a:pt x="851514" y="1481635"/>
                  </a:lnTo>
                  <a:lnTo>
                    <a:pt x="0" y="1159379"/>
                  </a:lnTo>
                  <a:lnTo>
                    <a:pt x="0" y="322256"/>
                  </a:lnTo>
                  <a:lnTo>
                    <a:pt x="851514" y="0"/>
                  </a:lnTo>
                  <a:close/>
                </a:path>
              </a:pathLst>
            </a:custGeom>
            <a:blipFill dpi="0" rotWithShape="0">
              <a:blip r:embed="rId6" cstate="email"/>
              <a:srcRect/>
              <a:tile tx="0" ty="63500" sx="20000" sy="20000" flip="none" algn="ctr"/>
            </a:blipFill>
            <a:ln>
              <a:noFill/>
            </a:ln>
            <a:effectLst>
              <a:outerShdw blurRad="88900" dist="635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436628" tIns="471129" rIns="436628" bIns="471129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5400" kern="1200" dirty="0" smtClean="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  <a:cs typeface="+mn-cs"/>
                </a:rPr>
                <a:t> </a:t>
              </a:r>
              <a:endParaRPr lang="zh-CN" altLang="en-US" sz="5400" kern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912135" y="3806123"/>
              <a:ext cx="1481635" cy="1703029"/>
            </a:xfrm>
            <a:custGeom>
              <a:avLst/>
              <a:gdLst>
                <a:gd name="connsiteX0" fmla="*/ 0 w 1703029"/>
                <a:gd name="connsiteY0" fmla="*/ 740818 h 1481635"/>
                <a:gd name="connsiteX1" fmla="*/ 370409 w 1703029"/>
                <a:gd name="connsiteY1" fmla="*/ 0 h 1481635"/>
                <a:gd name="connsiteX2" fmla="*/ 1332620 w 1703029"/>
                <a:gd name="connsiteY2" fmla="*/ 0 h 1481635"/>
                <a:gd name="connsiteX3" fmla="*/ 1703029 w 1703029"/>
                <a:gd name="connsiteY3" fmla="*/ 740818 h 1481635"/>
                <a:gd name="connsiteX4" fmla="*/ 1332620 w 1703029"/>
                <a:gd name="connsiteY4" fmla="*/ 1481635 h 1481635"/>
                <a:gd name="connsiteX5" fmla="*/ 370409 w 1703029"/>
                <a:gd name="connsiteY5" fmla="*/ 1481635 h 1481635"/>
                <a:gd name="connsiteX6" fmla="*/ 0 w 1703029"/>
                <a:gd name="connsiteY6" fmla="*/ 740818 h 1481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3029" h="1481635">
                  <a:moveTo>
                    <a:pt x="851514" y="0"/>
                  </a:moveTo>
                  <a:lnTo>
                    <a:pt x="1703029" y="322256"/>
                  </a:lnTo>
                  <a:lnTo>
                    <a:pt x="1703029" y="1159379"/>
                  </a:lnTo>
                  <a:lnTo>
                    <a:pt x="851514" y="1481635"/>
                  </a:lnTo>
                  <a:lnTo>
                    <a:pt x="0" y="1159379"/>
                  </a:lnTo>
                  <a:lnTo>
                    <a:pt x="0" y="322256"/>
                  </a:lnTo>
                  <a:lnTo>
                    <a:pt x="851514" y="0"/>
                  </a:lnTo>
                  <a:close/>
                </a:path>
              </a:pathLst>
            </a:custGeom>
            <a:blipFill dpi="0" rotWithShape="0">
              <a:blip r:embed="rId7" cstate="email"/>
              <a:srcRect/>
              <a:stretch>
                <a:fillRect/>
              </a:stretch>
            </a:blipFill>
            <a:ln>
              <a:noFill/>
            </a:ln>
            <a:effectLst>
              <a:outerShdw blurRad="88900" dist="635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30888" tIns="265389" rIns="230888" bIns="265389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 kern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996416" y="992482"/>
            <a:ext cx="5669280" cy="461665"/>
            <a:chOff x="5346936" y="828705"/>
            <a:chExt cx="5669280" cy="461665"/>
          </a:xfrm>
        </p:grpSpPr>
        <p:sp>
          <p:nvSpPr>
            <p:cNvPr id="18" name="文本框 17"/>
            <p:cNvSpPr txBox="1"/>
            <p:nvPr/>
          </p:nvSpPr>
          <p:spPr>
            <a:xfrm>
              <a:off x="5346936" y="828705"/>
              <a:ext cx="56692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latin typeface="方正硬笔行书简体" panose="03000509000000000000" pitchFamily="65" charset="-122"/>
                  <a:ea typeface="方正硬笔行书简体" panose="03000509000000000000" pitchFamily="65" charset="-122"/>
                </a:rPr>
                <a:t>我们闹过，疯过，折腾过</a:t>
              </a:r>
              <a:endParaRPr lang="zh-CN" altLang="en-US" sz="2400" dirty="0">
                <a:latin typeface="方正硬笔行书简体" panose="03000509000000000000" pitchFamily="65" charset="-122"/>
                <a:ea typeface="方正硬笔行书简体" panose="03000509000000000000" pitchFamily="65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890937" y="1021438"/>
              <a:ext cx="1493640" cy="76200"/>
              <a:chOff x="9128760" y="1036320"/>
              <a:chExt cx="1493640" cy="762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9128760" y="1036320"/>
                <a:ext cx="76200" cy="762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9412248" y="1036320"/>
                <a:ext cx="76200" cy="762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695736" y="1036320"/>
                <a:ext cx="76200" cy="762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9979224" y="1036320"/>
                <a:ext cx="76200" cy="762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0262712" y="1036320"/>
                <a:ext cx="76200" cy="762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546200" y="1036320"/>
                <a:ext cx="76200" cy="762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1" name="文本框 30"/>
          <p:cNvSpPr txBox="1"/>
          <p:nvPr/>
        </p:nvSpPr>
        <p:spPr>
          <a:xfrm>
            <a:off x="6254850" y="2000067"/>
            <a:ext cx="6348263" cy="46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我们在这里欢笑，在这里哭泣</a:t>
            </a:r>
            <a:endParaRPr lang="zh-CN" altLang="en-US" sz="2400" dirty="0"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781349" y="3010887"/>
            <a:ext cx="3670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2">
                    <a:lumMod val="25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这，就是青春</a:t>
            </a:r>
            <a:endParaRPr lang="zh-CN" altLang="en-US" sz="4400" dirty="0">
              <a:solidFill>
                <a:schemeClr val="bg2">
                  <a:lumMod val="25000"/>
                </a:schemeClr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" y="5315674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www.1ppt.com/fanwen/       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www.1ppt.com/jiaoan/         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www.1ppt.com/kejian/shuxue/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www.1ppt.com/kejian/meishu/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www.1ppt.com/kejian/wuli/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www.1ppt.com/kejian/shengwu/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www.1ppt.com/kejian/lishi/  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8575">
          <a:solidFill>
            <a:srgbClr val="F2C86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978</Words>
  <Application>WPS 演示</Application>
  <PresentationFormat>自定义</PresentationFormat>
  <Paragraphs>64</Paragraphs>
  <Slides>8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方正行楷简体</vt:lpstr>
      <vt:lpstr>Arial Unicode MS</vt:lpstr>
      <vt:lpstr>微软雅黑</vt:lpstr>
      <vt:lpstr>方正硬笔行书简体</vt:lpstr>
      <vt:lpstr>Calibri</vt:lpstr>
      <vt:lpstr>Arial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第一PPT模板网-WWW.1PPT.COM</dc:creator>
  <cp:keywords>第一PPT模板网-WWW.1PPT.COM</cp:keywords>
  <dc:description>第一PPT模板网-WWW.1PPT.COM</dc:description>
  <dc:subject>第一PPT模板网-WWW.1PPT.COM</dc:subject>
  <cp:category>第一PPT模板网-WWW.1PPT.COM</cp:category>
  <cp:lastModifiedBy>拉普耶鲁</cp:lastModifiedBy>
  <cp:revision>38</cp:revision>
  <dcterms:created xsi:type="dcterms:W3CDTF">2015-05-01T00:32:00Z</dcterms:created>
  <dcterms:modified xsi:type="dcterms:W3CDTF">2020-05-27T08:20:19Z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