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1" r:id="rId6"/>
    <p:sldId id="259" r:id="rId7"/>
    <p:sldId id="260" r:id="rId8"/>
    <p:sldId id="261" r:id="rId9"/>
    <p:sldId id="262" r:id="rId10"/>
    <p:sldId id="267" r:id="rId11"/>
    <p:sldId id="282" r:id="rId12"/>
    <p:sldId id="272" r:id="rId13"/>
    <p:sldId id="273" r:id="rId14"/>
    <p:sldId id="274" r:id="rId15"/>
    <p:sldId id="275" r:id="rId16"/>
    <p:sldId id="283" r:id="rId17"/>
    <p:sldId id="268" r:id="rId18"/>
    <p:sldId id="269" r:id="rId19"/>
    <p:sldId id="270" r:id="rId20"/>
    <p:sldId id="271" r:id="rId21"/>
    <p:sldId id="284" r:id="rId22"/>
    <p:sldId id="263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E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78" autoAdjust="0"/>
    <p:restoredTop sz="94660"/>
  </p:normalViewPr>
  <p:slideViewPr>
    <p:cSldViewPr snapToGrid="0">
      <p:cViewPr varScale="1">
        <p:scale>
          <a:sx n="71" d="100"/>
          <a:sy n="71" d="100"/>
        </p:scale>
        <p:origin x="-8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37175-C9E6-4859-B04F-0A79C9B92A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1D1A3-3333-40B1-B256-8DB76EF785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63505-1877-4FF9-A8CC-7E2B75F386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24ECC-A948-4FAE-9C3F-53845F853D8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Click="0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8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jpeg"/><Relationship Id="rId1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18.jpeg"/><Relationship Id="rId1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11 - I D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966935" y="6032419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68" y="1081826"/>
            <a:ext cx="5589386" cy="36576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54579" y="4932609"/>
            <a:ext cx="1403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200" b="1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xxx</a:t>
            </a:r>
            <a:endParaRPr lang="zh-CN" altLang="en-US" sz="22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2123928" y="1689423"/>
            <a:ext cx="3925192" cy="1592598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6090239" y="1688842"/>
            <a:ext cx="3925192" cy="1592598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2123928" y="3400988"/>
            <a:ext cx="3925192" cy="1592598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6090239" y="3400407"/>
            <a:ext cx="3925192" cy="1592598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2687827" y="2046042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心跳回忆</a:t>
            </a:r>
            <a:endParaRPr lang="zh-CN" altLang="en-US" sz="50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665257" y="2056773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告白气球</a:t>
            </a:r>
            <a:endParaRPr lang="zh-CN" altLang="en-US" sz="50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709834" y="3769665"/>
            <a:ext cx="275267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爱的箴言</a:t>
            </a:r>
            <a:endParaRPr lang="zh-CN" altLang="en-US" sz="50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688867" y="3780396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b="1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天长地久</a:t>
            </a:r>
            <a:endParaRPr lang="zh-CN" altLang="en-US" sz="50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3669617" y="2309234"/>
            <a:ext cx="4834445" cy="1961516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221587" y="2687260"/>
            <a:ext cx="373050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心跳回忆</a:t>
            </a:r>
            <a:endParaRPr lang="zh-CN" altLang="en-US" sz="66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1"/>
          <p:cNvSpPr txBox="1"/>
          <p:nvPr/>
        </p:nvSpPr>
        <p:spPr>
          <a:xfrm>
            <a:off x="6601565" y="2128080"/>
            <a:ext cx="35693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无论相隔多远，都能连接两人的思念的祈祷之树，只要在这里就能感觉到自己最重要的人，即使再见面的机会几乎为零，也能感觉到你就在身边</a:t>
            </a:r>
            <a:endParaRPr lang="zh-CN" altLang="en-US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8"/>
          <a:stretch>
            <a:fillRect/>
          </a:stretch>
        </p:blipFill>
        <p:spPr>
          <a:xfrm>
            <a:off x="2371231" y="1772529"/>
            <a:ext cx="4230334" cy="306979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199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1"/>
          <p:cNvSpPr txBox="1"/>
          <p:nvPr/>
        </p:nvSpPr>
        <p:spPr>
          <a:xfrm>
            <a:off x="7172325" y="1793184"/>
            <a:ext cx="3014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人际间的缘分，是在生活中邂逅，又在生活中流失。有些人与你，也曾心心相印，也曾相携相扶，后来随着空间的阻隔和时间的流逝，那缘分也就由浓而淡，由淡而终</a:t>
            </a:r>
            <a:endParaRPr lang="zh-CN" altLang="en-US" sz="16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504" y="1503977"/>
            <a:ext cx="2285755" cy="342863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30" y="1603987"/>
            <a:ext cx="2246605" cy="149680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29" y="3441714"/>
            <a:ext cx="2246606" cy="139845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199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699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199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13667" y="1390915"/>
            <a:ext cx="5415565" cy="3827326"/>
            <a:chOff x="4417453" y="1365157"/>
            <a:chExt cx="5415565" cy="382732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0460" y="1365157"/>
              <a:ext cx="4902558" cy="327000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5715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2883" y="1649874"/>
              <a:ext cx="4902558" cy="327000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5715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7453" y="1922477"/>
              <a:ext cx="4902558" cy="327000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5715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01" y="1250015"/>
            <a:ext cx="3346907" cy="4121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9" r="9090"/>
          <a:stretch>
            <a:fillRect/>
          </a:stretch>
        </p:blipFill>
        <p:spPr>
          <a:xfrm>
            <a:off x="2070114" y="1618187"/>
            <a:ext cx="3915179" cy="3390213"/>
          </a:xfrm>
          <a:prstGeom prst="flowChartPunchedCard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4" r="12430"/>
          <a:stretch>
            <a:fillRect/>
          </a:stretch>
        </p:blipFill>
        <p:spPr>
          <a:xfrm>
            <a:off x="6265243" y="1618187"/>
            <a:ext cx="3889419" cy="3383230"/>
          </a:xfrm>
          <a:prstGeom prst="flowChartPunchedCard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conveyor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1"/>
          <p:cNvSpPr txBox="1"/>
          <p:nvPr/>
        </p:nvSpPr>
        <p:spPr>
          <a:xfrm>
            <a:off x="1828800" y="1546809"/>
            <a:ext cx="84485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无论相隔多远，都能连接两人的思念的祈祷之树，只要在这里就能感觉到自己最重要的人</a:t>
            </a:r>
            <a:r>
              <a:rPr lang="zh-CN" altLang="en-US" sz="1600" spc="600" dirty="0" smtClean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，</a:t>
            </a:r>
            <a:endParaRPr lang="zh-CN" altLang="en-US" sz="16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5" r="17035"/>
          <a:stretch>
            <a:fillRect/>
          </a:stretch>
        </p:blipFill>
        <p:spPr>
          <a:xfrm>
            <a:off x="2554305" y="2536830"/>
            <a:ext cx="2060165" cy="2060165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5" r="15145"/>
          <a:stretch>
            <a:fillRect/>
          </a:stretch>
        </p:blipFill>
        <p:spPr>
          <a:xfrm>
            <a:off x="5208518" y="2550185"/>
            <a:ext cx="2053084" cy="2053084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8" r="16688"/>
          <a:stretch>
            <a:fillRect/>
          </a:stretch>
        </p:blipFill>
        <p:spPr>
          <a:xfrm>
            <a:off x="7855351" y="2550185"/>
            <a:ext cx="2060165" cy="2060165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9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9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9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3669617" y="2309234"/>
            <a:ext cx="4834445" cy="1961516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221586" y="2687260"/>
            <a:ext cx="373050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告白气球</a:t>
            </a:r>
            <a:endParaRPr lang="zh-CN" altLang="en-US" sz="66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/>
          <p:cNvSpPr txBox="1"/>
          <p:nvPr/>
        </p:nvSpPr>
        <p:spPr>
          <a:xfrm>
            <a:off x="1774314" y="1475032"/>
            <a:ext cx="8543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 smtClean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感情</a:t>
            </a:r>
            <a:r>
              <a:rPr lang="zh-CN" altLang="en-US" sz="16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也如云，万千变化，云起时汹涌澎湃，云落时落寞舒缓。感情的事如云聚云散，缘分是可遇不可求的风。</a:t>
            </a:r>
            <a:endParaRPr lang="zh-CN" altLang="en-US" sz="16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" t="816" r="-1" b="27078"/>
          <a:stretch>
            <a:fillRect/>
          </a:stretch>
        </p:blipFill>
        <p:spPr>
          <a:xfrm>
            <a:off x="1815920" y="2653048"/>
            <a:ext cx="8501899" cy="2949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699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5" r="17035"/>
          <a:stretch>
            <a:fillRect/>
          </a:stretch>
        </p:blipFill>
        <p:spPr>
          <a:xfrm>
            <a:off x="2554305" y="1287580"/>
            <a:ext cx="2060165" cy="2060165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5" r="15145"/>
          <a:stretch>
            <a:fillRect/>
          </a:stretch>
        </p:blipFill>
        <p:spPr>
          <a:xfrm>
            <a:off x="5208518" y="1300935"/>
            <a:ext cx="2053084" cy="2053084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8" r="16688"/>
          <a:stretch>
            <a:fillRect/>
          </a:stretch>
        </p:blipFill>
        <p:spPr>
          <a:xfrm>
            <a:off x="7855351" y="1300935"/>
            <a:ext cx="2060165" cy="2060165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2" r="34030"/>
          <a:stretch>
            <a:fillRect/>
          </a:stretch>
        </p:blipFill>
        <p:spPr>
          <a:xfrm>
            <a:off x="3907333" y="3361100"/>
            <a:ext cx="2071338" cy="2071338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" t="5087" r="469" b="28247"/>
          <a:stretch>
            <a:fillRect/>
          </a:stretch>
        </p:blipFill>
        <p:spPr>
          <a:xfrm>
            <a:off x="6572420" y="3361101"/>
            <a:ext cx="2031429" cy="2071338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937691" y="1043185"/>
            <a:ext cx="8164656" cy="4559120"/>
            <a:chOff x="1937691" y="1043185"/>
            <a:chExt cx="8164656" cy="455912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08462" y="1313640"/>
              <a:ext cx="1493885" cy="428866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1781" y="1159097"/>
              <a:ext cx="1493885" cy="428866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5100" y="1043185"/>
              <a:ext cx="1493885" cy="428866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8419" y="1159097"/>
              <a:ext cx="1493885" cy="428866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7691" y="1313640"/>
              <a:ext cx="1493885" cy="428866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758" y="1205050"/>
            <a:ext cx="2757525" cy="178284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58" y="1205050"/>
            <a:ext cx="2536632" cy="178284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004" y="1205050"/>
            <a:ext cx="2675946" cy="1782849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" t="4434" b="39210"/>
          <a:stretch>
            <a:fillRect/>
          </a:stretch>
        </p:blipFill>
        <p:spPr>
          <a:xfrm>
            <a:off x="1930758" y="3129565"/>
            <a:ext cx="8235192" cy="22604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prism isInverted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3669617" y="2309234"/>
            <a:ext cx="4834445" cy="1961516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221586" y="2687260"/>
            <a:ext cx="373050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爱的箴言</a:t>
            </a:r>
            <a:endParaRPr lang="zh-CN" altLang="en-US" sz="66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/>
          <p:cNvSpPr txBox="1"/>
          <p:nvPr/>
        </p:nvSpPr>
        <p:spPr>
          <a:xfrm>
            <a:off x="1880316" y="1319351"/>
            <a:ext cx="8512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有缘就会相遇。因为有了与你的相遇，我的生活融入了更多的活力。相识，注定是一场美丽的邂逅；相知，注定是一种情感的难舍</a:t>
            </a:r>
            <a:endParaRPr lang="zh-CN" altLang="en-US" sz="16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" t="5547" r="1966" b="44972"/>
          <a:stretch>
            <a:fillRect/>
          </a:stretch>
        </p:blipFill>
        <p:spPr>
          <a:xfrm>
            <a:off x="1976906" y="2331075"/>
            <a:ext cx="8165205" cy="293638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99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1"/>
          <p:cNvSpPr txBox="1"/>
          <p:nvPr/>
        </p:nvSpPr>
        <p:spPr>
          <a:xfrm>
            <a:off x="2132160" y="2212025"/>
            <a:ext cx="411180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你说，愿我的生命有足够多的云翳，可以造成一个美丽的黄昏；你说，你愿意为我积聚，从天光除透到薄雾成辉。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8" r="16688"/>
          <a:stretch>
            <a:fillRect/>
          </a:stretch>
        </p:blipFill>
        <p:spPr>
          <a:xfrm>
            <a:off x="6478074" y="1713058"/>
            <a:ext cx="3476079" cy="3476079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14:prism isContent="1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9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1"/>
          <p:cNvSpPr txBox="1"/>
          <p:nvPr/>
        </p:nvSpPr>
        <p:spPr>
          <a:xfrm>
            <a:off x="7361771" y="2640995"/>
            <a:ext cx="2902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亲爱的 别任性 你的眼睛 在说我愿意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2" r="34030"/>
          <a:stretch>
            <a:fillRect/>
          </a:stretch>
        </p:blipFill>
        <p:spPr>
          <a:xfrm>
            <a:off x="2029150" y="1636228"/>
            <a:ext cx="3450198" cy="3450198"/>
          </a:xfrm>
          <a:prstGeom prst="diamond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" t="5087" r="469" b="28247"/>
          <a:stretch>
            <a:fillRect/>
          </a:stretch>
        </p:blipFill>
        <p:spPr>
          <a:xfrm>
            <a:off x="3883038" y="1581730"/>
            <a:ext cx="3478733" cy="3547075"/>
          </a:xfrm>
          <a:prstGeom prst="diamond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6" t="16317" r="17082" b="26928"/>
          <a:stretch>
            <a:fillRect/>
          </a:stretch>
        </p:blipFill>
        <p:spPr>
          <a:xfrm>
            <a:off x="5229955" y="2459865"/>
            <a:ext cx="4997003" cy="3065172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818186" y="1429519"/>
            <a:ext cx="6823538" cy="1837144"/>
            <a:chOff x="993939" y="1893158"/>
            <a:chExt cx="8115300" cy="2184933"/>
          </a:xfrm>
        </p:grpSpPr>
        <p:sp>
          <p:nvSpPr>
            <p:cNvPr id="13" name="矩形 12"/>
            <p:cNvSpPr/>
            <p:nvPr/>
          </p:nvSpPr>
          <p:spPr>
            <a:xfrm>
              <a:off x="993939" y="1893158"/>
              <a:ext cx="8115300" cy="218493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11"/>
            <p:cNvSpPr txBox="1"/>
            <p:nvPr/>
          </p:nvSpPr>
          <p:spPr>
            <a:xfrm>
              <a:off x="1398658" y="1972951"/>
              <a:ext cx="7289387" cy="1405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spc="6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  <a:cs typeface="庞中华简体 V2007" panose="02000600000000000000" pitchFamily="2" charset="-122"/>
                </a:rPr>
                <a:t>感情也如云，万千变化，云起时汹涌澎湃，云落时落寞舒缓。感情的事如云聚云散，缘分是可遇不可求的风</a:t>
              </a:r>
              <a:endPara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36432" r="8873" b="26385"/>
          <a:stretch>
            <a:fillRect/>
          </a:stretch>
        </p:blipFill>
        <p:spPr>
          <a:xfrm>
            <a:off x="3669617" y="2309234"/>
            <a:ext cx="4834445" cy="1961516"/>
          </a:xfrm>
          <a:prstGeom prst="rect">
            <a:avLst/>
          </a:prstGeom>
          <a:effectLst>
            <a:outerShdw blurRad="3175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221586" y="2687260"/>
            <a:ext cx="373050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spc="300" dirty="0" smtClean="0">
                <a:solidFill>
                  <a:srgbClr val="FFC000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天长地久</a:t>
            </a:r>
            <a:endParaRPr lang="zh-CN" altLang="en-US" sz="6600" b="1" dirty="0">
              <a:solidFill>
                <a:srgbClr val="FFC000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1"/>
          <p:cNvSpPr txBox="1"/>
          <p:nvPr/>
        </p:nvSpPr>
        <p:spPr>
          <a:xfrm>
            <a:off x="5406266" y="1930602"/>
            <a:ext cx="42271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情亦如此，是一种温暖的对待与恒久的陪伴。识得你，到如今，浅相处。也许，一份情谊，淡淡的也很好，想起的瞬间，心上会开出一朵好看的花。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3" b="268"/>
          <a:stretch>
            <a:fillRect/>
          </a:stretch>
        </p:blipFill>
        <p:spPr>
          <a:xfrm>
            <a:off x="2354688" y="1423492"/>
            <a:ext cx="2743200" cy="38765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/>
          <p:cNvSpPr txBox="1"/>
          <p:nvPr/>
        </p:nvSpPr>
        <p:spPr>
          <a:xfrm>
            <a:off x="2202190" y="1092482"/>
            <a:ext cx="7903754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能遇见就是缘，哪怕就匆匆一眼；我们注定要相恋，不改变；思念像无形红线，缘回缘起在不眠；今生等待你出现，到永远。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54"/>
          <a:stretch>
            <a:fillRect/>
          </a:stretch>
        </p:blipFill>
        <p:spPr>
          <a:xfrm>
            <a:off x="2381519" y="2637948"/>
            <a:ext cx="7444800" cy="268102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4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1"/>
          <p:cNvSpPr txBox="1"/>
          <p:nvPr/>
        </p:nvSpPr>
        <p:spPr>
          <a:xfrm>
            <a:off x="2043973" y="1732995"/>
            <a:ext cx="43940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宽阔的心，健康生活一辈子；包容的心，快乐生活一辈子；善良的心，无悔生活一辈子；童年的心，年轻生活一辈子；保持平常心，美丽人生一辈子！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5" r="15145"/>
          <a:stretch>
            <a:fillRect/>
          </a:stretch>
        </p:blipFill>
        <p:spPr>
          <a:xfrm>
            <a:off x="6272011" y="1325447"/>
            <a:ext cx="3734875" cy="3734875"/>
          </a:xfrm>
          <a:prstGeom prst="teardrop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1"/>
          <p:cNvSpPr txBox="1"/>
          <p:nvPr/>
        </p:nvSpPr>
        <p:spPr>
          <a:xfrm>
            <a:off x="6488014" y="2250006"/>
            <a:ext cx="3832105" cy="2328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你说，愿我的生命有足够多的云翳，可以造成一个美丽的黄昏；你说，你愿意为我积聚，从天光除透到薄雾成辉。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5" r="17035"/>
          <a:stretch>
            <a:fillRect/>
          </a:stretch>
        </p:blipFill>
        <p:spPr>
          <a:xfrm rot="19441008">
            <a:off x="3202480" y="1115029"/>
            <a:ext cx="2064979" cy="2064979"/>
          </a:xfrm>
          <a:prstGeom prst="pentagon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8" r="16688"/>
          <a:stretch>
            <a:fillRect/>
          </a:stretch>
        </p:blipFill>
        <p:spPr>
          <a:xfrm>
            <a:off x="2228886" y="2886813"/>
            <a:ext cx="1980326" cy="1980326"/>
          </a:xfrm>
          <a:prstGeom prst="pentagon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5" r="25625"/>
          <a:stretch>
            <a:fillRect/>
          </a:stretch>
        </p:blipFill>
        <p:spPr>
          <a:xfrm>
            <a:off x="4473506" y="2852631"/>
            <a:ext cx="2014508" cy="2014508"/>
          </a:xfrm>
          <a:prstGeom prst="pent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9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9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9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/>
          <p:cNvSpPr txBox="1"/>
          <p:nvPr/>
        </p:nvSpPr>
        <p:spPr>
          <a:xfrm>
            <a:off x="1803042" y="1110151"/>
            <a:ext cx="8487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spc="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庞中华简体 V2007" panose="02000600000000000000" pitchFamily="2" charset="-122"/>
              </a:rPr>
              <a:t>感情也如云，万千变化，云起时汹涌澎湃，云落时落寞舒缓。感情的事如云聚云散，缘分是可遇不可求的风</a:t>
            </a:r>
            <a:endParaRPr lang="zh-CN" altLang="en-US" sz="2000" spc="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庞中华简体 V2007" panose="020006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890" y="2524259"/>
            <a:ext cx="3942149" cy="26277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3" b="4901"/>
          <a:stretch>
            <a:fillRect/>
          </a:stretch>
        </p:blipFill>
        <p:spPr>
          <a:xfrm>
            <a:off x="6201177" y="2524259"/>
            <a:ext cx="3960254" cy="2627754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99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99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803742" y="2240919"/>
            <a:ext cx="4705134" cy="2215991"/>
          </a:xfrm>
          <a:prstGeom prst="rect">
            <a:avLst/>
          </a:prstGeom>
          <a:noFill/>
          <a:effectLst>
            <a:outerShdw blurRad="317500" algn="ctr" rotWithShape="0">
              <a:srgbClr val="000000">
                <a:alpha val="40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FFC000"/>
                </a:solidFill>
                <a:effectLst>
                  <a:outerShdw blurRad="317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嫁给我吧</a:t>
            </a:r>
            <a:endParaRPr lang="en-US" altLang="zh-CN" sz="8800" b="1" dirty="0" smtClean="0">
              <a:solidFill>
                <a:srgbClr val="FFC000"/>
              </a:solidFill>
              <a:effectLst>
                <a:outerShdw blurRad="317500" sx="102000" sy="102000" algn="ctr" rotWithShape="0">
                  <a:prstClr val="black">
                    <a:alpha val="4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  <a:p>
            <a:pPr algn="ctr"/>
            <a:r>
              <a:rPr lang="en-US" altLang="zh-CN" sz="5000" dirty="0">
                <a:solidFill>
                  <a:srgbClr val="FFC000"/>
                </a:solidFill>
                <a:effectLst>
                  <a:outerShdw blurRad="317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李旭科书法" panose="02000603000000000000" pitchFamily="2" charset="-122"/>
                <a:ea typeface="李旭科书法" panose="02000603000000000000" pitchFamily="2" charset="-122"/>
              </a:rPr>
              <a:t>Please marry me</a:t>
            </a:r>
            <a:endParaRPr lang="zh-CN" altLang="en-US" sz="5000" b="1" dirty="0">
              <a:solidFill>
                <a:srgbClr val="FFC000"/>
              </a:solidFill>
              <a:effectLst>
                <a:outerShdw blurRad="317500" sx="102000" sy="102000" algn="ctr" rotWithShape="0">
                  <a:prstClr val="black">
                    <a:alpha val="40000"/>
                  </a:prstClr>
                </a:outerShdw>
              </a:effectLst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733</Words>
  <Application>WPS 演示</Application>
  <PresentationFormat>自定义</PresentationFormat>
  <Paragraphs>47</Paragraphs>
  <Slides>25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李旭科书法</vt:lpstr>
      <vt:lpstr>华康少女文字W5(P)</vt:lpstr>
      <vt:lpstr>庞中华简体 V2007</vt:lpstr>
      <vt:lpstr>微软雅黑</vt:lpstr>
      <vt:lpstr>Arial Unicode MS</vt:lpstr>
      <vt:lpstr>等线</vt:lpstr>
      <vt:lpstr>Segoe Print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zhoulingyun</dc:creator>
  <cp:lastModifiedBy>拉普耶鲁</cp:lastModifiedBy>
  <cp:revision>83</cp:revision>
  <dcterms:created xsi:type="dcterms:W3CDTF">2018-01-11T11:18:00Z</dcterms:created>
  <dcterms:modified xsi:type="dcterms:W3CDTF">2018-04-20T05:41:36Z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