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427" r:id="rId2"/>
    <p:sldId id="407" r:id="rId3"/>
    <p:sldId id="395" r:id="rId4"/>
    <p:sldId id="410" r:id="rId5"/>
    <p:sldId id="426" r:id="rId6"/>
    <p:sldId id="411" r:id="rId7"/>
    <p:sldId id="419" r:id="rId8"/>
    <p:sldId id="396" r:id="rId9"/>
    <p:sldId id="408" r:id="rId10"/>
    <p:sldId id="417" r:id="rId11"/>
    <p:sldId id="420" r:id="rId12"/>
    <p:sldId id="409" r:id="rId13"/>
    <p:sldId id="416" r:id="rId14"/>
    <p:sldId id="413" r:id="rId15"/>
    <p:sldId id="397" r:id="rId16"/>
    <p:sldId id="422" r:id="rId17"/>
    <p:sldId id="421" r:id="rId18"/>
    <p:sldId id="418" r:id="rId19"/>
    <p:sldId id="398" r:id="rId20"/>
    <p:sldId id="425" r:id="rId21"/>
    <p:sldId id="414" r:id="rId22"/>
    <p:sldId id="415" r:id="rId23"/>
    <p:sldId id="423" r:id="rId24"/>
    <p:sldId id="341" r:id="rId25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632E"/>
    <a:srgbClr val="164E6F"/>
    <a:srgbClr val="960525"/>
    <a:srgbClr val="2D7800"/>
    <a:srgbClr val="FFC000"/>
    <a:srgbClr val="13436C"/>
    <a:srgbClr val="0E73BE"/>
    <a:srgbClr val="F1F1F1"/>
    <a:srgbClr val="A90202"/>
    <a:srgbClr val="1A20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4660"/>
  </p:normalViewPr>
  <p:slideViewPr>
    <p:cSldViewPr>
      <p:cViewPr>
        <p:scale>
          <a:sx n="130" d="100"/>
          <a:sy n="130" d="100"/>
        </p:scale>
        <p:origin x="12" y="192"/>
      </p:cViewPr>
      <p:guideLst>
        <p:guide orient="horz" pos="1575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782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t>2018/3/9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684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5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8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9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10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11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15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17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18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19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20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21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4.emf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24.xml"/><Relationship Id="rId5" Type="http://schemas.openxmlformats.org/officeDocument/2006/relationships/image" Target="../media/image4.emf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震撼呐喊节奏空旷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67579" y="-171033"/>
            <a:ext cx="609600" cy="609600"/>
          </a:xfrm>
          <a:prstGeom prst="rect">
            <a:avLst/>
          </a:prstGeom>
        </p:spPr>
      </p:pic>
      <p:sp>
        <p:nvSpPr>
          <p:cNvPr id="37" name="Line 20"/>
          <p:cNvSpPr>
            <a:spLocks noChangeShapeType="1"/>
          </p:cNvSpPr>
          <p:nvPr/>
        </p:nvSpPr>
        <p:spPr bwMode="auto">
          <a:xfrm>
            <a:off x="3151481" y="116342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Line 21"/>
          <p:cNvSpPr>
            <a:spLocks noChangeShapeType="1"/>
          </p:cNvSpPr>
          <p:nvPr/>
        </p:nvSpPr>
        <p:spPr bwMode="auto">
          <a:xfrm>
            <a:off x="3151481" y="116342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TextBox 71"/>
          <p:cNvSpPr txBox="1"/>
          <p:nvPr/>
        </p:nvSpPr>
        <p:spPr>
          <a:xfrm>
            <a:off x="549999" y="2646313"/>
            <a:ext cx="38779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新年计划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73373" y="2095680"/>
            <a:ext cx="5842843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教育教学说课</a:t>
            </a:r>
            <a:r>
              <a:rPr lang="en-US" altLang="zh-CN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endParaRPr lang="zh-CN" altLang="en-US" sz="3200" spc="3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TextBox 11"/>
          <p:cNvSpPr txBox="1"/>
          <p:nvPr/>
        </p:nvSpPr>
        <p:spPr>
          <a:xfrm flipH="1">
            <a:off x="-180528" y="1059582"/>
            <a:ext cx="33290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2019</a:t>
            </a:r>
            <a:endParaRPr lang="id-ID" sz="80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6016" y="1406771"/>
            <a:ext cx="4065579" cy="30371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  <p:bldLst>
      <p:bldP spid="37" grpId="0"/>
      <p:bldP spid="38" grpId="0"/>
      <p:bldP spid="41" grpId="0"/>
      <p:bldP spid="42" grpId="0"/>
      <p:bldP spid="4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2483768" y="2329038"/>
            <a:ext cx="959221" cy="579863"/>
            <a:chOff x="5555940" y="620209"/>
            <a:chExt cx="1278961" cy="773150"/>
          </a:xfrm>
        </p:grpSpPr>
        <p:sp>
          <p:nvSpPr>
            <p:cNvPr id="46" name="TextBox 2"/>
            <p:cNvSpPr txBox="1"/>
            <p:nvPr/>
          </p:nvSpPr>
          <p:spPr>
            <a:xfrm>
              <a:off x="5555940" y="620209"/>
              <a:ext cx="1278961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20000"/>
            </a:bodyPr>
            <a:lstStyle/>
            <a:p>
              <a:r>
                <a:rPr lang="zh-CN" altLang="en-US" sz="3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47" name="TextBox 3"/>
            <p:cNvSpPr txBox="1"/>
            <p:nvPr/>
          </p:nvSpPr>
          <p:spPr>
            <a:xfrm>
              <a:off x="5555940" y="1116360"/>
              <a:ext cx="1269578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en-US" altLang="zh-CN" dirty="0">
                  <a:solidFill>
                    <a:schemeClr val="bg2">
                      <a:lumMod val="50000"/>
                    </a:schemeClr>
                  </a:solidFill>
                </a:rPr>
                <a:t>CONTENTS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427984" y="1239602"/>
            <a:ext cx="3189194" cy="465199"/>
            <a:chOff x="1101987" y="1356615"/>
            <a:chExt cx="3189194" cy="465199"/>
          </a:xfrm>
        </p:grpSpPr>
        <p:grpSp>
          <p:nvGrpSpPr>
            <p:cNvPr id="12" name="Group 48"/>
            <p:cNvGrpSpPr/>
            <p:nvPr/>
          </p:nvGrpSpPr>
          <p:grpSpPr>
            <a:xfrm>
              <a:off x="1101987" y="1356615"/>
              <a:ext cx="460104" cy="460104"/>
              <a:chOff x="4806253" y="1988840"/>
              <a:chExt cx="613472" cy="613472"/>
            </a:xfrm>
          </p:grpSpPr>
          <p:sp>
            <p:nvSpPr>
              <p:cNvPr id="25" name="Oval 25"/>
              <p:cNvSpPr/>
              <p:nvPr/>
            </p:nvSpPr>
            <p:spPr>
              <a:xfrm>
                <a:off x="4806253" y="1988840"/>
                <a:ext cx="613472" cy="613472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6" name="Group 26"/>
              <p:cNvGrpSpPr/>
              <p:nvPr/>
            </p:nvGrpSpPr>
            <p:grpSpPr bwMode="auto">
              <a:xfrm>
                <a:off x="4998751" y="2166682"/>
                <a:ext cx="228478" cy="223844"/>
                <a:chOff x="0" y="0"/>
                <a:chExt cx="581" cy="573"/>
              </a:xfrm>
              <a:solidFill>
                <a:schemeClr val="bg1"/>
              </a:solidFill>
            </p:grpSpPr>
            <p:sp>
              <p:nvSpPr>
                <p:cNvPr id="27" name="Freeform: Shape 27"/>
                <p:cNvSpPr/>
                <p:nvPr/>
              </p:nvSpPr>
              <p:spPr bwMode="auto">
                <a:xfrm>
                  <a:off x="256" y="0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Freeform: Shape 28"/>
                <p:cNvSpPr/>
                <p:nvPr/>
              </p:nvSpPr>
              <p:spPr bwMode="auto">
                <a:xfrm>
                  <a:off x="256" y="392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Freeform: Shape 29"/>
                <p:cNvSpPr/>
                <p:nvPr/>
              </p:nvSpPr>
              <p:spPr bwMode="auto">
                <a:xfrm>
                  <a:off x="40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8305" y="0"/>
                      </a:move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5" y="21600"/>
                      </a:lnTo>
                      <a:cubicBezTo>
                        <a:pt x="20124" y="21600"/>
                        <a:pt x="21600" y="16762"/>
                        <a:pt x="21600" y="10798"/>
                      </a:cubicBezTo>
                      <a:cubicBezTo>
                        <a:pt x="21600" y="4834"/>
                        <a:pt x="20124" y="0"/>
                        <a:pt x="18305" y="0"/>
                      </a:cubicBezTo>
                      <a:close/>
                      <a:moveTo>
                        <a:pt x="18305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Freeform: Shape 30"/>
                <p:cNvSpPr/>
                <p:nvPr/>
              </p:nvSpPr>
              <p:spPr bwMode="auto">
                <a:xfrm>
                  <a:off x="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21600" y="10798"/>
                      </a:moveTo>
                      <a:cubicBezTo>
                        <a:pt x="21600" y="4834"/>
                        <a:pt x="20124" y="0"/>
                        <a:pt x="18304" y="0"/>
                      </a:cubicBez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4" y="21600"/>
                      </a:lnTo>
                      <a:cubicBezTo>
                        <a:pt x="20124" y="21600"/>
                        <a:pt x="21600" y="16764"/>
                        <a:pt x="21600" y="10798"/>
                      </a:cubicBezTo>
                      <a:close/>
                      <a:moveTo>
                        <a:pt x="21600" y="1079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Freeform: Shape 31"/>
                <p:cNvSpPr/>
                <p:nvPr/>
              </p:nvSpPr>
              <p:spPr bwMode="auto">
                <a:xfrm>
                  <a:off x="352" y="64"/>
                  <a:ext cx="153" cy="153"/>
                </a:xfrm>
                <a:custGeom>
                  <a:avLst/>
                  <a:gdLst>
                    <a:gd name="T0" fmla="*/ 0 w 20488"/>
                    <a:gd name="T1" fmla="*/ 0 h 20489"/>
                    <a:gd name="T2" fmla="*/ 0 w 20488"/>
                    <a:gd name="T3" fmla="*/ 0 h 20489"/>
                    <a:gd name="T4" fmla="*/ 0 w 20488"/>
                    <a:gd name="T5" fmla="*/ 0 h 20489"/>
                    <a:gd name="T6" fmla="*/ 0 w 20488"/>
                    <a:gd name="T7" fmla="*/ 0 h 20489"/>
                    <a:gd name="T8" fmla="*/ 0 w 20488"/>
                    <a:gd name="T9" fmla="*/ 0 h 20489"/>
                    <a:gd name="T10" fmla="*/ 0 w 20488"/>
                    <a:gd name="T11" fmla="*/ 0 h 20489"/>
                    <a:gd name="T12" fmla="*/ 0 w 20488"/>
                    <a:gd name="T13" fmla="*/ 0 h 20489"/>
                    <a:gd name="T14" fmla="*/ 0 w 20488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8" h="20489">
                      <a:moveTo>
                        <a:pt x="7697" y="19601"/>
                      </a:moveTo>
                      <a:lnTo>
                        <a:pt x="19601" y="7697"/>
                      </a:lnTo>
                      <a:cubicBezTo>
                        <a:pt x="21044" y="6253"/>
                        <a:pt x="20690" y="3557"/>
                        <a:pt x="18809" y="1678"/>
                      </a:cubicBezTo>
                      <a:cubicBezTo>
                        <a:pt x="16928" y="-203"/>
                        <a:pt x="14234" y="-555"/>
                        <a:pt x="12792" y="887"/>
                      </a:cubicBezTo>
                      <a:lnTo>
                        <a:pt x="888" y="12791"/>
                      </a:lnTo>
                      <a:cubicBezTo>
                        <a:pt x="-556" y="14235"/>
                        <a:pt x="-202" y="16928"/>
                        <a:pt x="1679" y="18809"/>
                      </a:cubicBezTo>
                      <a:cubicBezTo>
                        <a:pt x="3558" y="20690"/>
                        <a:pt x="6252" y="21045"/>
                        <a:pt x="7697" y="19601"/>
                      </a:cubicBezTo>
                      <a:close/>
                      <a:moveTo>
                        <a:pt x="7697" y="1960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Freeform: Shape 32"/>
                <p:cNvSpPr/>
                <p:nvPr/>
              </p:nvSpPr>
              <p:spPr bwMode="auto">
                <a:xfrm>
                  <a:off x="7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8"/>
                    <a:gd name="T2" fmla="*/ 0 w 20489"/>
                    <a:gd name="T3" fmla="*/ 0 h 20488"/>
                    <a:gd name="T4" fmla="*/ 0 w 20489"/>
                    <a:gd name="T5" fmla="*/ 0 h 20488"/>
                    <a:gd name="T6" fmla="*/ 0 w 20489"/>
                    <a:gd name="T7" fmla="*/ 0 h 20488"/>
                    <a:gd name="T8" fmla="*/ 0 w 20489"/>
                    <a:gd name="T9" fmla="*/ 0 h 20488"/>
                    <a:gd name="T10" fmla="*/ 0 w 20489"/>
                    <a:gd name="T11" fmla="*/ 0 h 20488"/>
                    <a:gd name="T12" fmla="*/ 0 w 20489"/>
                    <a:gd name="T13" fmla="*/ 0 h 20488"/>
                    <a:gd name="T14" fmla="*/ 0 w 20489"/>
                    <a:gd name="T15" fmla="*/ 0 h 204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8">
                      <a:moveTo>
                        <a:pt x="12792" y="888"/>
                      </a:moveTo>
                      <a:lnTo>
                        <a:pt x="888" y="12792"/>
                      </a:lnTo>
                      <a:cubicBezTo>
                        <a:pt x="-556" y="14236"/>
                        <a:pt x="-202" y="16929"/>
                        <a:pt x="1679" y="18809"/>
                      </a:cubicBezTo>
                      <a:cubicBezTo>
                        <a:pt x="3558" y="20689"/>
                        <a:pt x="6253" y="21044"/>
                        <a:pt x="7697" y="19601"/>
                      </a:cubicBezTo>
                      <a:lnTo>
                        <a:pt x="19601" y="7697"/>
                      </a:lnTo>
                      <a:cubicBezTo>
                        <a:pt x="21044" y="6254"/>
                        <a:pt x="20690" y="3559"/>
                        <a:pt x="18810" y="1679"/>
                      </a:cubicBezTo>
                      <a:cubicBezTo>
                        <a:pt x="16929" y="-203"/>
                        <a:pt x="14235" y="-556"/>
                        <a:pt x="12792" y="888"/>
                      </a:cubicBezTo>
                      <a:close/>
                      <a:moveTo>
                        <a:pt x="12792" y="88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Freeform: Shape 33"/>
                <p:cNvSpPr/>
                <p:nvPr/>
              </p:nvSpPr>
              <p:spPr bwMode="auto">
                <a:xfrm>
                  <a:off x="35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7696" y="888"/>
                      </a:moveTo>
                      <a:cubicBezTo>
                        <a:pt x="6251" y="-556"/>
                        <a:pt x="3559" y="-202"/>
                        <a:pt x="1679" y="1678"/>
                      </a:cubicBezTo>
                      <a:cubicBezTo>
                        <a:pt x="-201" y="3558"/>
                        <a:pt x="-556" y="6251"/>
                        <a:pt x="888" y="7697"/>
                      </a:cubicBezTo>
                      <a:lnTo>
                        <a:pt x="12792" y="19601"/>
                      </a:lnTo>
                      <a:cubicBezTo>
                        <a:pt x="14236" y="21044"/>
                        <a:pt x="16932" y="20690"/>
                        <a:pt x="18811" y="18810"/>
                      </a:cubicBezTo>
                      <a:cubicBezTo>
                        <a:pt x="20691" y="16929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lose/>
                      <a:moveTo>
                        <a:pt x="7696" y="88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Freeform: Shape 34"/>
                <p:cNvSpPr/>
                <p:nvPr/>
              </p:nvSpPr>
              <p:spPr bwMode="auto">
                <a:xfrm>
                  <a:off x="71" y="71"/>
                  <a:ext cx="154" cy="154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12792" y="19602"/>
                      </a:moveTo>
                      <a:cubicBezTo>
                        <a:pt x="14235" y="21045"/>
                        <a:pt x="16930" y="20691"/>
                        <a:pt x="18811" y="18810"/>
                      </a:cubicBezTo>
                      <a:cubicBezTo>
                        <a:pt x="20691" y="16930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ubicBezTo>
                        <a:pt x="6252" y="-555"/>
                        <a:pt x="3560" y="-202"/>
                        <a:pt x="1679" y="1679"/>
                      </a:cubicBezTo>
                      <a:cubicBezTo>
                        <a:pt x="-201" y="3559"/>
                        <a:pt x="-556" y="6254"/>
                        <a:pt x="887" y="7697"/>
                      </a:cubicBezTo>
                      <a:lnTo>
                        <a:pt x="12792" y="19602"/>
                      </a:lnTo>
                      <a:close/>
                      <a:moveTo>
                        <a:pt x="12792" y="19602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3" name="Group 38"/>
            <p:cNvGrpSpPr/>
            <p:nvPr/>
          </p:nvGrpSpPr>
          <p:grpSpPr>
            <a:xfrm>
              <a:off x="1661322" y="1397366"/>
              <a:ext cx="2629859" cy="424448"/>
              <a:chOff x="5505845" y="1952090"/>
              <a:chExt cx="3506479" cy="565931"/>
            </a:xfrm>
          </p:grpSpPr>
          <p:sp>
            <p:nvSpPr>
              <p:cNvPr id="23" name="TextBox 35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en-US" altLang="zh-CN" sz="1600" b="1" dirty="0">
                    <a:solidFill>
                      <a:schemeClr val="accent1"/>
                    </a:solidFill>
                  </a:rPr>
                  <a:t>1.</a:t>
                </a:r>
                <a:r>
                  <a:rPr lang="zh-CN" altLang="en-US" sz="1600" b="1" dirty="0">
                    <a:solidFill>
                      <a:schemeClr val="accent1"/>
                    </a:solidFill>
                  </a:rPr>
                  <a:t>年度工作概述</a:t>
                </a:r>
              </a:p>
            </p:txBody>
          </p:sp>
          <p:sp>
            <p:nvSpPr>
              <p:cNvPr id="24" name="TextBox 36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内容</a:t>
                </a:r>
                <a:endParaRPr lang="en-US" altLang="zh-CN" sz="1050" dirty="0">
                  <a:solidFill>
                    <a:sysClr val="windowText" lastClr="000000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内容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4427984" y="1984636"/>
            <a:ext cx="3189194" cy="465199"/>
            <a:chOff x="1101987" y="2101649"/>
            <a:chExt cx="3189194" cy="465199"/>
          </a:xfrm>
        </p:grpSpPr>
        <p:grpSp>
          <p:nvGrpSpPr>
            <p:cNvPr id="9" name="Group 49"/>
            <p:cNvGrpSpPr/>
            <p:nvPr/>
          </p:nvGrpSpPr>
          <p:grpSpPr>
            <a:xfrm>
              <a:off x="1101987" y="2101649"/>
              <a:ext cx="460104" cy="460104"/>
              <a:chOff x="4806253" y="2982218"/>
              <a:chExt cx="613472" cy="613472"/>
            </a:xfrm>
          </p:grpSpPr>
          <p:sp>
            <p:nvSpPr>
              <p:cNvPr id="44" name="Oval 8"/>
              <p:cNvSpPr/>
              <p:nvPr/>
            </p:nvSpPr>
            <p:spPr>
              <a:xfrm>
                <a:off x="4806253" y="2982218"/>
                <a:ext cx="613472" cy="613472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9"/>
              <p:cNvSpPr/>
              <p:nvPr/>
            </p:nvSpPr>
            <p:spPr bwMode="auto">
              <a:xfrm>
                <a:off x="5000294" y="3171416"/>
                <a:ext cx="225388" cy="225388"/>
              </a:xfrm>
              <a:custGeom>
                <a:avLst/>
                <a:gdLst>
                  <a:gd name="T0" fmla="*/ 177354294 w 21600"/>
                  <a:gd name="T1" fmla="*/ 119619947 h 21600"/>
                  <a:gd name="T2" fmla="*/ 181994773 w 21600"/>
                  <a:gd name="T3" fmla="*/ 90970153 h 21600"/>
                  <a:gd name="T4" fmla="*/ 90997440 w 21600"/>
                  <a:gd name="T5" fmla="*/ 0 h 21600"/>
                  <a:gd name="T6" fmla="*/ 0 w 21600"/>
                  <a:gd name="T7" fmla="*/ 90970153 h 21600"/>
                  <a:gd name="T8" fmla="*/ 90997440 w 21600"/>
                  <a:gd name="T9" fmla="*/ 181941690 h 21600"/>
                  <a:gd name="T10" fmla="*/ 119632265 w 21600"/>
                  <a:gd name="T11" fmla="*/ 177314796 h 21600"/>
                  <a:gd name="T12" fmla="*/ 140353873 w 21600"/>
                  <a:gd name="T13" fmla="*/ 198036404 h 21600"/>
                  <a:gd name="T14" fmla="*/ 184433669 w 21600"/>
                  <a:gd name="T15" fmla="*/ 198036404 h 21600"/>
                  <a:gd name="T16" fmla="*/ 184433669 w 21600"/>
                  <a:gd name="T17" fmla="*/ 242088912 h 21600"/>
                  <a:gd name="T18" fmla="*/ 184513921 w 21600"/>
                  <a:gd name="T19" fmla="*/ 242169283 h 21600"/>
                  <a:gd name="T20" fmla="*/ 228567695 w 21600"/>
                  <a:gd name="T21" fmla="*/ 242169283 h 21600"/>
                  <a:gd name="T22" fmla="*/ 228567695 w 21600"/>
                  <a:gd name="T23" fmla="*/ 286223057 h 21600"/>
                  <a:gd name="T24" fmla="*/ 228660384 w 21600"/>
                  <a:gd name="T25" fmla="*/ 286302043 h 21600"/>
                  <a:gd name="T26" fmla="*/ 286355233 w 21600"/>
                  <a:gd name="T27" fmla="*/ 286302043 h 21600"/>
                  <a:gd name="T28" fmla="*/ 286355233 w 21600"/>
                  <a:gd name="T29" fmla="*/ 286355233 h 21600"/>
                  <a:gd name="T30" fmla="*/ 286355233 w 21600"/>
                  <a:gd name="T31" fmla="*/ 228580132 h 21600"/>
                  <a:gd name="T32" fmla="*/ 177354294 w 21600"/>
                  <a:gd name="T33" fmla="*/ 119619947 h 21600"/>
                  <a:gd name="T34" fmla="*/ 72066037 w 21600"/>
                  <a:gd name="T35" fmla="*/ 102106942 h 21600"/>
                  <a:gd name="T36" fmla="*/ 41349250 w 21600"/>
                  <a:gd name="T37" fmla="*/ 71416187 h 21600"/>
                  <a:gd name="T38" fmla="*/ 72066037 w 21600"/>
                  <a:gd name="T39" fmla="*/ 40712996 h 21600"/>
                  <a:gd name="T40" fmla="*/ 102769110 w 21600"/>
                  <a:gd name="T41" fmla="*/ 71416187 h 21600"/>
                  <a:gd name="T42" fmla="*/ 72066037 w 21600"/>
                  <a:gd name="T43" fmla="*/ 102106942 h 21600"/>
                  <a:gd name="T44" fmla="*/ 72066037 w 21600"/>
                  <a:gd name="T45" fmla="*/ 102106942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3378" y="9023"/>
                    </a:moveTo>
                    <a:cubicBezTo>
                      <a:pt x="13604" y="8343"/>
                      <a:pt x="13728" y="7617"/>
                      <a:pt x="13728" y="6862"/>
                    </a:cubicBezTo>
                    <a:cubicBezTo>
                      <a:pt x="13728" y="3072"/>
                      <a:pt x="10655" y="0"/>
                      <a:pt x="6864" y="0"/>
                    </a:cubicBezTo>
                    <a:cubicBezTo>
                      <a:pt x="3073" y="0"/>
                      <a:pt x="0" y="3072"/>
                      <a:pt x="0" y="6862"/>
                    </a:cubicBezTo>
                    <a:cubicBezTo>
                      <a:pt x="0" y="10652"/>
                      <a:pt x="3073" y="13724"/>
                      <a:pt x="6864" y="13724"/>
                    </a:cubicBezTo>
                    <a:cubicBezTo>
                      <a:pt x="7619" y="13724"/>
                      <a:pt x="8345" y="13600"/>
                      <a:pt x="9024" y="13375"/>
                    </a:cubicBezTo>
                    <a:lnTo>
                      <a:pt x="10587" y="14938"/>
                    </a:lnTo>
                    <a:lnTo>
                      <a:pt x="13912" y="14938"/>
                    </a:lnTo>
                    <a:lnTo>
                      <a:pt x="13912" y="18261"/>
                    </a:lnTo>
                    <a:lnTo>
                      <a:pt x="13918" y="18267"/>
                    </a:lnTo>
                    <a:lnTo>
                      <a:pt x="17241" y="18267"/>
                    </a:lnTo>
                    <a:lnTo>
                      <a:pt x="17241" y="21590"/>
                    </a:lnTo>
                    <a:lnTo>
                      <a:pt x="17248" y="21596"/>
                    </a:lnTo>
                    <a:lnTo>
                      <a:pt x="21600" y="21596"/>
                    </a:lnTo>
                    <a:lnTo>
                      <a:pt x="21600" y="21600"/>
                    </a:lnTo>
                    <a:lnTo>
                      <a:pt x="21600" y="17242"/>
                    </a:lnTo>
                    <a:lnTo>
                      <a:pt x="13378" y="9023"/>
                    </a:lnTo>
                    <a:close/>
                    <a:moveTo>
                      <a:pt x="5436" y="7702"/>
                    </a:moveTo>
                    <a:cubicBezTo>
                      <a:pt x="4157" y="7702"/>
                      <a:pt x="3119" y="6665"/>
                      <a:pt x="3119" y="5387"/>
                    </a:cubicBezTo>
                    <a:cubicBezTo>
                      <a:pt x="3119" y="4108"/>
                      <a:pt x="4157" y="3071"/>
                      <a:pt x="5436" y="3071"/>
                    </a:cubicBezTo>
                    <a:cubicBezTo>
                      <a:pt x="6715" y="3071"/>
                      <a:pt x="7752" y="4108"/>
                      <a:pt x="7752" y="5387"/>
                    </a:cubicBezTo>
                    <a:cubicBezTo>
                      <a:pt x="7751" y="6665"/>
                      <a:pt x="6715" y="7702"/>
                      <a:pt x="5436" y="7702"/>
                    </a:cubicBezTo>
                    <a:close/>
                    <a:moveTo>
                      <a:pt x="5436" y="7702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39"/>
            <p:cNvGrpSpPr/>
            <p:nvPr/>
          </p:nvGrpSpPr>
          <p:grpSpPr>
            <a:xfrm>
              <a:off x="1661322" y="2142400"/>
              <a:ext cx="2629859" cy="424448"/>
              <a:chOff x="5505845" y="1952090"/>
              <a:chExt cx="3506479" cy="565931"/>
            </a:xfrm>
          </p:grpSpPr>
          <p:sp>
            <p:nvSpPr>
              <p:cNvPr id="21" name="TextBox 40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en-US" altLang="zh-CN" sz="1600" b="1" dirty="0">
                    <a:solidFill>
                      <a:schemeClr val="accent2"/>
                    </a:solidFill>
                  </a:rPr>
                  <a:t>2.</a:t>
                </a:r>
                <a:r>
                  <a:rPr lang="zh-CN" altLang="en-US" sz="1600" b="1" dirty="0">
                    <a:solidFill>
                      <a:schemeClr val="accent2"/>
                    </a:solidFill>
                  </a:rPr>
                  <a:t>工作完成情况</a:t>
                </a:r>
              </a:p>
            </p:txBody>
          </p:sp>
          <p:sp>
            <p:nvSpPr>
              <p:cNvPr id="22" name="TextBox 41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内容</a:t>
                </a:r>
                <a:endParaRPr lang="en-US" altLang="zh-CN" sz="1050" dirty="0">
                  <a:solidFill>
                    <a:sysClr val="windowText" lastClr="000000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内容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4427984" y="2729669"/>
            <a:ext cx="3189194" cy="465199"/>
            <a:chOff x="1101987" y="2846682"/>
            <a:chExt cx="3189194" cy="465199"/>
          </a:xfrm>
        </p:grpSpPr>
        <p:grpSp>
          <p:nvGrpSpPr>
            <p:cNvPr id="10" name="Group 50"/>
            <p:cNvGrpSpPr/>
            <p:nvPr/>
          </p:nvGrpSpPr>
          <p:grpSpPr>
            <a:xfrm>
              <a:off x="1101987" y="2846682"/>
              <a:ext cx="460104" cy="460104"/>
              <a:chOff x="4806253" y="3975596"/>
              <a:chExt cx="613472" cy="613472"/>
            </a:xfrm>
          </p:grpSpPr>
          <p:sp>
            <p:nvSpPr>
              <p:cNvPr id="42" name="Oval 11"/>
              <p:cNvSpPr/>
              <p:nvPr/>
            </p:nvSpPr>
            <p:spPr>
              <a:xfrm>
                <a:off x="4806253" y="3975596"/>
                <a:ext cx="613472" cy="613472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12"/>
              <p:cNvSpPr/>
              <p:nvPr/>
            </p:nvSpPr>
            <p:spPr bwMode="auto">
              <a:xfrm>
                <a:off x="5003891" y="4174066"/>
                <a:ext cx="197601" cy="225388"/>
              </a:xfrm>
              <a:custGeom>
                <a:avLst/>
                <a:gdLst>
                  <a:gd name="T0" fmla="*/ 145512959 w 21600"/>
                  <a:gd name="T1" fmla="*/ 203073433 h 21600"/>
                  <a:gd name="T2" fmla="*/ 145802623 w 21600"/>
                  <a:gd name="T3" fmla="*/ 194761133 h 21600"/>
                  <a:gd name="T4" fmla="*/ 145802623 w 21600"/>
                  <a:gd name="T5" fmla="*/ 125373600 h 21600"/>
                  <a:gd name="T6" fmla="*/ 104926995 w 21600"/>
                  <a:gd name="T7" fmla="*/ 39943277 h 21600"/>
                  <a:gd name="T8" fmla="*/ 105749513 w 21600"/>
                  <a:gd name="T9" fmla="*/ 31392540 h 21600"/>
                  <a:gd name="T10" fmla="*/ 84532065 w 21600"/>
                  <a:gd name="T11" fmla="*/ 0 h 21600"/>
                  <a:gd name="T12" fmla="*/ 63314533 w 21600"/>
                  <a:gd name="T13" fmla="*/ 31392540 h 21600"/>
                  <a:gd name="T14" fmla="*/ 64145452 w 21600"/>
                  <a:gd name="T15" fmla="*/ 39996478 h 21600"/>
                  <a:gd name="T16" fmla="*/ 23363023 w 21600"/>
                  <a:gd name="T17" fmla="*/ 125385918 h 21600"/>
                  <a:gd name="T18" fmla="*/ 23363023 w 21600"/>
                  <a:gd name="T19" fmla="*/ 194761133 h 21600"/>
                  <a:gd name="T20" fmla="*/ 23645246 w 21600"/>
                  <a:gd name="T21" fmla="*/ 203100602 h 21600"/>
                  <a:gd name="T22" fmla="*/ 0 w 21600"/>
                  <a:gd name="T23" fmla="*/ 236998693 h 21600"/>
                  <a:gd name="T24" fmla="*/ 9272957 w 21600"/>
                  <a:gd name="T25" fmla="*/ 250706436 h 21600"/>
                  <a:gd name="T26" fmla="*/ 63534281 w 21600"/>
                  <a:gd name="T27" fmla="*/ 250706436 h 21600"/>
                  <a:gd name="T28" fmla="*/ 63314533 w 21600"/>
                  <a:gd name="T29" fmla="*/ 254962705 h 21600"/>
                  <a:gd name="T30" fmla="*/ 84532065 w 21600"/>
                  <a:gd name="T31" fmla="*/ 286355233 h 21600"/>
                  <a:gd name="T32" fmla="*/ 105749513 w 21600"/>
                  <a:gd name="T33" fmla="*/ 254962705 h 21600"/>
                  <a:gd name="T34" fmla="*/ 105529766 w 21600"/>
                  <a:gd name="T35" fmla="*/ 250706436 h 21600"/>
                  <a:gd name="T36" fmla="*/ 159908522 w 21600"/>
                  <a:gd name="T37" fmla="*/ 250706436 h 21600"/>
                  <a:gd name="T38" fmla="*/ 169173962 w 21600"/>
                  <a:gd name="T39" fmla="*/ 236998693 h 21600"/>
                  <a:gd name="T40" fmla="*/ 145512959 w 21600"/>
                  <a:gd name="T41" fmla="*/ 203073433 h 21600"/>
                  <a:gd name="T42" fmla="*/ 72721479 w 21600"/>
                  <a:gd name="T43" fmla="*/ 31392540 h 21600"/>
                  <a:gd name="T44" fmla="*/ 84532065 w 21600"/>
                  <a:gd name="T45" fmla="*/ 13920288 h 21600"/>
                  <a:gd name="T46" fmla="*/ 96343451 w 21600"/>
                  <a:gd name="T47" fmla="*/ 31392540 h 21600"/>
                  <a:gd name="T48" fmla="*/ 95802281 w 21600"/>
                  <a:gd name="T49" fmla="*/ 36338135 h 21600"/>
                  <a:gd name="T50" fmla="*/ 84587024 w 21600"/>
                  <a:gd name="T51" fmla="*/ 34799986 h 21600"/>
                  <a:gd name="T52" fmla="*/ 73269292 w 21600"/>
                  <a:gd name="T53" fmla="*/ 36364156 h 21600"/>
                  <a:gd name="T54" fmla="*/ 72721479 w 21600"/>
                  <a:gd name="T55" fmla="*/ 31392540 h 21600"/>
                  <a:gd name="T56" fmla="*/ 72721479 w 21600"/>
                  <a:gd name="T57" fmla="*/ 3139254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18579" y="15318"/>
                    </a:moveTo>
                    <a:cubicBezTo>
                      <a:pt x="18603" y="15119"/>
                      <a:pt x="18616" y="14912"/>
                      <a:pt x="18616" y="14691"/>
                    </a:cubicBezTo>
                    <a:lnTo>
                      <a:pt x="18616" y="9457"/>
                    </a:lnTo>
                    <a:cubicBezTo>
                      <a:pt x="18616" y="6480"/>
                      <a:pt x="16437" y="3949"/>
                      <a:pt x="13397" y="3013"/>
                    </a:cubicBezTo>
                    <a:cubicBezTo>
                      <a:pt x="13464" y="2807"/>
                      <a:pt x="13502" y="2592"/>
                      <a:pt x="13502" y="2368"/>
                    </a:cubicBezTo>
                    <a:cubicBezTo>
                      <a:pt x="13502" y="1061"/>
                      <a:pt x="12289" y="0"/>
                      <a:pt x="10793" y="0"/>
                    </a:cubicBezTo>
                    <a:cubicBezTo>
                      <a:pt x="9297" y="0"/>
                      <a:pt x="8084" y="1060"/>
                      <a:pt x="8084" y="2368"/>
                    </a:cubicBezTo>
                    <a:cubicBezTo>
                      <a:pt x="8084" y="2593"/>
                      <a:pt x="8122" y="2810"/>
                      <a:pt x="8190" y="3017"/>
                    </a:cubicBezTo>
                    <a:cubicBezTo>
                      <a:pt x="5156" y="3956"/>
                      <a:pt x="2983" y="6484"/>
                      <a:pt x="2983" y="9458"/>
                    </a:cubicBezTo>
                    <a:lnTo>
                      <a:pt x="2983" y="14691"/>
                    </a:lnTo>
                    <a:cubicBezTo>
                      <a:pt x="2983" y="14912"/>
                      <a:pt x="2996" y="15121"/>
                      <a:pt x="3019" y="15320"/>
                    </a:cubicBezTo>
                    <a:lnTo>
                      <a:pt x="0" y="17877"/>
                    </a:lnTo>
                    <a:cubicBezTo>
                      <a:pt x="0" y="18448"/>
                      <a:pt x="530" y="18911"/>
                      <a:pt x="1184" y="18911"/>
                    </a:cubicBezTo>
                    <a:lnTo>
                      <a:pt x="8112" y="18911"/>
                    </a:lnTo>
                    <a:cubicBezTo>
                      <a:pt x="8096" y="19017"/>
                      <a:pt x="8084" y="19123"/>
                      <a:pt x="8084" y="19232"/>
                    </a:cubicBezTo>
                    <a:cubicBezTo>
                      <a:pt x="8084" y="20540"/>
                      <a:pt x="9297" y="21600"/>
                      <a:pt x="10793" y="21600"/>
                    </a:cubicBezTo>
                    <a:cubicBezTo>
                      <a:pt x="12289" y="21600"/>
                      <a:pt x="13502" y="20540"/>
                      <a:pt x="13502" y="19232"/>
                    </a:cubicBezTo>
                    <a:cubicBezTo>
                      <a:pt x="13502" y="19123"/>
                      <a:pt x="13490" y="19016"/>
                      <a:pt x="13474" y="18911"/>
                    </a:cubicBezTo>
                    <a:lnTo>
                      <a:pt x="20417" y="18911"/>
                    </a:lnTo>
                    <a:cubicBezTo>
                      <a:pt x="21070" y="18911"/>
                      <a:pt x="21600" y="18448"/>
                      <a:pt x="21600" y="17877"/>
                    </a:cubicBezTo>
                    <a:lnTo>
                      <a:pt x="18579" y="15318"/>
                    </a:lnTo>
                    <a:close/>
                    <a:moveTo>
                      <a:pt x="9285" y="2368"/>
                    </a:moveTo>
                    <a:cubicBezTo>
                      <a:pt x="9285" y="1641"/>
                      <a:pt x="9962" y="1050"/>
                      <a:pt x="10793" y="1050"/>
                    </a:cubicBezTo>
                    <a:cubicBezTo>
                      <a:pt x="11624" y="1050"/>
                      <a:pt x="12301" y="1641"/>
                      <a:pt x="12301" y="2368"/>
                    </a:cubicBezTo>
                    <a:cubicBezTo>
                      <a:pt x="12301" y="2498"/>
                      <a:pt x="12272" y="2622"/>
                      <a:pt x="12232" y="2741"/>
                    </a:cubicBezTo>
                    <a:cubicBezTo>
                      <a:pt x="11767" y="2666"/>
                      <a:pt x="11289" y="2625"/>
                      <a:pt x="10800" y="2625"/>
                    </a:cubicBezTo>
                    <a:cubicBezTo>
                      <a:pt x="10306" y="2625"/>
                      <a:pt x="9824" y="2666"/>
                      <a:pt x="9355" y="2743"/>
                    </a:cubicBezTo>
                    <a:cubicBezTo>
                      <a:pt x="9314" y="2623"/>
                      <a:pt x="9285" y="2499"/>
                      <a:pt x="9285" y="2368"/>
                    </a:cubicBezTo>
                    <a:close/>
                    <a:moveTo>
                      <a:pt x="9285" y="2368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42"/>
            <p:cNvGrpSpPr/>
            <p:nvPr/>
          </p:nvGrpSpPr>
          <p:grpSpPr>
            <a:xfrm>
              <a:off x="1661322" y="2887433"/>
              <a:ext cx="2629859" cy="424448"/>
              <a:chOff x="5505845" y="1952090"/>
              <a:chExt cx="3506479" cy="565931"/>
            </a:xfrm>
          </p:grpSpPr>
          <p:sp>
            <p:nvSpPr>
              <p:cNvPr id="19" name="TextBox 43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en-US" altLang="zh-CN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3.</a:t>
                </a:r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成功项目展示</a:t>
                </a:r>
              </a:p>
            </p:txBody>
          </p:sp>
          <p:sp>
            <p:nvSpPr>
              <p:cNvPr id="20" name="TextBox 44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内容</a:t>
                </a:r>
                <a:endParaRPr lang="en-US" altLang="zh-CN" sz="1050" dirty="0">
                  <a:solidFill>
                    <a:sysClr val="windowText" lastClr="000000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内容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4427984" y="3474703"/>
            <a:ext cx="3189194" cy="465199"/>
            <a:chOff x="1101987" y="3591716"/>
            <a:chExt cx="3189194" cy="465199"/>
          </a:xfrm>
        </p:grpSpPr>
        <p:grpSp>
          <p:nvGrpSpPr>
            <p:cNvPr id="11" name="Group 51"/>
            <p:cNvGrpSpPr/>
            <p:nvPr/>
          </p:nvGrpSpPr>
          <p:grpSpPr>
            <a:xfrm>
              <a:off x="1101987" y="3591716"/>
              <a:ext cx="460104" cy="460104"/>
              <a:chOff x="4806253" y="4968974"/>
              <a:chExt cx="613472" cy="613472"/>
            </a:xfrm>
          </p:grpSpPr>
          <p:sp>
            <p:nvSpPr>
              <p:cNvPr id="35" name="Oval 17"/>
              <p:cNvSpPr/>
              <p:nvPr/>
            </p:nvSpPr>
            <p:spPr>
              <a:xfrm>
                <a:off x="4806253" y="4968974"/>
                <a:ext cx="613472" cy="613472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6" name="Group 18"/>
              <p:cNvGrpSpPr/>
              <p:nvPr/>
            </p:nvGrpSpPr>
            <p:grpSpPr bwMode="auto">
              <a:xfrm>
                <a:off x="4999337" y="5167444"/>
                <a:ext cx="225387" cy="225387"/>
                <a:chOff x="0" y="0"/>
                <a:chExt cx="577" cy="574"/>
              </a:xfrm>
              <a:solidFill>
                <a:schemeClr val="bg1"/>
              </a:solidFill>
            </p:grpSpPr>
            <p:sp>
              <p:nvSpPr>
                <p:cNvPr id="37" name="Freeform: Shape 19"/>
                <p:cNvSpPr/>
                <p:nvPr/>
              </p:nvSpPr>
              <p:spPr bwMode="auto">
                <a:xfrm>
                  <a:off x="368" y="368"/>
                  <a:ext cx="205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18447" y="8564"/>
                      </a:moveTo>
                      <a:lnTo>
                        <a:pt x="6893" y="0"/>
                      </a:lnTo>
                      <a:lnTo>
                        <a:pt x="0" y="6909"/>
                      </a:lnTo>
                      <a:lnTo>
                        <a:pt x="8514" y="18507"/>
                      </a:lnTo>
                      <a:cubicBezTo>
                        <a:pt x="10541" y="16972"/>
                        <a:pt x="14706" y="18290"/>
                        <a:pt x="18327" y="21600"/>
                      </a:cubicBezTo>
                      <a:lnTo>
                        <a:pt x="21600" y="18319"/>
                      </a:lnTo>
                      <a:cubicBezTo>
                        <a:pt x="18344" y="14739"/>
                        <a:pt x="17015" y="10625"/>
                        <a:pt x="18447" y="8564"/>
                      </a:cubicBezTo>
                      <a:close/>
                      <a:moveTo>
                        <a:pt x="14477" y="14461"/>
                      </a:moveTo>
                      <a:cubicBezTo>
                        <a:pt x="13723" y="15214"/>
                        <a:pt x="12501" y="15214"/>
                        <a:pt x="11748" y="14461"/>
                      </a:cubicBezTo>
                      <a:cubicBezTo>
                        <a:pt x="10995" y="13705"/>
                        <a:pt x="10995" y="12479"/>
                        <a:pt x="11749" y="11725"/>
                      </a:cubicBezTo>
                      <a:cubicBezTo>
                        <a:pt x="12502" y="10969"/>
                        <a:pt x="13724" y="10969"/>
                        <a:pt x="14477" y="11725"/>
                      </a:cubicBezTo>
                      <a:cubicBezTo>
                        <a:pt x="15230" y="12479"/>
                        <a:pt x="15230" y="13705"/>
                        <a:pt x="14477" y="14461"/>
                      </a:cubicBezTo>
                      <a:close/>
                      <a:moveTo>
                        <a:pt x="14477" y="1446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Freeform: Shape 20"/>
                <p:cNvSpPr/>
                <p:nvPr/>
              </p:nvSpPr>
              <p:spPr bwMode="auto">
                <a:xfrm>
                  <a:off x="328" y="304"/>
                  <a:ext cx="107" cy="13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544" y="0"/>
                      </a:moveTo>
                      <a:lnTo>
                        <a:pt x="13967" y="562"/>
                      </a:lnTo>
                      <a:cubicBezTo>
                        <a:pt x="14018" y="3961"/>
                        <a:pt x="12593" y="7264"/>
                        <a:pt x="9866" y="9922"/>
                      </a:cubicBezTo>
                      <a:lnTo>
                        <a:pt x="24" y="19504"/>
                      </a:lnTo>
                      <a:cubicBezTo>
                        <a:pt x="18" y="19554"/>
                        <a:pt x="6" y="19602"/>
                        <a:pt x="0" y="19652"/>
                      </a:cubicBezTo>
                      <a:lnTo>
                        <a:pt x="2371" y="21600"/>
                      </a:lnTo>
                      <a:lnTo>
                        <a:pt x="21600" y="5798"/>
                      </a:lnTo>
                      <a:lnTo>
                        <a:pt x="14544" y="0"/>
                      </a:lnTo>
                      <a:close/>
                      <a:moveTo>
                        <a:pt x="14544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Freeform: Shape 21"/>
                <p:cNvSpPr/>
                <p:nvPr/>
              </p:nvSpPr>
              <p:spPr bwMode="auto">
                <a:xfrm>
                  <a:off x="0" y="0"/>
                  <a:ext cx="297" cy="289"/>
                </a:xfrm>
                <a:custGeom>
                  <a:avLst/>
                  <a:gdLst>
                    <a:gd name="T0" fmla="*/ 0 w 21222"/>
                    <a:gd name="T1" fmla="*/ 0 h 21211"/>
                    <a:gd name="T2" fmla="*/ 0 w 21222"/>
                    <a:gd name="T3" fmla="*/ 0 h 21211"/>
                    <a:gd name="T4" fmla="*/ 0 w 21222"/>
                    <a:gd name="T5" fmla="*/ 0 h 21211"/>
                    <a:gd name="T6" fmla="*/ 0 w 21222"/>
                    <a:gd name="T7" fmla="*/ 0 h 21211"/>
                    <a:gd name="T8" fmla="*/ 0 w 21222"/>
                    <a:gd name="T9" fmla="*/ 0 h 21211"/>
                    <a:gd name="T10" fmla="*/ 0 w 21222"/>
                    <a:gd name="T11" fmla="*/ 0 h 21211"/>
                    <a:gd name="T12" fmla="*/ 0 w 21222"/>
                    <a:gd name="T13" fmla="*/ 0 h 21211"/>
                    <a:gd name="T14" fmla="*/ 0 w 21222"/>
                    <a:gd name="T15" fmla="*/ 0 h 21211"/>
                    <a:gd name="T16" fmla="*/ 0 w 21222"/>
                    <a:gd name="T17" fmla="*/ 0 h 212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222" h="21211">
                      <a:moveTo>
                        <a:pt x="15153" y="21211"/>
                      </a:moveTo>
                      <a:lnTo>
                        <a:pt x="17409" y="18463"/>
                      </a:lnTo>
                      <a:cubicBezTo>
                        <a:pt x="18368" y="17292"/>
                        <a:pt x="19694" y="16530"/>
                        <a:pt x="21146" y="16293"/>
                      </a:cubicBezTo>
                      <a:lnTo>
                        <a:pt x="21222" y="16201"/>
                      </a:lnTo>
                      <a:lnTo>
                        <a:pt x="6603" y="1165"/>
                      </a:lnTo>
                      <a:cubicBezTo>
                        <a:pt x="5093" y="-389"/>
                        <a:pt x="2643" y="-389"/>
                        <a:pt x="1133" y="1165"/>
                      </a:cubicBezTo>
                      <a:cubicBezTo>
                        <a:pt x="-378" y="2718"/>
                        <a:pt x="-378" y="5237"/>
                        <a:pt x="1133" y="6791"/>
                      </a:cubicBezTo>
                      <a:lnTo>
                        <a:pt x="15153" y="21211"/>
                      </a:lnTo>
                      <a:close/>
                      <a:moveTo>
                        <a:pt x="15153" y="2121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Freeform: Shape 22"/>
                <p:cNvSpPr/>
                <p:nvPr/>
              </p:nvSpPr>
              <p:spPr bwMode="auto">
                <a:xfrm>
                  <a:off x="0" y="328"/>
                  <a:ext cx="298" cy="246"/>
                </a:xfrm>
                <a:custGeom>
                  <a:avLst/>
                  <a:gdLst>
                    <a:gd name="T0" fmla="*/ 0 w 21116"/>
                    <a:gd name="T1" fmla="*/ 0 h 21374"/>
                    <a:gd name="T2" fmla="*/ 0 w 21116"/>
                    <a:gd name="T3" fmla="*/ 0 h 21374"/>
                    <a:gd name="T4" fmla="*/ 0 w 21116"/>
                    <a:gd name="T5" fmla="*/ 0 h 21374"/>
                    <a:gd name="T6" fmla="*/ 0 w 21116"/>
                    <a:gd name="T7" fmla="*/ 0 h 21374"/>
                    <a:gd name="T8" fmla="*/ 0 w 21116"/>
                    <a:gd name="T9" fmla="*/ 0 h 21374"/>
                    <a:gd name="T10" fmla="*/ 0 w 21116"/>
                    <a:gd name="T11" fmla="*/ 0 h 21374"/>
                    <a:gd name="T12" fmla="*/ 0 w 21116"/>
                    <a:gd name="T13" fmla="*/ 0 h 21374"/>
                    <a:gd name="T14" fmla="*/ 0 w 21116"/>
                    <a:gd name="T15" fmla="*/ 0 h 21374"/>
                    <a:gd name="T16" fmla="*/ 0 w 21116"/>
                    <a:gd name="T17" fmla="*/ 0 h 2137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116" h="21374">
                      <a:moveTo>
                        <a:pt x="17024" y="721"/>
                      </a:moveTo>
                      <a:cubicBezTo>
                        <a:pt x="16543" y="427"/>
                        <a:pt x="16052" y="191"/>
                        <a:pt x="15571" y="0"/>
                      </a:cubicBezTo>
                      <a:cubicBezTo>
                        <a:pt x="13915" y="235"/>
                        <a:pt x="7378" y="2037"/>
                        <a:pt x="6834" y="8291"/>
                      </a:cubicBezTo>
                      <a:cubicBezTo>
                        <a:pt x="6063" y="17146"/>
                        <a:pt x="1254" y="15657"/>
                        <a:pt x="153" y="15771"/>
                      </a:cubicBezTo>
                      <a:cubicBezTo>
                        <a:pt x="-484" y="15837"/>
                        <a:pt x="743" y="21126"/>
                        <a:pt x="6046" y="21364"/>
                      </a:cubicBezTo>
                      <a:cubicBezTo>
                        <a:pt x="11298" y="21600"/>
                        <a:pt x="20647" y="17485"/>
                        <a:pt x="21032" y="7006"/>
                      </a:cubicBezTo>
                      <a:lnTo>
                        <a:pt x="21116" y="6884"/>
                      </a:lnTo>
                      <a:cubicBezTo>
                        <a:pt x="20449" y="3612"/>
                        <a:pt x="18811" y="1844"/>
                        <a:pt x="17024" y="721"/>
                      </a:cubicBezTo>
                      <a:close/>
                      <a:moveTo>
                        <a:pt x="17024" y="72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23"/>
                <p:cNvSpPr/>
                <p:nvPr/>
              </p:nvSpPr>
              <p:spPr bwMode="auto">
                <a:xfrm>
                  <a:off x="240" y="0"/>
                  <a:ext cx="337" cy="385"/>
                </a:xfrm>
                <a:custGeom>
                  <a:avLst/>
                  <a:gdLst>
                    <a:gd name="T0" fmla="*/ 0 w 21345"/>
                    <a:gd name="T1" fmla="*/ 0 h 21376"/>
                    <a:gd name="T2" fmla="*/ 0 w 21345"/>
                    <a:gd name="T3" fmla="*/ 0 h 21376"/>
                    <a:gd name="T4" fmla="*/ 0 w 21345"/>
                    <a:gd name="T5" fmla="*/ 0 h 21376"/>
                    <a:gd name="T6" fmla="*/ 0 w 21345"/>
                    <a:gd name="T7" fmla="*/ 0 h 21376"/>
                    <a:gd name="T8" fmla="*/ 0 w 21345"/>
                    <a:gd name="T9" fmla="*/ 0 h 21376"/>
                    <a:gd name="T10" fmla="*/ 0 w 21345"/>
                    <a:gd name="T11" fmla="*/ 0 h 21376"/>
                    <a:gd name="T12" fmla="*/ 0 w 21345"/>
                    <a:gd name="T13" fmla="*/ 0 h 21376"/>
                    <a:gd name="T14" fmla="*/ 0 w 21345"/>
                    <a:gd name="T15" fmla="*/ 0 h 21376"/>
                    <a:gd name="T16" fmla="*/ 0 w 21345"/>
                    <a:gd name="T17" fmla="*/ 0 h 21376"/>
                    <a:gd name="T18" fmla="*/ 0 w 21345"/>
                    <a:gd name="T19" fmla="*/ 0 h 21376"/>
                    <a:gd name="T20" fmla="*/ 0 w 21345"/>
                    <a:gd name="T21" fmla="*/ 0 h 21376"/>
                    <a:gd name="T22" fmla="*/ 0 w 21345"/>
                    <a:gd name="T23" fmla="*/ 0 h 213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345" h="21376">
                      <a:moveTo>
                        <a:pt x="7963" y="16438"/>
                      </a:moveTo>
                      <a:lnTo>
                        <a:pt x="20844" y="3060"/>
                      </a:lnTo>
                      <a:cubicBezTo>
                        <a:pt x="21600" y="2274"/>
                        <a:pt x="21488" y="1102"/>
                        <a:pt x="20592" y="438"/>
                      </a:cubicBezTo>
                      <a:cubicBezTo>
                        <a:pt x="19696" y="-224"/>
                        <a:pt x="18359" y="-125"/>
                        <a:pt x="17602" y="661"/>
                      </a:cubicBezTo>
                      <a:lnTo>
                        <a:pt x="4720" y="14039"/>
                      </a:lnTo>
                      <a:cubicBezTo>
                        <a:pt x="3698" y="14005"/>
                        <a:pt x="2666" y="14368"/>
                        <a:pt x="1957" y="15106"/>
                      </a:cubicBezTo>
                      <a:lnTo>
                        <a:pt x="0" y="17139"/>
                      </a:lnTo>
                      <a:cubicBezTo>
                        <a:pt x="266" y="17232"/>
                        <a:pt x="533" y="17334"/>
                        <a:pt x="800" y="17450"/>
                      </a:cubicBezTo>
                      <a:cubicBezTo>
                        <a:pt x="2456" y="18154"/>
                        <a:pt x="4079" y="19406"/>
                        <a:pt x="4942" y="21376"/>
                      </a:cubicBezTo>
                      <a:lnTo>
                        <a:pt x="7225" y="19005"/>
                      </a:lnTo>
                      <a:cubicBezTo>
                        <a:pt x="7936" y="18266"/>
                        <a:pt x="8172" y="17316"/>
                        <a:pt x="7963" y="16438"/>
                      </a:cubicBezTo>
                      <a:close/>
                      <a:moveTo>
                        <a:pt x="7963" y="1643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6" name="Group 45"/>
            <p:cNvGrpSpPr/>
            <p:nvPr/>
          </p:nvGrpSpPr>
          <p:grpSpPr>
            <a:xfrm>
              <a:off x="1661322" y="3632467"/>
              <a:ext cx="2629859" cy="424448"/>
              <a:chOff x="5505845" y="1952090"/>
              <a:chExt cx="3506479" cy="565931"/>
            </a:xfrm>
          </p:grpSpPr>
          <p:sp>
            <p:nvSpPr>
              <p:cNvPr id="17" name="TextBox 46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en-US" altLang="zh-CN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4.</a:t>
                </a:r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明年工作计划</a:t>
                </a:r>
              </a:p>
            </p:txBody>
          </p:sp>
          <p:sp>
            <p:nvSpPr>
              <p:cNvPr id="18" name="TextBox 47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内容</a:t>
                </a:r>
                <a:endParaRPr lang="en-US" altLang="zh-CN" sz="1050" dirty="0">
                  <a:solidFill>
                    <a:sysClr val="windowText" lastClr="000000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ysClr val="windowText" lastClr="000000"/>
                    </a:solidFill>
                  </a:rPr>
                  <a:t>内容</a:t>
                </a: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4591366" y="1243047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Line 21"/>
          <p:cNvSpPr>
            <a:spLocks noChangeShapeType="1"/>
          </p:cNvSpPr>
          <p:nvPr/>
        </p:nvSpPr>
        <p:spPr bwMode="auto">
          <a:xfrm>
            <a:off x="4591366" y="1243047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75799" y="2530515"/>
            <a:ext cx="51227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15" name="TextBox 11"/>
          <p:cNvSpPr txBox="1"/>
          <p:nvPr/>
        </p:nvSpPr>
        <p:spPr>
          <a:xfrm flipH="1">
            <a:off x="755576" y="1491630"/>
            <a:ext cx="33290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01</a:t>
            </a:r>
            <a:endParaRPr lang="id-ID" sz="80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1406771"/>
            <a:ext cx="4065579" cy="30371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546688" y="2058836"/>
            <a:ext cx="1872598" cy="742069"/>
            <a:chOff x="874713" y="3325188"/>
            <a:chExt cx="2503752" cy="992182"/>
          </a:xfrm>
        </p:grpSpPr>
        <p:sp>
          <p:nvSpPr>
            <p:cNvPr id="30" name="矩形 29"/>
            <p:cNvSpPr/>
            <p:nvPr/>
          </p:nvSpPr>
          <p:spPr>
            <a:xfrm>
              <a:off x="874713" y="3677812"/>
              <a:ext cx="2503752" cy="6395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74713" y="3325188"/>
              <a:ext cx="2241974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24714" y="2058836"/>
            <a:ext cx="1872598" cy="742069"/>
            <a:chOff x="874713" y="3325188"/>
            <a:chExt cx="2503752" cy="992182"/>
          </a:xfrm>
        </p:grpSpPr>
        <p:sp>
          <p:nvSpPr>
            <p:cNvPr id="33" name="矩形 32"/>
            <p:cNvSpPr/>
            <p:nvPr/>
          </p:nvSpPr>
          <p:spPr>
            <a:xfrm>
              <a:off x="874713" y="3677812"/>
              <a:ext cx="2503752" cy="6395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136491" y="3325188"/>
              <a:ext cx="2241974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769847" y="1699682"/>
            <a:ext cx="3604308" cy="2242875"/>
            <a:chOff x="3686435" y="2272556"/>
            <a:chExt cx="4819131" cy="2998830"/>
          </a:xfrm>
        </p:grpSpPr>
        <p:grpSp>
          <p:nvGrpSpPr>
            <p:cNvPr id="36" name="Group 2"/>
            <p:cNvGrpSpPr/>
            <p:nvPr/>
          </p:nvGrpSpPr>
          <p:grpSpPr>
            <a:xfrm>
              <a:off x="3686435" y="2272556"/>
              <a:ext cx="4819131" cy="2998830"/>
              <a:chOff x="3697962" y="2132856"/>
              <a:chExt cx="4819131" cy="2998830"/>
            </a:xfrm>
          </p:grpSpPr>
          <p:sp>
            <p:nvSpPr>
              <p:cNvPr id="39" name="Freeform: Shape 37"/>
              <p:cNvSpPr/>
              <p:nvPr/>
            </p:nvSpPr>
            <p:spPr bwMode="auto">
              <a:xfrm>
                <a:off x="5623430" y="3073815"/>
                <a:ext cx="968194" cy="1119971"/>
              </a:xfrm>
              <a:custGeom>
                <a:avLst/>
                <a:gdLst/>
                <a:ahLst/>
                <a:cxnLst>
                  <a:cxn ang="0">
                    <a:pos x="532" y="393"/>
                  </a:cxn>
                  <a:cxn ang="0">
                    <a:pos x="532" y="393"/>
                  </a:cxn>
                  <a:cxn ang="0">
                    <a:pos x="532" y="0"/>
                  </a:cxn>
                  <a:cxn ang="0">
                    <a:pos x="0" y="0"/>
                  </a:cxn>
                  <a:cxn ang="0">
                    <a:pos x="0" y="339"/>
                  </a:cxn>
                  <a:cxn ang="0">
                    <a:pos x="0" y="339"/>
                  </a:cxn>
                  <a:cxn ang="0">
                    <a:pos x="0" y="732"/>
                  </a:cxn>
                  <a:cxn ang="0">
                    <a:pos x="532" y="732"/>
                  </a:cxn>
                  <a:cxn ang="0">
                    <a:pos x="532" y="393"/>
                  </a:cxn>
                </a:cxnLst>
                <a:rect l="0" t="0" r="r" b="b"/>
                <a:pathLst>
                  <a:path w="532" h="732">
                    <a:moveTo>
                      <a:pt x="532" y="393"/>
                    </a:moveTo>
                    <a:lnTo>
                      <a:pt x="532" y="393"/>
                    </a:lnTo>
                    <a:lnTo>
                      <a:pt x="532" y="0"/>
                    </a:lnTo>
                    <a:lnTo>
                      <a:pt x="0" y="0"/>
                    </a:lnTo>
                    <a:lnTo>
                      <a:pt x="0" y="339"/>
                    </a:lnTo>
                    <a:lnTo>
                      <a:pt x="0" y="339"/>
                    </a:lnTo>
                    <a:lnTo>
                      <a:pt x="0" y="732"/>
                    </a:lnTo>
                    <a:lnTo>
                      <a:pt x="532" y="732"/>
                    </a:lnTo>
                    <a:lnTo>
                      <a:pt x="532" y="39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0" name="Freeform: Shape 38"/>
              <p:cNvSpPr/>
              <p:nvPr/>
            </p:nvSpPr>
            <p:spPr bwMode="auto">
              <a:xfrm>
                <a:off x="5623430" y="2132856"/>
                <a:ext cx="2893662" cy="940959"/>
              </a:xfrm>
              <a:custGeom>
                <a:avLst/>
                <a:gdLst/>
                <a:ahLst/>
                <a:cxnLst>
                  <a:cxn ang="0">
                    <a:pos x="1590" y="615"/>
                  </a:cxn>
                  <a:cxn ang="0">
                    <a:pos x="0" y="615"/>
                  </a:cxn>
                  <a:cxn ang="0">
                    <a:pos x="524" y="0"/>
                  </a:cxn>
                  <a:cxn ang="0">
                    <a:pos x="1058" y="0"/>
                  </a:cxn>
                  <a:cxn ang="0">
                    <a:pos x="1590" y="615"/>
                  </a:cxn>
                </a:cxnLst>
                <a:rect l="0" t="0" r="r" b="b"/>
                <a:pathLst>
                  <a:path w="1590" h="615">
                    <a:moveTo>
                      <a:pt x="1590" y="615"/>
                    </a:moveTo>
                    <a:lnTo>
                      <a:pt x="0" y="615"/>
                    </a:lnTo>
                    <a:lnTo>
                      <a:pt x="524" y="0"/>
                    </a:lnTo>
                    <a:lnTo>
                      <a:pt x="1058" y="0"/>
                    </a:lnTo>
                    <a:lnTo>
                      <a:pt x="1590" y="615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68390" tIns="34195" rIns="68390" bIns="34195" anchor="ctr" anchorCtr="0" compatLnSpc="1">
                <a:normAutofit/>
              </a:bodyPr>
              <a:lstStyle/>
              <a:p>
                <a:pPr lvl="0" algn="ctr"/>
                <a:endParaRPr lang="zh-CN" altLang="en-US" sz="1795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Freeform: Shape 39"/>
              <p:cNvSpPr/>
              <p:nvPr/>
            </p:nvSpPr>
            <p:spPr bwMode="auto">
              <a:xfrm>
                <a:off x="7552538" y="3073815"/>
                <a:ext cx="964555" cy="1588155"/>
              </a:xfrm>
              <a:custGeom>
                <a:avLst/>
                <a:gdLst/>
                <a:ahLst/>
                <a:cxnLst>
                  <a:cxn ang="0">
                    <a:pos x="0" y="391"/>
                  </a:cxn>
                  <a:cxn ang="0">
                    <a:pos x="0" y="0"/>
                  </a:cxn>
                  <a:cxn ang="0">
                    <a:pos x="530" y="0"/>
                  </a:cxn>
                  <a:cxn ang="0">
                    <a:pos x="530" y="1038"/>
                  </a:cxn>
                  <a:cxn ang="0">
                    <a:pos x="0" y="391"/>
                  </a:cxn>
                </a:cxnLst>
                <a:rect l="0" t="0" r="r" b="b"/>
                <a:pathLst>
                  <a:path w="530" h="1038">
                    <a:moveTo>
                      <a:pt x="0" y="391"/>
                    </a:moveTo>
                    <a:lnTo>
                      <a:pt x="0" y="0"/>
                    </a:lnTo>
                    <a:lnTo>
                      <a:pt x="530" y="0"/>
                    </a:lnTo>
                    <a:lnTo>
                      <a:pt x="530" y="1038"/>
                    </a:lnTo>
                    <a:lnTo>
                      <a:pt x="0" y="391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2" name="Freeform: Shape 40"/>
              <p:cNvSpPr/>
              <p:nvPr/>
            </p:nvSpPr>
            <p:spPr bwMode="auto">
              <a:xfrm>
                <a:off x="3697962" y="4193787"/>
                <a:ext cx="2893662" cy="93789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90" y="0"/>
                  </a:cxn>
                  <a:cxn ang="0">
                    <a:pos x="1066" y="613"/>
                  </a:cxn>
                  <a:cxn ang="0">
                    <a:pos x="532" y="613"/>
                  </a:cxn>
                  <a:cxn ang="0">
                    <a:pos x="0" y="0"/>
                  </a:cxn>
                </a:cxnLst>
                <a:rect l="0" t="0" r="r" b="b"/>
                <a:pathLst>
                  <a:path w="1590" h="613">
                    <a:moveTo>
                      <a:pt x="0" y="0"/>
                    </a:moveTo>
                    <a:lnTo>
                      <a:pt x="1590" y="0"/>
                    </a:lnTo>
                    <a:lnTo>
                      <a:pt x="1066" y="613"/>
                    </a:lnTo>
                    <a:lnTo>
                      <a:pt x="532" y="6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68390" tIns="34195" rIns="68390" bIns="34195" anchor="ctr" anchorCtr="0" compatLnSpc="1">
                <a:normAutofit/>
              </a:bodyPr>
              <a:lstStyle/>
              <a:p>
                <a:pPr lvl="0" algn="ctr"/>
                <a:endParaRPr lang="zh-CN" altLang="en-US" sz="1795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Freeform: Shape 41"/>
              <p:cNvSpPr/>
              <p:nvPr/>
            </p:nvSpPr>
            <p:spPr bwMode="auto">
              <a:xfrm>
                <a:off x="3697962" y="2604101"/>
                <a:ext cx="968194" cy="1589686"/>
              </a:xfrm>
              <a:custGeom>
                <a:avLst/>
                <a:gdLst/>
                <a:ahLst/>
                <a:cxnLst>
                  <a:cxn ang="0">
                    <a:pos x="532" y="648"/>
                  </a:cxn>
                  <a:cxn ang="0">
                    <a:pos x="532" y="1039"/>
                  </a:cxn>
                  <a:cxn ang="0">
                    <a:pos x="0" y="1039"/>
                  </a:cxn>
                  <a:cxn ang="0">
                    <a:pos x="0" y="0"/>
                  </a:cxn>
                  <a:cxn ang="0">
                    <a:pos x="532" y="648"/>
                  </a:cxn>
                </a:cxnLst>
                <a:rect l="0" t="0" r="r" b="b"/>
                <a:pathLst>
                  <a:path w="532" h="1039">
                    <a:moveTo>
                      <a:pt x="532" y="648"/>
                    </a:moveTo>
                    <a:lnTo>
                      <a:pt x="532" y="1039"/>
                    </a:lnTo>
                    <a:lnTo>
                      <a:pt x="0" y="1039"/>
                    </a:lnTo>
                    <a:lnTo>
                      <a:pt x="0" y="0"/>
                    </a:lnTo>
                    <a:lnTo>
                      <a:pt x="532" y="64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grpSp>
            <p:nvGrpSpPr>
              <p:cNvPr id="44" name="Group 42"/>
              <p:cNvGrpSpPr/>
              <p:nvPr/>
            </p:nvGrpSpPr>
            <p:grpSpPr>
              <a:xfrm>
                <a:off x="4002452" y="3443581"/>
                <a:ext cx="359215" cy="419757"/>
                <a:chOff x="-213519" y="1123950"/>
                <a:chExt cx="282575" cy="330200"/>
              </a:xfrm>
              <a:solidFill>
                <a:schemeClr val="bg1"/>
              </a:solidFill>
            </p:grpSpPr>
            <p:sp>
              <p:nvSpPr>
                <p:cNvPr id="51" name="Freeform: Shape 43"/>
                <p:cNvSpPr/>
                <p:nvPr/>
              </p:nvSpPr>
              <p:spPr bwMode="auto">
                <a:xfrm>
                  <a:off x="-213519" y="1149350"/>
                  <a:ext cx="261938" cy="304800"/>
                </a:xfrm>
                <a:custGeom>
                  <a:avLst/>
                  <a:gdLst/>
                  <a:ahLst/>
                  <a:cxnLst>
                    <a:cxn ang="0">
                      <a:pos x="40" y="0"/>
                    </a:cxn>
                    <a:cxn ang="0">
                      <a:pos x="15" y="13"/>
                    </a:cxn>
                    <a:cxn ang="0">
                      <a:pos x="15" y="77"/>
                    </a:cxn>
                    <a:cxn ang="0">
                      <a:pos x="71" y="77"/>
                    </a:cxn>
                    <a:cxn ang="0">
                      <a:pos x="82" y="49"/>
                    </a:cxn>
                    <a:cxn ang="0">
                      <a:pos x="40" y="49"/>
                    </a:cxn>
                    <a:cxn ang="0">
                      <a:pos x="40" y="0"/>
                    </a:cxn>
                  </a:cxnLst>
                  <a:rect l="0" t="0" r="r" b="b"/>
                  <a:pathLst>
                    <a:path w="82" h="95">
                      <a:moveTo>
                        <a:pt x="40" y="0"/>
                      </a:moveTo>
                      <a:cubicBezTo>
                        <a:pt x="31" y="1"/>
                        <a:pt x="22" y="5"/>
                        <a:pt x="15" y="13"/>
                      </a:cubicBezTo>
                      <a:cubicBezTo>
                        <a:pt x="0" y="31"/>
                        <a:pt x="0" y="60"/>
                        <a:pt x="15" y="77"/>
                      </a:cubicBezTo>
                      <a:cubicBezTo>
                        <a:pt x="30" y="95"/>
                        <a:pt x="55" y="95"/>
                        <a:pt x="71" y="77"/>
                      </a:cubicBezTo>
                      <a:cubicBezTo>
                        <a:pt x="77" y="69"/>
                        <a:pt x="81" y="59"/>
                        <a:pt x="82" y="49"/>
                      </a:cubicBezTo>
                      <a:cubicBezTo>
                        <a:pt x="40" y="49"/>
                        <a:pt x="40" y="49"/>
                        <a:pt x="40" y="49"/>
                      </a:cubicBezTo>
                      <a:lnTo>
                        <a:pt x="4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  <p:sp>
              <p:nvSpPr>
                <p:cNvPr id="52" name="Freeform: Shape 44"/>
                <p:cNvSpPr/>
                <p:nvPr/>
              </p:nvSpPr>
              <p:spPr bwMode="auto">
                <a:xfrm>
                  <a:off x="-69057" y="1123950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1" y="15"/>
                    </a:cxn>
                    <a:cxn ang="0">
                      <a:pos x="0" y="1"/>
                    </a:cxn>
                    <a:cxn ang="0">
                      <a:pos x="0" y="50"/>
                    </a:cxn>
                    <a:cxn ang="0">
                      <a:pos x="43" y="50"/>
                    </a:cxn>
                    <a:cxn ang="0">
                      <a:pos x="31" y="15"/>
                    </a:cxn>
                  </a:cxnLst>
                  <a:rect l="0" t="0" r="r" b="b"/>
                  <a:pathLst>
                    <a:path w="43" h="50">
                      <a:moveTo>
                        <a:pt x="31" y="15"/>
                      </a:moveTo>
                      <a:cubicBezTo>
                        <a:pt x="23" y="5"/>
                        <a:pt x="11" y="0"/>
                        <a:pt x="0" y="1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43" y="50"/>
                        <a:pt x="43" y="50"/>
                        <a:pt x="43" y="50"/>
                      </a:cubicBezTo>
                      <a:cubicBezTo>
                        <a:pt x="43" y="37"/>
                        <a:pt x="40" y="24"/>
                        <a:pt x="31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</p:grpSp>
          <p:grpSp>
            <p:nvGrpSpPr>
              <p:cNvPr id="45" name="Group 45"/>
              <p:cNvGrpSpPr/>
              <p:nvPr/>
            </p:nvGrpSpPr>
            <p:grpSpPr>
              <a:xfrm>
                <a:off x="5971301" y="3491004"/>
                <a:ext cx="272438" cy="324908"/>
                <a:chOff x="1540668" y="1155700"/>
                <a:chExt cx="214313" cy="255588"/>
              </a:xfrm>
              <a:solidFill>
                <a:schemeClr val="bg1"/>
              </a:solidFill>
            </p:grpSpPr>
            <p:sp>
              <p:nvSpPr>
                <p:cNvPr id="47" name="Rectangle 46"/>
                <p:cNvSpPr/>
                <p:nvPr/>
              </p:nvSpPr>
              <p:spPr bwMode="auto">
                <a:xfrm>
                  <a:off x="1540668" y="1181100"/>
                  <a:ext cx="85725" cy="10001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  <p:sp>
              <p:nvSpPr>
                <p:cNvPr id="48" name="Rectangle 47"/>
                <p:cNvSpPr/>
                <p:nvPr/>
              </p:nvSpPr>
              <p:spPr bwMode="auto">
                <a:xfrm>
                  <a:off x="1648618" y="1155700"/>
                  <a:ext cx="106363" cy="12541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  <p:sp>
              <p:nvSpPr>
                <p:cNvPr id="49" name="Rectangle 48"/>
                <p:cNvSpPr/>
                <p:nvPr/>
              </p:nvSpPr>
              <p:spPr bwMode="auto">
                <a:xfrm>
                  <a:off x="1540668" y="1309688"/>
                  <a:ext cx="85725" cy="1016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  <p:sp>
              <p:nvSpPr>
                <p:cNvPr id="50" name="Rectangle 49"/>
                <p:cNvSpPr/>
                <p:nvPr/>
              </p:nvSpPr>
              <p:spPr bwMode="auto">
                <a:xfrm>
                  <a:off x="1648618" y="1309688"/>
                  <a:ext cx="87313" cy="1016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</p:grpSp>
          <p:sp>
            <p:nvSpPr>
              <p:cNvPr id="46" name="Freeform: Shape 50"/>
              <p:cNvSpPr/>
              <p:nvPr/>
            </p:nvSpPr>
            <p:spPr bwMode="auto">
              <a:xfrm>
                <a:off x="7874379" y="3491005"/>
                <a:ext cx="320872" cy="324908"/>
              </a:xfrm>
              <a:custGeom>
                <a:avLst/>
                <a:gdLst/>
                <a:ahLst/>
                <a:cxnLst>
                  <a:cxn ang="0">
                    <a:pos x="79" y="14"/>
                  </a:cxn>
                  <a:cxn ang="0">
                    <a:pos x="67" y="0"/>
                  </a:cxn>
                  <a:cxn ang="0">
                    <a:pos x="56" y="14"/>
                  </a:cxn>
                  <a:cxn ang="0">
                    <a:pos x="59" y="24"/>
                  </a:cxn>
                  <a:cxn ang="0">
                    <a:pos x="46" y="61"/>
                  </a:cxn>
                  <a:cxn ang="0">
                    <a:pos x="34" y="32"/>
                  </a:cxn>
                  <a:cxn ang="0">
                    <a:pos x="25" y="31"/>
                  </a:cxn>
                  <a:cxn ang="0">
                    <a:pos x="16" y="43"/>
                  </a:cxn>
                  <a:cxn ang="0">
                    <a:pos x="12" y="42"/>
                  </a:cxn>
                  <a:cxn ang="0">
                    <a:pos x="0" y="56"/>
                  </a:cxn>
                  <a:cxn ang="0">
                    <a:pos x="12" y="70"/>
                  </a:cxn>
                  <a:cxn ang="0">
                    <a:pos x="24" y="56"/>
                  </a:cxn>
                  <a:cxn ang="0">
                    <a:pos x="24" y="53"/>
                  </a:cxn>
                  <a:cxn ang="0">
                    <a:pos x="28" y="48"/>
                  </a:cxn>
                  <a:cxn ang="0">
                    <a:pos x="41" y="80"/>
                  </a:cxn>
                  <a:cxn ang="0">
                    <a:pos x="51" y="80"/>
                  </a:cxn>
                  <a:cxn ang="0">
                    <a:pos x="71" y="27"/>
                  </a:cxn>
                  <a:cxn ang="0">
                    <a:pos x="79" y="14"/>
                  </a:cxn>
                </a:cxnLst>
                <a:rect l="0" t="0" r="r" b="b"/>
                <a:pathLst>
                  <a:path w="79" h="80">
                    <a:moveTo>
                      <a:pt x="79" y="14"/>
                    </a:moveTo>
                    <a:cubicBezTo>
                      <a:pt x="79" y="6"/>
                      <a:pt x="74" y="0"/>
                      <a:pt x="67" y="0"/>
                    </a:cubicBezTo>
                    <a:cubicBezTo>
                      <a:pt x="61" y="0"/>
                      <a:pt x="56" y="6"/>
                      <a:pt x="56" y="14"/>
                    </a:cubicBezTo>
                    <a:cubicBezTo>
                      <a:pt x="56" y="18"/>
                      <a:pt x="57" y="21"/>
                      <a:pt x="59" y="24"/>
                    </a:cubicBezTo>
                    <a:cubicBezTo>
                      <a:pt x="46" y="61"/>
                      <a:pt x="46" y="61"/>
                      <a:pt x="46" y="61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5" y="43"/>
                      <a:pt x="13" y="42"/>
                      <a:pt x="12" y="42"/>
                    </a:cubicBezTo>
                    <a:cubicBezTo>
                      <a:pt x="6" y="42"/>
                      <a:pt x="0" y="48"/>
                      <a:pt x="0" y="56"/>
                    </a:cubicBezTo>
                    <a:cubicBezTo>
                      <a:pt x="0" y="64"/>
                      <a:pt x="6" y="70"/>
                      <a:pt x="12" y="70"/>
                    </a:cubicBezTo>
                    <a:cubicBezTo>
                      <a:pt x="19" y="70"/>
                      <a:pt x="24" y="64"/>
                      <a:pt x="24" y="56"/>
                    </a:cubicBezTo>
                    <a:cubicBezTo>
                      <a:pt x="24" y="55"/>
                      <a:pt x="24" y="54"/>
                      <a:pt x="24" y="53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6" y="25"/>
                      <a:pt x="79" y="20"/>
                      <a:pt x="79" y="1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5937748" y="2593457"/>
              <a:ext cx="2241975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4012279" y="4473543"/>
              <a:ext cx="2241975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年度工作总结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Freeform: Shape 3"/>
          <p:cNvSpPr/>
          <p:nvPr/>
        </p:nvSpPr>
        <p:spPr bwMode="auto">
          <a:xfrm>
            <a:off x="2293174" y="3604475"/>
            <a:ext cx="2295707" cy="101282"/>
          </a:xfrm>
          <a:custGeom>
            <a:avLst/>
            <a:gdLst>
              <a:gd name="T0" fmla="*/ 0 w 885"/>
              <a:gd name="T1" fmla="*/ 16 h 39"/>
              <a:gd name="T2" fmla="*/ 78 w 885"/>
              <a:gd name="T3" fmla="*/ 39 h 39"/>
              <a:gd name="T4" fmla="*/ 885 w 885"/>
              <a:gd name="T5" fmla="*/ 39 h 39"/>
              <a:gd name="T6" fmla="*/ 885 w 885"/>
              <a:gd name="T7" fmla="*/ 0 h 39"/>
              <a:gd name="T8" fmla="*/ 0 w 885"/>
              <a:gd name="T9" fmla="*/ 0 h 39"/>
              <a:gd name="T10" fmla="*/ 0 w 885"/>
              <a:gd name="T11" fmla="*/ 16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85" h="39">
                <a:moveTo>
                  <a:pt x="0" y="16"/>
                </a:moveTo>
                <a:cubicBezTo>
                  <a:pt x="0" y="23"/>
                  <a:pt x="30" y="39"/>
                  <a:pt x="78" y="39"/>
                </a:cubicBezTo>
                <a:cubicBezTo>
                  <a:pt x="126" y="39"/>
                  <a:pt x="885" y="39"/>
                  <a:pt x="885" y="39"/>
                </a:cubicBezTo>
                <a:cubicBezTo>
                  <a:pt x="885" y="0"/>
                  <a:pt x="885" y="0"/>
                  <a:pt x="885" y="0"/>
                </a:cubicBezTo>
                <a:cubicBezTo>
                  <a:pt x="0" y="0"/>
                  <a:pt x="0" y="0"/>
                  <a:pt x="0" y="0"/>
                </a:cubicBezTo>
                <a:lnTo>
                  <a:pt x="0" y="16"/>
                </a:lnTo>
                <a:close/>
              </a:path>
            </a:pathLst>
          </a:custGeom>
          <a:solidFill>
            <a:srgbClr val="B3B4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010"/>
          </a:p>
        </p:txBody>
      </p:sp>
      <p:sp>
        <p:nvSpPr>
          <p:cNvPr id="42" name="Freeform: Shape 4"/>
          <p:cNvSpPr/>
          <p:nvPr/>
        </p:nvSpPr>
        <p:spPr bwMode="auto">
          <a:xfrm>
            <a:off x="4555119" y="3604475"/>
            <a:ext cx="2295707" cy="101282"/>
          </a:xfrm>
          <a:custGeom>
            <a:avLst/>
            <a:gdLst>
              <a:gd name="T0" fmla="*/ 884 w 884"/>
              <a:gd name="T1" fmla="*/ 16 h 39"/>
              <a:gd name="T2" fmla="*/ 806 w 884"/>
              <a:gd name="T3" fmla="*/ 39 h 39"/>
              <a:gd name="T4" fmla="*/ 0 w 884"/>
              <a:gd name="T5" fmla="*/ 39 h 39"/>
              <a:gd name="T6" fmla="*/ 0 w 884"/>
              <a:gd name="T7" fmla="*/ 0 h 39"/>
              <a:gd name="T8" fmla="*/ 884 w 884"/>
              <a:gd name="T9" fmla="*/ 0 h 39"/>
              <a:gd name="T10" fmla="*/ 884 w 884"/>
              <a:gd name="T11" fmla="*/ 16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84" h="39">
                <a:moveTo>
                  <a:pt x="884" y="16"/>
                </a:moveTo>
                <a:cubicBezTo>
                  <a:pt x="884" y="23"/>
                  <a:pt x="854" y="39"/>
                  <a:pt x="806" y="39"/>
                </a:cubicBezTo>
                <a:cubicBezTo>
                  <a:pt x="758" y="39"/>
                  <a:pt x="0" y="39"/>
                  <a:pt x="0" y="39"/>
                </a:cubicBezTo>
                <a:cubicBezTo>
                  <a:pt x="0" y="0"/>
                  <a:pt x="0" y="0"/>
                  <a:pt x="0" y="0"/>
                </a:cubicBezTo>
                <a:cubicBezTo>
                  <a:pt x="884" y="0"/>
                  <a:pt x="884" y="0"/>
                  <a:pt x="884" y="0"/>
                </a:cubicBezTo>
                <a:lnTo>
                  <a:pt x="884" y="16"/>
                </a:lnTo>
                <a:close/>
              </a:path>
            </a:pathLst>
          </a:custGeom>
          <a:solidFill>
            <a:srgbClr val="B3B4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010"/>
          </a:p>
        </p:txBody>
      </p:sp>
      <p:sp>
        <p:nvSpPr>
          <p:cNvPr id="43" name="Freeform: Shape 5"/>
          <p:cNvSpPr/>
          <p:nvPr/>
        </p:nvSpPr>
        <p:spPr bwMode="auto">
          <a:xfrm>
            <a:off x="2742446" y="1082834"/>
            <a:ext cx="3692868" cy="2529432"/>
          </a:xfrm>
          <a:custGeom>
            <a:avLst/>
            <a:gdLst>
              <a:gd name="T0" fmla="*/ 1378 w 1423"/>
              <a:gd name="T1" fmla="*/ 0 h 974"/>
              <a:gd name="T2" fmla="*/ 45 w 1423"/>
              <a:gd name="T3" fmla="*/ 0 h 974"/>
              <a:gd name="T4" fmla="*/ 0 w 1423"/>
              <a:gd name="T5" fmla="*/ 45 h 974"/>
              <a:gd name="T6" fmla="*/ 0 w 1423"/>
              <a:gd name="T7" fmla="*/ 218 h 974"/>
              <a:gd name="T8" fmla="*/ 0 w 1423"/>
              <a:gd name="T9" fmla="*/ 929 h 974"/>
              <a:gd name="T10" fmla="*/ 45 w 1423"/>
              <a:gd name="T11" fmla="*/ 974 h 974"/>
              <a:gd name="T12" fmla="*/ 1378 w 1423"/>
              <a:gd name="T13" fmla="*/ 974 h 974"/>
              <a:gd name="T14" fmla="*/ 1423 w 1423"/>
              <a:gd name="T15" fmla="*/ 929 h 974"/>
              <a:gd name="T16" fmla="*/ 1423 w 1423"/>
              <a:gd name="T17" fmla="*/ 45 h 974"/>
              <a:gd name="T18" fmla="*/ 1378 w 1423"/>
              <a:gd name="T19" fmla="*/ 0 h 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23" h="974">
                <a:moveTo>
                  <a:pt x="1378" y="0"/>
                </a:move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218"/>
                  <a:pt x="0" y="218"/>
                  <a:pt x="0" y="218"/>
                </a:cubicBezTo>
                <a:cubicBezTo>
                  <a:pt x="0" y="929"/>
                  <a:pt x="0" y="929"/>
                  <a:pt x="0" y="929"/>
                </a:cubicBezTo>
                <a:cubicBezTo>
                  <a:pt x="0" y="954"/>
                  <a:pt x="20" y="974"/>
                  <a:pt x="45" y="974"/>
                </a:cubicBezTo>
                <a:cubicBezTo>
                  <a:pt x="1378" y="974"/>
                  <a:pt x="1378" y="974"/>
                  <a:pt x="1378" y="974"/>
                </a:cubicBezTo>
                <a:cubicBezTo>
                  <a:pt x="1403" y="974"/>
                  <a:pt x="1423" y="954"/>
                  <a:pt x="1423" y="929"/>
                </a:cubicBezTo>
                <a:cubicBezTo>
                  <a:pt x="1423" y="45"/>
                  <a:pt x="1423" y="45"/>
                  <a:pt x="1423" y="45"/>
                </a:cubicBezTo>
                <a:cubicBezTo>
                  <a:pt x="1423" y="20"/>
                  <a:pt x="1403" y="0"/>
                  <a:pt x="1378" y="0"/>
                </a:cubicBezTo>
                <a:close/>
              </a:path>
            </a:pathLst>
          </a:custGeom>
          <a:solidFill>
            <a:srgbClr val="D2D3D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010"/>
          </a:p>
        </p:txBody>
      </p:sp>
      <p:sp>
        <p:nvSpPr>
          <p:cNvPr id="44" name="Freeform: Shape 6"/>
          <p:cNvSpPr/>
          <p:nvPr/>
        </p:nvSpPr>
        <p:spPr bwMode="auto">
          <a:xfrm>
            <a:off x="2755431" y="1095818"/>
            <a:ext cx="3669496" cy="2503463"/>
          </a:xfrm>
          <a:custGeom>
            <a:avLst/>
            <a:gdLst>
              <a:gd name="T0" fmla="*/ 40 w 1414"/>
              <a:gd name="T1" fmla="*/ 964 h 964"/>
              <a:gd name="T2" fmla="*/ 0 w 1414"/>
              <a:gd name="T3" fmla="*/ 924 h 964"/>
              <a:gd name="T4" fmla="*/ 0 w 1414"/>
              <a:gd name="T5" fmla="*/ 40 h 964"/>
              <a:gd name="T6" fmla="*/ 40 w 1414"/>
              <a:gd name="T7" fmla="*/ 0 h 964"/>
              <a:gd name="T8" fmla="*/ 1373 w 1414"/>
              <a:gd name="T9" fmla="*/ 0 h 964"/>
              <a:gd name="T10" fmla="*/ 1414 w 1414"/>
              <a:gd name="T11" fmla="*/ 40 h 964"/>
              <a:gd name="T12" fmla="*/ 1414 w 1414"/>
              <a:gd name="T13" fmla="*/ 924 h 964"/>
              <a:gd name="T14" fmla="*/ 1373 w 1414"/>
              <a:gd name="T15" fmla="*/ 964 h 964"/>
              <a:gd name="T16" fmla="*/ 40 w 1414"/>
              <a:gd name="T17" fmla="*/ 964 h 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14" h="964">
                <a:moveTo>
                  <a:pt x="40" y="964"/>
                </a:moveTo>
                <a:cubicBezTo>
                  <a:pt x="18" y="964"/>
                  <a:pt x="0" y="946"/>
                  <a:pt x="0" y="924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8"/>
                  <a:pt x="18" y="0"/>
                  <a:pt x="40" y="0"/>
                </a:cubicBezTo>
                <a:cubicBezTo>
                  <a:pt x="1373" y="0"/>
                  <a:pt x="1373" y="0"/>
                  <a:pt x="1373" y="0"/>
                </a:cubicBezTo>
                <a:cubicBezTo>
                  <a:pt x="1396" y="0"/>
                  <a:pt x="1414" y="18"/>
                  <a:pt x="1414" y="40"/>
                </a:cubicBezTo>
                <a:cubicBezTo>
                  <a:pt x="1414" y="924"/>
                  <a:pt x="1414" y="924"/>
                  <a:pt x="1414" y="924"/>
                </a:cubicBezTo>
                <a:cubicBezTo>
                  <a:pt x="1414" y="946"/>
                  <a:pt x="1396" y="964"/>
                  <a:pt x="1373" y="964"/>
                </a:cubicBezTo>
                <a:lnTo>
                  <a:pt x="40" y="964"/>
                </a:lnTo>
                <a:close/>
              </a:path>
            </a:pathLst>
          </a:custGeom>
          <a:solidFill>
            <a:srgbClr val="1818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010"/>
          </a:p>
        </p:txBody>
      </p:sp>
      <p:sp>
        <p:nvSpPr>
          <p:cNvPr id="45" name="Freeform: Shape 7"/>
          <p:cNvSpPr/>
          <p:nvPr/>
        </p:nvSpPr>
        <p:spPr bwMode="auto">
          <a:xfrm>
            <a:off x="2755431" y="3492807"/>
            <a:ext cx="3669496" cy="106476"/>
          </a:xfrm>
          <a:custGeom>
            <a:avLst/>
            <a:gdLst>
              <a:gd name="T0" fmla="*/ 1414 w 1414"/>
              <a:gd name="T1" fmla="*/ 0 h 41"/>
              <a:gd name="T2" fmla="*/ 1396 w 1414"/>
              <a:gd name="T3" fmla="*/ 9 h 41"/>
              <a:gd name="T4" fmla="*/ 18 w 1414"/>
              <a:gd name="T5" fmla="*/ 9 h 41"/>
              <a:gd name="T6" fmla="*/ 0 w 1414"/>
              <a:gd name="T7" fmla="*/ 0 h 41"/>
              <a:gd name="T8" fmla="*/ 0 w 1414"/>
              <a:gd name="T9" fmla="*/ 1 h 41"/>
              <a:gd name="T10" fmla="*/ 40 w 1414"/>
              <a:gd name="T11" fmla="*/ 41 h 41"/>
              <a:gd name="T12" fmla="*/ 1373 w 1414"/>
              <a:gd name="T13" fmla="*/ 41 h 41"/>
              <a:gd name="T14" fmla="*/ 1414 w 1414"/>
              <a:gd name="T15" fmla="*/ 1 h 41"/>
              <a:gd name="T16" fmla="*/ 1414 w 1414"/>
              <a:gd name="T1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14" h="41">
                <a:moveTo>
                  <a:pt x="1414" y="0"/>
                </a:moveTo>
                <a:cubicBezTo>
                  <a:pt x="1409" y="6"/>
                  <a:pt x="1403" y="9"/>
                  <a:pt x="1396" y="9"/>
                </a:cubicBezTo>
                <a:cubicBezTo>
                  <a:pt x="18" y="9"/>
                  <a:pt x="18" y="9"/>
                  <a:pt x="18" y="9"/>
                </a:cubicBezTo>
                <a:cubicBezTo>
                  <a:pt x="10" y="9"/>
                  <a:pt x="4" y="6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23"/>
                  <a:pt x="18" y="41"/>
                  <a:pt x="40" y="41"/>
                </a:cubicBezTo>
                <a:cubicBezTo>
                  <a:pt x="1373" y="41"/>
                  <a:pt x="1373" y="41"/>
                  <a:pt x="1373" y="41"/>
                </a:cubicBezTo>
                <a:cubicBezTo>
                  <a:pt x="1396" y="41"/>
                  <a:pt x="1414" y="23"/>
                  <a:pt x="1414" y="1"/>
                </a:cubicBezTo>
                <a:lnTo>
                  <a:pt x="1414" y="0"/>
                </a:lnTo>
                <a:close/>
              </a:path>
            </a:pathLst>
          </a:custGeom>
          <a:solidFill>
            <a:srgbClr val="0C0D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010"/>
          </a:p>
        </p:txBody>
      </p:sp>
      <p:sp>
        <p:nvSpPr>
          <p:cNvPr id="46" name="Rectangle 8"/>
          <p:cNvSpPr/>
          <p:nvPr/>
        </p:nvSpPr>
        <p:spPr bwMode="auto">
          <a:xfrm>
            <a:off x="2293174" y="3562923"/>
            <a:ext cx="4557654" cy="83103"/>
          </a:xfrm>
          <a:prstGeom prst="rect">
            <a:avLst/>
          </a:prstGeom>
          <a:solidFill>
            <a:srgbClr val="D2D6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sz="1010"/>
          </a:p>
        </p:txBody>
      </p:sp>
      <p:sp>
        <p:nvSpPr>
          <p:cNvPr id="47" name="Freeform: Shape 9"/>
          <p:cNvSpPr/>
          <p:nvPr/>
        </p:nvSpPr>
        <p:spPr bwMode="auto">
          <a:xfrm>
            <a:off x="4243485" y="3562923"/>
            <a:ext cx="654432" cy="46745"/>
          </a:xfrm>
          <a:custGeom>
            <a:avLst/>
            <a:gdLst>
              <a:gd name="T0" fmla="*/ 0 w 252"/>
              <a:gd name="T1" fmla="*/ 0 h 18"/>
              <a:gd name="T2" fmla="*/ 22 w 252"/>
              <a:gd name="T3" fmla="*/ 18 h 18"/>
              <a:gd name="T4" fmla="*/ 230 w 252"/>
              <a:gd name="T5" fmla="*/ 18 h 18"/>
              <a:gd name="T6" fmla="*/ 252 w 252"/>
              <a:gd name="T7" fmla="*/ 0 h 18"/>
              <a:gd name="T8" fmla="*/ 0 w 252"/>
              <a:gd name="T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2" h="18">
                <a:moveTo>
                  <a:pt x="0" y="0"/>
                </a:moveTo>
                <a:cubicBezTo>
                  <a:pt x="2" y="10"/>
                  <a:pt x="11" y="18"/>
                  <a:pt x="22" y="18"/>
                </a:cubicBezTo>
                <a:cubicBezTo>
                  <a:pt x="230" y="18"/>
                  <a:pt x="230" y="18"/>
                  <a:pt x="230" y="18"/>
                </a:cubicBezTo>
                <a:cubicBezTo>
                  <a:pt x="241" y="18"/>
                  <a:pt x="250" y="10"/>
                  <a:pt x="252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B3B4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010"/>
          </a:p>
        </p:txBody>
      </p:sp>
      <p:sp>
        <p:nvSpPr>
          <p:cNvPr id="48" name="Rectangle 10"/>
          <p:cNvSpPr/>
          <p:nvPr/>
        </p:nvSpPr>
        <p:spPr bwMode="auto">
          <a:xfrm>
            <a:off x="2877487" y="1254232"/>
            <a:ext cx="3425382" cy="2163263"/>
          </a:xfrm>
          <a:prstGeom prst="rect">
            <a:avLst/>
          </a:prstGeom>
          <a:solidFill>
            <a:srgbClr val="0C0D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sz="1010"/>
          </a:p>
        </p:txBody>
      </p:sp>
      <p:sp>
        <p:nvSpPr>
          <p:cNvPr id="49" name="Oval 12"/>
          <p:cNvSpPr/>
          <p:nvPr/>
        </p:nvSpPr>
        <p:spPr bwMode="auto">
          <a:xfrm>
            <a:off x="4568105" y="1163339"/>
            <a:ext cx="38955" cy="38955"/>
          </a:xfrm>
          <a:prstGeom prst="ellipse">
            <a:avLst/>
          </a:prstGeom>
          <a:solidFill>
            <a:srgbClr val="2C2C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010"/>
          </a:p>
        </p:txBody>
      </p:sp>
      <p:sp>
        <p:nvSpPr>
          <p:cNvPr id="50" name="Oval 13"/>
          <p:cNvSpPr/>
          <p:nvPr/>
        </p:nvSpPr>
        <p:spPr bwMode="auto">
          <a:xfrm>
            <a:off x="4568105" y="1160742"/>
            <a:ext cx="38955" cy="36357"/>
          </a:xfrm>
          <a:prstGeom prst="ellipse">
            <a:avLst/>
          </a:prstGeom>
          <a:solidFill>
            <a:srgbClr val="0A0A0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010"/>
          </a:p>
        </p:txBody>
      </p:sp>
      <p:sp>
        <p:nvSpPr>
          <p:cNvPr id="51" name="Oval 14"/>
          <p:cNvSpPr/>
          <p:nvPr/>
        </p:nvSpPr>
        <p:spPr bwMode="auto">
          <a:xfrm>
            <a:off x="4575895" y="1165936"/>
            <a:ext cx="23373" cy="25969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010"/>
          </a:p>
        </p:txBody>
      </p:sp>
      <p:sp>
        <p:nvSpPr>
          <p:cNvPr id="52" name="Oval 15"/>
          <p:cNvSpPr/>
          <p:nvPr/>
        </p:nvSpPr>
        <p:spPr bwMode="auto">
          <a:xfrm>
            <a:off x="4581089" y="1173726"/>
            <a:ext cx="12985" cy="12985"/>
          </a:xfrm>
          <a:prstGeom prst="ellipse">
            <a:avLst/>
          </a:prstGeom>
          <a:solidFill>
            <a:srgbClr val="2C99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010"/>
          </a:p>
        </p:txBody>
      </p:sp>
      <p:sp>
        <p:nvSpPr>
          <p:cNvPr id="53" name="Freeform: Shape 16"/>
          <p:cNvSpPr/>
          <p:nvPr/>
        </p:nvSpPr>
        <p:spPr bwMode="auto">
          <a:xfrm>
            <a:off x="4586282" y="1176324"/>
            <a:ext cx="2598" cy="5194"/>
          </a:xfrm>
          <a:custGeom>
            <a:avLst/>
            <a:gdLst>
              <a:gd name="T0" fmla="*/ 1 w 1"/>
              <a:gd name="T1" fmla="*/ 1 h 2"/>
              <a:gd name="T2" fmla="*/ 1 w 1"/>
              <a:gd name="T3" fmla="*/ 2 h 2"/>
              <a:gd name="T4" fmla="*/ 0 w 1"/>
              <a:gd name="T5" fmla="*/ 1 h 2"/>
              <a:gd name="T6" fmla="*/ 1 w 1"/>
              <a:gd name="T7" fmla="*/ 0 h 2"/>
              <a:gd name="T8" fmla="*/ 1 w 1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1" y="1"/>
                </a:moveTo>
                <a:lnTo>
                  <a:pt x="1" y="2"/>
                </a:lnTo>
                <a:lnTo>
                  <a:pt x="0" y="1"/>
                </a:lnTo>
                <a:lnTo>
                  <a:pt x="1" y="0"/>
                </a:lnTo>
                <a:lnTo>
                  <a:pt x="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sz="1010"/>
          </a:p>
        </p:txBody>
      </p:sp>
      <p:sp>
        <p:nvSpPr>
          <p:cNvPr id="54" name="矩形 53"/>
          <p:cNvSpPr/>
          <p:nvPr/>
        </p:nvSpPr>
        <p:spPr>
          <a:xfrm>
            <a:off x="766105" y="2702182"/>
            <a:ext cx="1720258" cy="47833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1045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1045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1045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1045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5" name="图片占位符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635" y="1267217"/>
            <a:ext cx="3367234" cy="2139890"/>
          </a:xfrm>
          <a:custGeom>
            <a:avLst/>
            <a:gdLst>
              <a:gd name="connsiteX0" fmla="*/ 0 w 4548647"/>
              <a:gd name="connsiteY0" fmla="*/ 0 h 2861134"/>
              <a:gd name="connsiteX1" fmla="*/ 4548647 w 4548647"/>
              <a:gd name="connsiteY1" fmla="*/ 0 h 2861134"/>
              <a:gd name="connsiteX2" fmla="*/ 4548647 w 4548647"/>
              <a:gd name="connsiteY2" fmla="*/ 2861134 h 2861134"/>
              <a:gd name="connsiteX3" fmla="*/ 0 w 4548647"/>
              <a:gd name="connsiteY3" fmla="*/ 2861134 h 2861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8647" h="2861134">
                <a:moveTo>
                  <a:pt x="0" y="0"/>
                </a:moveTo>
                <a:lnTo>
                  <a:pt x="4548647" y="0"/>
                </a:lnTo>
                <a:lnTo>
                  <a:pt x="4548647" y="2861134"/>
                </a:lnTo>
                <a:lnTo>
                  <a:pt x="0" y="2861134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</p:pic>
      <p:grpSp>
        <p:nvGrpSpPr>
          <p:cNvPr id="56" name="组合 55"/>
          <p:cNvGrpSpPr/>
          <p:nvPr/>
        </p:nvGrpSpPr>
        <p:grpSpPr>
          <a:xfrm>
            <a:off x="1217786" y="4031897"/>
            <a:ext cx="6700638" cy="742069"/>
            <a:chOff x="874713" y="3325188"/>
            <a:chExt cx="8959070" cy="992183"/>
          </a:xfrm>
        </p:grpSpPr>
        <p:sp>
          <p:nvSpPr>
            <p:cNvPr id="57" name="矩形 56"/>
            <p:cNvSpPr/>
            <p:nvPr/>
          </p:nvSpPr>
          <p:spPr>
            <a:xfrm>
              <a:off x="874713" y="3677812"/>
              <a:ext cx="8959070" cy="63955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874713" y="3325188"/>
              <a:ext cx="2241974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59" name="矩形 58"/>
          <p:cNvSpPr/>
          <p:nvPr/>
        </p:nvSpPr>
        <p:spPr>
          <a:xfrm>
            <a:off x="6577904" y="2702182"/>
            <a:ext cx="1720258" cy="47833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1045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1045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1045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1045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52168" y="1334121"/>
            <a:ext cx="7639666" cy="1427401"/>
            <a:chOff x="1099701" y="2228282"/>
            <a:chExt cx="10214595" cy="1908503"/>
          </a:xfrm>
        </p:grpSpPr>
        <p:grpSp>
          <p:nvGrpSpPr>
            <p:cNvPr id="30" name="组合 29"/>
            <p:cNvGrpSpPr/>
            <p:nvPr/>
          </p:nvGrpSpPr>
          <p:grpSpPr>
            <a:xfrm>
              <a:off x="1099701" y="2806376"/>
              <a:ext cx="2332468" cy="1330409"/>
              <a:chOff x="2056588" y="2818963"/>
              <a:chExt cx="2332468" cy="1330409"/>
            </a:xfrm>
          </p:grpSpPr>
          <p:sp>
            <p:nvSpPr>
              <p:cNvPr id="46" name="等腰三角形 45"/>
              <p:cNvSpPr/>
              <p:nvPr/>
            </p:nvSpPr>
            <p:spPr>
              <a:xfrm>
                <a:off x="3088656" y="2818963"/>
                <a:ext cx="1300400" cy="1330409"/>
              </a:xfrm>
              <a:prstGeom prst="triangle">
                <a:avLst/>
              </a:prstGeom>
              <a:solidFill>
                <a:schemeClr val="accent1">
                  <a:alpha val="66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7" name="等腰三角形 46"/>
              <p:cNvSpPr/>
              <p:nvPr/>
            </p:nvSpPr>
            <p:spPr>
              <a:xfrm>
                <a:off x="2468910" y="2818963"/>
                <a:ext cx="1300401" cy="1330409"/>
              </a:xfrm>
              <a:prstGeom prst="triangl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8" name="等腰三角形 47"/>
              <p:cNvSpPr/>
              <p:nvPr/>
            </p:nvSpPr>
            <p:spPr>
              <a:xfrm>
                <a:off x="2056588" y="3305697"/>
                <a:ext cx="824645" cy="843674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1">
                <a:normAutofit lnSpcReduction="10000"/>
              </a:bodyPr>
              <a:lstStyle/>
              <a:p>
                <a:pPr algn="ctr"/>
                <a:r>
                  <a:rPr lang="en-US" altLang="zh-CN" sz="1495" b="1">
                    <a:solidFill>
                      <a:schemeClr val="bg1">
                        <a:lumMod val="100000"/>
                      </a:schemeClr>
                    </a:solidFill>
                  </a:rPr>
                  <a:t>1</a:t>
                </a:r>
                <a:endParaRPr lang="en-US" altLang="zh-CN" sz="1495" b="1" dirty="0">
                  <a:solidFill>
                    <a:schemeClr val="bg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9" name="任意多边形 15" title="wr6E73WmjL"/>
              <p:cNvSpPr/>
              <p:nvPr/>
            </p:nvSpPr>
            <p:spPr bwMode="auto">
              <a:xfrm>
                <a:off x="2938917" y="3443154"/>
                <a:ext cx="360388" cy="459883"/>
              </a:xfrm>
              <a:custGeom>
                <a:avLst/>
                <a:gdLst>
                  <a:gd name="connsiteX0" fmla="*/ 43815 w 258763"/>
                  <a:gd name="connsiteY0" fmla="*/ 130175 h 330201"/>
                  <a:gd name="connsiteX1" fmla="*/ 28575 w 258763"/>
                  <a:gd name="connsiteY1" fmla="*/ 147060 h 330201"/>
                  <a:gd name="connsiteX2" fmla="*/ 28575 w 258763"/>
                  <a:gd name="connsiteY2" fmla="*/ 227590 h 330201"/>
                  <a:gd name="connsiteX3" fmla="*/ 43815 w 258763"/>
                  <a:gd name="connsiteY3" fmla="*/ 244475 h 330201"/>
                  <a:gd name="connsiteX4" fmla="*/ 60325 w 258763"/>
                  <a:gd name="connsiteY4" fmla="*/ 227590 h 330201"/>
                  <a:gd name="connsiteX5" fmla="*/ 60325 w 258763"/>
                  <a:gd name="connsiteY5" fmla="*/ 147060 h 330201"/>
                  <a:gd name="connsiteX6" fmla="*/ 43815 w 258763"/>
                  <a:gd name="connsiteY6" fmla="*/ 130175 h 330201"/>
                  <a:gd name="connsiteX7" fmla="*/ 221457 w 258763"/>
                  <a:gd name="connsiteY7" fmla="*/ 98425 h 330201"/>
                  <a:gd name="connsiteX8" fmla="*/ 211138 w 258763"/>
                  <a:gd name="connsiteY8" fmla="*/ 110021 h 330201"/>
                  <a:gd name="connsiteX9" fmla="*/ 211138 w 258763"/>
                  <a:gd name="connsiteY9" fmla="*/ 265918 h 330201"/>
                  <a:gd name="connsiteX10" fmla="*/ 221457 w 258763"/>
                  <a:gd name="connsiteY10" fmla="*/ 276225 h 330201"/>
                  <a:gd name="connsiteX11" fmla="*/ 231776 w 258763"/>
                  <a:gd name="connsiteY11" fmla="*/ 265918 h 330201"/>
                  <a:gd name="connsiteX12" fmla="*/ 231776 w 258763"/>
                  <a:gd name="connsiteY12" fmla="*/ 110021 h 330201"/>
                  <a:gd name="connsiteX13" fmla="*/ 221457 w 258763"/>
                  <a:gd name="connsiteY13" fmla="*/ 98425 h 330201"/>
                  <a:gd name="connsiteX14" fmla="*/ 80216 w 258763"/>
                  <a:gd name="connsiteY14" fmla="*/ 71438 h 330201"/>
                  <a:gd name="connsiteX15" fmla="*/ 236768 w 258763"/>
                  <a:gd name="connsiteY15" fmla="*/ 71438 h 330201"/>
                  <a:gd name="connsiteX16" fmla="*/ 258763 w 258763"/>
                  <a:gd name="connsiteY16" fmla="*/ 93324 h 330201"/>
                  <a:gd name="connsiteX17" fmla="*/ 258763 w 258763"/>
                  <a:gd name="connsiteY17" fmla="*/ 274844 h 330201"/>
                  <a:gd name="connsiteX18" fmla="*/ 204423 w 258763"/>
                  <a:gd name="connsiteY18" fmla="*/ 330201 h 330201"/>
                  <a:gd name="connsiteX19" fmla="*/ 113856 w 258763"/>
                  <a:gd name="connsiteY19" fmla="*/ 330201 h 330201"/>
                  <a:gd name="connsiteX20" fmla="*/ 59515 w 258763"/>
                  <a:gd name="connsiteY20" fmla="*/ 274844 h 330201"/>
                  <a:gd name="connsiteX21" fmla="*/ 59515 w 258763"/>
                  <a:gd name="connsiteY21" fmla="*/ 267120 h 330201"/>
                  <a:gd name="connsiteX22" fmla="*/ 42696 w 258763"/>
                  <a:gd name="connsiteY22" fmla="*/ 270982 h 330201"/>
                  <a:gd name="connsiteX23" fmla="*/ 0 w 258763"/>
                  <a:gd name="connsiteY23" fmla="*/ 227211 h 330201"/>
                  <a:gd name="connsiteX24" fmla="*/ 0 w 258763"/>
                  <a:gd name="connsiteY24" fmla="*/ 147394 h 330201"/>
                  <a:gd name="connsiteX25" fmla="*/ 42696 w 258763"/>
                  <a:gd name="connsiteY25" fmla="*/ 103623 h 330201"/>
                  <a:gd name="connsiteX26" fmla="*/ 59515 w 258763"/>
                  <a:gd name="connsiteY26" fmla="*/ 107485 h 330201"/>
                  <a:gd name="connsiteX27" fmla="*/ 59515 w 258763"/>
                  <a:gd name="connsiteY27" fmla="*/ 93324 h 330201"/>
                  <a:gd name="connsiteX28" fmla="*/ 80216 w 258763"/>
                  <a:gd name="connsiteY28" fmla="*/ 71438 h 330201"/>
                  <a:gd name="connsiteX29" fmla="*/ 107950 w 258763"/>
                  <a:gd name="connsiteY29" fmla="*/ 0 h 330201"/>
                  <a:gd name="connsiteX30" fmla="*/ 109247 w 258763"/>
                  <a:gd name="connsiteY30" fmla="*/ 1290 h 330201"/>
                  <a:gd name="connsiteX31" fmla="*/ 113139 w 258763"/>
                  <a:gd name="connsiteY31" fmla="*/ 2580 h 330201"/>
                  <a:gd name="connsiteX32" fmla="*/ 119624 w 258763"/>
                  <a:gd name="connsiteY32" fmla="*/ 5160 h 330201"/>
                  <a:gd name="connsiteX33" fmla="*/ 126110 w 258763"/>
                  <a:gd name="connsiteY33" fmla="*/ 7739 h 330201"/>
                  <a:gd name="connsiteX34" fmla="*/ 144269 w 258763"/>
                  <a:gd name="connsiteY34" fmla="*/ 12899 h 330201"/>
                  <a:gd name="connsiteX35" fmla="*/ 145566 w 258763"/>
                  <a:gd name="connsiteY35" fmla="*/ 12899 h 330201"/>
                  <a:gd name="connsiteX36" fmla="*/ 146863 w 258763"/>
                  <a:gd name="connsiteY36" fmla="*/ 14189 h 330201"/>
                  <a:gd name="connsiteX37" fmla="*/ 148161 w 258763"/>
                  <a:gd name="connsiteY37" fmla="*/ 14189 h 330201"/>
                  <a:gd name="connsiteX38" fmla="*/ 149458 w 258763"/>
                  <a:gd name="connsiteY38" fmla="*/ 14189 h 330201"/>
                  <a:gd name="connsiteX39" fmla="*/ 152052 w 258763"/>
                  <a:gd name="connsiteY39" fmla="*/ 14189 h 330201"/>
                  <a:gd name="connsiteX40" fmla="*/ 154646 w 258763"/>
                  <a:gd name="connsiteY40" fmla="*/ 15478 h 330201"/>
                  <a:gd name="connsiteX41" fmla="*/ 155943 w 258763"/>
                  <a:gd name="connsiteY41" fmla="*/ 15478 h 330201"/>
                  <a:gd name="connsiteX42" fmla="*/ 157240 w 258763"/>
                  <a:gd name="connsiteY42" fmla="*/ 15478 h 330201"/>
                  <a:gd name="connsiteX43" fmla="*/ 158537 w 258763"/>
                  <a:gd name="connsiteY43" fmla="*/ 16768 h 330201"/>
                  <a:gd name="connsiteX44" fmla="*/ 159835 w 258763"/>
                  <a:gd name="connsiteY44" fmla="*/ 16768 h 330201"/>
                  <a:gd name="connsiteX45" fmla="*/ 162429 w 258763"/>
                  <a:gd name="connsiteY45" fmla="*/ 16768 h 330201"/>
                  <a:gd name="connsiteX46" fmla="*/ 165023 w 258763"/>
                  <a:gd name="connsiteY46" fmla="*/ 18058 h 330201"/>
                  <a:gd name="connsiteX47" fmla="*/ 166320 w 258763"/>
                  <a:gd name="connsiteY47" fmla="*/ 18058 h 330201"/>
                  <a:gd name="connsiteX48" fmla="*/ 167617 w 258763"/>
                  <a:gd name="connsiteY48" fmla="*/ 18058 h 330201"/>
                  <a:gd name="connsiteX49" fmla="*/ 168914 w 258763"/>
                  <a:gd name="connsiteY49" fmla="*/ 18058 h 330201"/>
                  <a:gd name="connsiteX50" fmla="*/ 170211 w 258763"/>
                  <a:gd name="connsiteY50" fmla="*/ 18058 h 330201"/>
                  <a:gd name="connsiteX51" fmla="*/ 176697 w 258763"/>
                  <a:gd name="connsiteY51" fmla="*/ 20638 h 330201"/>
                  <a:gd name="connsiteX52" fmla="*/ 188371 w 258763"/>
                  <a:gd name="connsiteY52" fmla="*/ 24507 h 330201"/>
                  <a:gd name="connsiteX53" fmla="*/ 193559 w 258763"/>
                  <a:gd name="connsiteY53" fmla="*/ 27087 h 330201"/>
                  <a:gd name="connsiteX54" fmla="*/ 194856 w 258763"/>
                  <a:gd name="connsiteY54" fmla="*/ 28377 h 330201"/>
                  <a:gd name="connsiteX55" fmla="*/ 196154 w 258763"/>
                  <a:gd name="connsiteY55" fmla="*/ 29667 h 330201"/>
                  <a:gd name="connsiteX56" fmla="*/ 197451 w 258763"/>
                  <a:gd name="connsiteY56" fmla="*/ 29667 h 330201"/>
                  <a:gd name="connsiteX57" fmla="*/ 198748 w 258763"/>
                  <a:gd name="connsiteY57" fmla="*/ 30957 h 330201"/>
                  <a:gd name="connsiteX58" fmla="*/ 207828 w 258763"/>
                  <a:gd name="connsiteY58" fmla="*/ 38696 h 330201"/>
                  <a:gd name="connsiteX59" fmla="*/ 213016 w 258763"/>
                  <a:gd name="connsiteY59" fmla="*/ 47725 h 330201"/>
                  <a:gd name="connsiteX60" fmla="*/ 214313 w 258763"/>
                  <a:gd name="connsiteY60" fmla="*/ 55464 h 330201"/>
                  <a:gd name="connsiteX61" fmla="*/ 214313 w 258763"/>
                  <a:gd name="connsiteY61" fmla="*/ 58044 h 330201"/>
                  <a:gd name="connsiteX62" fmla="*/ 213016 w 258763"/>
                  <a:gd name="connsiteY62" fmla="*/ 59334 h 330201"/>
                  <a:gd name="connsiteX63" fmla="*/ 213016 w 258763"/>
                  <a:gd name="connsiteY63" fmla="*/ 60623 h 330201"/>
                  <a:gd name="connsiteX64" fmla="*/ 213016 w 258763"/>
                  <a:gd name="connsiteY64" fmla="*/ 61913 h 330201"/>
                  <a:gd name="connsiteX65" fmla="*/ 211719 w 258763"/>
                  <a:gd name="connsiteY65" fmla="*/ 60623 h 330201"/>
                  <a:gd name="connsiteX66" fmla="*/ 210422 w 258763"/>
                  <a:gd name="connsiteY66" fmla="*/ 59334 h 330201"/>
                  <a:gd name="connsiteX67" fmla="*/ 209125 w 258763"/>
                  <a:gd name="connsiteY67" fmla="*/ 58044 h 330201"/>
                  <a:gd name="connsiteX68" fmla="*/ 203936 w 258763"/>
                  <a:gd name="connsiteY68" fmla="*/ 54174 h 330201"/>
                  <a:gd name="connsiteX69" fmla="*/ 197451 w 258763"/>
                  <a:gd name="connsiteY69" fmla="*/ 51594 h 330201"/>
                  <a:gd name="connsiteX70" fmla="*/ 189668 w 258763"/>
                  <a:gd name="connsiteY70" fmla="*/ 50305 h 330201"/>
                  <a:gd name="connsiteX71" fmla="*/ 187074 w 258763"/>
                  <a:gd name="connsiteY71" fmla="*/ 50305 h 330201"/>
                  <a:gd name="connsiteX72" fmla="*/ 184480 w 258763"/>
                  <a:gd name="connsiteY72" fmla="*/ 49015 h 330201"/>
                  <a:gd name="connsiteX73" fmla="*/ 180588 w 258763"/>
                  <a:gd name="connsiteY73" fmla="*/ 47725 h 330201"/>
                  <a:gd name="connsiteX74" fmla="*/ 170211 w 258763"/>
                  <a:gd name="connsiteY74" fmla="*/ 46435 h 330201"/>
                  <a:gd name="connsiteX75" fmla="*/ 165023 w 258763"/>
                  <a:gd name="connsiteY75" fmla="*/ 45145 h 330201"/>
                  <a:gd name="connsiteX76" fmla="*/ 163726 w 258763"/>
                  <a:gd name="connsiteY76" fmla="*/ 45145 h 330201"/>
                  <a:gd name="connsiteX77" fmla="*/ 162429 w 258763"/>
                  <a:gd name="connsiteY77" fmla="*/ 45145 h 330201"/>
                  <a:gd name="connsiteX78" fmla="*/ 159835 w 258763"/>
                  <a:gd name="connsiteY78" fmla="*/ 43855 h 330201"/>
                  <a:gd name="connsiteX79" fmla="*/ 158537 w 258763"/>
                  <a:gd name="connsiteY79" fmla="*/ 43855 h 330201"/>
                  <a:gd name="connsiteX80" fmla="*/ 155943 w 258763"/>
                  <a:gd name="connsiteY80" fmla="*/ 42565 h 330201"/>
                  <a:gd name="connsiteX81" fmla="*/ 152052 w 258763"/>
                  <a:gd name="connsiteY81" fmla="*/ 42565 h 330201"/>
                  <a:gd name="connsiteX82" fmla="*/ 149458 w 258763"/>
                  <a:gd name="connsiteY82" fmla="*/ 41276 h 330201"/>
                  <a:gd name="connsiteX83" fmla="*/ 146863 w 258763"/>
                  <a:gd name="connsiteY83" fmla="*/ 39986 h 330201"/>
                  <a:gd name="connsiteX84" fmla="*/ 135189 w 258763"/>
                  <a:gd name="connsiteY84" fmla="*/ 34826 h 330201"/>
                  <a:gd name="connsiteX85" fmla="*/ 124813 w 258763"/>
                  <a:gd name="connsiteY85" fmla="*/ 27087 h 330201"/>
                  <a:gd name="connsiteX86" fmla="*/ 117030 w 258763"/>
                  <a:gd name="connsiteY86" fmla="*/ 19348 h 330201"/>
                  <a:gd name="connsiteX87" fmla="*/ 111841 w 258763"/>
                  <a:gd name="connsiteY87" fmla="*/ 12899 h 330201"/>
                  <a:gd name="connsiteX88" fmla="*/ 109247 w 258763"/>
                  <a:gd name="connsiteY88" fmla="*/ 6450 h 330201"/>
                  <a:gd name="connsiteX89" fmla="*/ 107950 w 258763"/>
                  <a:gd name="connsiteY89" fmla="*/ 1290 h 330201"/>
                  <a:gd name="connsiteX90" fmla="*/ 107950 w 258763"/>
                  <a:gd name="connsiteY90" fmla="*/ 0 h 330201"/>
                  <a:gd name="connsiteX91" fmla="*/ 9525 w 258763"/>
                  <a:gd name="connsiteY91" fmla="*/ 0 h 330201"/>
                  <a:gd name="connsiteX92" fmla="*/ 10822 w 258763"/>
                  <a:gd name="connsiteY92" fmla="*/ 1290 h 330201"/>
                  <a:gd name="connsiteX93" fmla="*/ 14713 w 258763"/>
                  <a:gd name="connsiteY93" fmla="*/ 2580 h 330201"/>
                  <a:gd name="connsiteX94" fmla="*/ 19902 w 258763"/>
                  <a:gd name="connsiteY94" fmla="*/ 5160 h 330201"/>
                  <a:gd name="connsiteX95" fmla="*/ 27684 w 258763"/>
                  <a:gd name="connsiteY95" fmla="*/ 7739 h 330201"/>
                  <a:gd name="connsiteX96" fmla="*/ 45844 w 258763"/>
                  <a:gd name="connsiteY96" fmla="*/ 12899 h 330201"/>
                  <a:gd name="connsiteX97" fmla="*/ 47141 w 258763"/>
                  <a:gd name="connsiteY97" fmla="*/ 12899 h 330201"/>
                  <a:gd name="connsiteX98" fmla="*/ 48438 w 258763"/>
                  <a:gd name="connsiteY98" fmla="*/ 12899 h 330201"/>
                  <a:gd name="connsiteX99" fmla="*/ 48438 w 258763"/>
                  <a:gd name="connsiteY99" fmla="*/ 14189 h 330201"/>
                  <a:gd name="connsiteX100" fmla="*/ 49735 w 258763"/>
                  <a:gd name="connsiteY100" fmla="*/ 14189 h 330201"/>
                  <a:gd name="connsiteX101" fmla="*/ 52329 w 258763"/>
                  <a:gd name="connsiteY101" fmla="*/ 14189 h 330201"/>
                  <a:gd name="connsiteX102" fmla="*/ 54924 w 258763"/>
                  <a:gd name="connsiteY102" fmla="*/ 15478 h 330201"/>
                  <a:gd name="connsiteX103" fmla="*/ 56221 w 258763"/>
                  <a:gd name="connsiteY103" fmla="*/ 15478 h 330201"/>
                  <a:gd name="connsiteX104" fmla="*/ 57518 w 258763"/>
                  <a:gd name="connsiteY104" fmla="*/ 15478 h 330201"/>
                  <a:gd name="connsiteX105" fmla="*/ 58815 w 258763"/>
                  <a:gd name="connsiteY105" fmla="*/ 15478 h 330201"/>
                  <a:gd name="connsiteX106" fmla="*/ 60112 w 258763"/>
                  <a:gd name="connsiteY106" fmla="*/ 16768 h 330201"/>
                  <a:gd name="connsiteX107" fmla="*/ 62706 w 258763"/>
                  <a:gd name="connsiteY107" fmla="*/ 16768 h 330201"/>
                  <a:gd name="connsiteX108" fmla="*/ 65301 w 258763"/>
                  <a:gd name="connsiteY108" fmla="*/ 18058 h 330201"/>
                  <a:gd name="connsiteX109" fmla="*/ 66598 w 258763"/>
                  <a:gd name="connsiteY109" fmla="*/ 18058 h 330201"/>
                  <a:gd name="connsiteX110" fmla="*/ 69192 w 258763"/>
                  <a:gd name="connsiteY110" fmla="*/ 18058 h 330201"/>
                  <a:gd name="connsiteX111" fmla="*/ 70489 w 258763"/>
                  <a:gd name="connsiteY111" fmla="*/ 18058 h 330201"/>
                  <a:gd name="connsiteX112" fmla="*/ 71786 w 258763"/>
                  <a:gd name="connsiteY112" fmla="*/ 18058 h 330201"/>
                  <a:gd name="connsiteX113" fmla="*/ 76975 w 258763"/>
                  <a:gd name="connsiteY113" fmla="*/ 20638 h 330201"/>
                  <a:gd name="connsiteX114" fmla="*/ 89946 w 258763"/>
                  <a:gd name="connsiteY114" fmla="*/ 24507 h 330201"/>
                  <a:gd name="connsiteX115" fmla="*/ 95134 w 258763"/>
                  <a:gd name="connsiteY115" fmla="*/ 27087 h 330201"/>
                  <a:gd name="connsiteX116" fmla="*/ 96431 w 258763"/>
                  <a:gd name="connsiteY116" fmla="*/ 28377 h 330201"/>
                  <a:gd name="connsiteX117" fmla="*/ 97728 w 258763"/>
                  <a:gd name="connsiteY117" fmla="*/ 28377 h 330201"/>
                  <a:gd name="connsiteX118" fmla="*/ 99025 w 258763"/>
                  <a:gd name="connsiteY118" fmla="*/ 29667 h 330201"/>
                  <a:gd name="connsiteX119" fmla="*/ 100323 w 258763"/>
                  <a:gd name="connsiteY119" fmla="*/ 30957 h 330201"/>
                  <a:gd name="connsiteX120" fmla="*/ 108105 w 258763"/>
                  <a:gd name="connsiteY120" fmla="*/ 38696 h 330201"/>
                  <a:gd name="connsiteX121" fmla="*/ 113294 w 258763"/>
                  <a:gd name="connsiteY121" fmla="*/ 47725 h 330201"/>
                  <a:gd name="connsiteX122" fmla="*/ 114591 w 258763"/>
                  <a:gd name="connsiteY122" fmla="*/ 55464 h 330201"/>
                  <a:gd name="connsiteX123" fmla="*/ 114591 w 258763"/>
                  <a:gd name="connsiteY123" fmla="*/ 58044 h 330201"/>
                  <a:gd name="connsiteX124" fmla="*/ 114591 w 258763"/>
                  <a:gd name="connsiteY124" fmla="*/ 59334 h 330201"/>
                  <a:gd name="connsiteX125" fmla="*/ 114591 w 258763"/>
                  <a:gd name="connsiteY125" fmla="*/ 60623 h 330201"/>
                  <a:gd name="connsiteX126" fmla="*/ 113294 w 258763"/>
                  <a:gd name="connsiteY126" fmla="*/ 61913 h 330201"/>
                  <a:gd name="connsiteX127" fmla="*/ 111997 w 258763"/>
                  <a:gd name="connsiteY127" fmla="*/ 60623 h 330201"/>
                  <a:gd name="connsiteX128" fmla="*/ 111997 w 258763"/>
                  <a:gd name="connsiteY128" fmla="*/ 59334 h 330201"/>
                  <a:gd name="connsiteX129" fmla="*/ 110700 w 258763"/>
                  <a:gd name="connsiteY129" fmla="*/ 58044 h 330201"/>
                  <a:gd name="connsiteX130" fmla="*/ 109403 w 258763"/>
                  <a:gd name="connsiteY130" fmla="*/ 58044 h 330201"/>
                  <a:gd name="connsiteX131" fmla="*/ 104214 w 258763"/>
                  <a:gd name="connsiteY131" fmla="*/ 54174 h 330201"/>
                  <a:gd name="connsiteX132" fmla="*/ 97728 w 258763"/>
                  <a:gd name="connsiteY132" fmla="*/ 51594 h 330201"/>
                  <a:gd name="connsiteX133" fmla="*/ 89946 w 258763"/>
                  <a:gd name="connsiteY133" fmla="*/ 50305 h 330201"/>
                  <a:gd name="connsiteX134" fmla="*/ 88649 w 258763"/>
                  <a:gd name="connsiteY134" fmla="*/ 50305 h 330201"/>
                  <a:gd name="connsiteX135" fmla="*/ 86054 w 258763"/>
                  <a:gd name="connsiteY135" fmla="*/ 49015 h 330201"/>
                  <a:gd name="connsiteX136" fmla="*/ 80866 w 258763"/>
                  <a:gd name="connsiteY136" fmla="*/ 47725 h 330201"/>
                  <a:gd name="connsiteX137" fmla="*/ 71786 w 258763"/>
                  <a:gd name="connsiteY137" fmla="*/ 46435 h 330201"/>
                  <a:gd name="connsiteX138" fmla="*/ 66598 w 258763"/>
                  <a:gd name="connsiteY138" fmla="*/ 45145 h 330201"/>
                  <a:gd name="connsiteX139" fmla="*/ 65301 w 258763"/>
                  <a:gd name="connsiteY139" fmla="*/ 45145 h 330201"/>
                  <a:gd name="connsiteX140" fmla="*/ 64003 w 258763"/>
                  <a:gd name="connsiteY140" fmla="*/ 45145 h 330201"/>
                  <a:gd name="connsiteX141" fmla="*/ 62706 w 258763"/>
                  <a:gd name="connsiteY141" fmla="*/ 45145 h 330201"/>
                  <a:gd name="connsiteX142" fmla="*/ 61409 w 258763"/>
                  <a:gd name="connsiteY142" fmla="*/ 43855 h 330201"/>
                  <a:gd name="connsiteX143" fmla="*/ 60112 w 258763"/>
                  <a:gd name="connsiteY143" fmla="*/ 43855 h 330201"/>
                  <a:gd name="connsiteX144" fmla="*/ 56221 w 258763"/>
                  <a:gd name="connsiteY144" fmla="*/ 42565 h 330201"/>
                  <a:gd name="connsiteX145" fmla="*/ 53627 w 258763"/>
                  <a:gd name="connsiteY145" fmla="*/ 42565 h 330201"/>
                  <a:gd name="connsiteX146" fmla="*/ 51032 w 258763"/>
                  <a:gd name="connsiteY146" fmla="*/ 41276 h 330201"/>
                  <a:gd name="connsiteX147" fmla="*/ 47141 w 258763"/>
                  <a:gd name="connsiteY147" fmla="*/ 39986 h 330201"/>
                  <a:gd name="connsiteX148" fmla="*/ 36764 w 258763"/>
                  <a:gd name="connsiteY148" fmla="*/ 34826 h 330201"/>
                  <a:gd name="connsiteX149" fmla="*/ 26387 w 258763"/>
                  <a:gd name="connsiteY149" fmla="*/ 27087 h 330201"/>
                  <a:gd name="connsiteX150" fmla="*/ 18605 w 258763"/>
                  <a:gd name="connsiteY150" fmla="*/ 19348 h 330201"/>
                  <a:gd name="connsiteX151" fmla="*/ 13416 w 258763"/>
                  <a:gd name="connsiteY151" fmla="*/ 12899 h 330201"/>
                  <a:gd name="connsiteX152" fmla="*/ 10822 w 258763"/>
                  <a:gd name="connsiteY152" fmla="*/ 6450 h 330201"/>
                  <a:gd name="connsiteX153" fmla="*/ 9525 w 258763"/>
                  <a:gd name="connsiteY153" fmla="*/ 1290 h 330201"/>
                  <a:gd name="connsiteX154" fmla="*/ 9525 w 258763"/>
                  <a:gd name="connsiteY154" fmla="*/ 0 h 33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</a:cxnLst>
                <a:rect l="l" t="t" r="r" b="b"/>
                <a:pathLst>
                  <a:path w="258763" h="330201">
                    <a:moveTo>
                      <a:pt x="43815" y="130175"/>
                    </a:moveTo>
                    <a:cubicBezTo>
                      <a:pt x="34925" y="130175"/>
                      <a:pt x="28575" y="137968"/>
                      <a:pt x="28575" y="147060"/>
                    </a:cubicBezTo>
                    <a:cubicBezTo>
                      <a:pt x="28575" y="147060"/>
                      <a:pt x="28575" y="147060"/>
                      <a:pt x="28575" y="227590"/>
                    </a:cubicBezTo>
                    <a:cubicBezTo>
                      <a:pt x="28575" y="236682"/>
                      <a:pt x="34925" y="244475"/>
                      <a:pt x="43815" y="244475"/>
                    </a:cubicBezTo>
                    <a:cubicBezTo>
                      <a:pt x="52705" y="244475"/>
                      <a:pt x="60325" y="236682"/>
                      <a:pt x="60325" y="227590"/>
                    </a:cubicBezTo>
                    <a:cubicBezTo>
                      <a:pt x="60325" y="227590"/>
                      <a:pt x="60325" y="227590"/>
                      <a:pt x="60325" y="147060"/>
                    </a:cubicBezTo>
                    <a:cubicBezTo>
                      <a:pt x="60325" y="137968"/>
                      <a:pt x="52705" y="130175"/>
                      <a:pt x="43815" y="130175"/>
                    </a:cubicBezTo>
                    <a:close/>
                    <a:moveTo>
                      <a:pt x="221457" y="98425"/>
                    </a:moveTo>
                    <a:cubicBezTo>
                      <a:pt x="215008" y="98425"/>
                      <a:pt x="211138" y="103579"/>
                      <a:pt x="211138" y="110021"/>
                    </a:cubicBezTo>
                    <a:lnTo>
                      <a:pt x="211138" y="265918"/>
                    </a:lnTo>
                    <a:cubicBezTo>
                      <a:pt x="211138" y="271072"/>
                      <a:pt x="215008" y="276225"/>
                      <a:pt x="221457" y="276225"/>
                    </a:cubicBezTo>
                    <a:cubicBezTo>
                      <a:pt x="227907" y="276225"/>
                      <a:pt x="231776" y="271072"/>
                      <a:pt x="231776" y="265918"/>
                    </a:cubicBezTo>
                    <a:cubicBezTo>
                      <a:pt x="231776" y="265918"/>
                      <a:pt x="231776" y="265918"/>
                      <a:pt x="231776" y="110021"/>
                    </a:cubicBezTo>
                    <a:cubicBezTo>
                      <a:pt x="231776" y="103579"/>
                      <a:pt x="227907" y="98425"/>
                      <a:pt x="221457" y="98425"/>
                    </a:cubicBezTo>
                    <a:close/>
                    <a:moveTo>
                      <a:pt x="80216" y="71438"/>
                    </a:moveTo>
                    <a:cubicBezTo>
                      <a:pt x="80216" y="71438"/>
                      <a:pt x="80216" y="71438"/>
                      <a:pt x="236768" y="71438"/>
                    </a:cubicBezTo>
                    <a:cubicBezTo>
                      <a:pt x="258763" y="71438"/>
                      <a:pt x="258763" y="71438"/>
                      <a:pt x="258763" y="93324"/>
                    </a:cubicBezTo>
                    <a:cubicBezTo>
                      <a:pt x="258763" y="93324"/>
                      <a:pt x="258763" y="93324"/>
                      <a:pt x="258763" y="274844"/>
                    </a:cubicBezTo>
                    <a:cubicBezTo>
                      <a:pt x="258763" y="330201"/>
                      <a:pt x="258763" y="330201"/>
                      <a:pt x="204423" y="330201"/>
                    </a:cubicBezTo>
                    <a:cubicBezTo>
                      <a:pt x="204423" y="330201"/>
                      <a:pt x="204423" y="330201"/>
                      <a:pt x="113856" y="330201"/>
                    </a:cubicBezTo>
                    <a:cubicBezTo>
                      <a:pt x="59515" y="330201"/>
                      <a:pt x="59515" y="330201"/>
                      <a:pt x="59515" y="274844"/>
                    </a:cubicBezTo>
                    <a:cubicBezTo>
                      <a:pt x="59515" y="274844"/>
                      <a:pt x="59515" y="274844"/>
                      <a:pt x="59515" y="267120"/>
                    </a:cubicBezTo>
                    <a:cubicBezTo>
                      <a:pt x="54340" y="269694"/>
                      <a:pt x="49165" y="270982"/>
                      <a:pt x="42696" y="270982"/>
                    </a:cubicBezTo>
                    <a:cubicBezTo>
                      <a:pt x="19407" y="270982"/>
                      <a:pt x="0" y="251671"/>
                      <a:pt x="0" y="227211"/>
                    </a:cubicBezTo>
                    <a:cubicBezTo>
                      <a:pt x="0" y="227211"/>
                      <a:pt x="0" y="227211"/>
                      <a:pt x="0" y="147394"/>
                    </a:cubicBezTo>
                    <a:cubicBezTo>
                      <a:pt x="0" y="122933"/>
                      <a:pt x="19407" y="103623"/>
                      <a:pt x="42696" y="103623"/>
                    </a:cubicBezTo>
                    <a:cubicBezTo>
                      <a:pt x="49165" y="103623"/>
                      <a:pt x="54340" y="104910"/>
                      <a:pt x="59515" y="107485"/>
                    </a:cubicBezTo>
                    <a:cubicBezTo>
                      <a:pt x="59515" y="107485"/>
                      <a:pt x="59515" y="107485"/>
                      <a:pt x="59515" y="93324"/>
                    </a:cubicBezTo>
                    <a:cubicBezTo>
                      <a:pt x="59515" y="71438"/>
                      <a:pt x="59515" y="71438"/>
                      <a:pt x="80216" y="71438"/>
                    </a:cubicBezTo>
                    <a:close/>
                    <a:moveTo>
                      <a:pt x="107950" y="0"/>
                    </a:moveTo>
                    <a:cubicBezTo>
                      <a:pt x="107950" y="0"/>
                      <a:pt x="107950" y="0"/>
                      <a:pt x="109247" y="1290"/>
                    </a:cubicBezTo>
                    <a:cubicBezTo>
                      <a:pt x="110544" y="1290"/>
                      <a:pt x="111841" y="2580"/>
                      <a:pt x="113139" y="2580"/>
                    </a:cubicBezTo>
                    <a:cubicBezTo>
                      <a:pt x="114436" y="3870"/>
                      <a:pt x="117030" y="3870"/>
                      <a:pt x="119624" y="5160"/>
                    </a:cubicBezTo>
                    <a:cubicBezTo>
                      <a:pt x="120921" y="6450"/>
                      <a:pt x="123515" y="6450"/>
                      <a:pt x="126110" y="7739"/>
                    </a:cubicBezTo>
                    <a:cubicBezTo>
                      <a:pt x="131298" y="10319"/>
                      <a:pt x="137784" y="11609"/>
                      <a:pt x="144269" y="12899"/>
                    </a:cubicBezTo>
                    <a:cubicBezTo>
                      <a:pt x="144269" y="12899"/>
                      <a:pt x="144269" y="12899"/>
                      <a:pt x="145566" y="12899"/>
                    </a:cubicBezTo>
                    <a:cubicBezTo>
                      <a:pt x="145566" y="12899"/>
                      <a:pt x="146863" y="12899"/>
                      <a:pt x="146863" y="14189"/>
                    </a:cubicBezTo>
                    <a:cubicBezTo>
                      <a:pt x="146863" y="14189"/>
                      <a:pt x="146863" y="14189"/>
                      <a:pt x="148161" y="14189"/>
                    </a:cubicBezTo>
                    <a:cubicBezTo>
                      <a:pt x="148161" y="14189"/>
                      <a:pt x="149458" y="14189"/>
                      <a:pt x="149458" y="14189"/>
                    </a:cubicBezTo>
                    <a:cubicBezTo>
                      <a:pt x="149458" y="14189"/>
                      <a:pt x="150755" y="14189"/>
                      <a:pt x="152052" y="14189"/>
                    </a:cubicBezTo>
                    <a:cubicBezTo>
                      <a:pt x="152052" y="15478"/>
                      <a:pt x="153349" y="15478"/>
                      <a:pt x="154646" y="15478"/>
                    </a:cubicBezTo>
                    <a:cubicBezTo>
                      <a:pt x="154646" y="15478"/>
                      <a:pt x="154646" y="15478"/>
                      <a:pt x="155943" y="15478"/>
                    </a:cubicBezTo>
                    <a:cubicBezTo>
                      <a:pt x="155943" y="15478"/>
                      <a:pt x="155943" y="15478"/>
                      <a:pt x="157240" y="15478"/>
                    </a:cubicBezTo>
                    <a:cubicBezTo>
                      <a:pt x="157240" y="15478"/>
                      <a:pt x="157240" y="15478"/>
                      <a:pt x="158537" y="16768"/>
                    </a:cubicBezTo>
                    <a:cubicBezTo>
                      <a:pt x="158537" y="16768"/>
                      <a:pt x="158537" y="16768"/>
                      <a:pt x="159835" y="16768"/>
                    </a:cubicBezTo>
                    <a:cubicBezTo>
                      <a:pt x="161132" y="16768"/>
                      <a:pt x="161132" y="16768"/>
                      <a:pt x="162429" y="16768"/>
                    </a:cubicBezTo>
                    <a:cubicBezTo>
                      <a:pt x="163726" y="16768"/>
                      <a:pt x="163726" y="16768"/>
                      <a:pt x="165023" y="18058"/>
                    </a:cubicBezTo>
                    <a:cubicBezTo>
                      <a:pt x="165023" y="18058"/>
                      <a:pt x="165023" y="18058"/>
                      <a:pt x="166320" y="18058"/>
                    </a:cubicBezTo>
                    <a:cubicBezTo>
                      <a:pt x="166320" y="18058"/>
                      <a:pt x="166320" y="18058"/>
                      <a:pt x="167617" y="18058"/>
                    </a:cubicBezTo>
                    <a:cubicBezTo>
                      <a:pt x="167617" y="18058"/>
                      <a:pt x="167617" y="18058"/>
                      <a:pt x="168914" y="18058"/>
                    </a:cubicBezTo>
                    <a:cubicBezTo>
                      <a:pt x="168914" y="18058"/>
                      <a:pt x="168914" y="18058"/>
                      <a:pt x="170211" y="18058"/>
                    </a:cubicBezTo>
                    <a:cubicBezTo>
                      <a:pt x="172806" y="19348"/>
                      <a:pt x="174103" y="19348"/>
                      <a:pt x="176697" y="20638"/>
                    </a:cubicBezTo>
                    <a:cubicBezTo>
                      <a:pt x="180588" y="21928"/>
                      <a:pt x="184480" y="23218"/>
                      <a:pt x="188371" y="24507"/>
                    </a:cubicBezTo>
                    <a:cubicBezTo>
                      <a:pt x="190965" y="25797"/>
                      <a:pt x="192262" y="25797"/>
                      <a:pt x="193559" y="27087"/>
                    </a:cubicBezTo>
                    <a:cubicBezTo>
                      <a:pt x="194856" y="28377"/>
                      <a:pt x="194856" y="28377"/>
                      <a:pt x="194856" y="28377"/>
                    </a:cubicBezTo>
                    <a:cubicBezTo>
                      <a:pt x="196154" y="28377"/>
                      <a:pt x="196154" y="28377"/>
                      <a:pt x="196154" y="29667"/>
                    </a:cubicBezTo>
                    <a:cubicBezTo>
                      <a:pt x="197451" y="29667"/>
                      <a:pt x="197451" y="29667"/>
                      <a:pt x="197451" y="29667"/>
                    </a:cubicBezTo>
                    <a:cubicBezTo>
                      <a:pt x="198748" y="29667"/>
                      <a:pt x="198748" y="30957"/>
                      <a:pt x="198748" y="30957"/>
                    </a:cubicBezTo>
                    <a:cubicBezTo>
                      <a:pt x="202639" y="33536"/>
                      <a:pt x="205233" y="36116"/>
                      <a:pt x="207828" y="38696"/>
                    </a:cubicBezTo>
                    <a:cubicBezTo>
                      <a:pt x="210422" y="41276"/>
                      <a:pt x="211719" y="45145"/>
                      <a:pt x="213016" y="47725"/>
                    </a:cubicBezTo>
                    <a:cubicBezTo>
                      <a:pt x="214313" y="50305"/>
                      <a:pt x="214313" y="52884"/>
                      <a:pt x="214313" y="55464"/>
                    </a:cubicBezTo>
                    <a:cubicBezTo>
                      <a:pt x="214313" y="56754"/>
                      <a:pt x="214313" y="56754"/>
                      <a:pt x="214313" y="58044"/>
                    </a:cubicBezTo>
                    <a:cubicBezTo>
                      <a:pt x="214313" y="58044"/>
                      <a:pt x="214313" y="59334"/>
                      <a:pt x="213016" y="59334"/>
                    </a:cubicBezTo>
                    <a:cubicBezTo>
                      <a:pt x="213016" y="59334"/>
                      <a:pt x="213016" y="59334"/>
                      <a:pt x="213016" y="60623"/>
                    </a:cubicBezTo>
                    <a:cubicBezTo>
                      <a:pt x="213016" y="61913"/>
                      <a:pt x="213016" y="61913"/>
                      <a:pt x="213016" y="61913"/>
                    </a:cubicBezTo>
                    <a:cubicBezTo>
                      <a:pt x="213016" y="61913"/>
                      <a:pt x="213016" y="61913"/>
                      <a:pt x="211719" y="60623"/>
                    </a:cubicBezTo>
                    <a:cubicBezTo>
                      <a:pt x="211719" y="60623"/>
                      <a:pt x="211719" y="59334"/>
                      <a:pt x="210422" y="59334"/>
                    </a:cubicBezTo>
                    <a:cubicBezTo>
                      <a:pt x="210422" y="59334"/>
                      <a:pt x="210422" y="58044"/>
                      <a:pt x="209125" y="58044"/>
                    </a:cubicBezTo>
                    <a:cubicBezTo>
                      <a:pt x="207828" y="56754"/>
                      <a:pt x="205233" y="55464"/>
                      <a:pt x="203936" y="54174"/>
                    </a:cubicBezTo>
                    <a:cubicBezTo>
                      <a:pt x="201342" y="54174"/>
                      <a:pt x="200045" y="52884"/>
                      <a:pt x="197451" y="51594"/>
                    </a:cubicBezTo>
                    <a:cubicBezTo>
                      <a:pt x="194856" y="51594"/>
                      <a:pt x="192262" y="50305"/>
                      <a:pt x="189668" y="50305"/>
                    </a:cubicBezTo>
                    <a:cubicBezTo>
                      <a:pt x="188371" y="50305"/>
                      <a:pt x="188371" y="50305"/>
                      <a:pt x="187074" y="50305"/>
                    </a:cubicBezTo>
                    <a:cubicBezTo>
                      <a:pt x="187074" y="49015"/>
                      <a:pt x="185777" y="49015"/>
                      <a:pt x="184480" y="49015"/>
                    </a:cubicBezTo>
                    <a:cubicBezTo>
                      <a:pt x="183182" y="49015"/>
                      <a:pt x="181885" y="49015"/>
                      <a:pt x="180588" y="47725"/>
                    </a:cubicBezTo>
                    <a:cubicBezTo>
                      <a:pt x="176697" y="47725"/>
                      <a:pt x="174103" y="47725"/>
                      <a:pt x="170211" y="46435"/>
                    </a:cubicBezTo>
                    <a:cubicBezTo>
                      <a:pt x="168914" y="46435"/>
                      <a:pt x="166320" y="45145"/>
                      <a:pt x="165023" y="45145"/>
                    </a:cubicBezTo>
                    <a:cubicBezTo>
                      <a:pt x="165023" y="45145"/>
                      <a:pt x="165023" y="45145"/>
                      <a:pt x="163726" y="45145"/>
                    </a:cubicBezTo>
                    <a:cubicBezTo>
                      <a:pt x="163726" y="45145"/>
                      <a:pt x="163726" y="45145"/>
                      <a:pt x="162429" y="45145"/>
                    </a:cubicBezTo>
                    <a:cubicBezTo>
                      <a:pt x="162429" y="45145"/>
                      <a:pt x="162429" y="45145"/>
                      <a:pt x="159835" y="43855"/>
                    </a:cubicBezTo>
                    <a:cubicBezTo>
                      <a:pt x="159835" y="43855"/>
                      <a:pt x="159835" y="43855"/>
                      <a:pt x="158537" y="43855"/>
                    </a:cubicBezTo>
                    <a:cubicBezTo>
                      <a:pt x="157240" y="43855"/>
                      <a:pt x="157240" y="43855"/>
                      <a:pt x="155943" y="42565"/>
                    </a:cubicBezTo>
                    <a:cubicBezTo>
                      <a:pt x="154646" y="42565"/>
                      <a:pt x="153349" y="42565"/>
                      <a:pt x="152052" y="42565"/>
                    </a:cubicBezTo>
                    <a:cubicBezTo>
                      <a:pt x="152052" y="41276"/>
                      <a:pt x="150755" y="41276"/>
                      <a:pt x="149458" y="41276"/>
                    </a:cubicBezTo>
                    <a:cubicBezTo>
                      <a:pt x="148161" y="41276"/>
                      <a:pt x="146863" y="39986"/>
                      <a:pt x="146863" y="39986"/>
                    </a:cubicBezTo>
                    <a:cubicBezTo>
                      <a:pt x="142972" y="38696"/>
                      <a:pt x="139081" y="36116"/>
                      <a:pt x="135189" y="34826"/>
                    </a:cubicBezTo>
                    <a:cubicBezTo>
                      <a:pt x="131298" y="32247"/>
                      <a:pt x="128704" y="29667"/>
                      <a:pt x="124813" y="27087"/>
                    </a:cubicBezTo>
                    <a:cubicBezTo>
                      <a:pt x="122218" y="24507"/>
                      <a:pt x="119624" y="21928"/>
                      <a:pt x="117030" y="19348"/>
                    </a:cubicBezTo>
                    <a:cubicBezTo>
                      <a:pt x="115733" y="16768"/>
                      <a:pt x="113139" y="15478"/>
                      <a:pt x="111841" y="12899"/>
                    </a:cubicBezTo>
                    <a:cubicBezTo>
                      <a:pt x="110544" y="10319"/>
                      <a:pt x="110544" y="7739"/>
                      <a:pt x="109247" y="6450"/>
                    </a:cubicBezTo>
                    <a:cubicBezTo>
                      <a:pt x="109247" y="3870"/>
                      <a:pt x="107950" y="2580"/>
                      <a:pt x="107950" y="1290"/>
                    </a:cubicBezTo>
                    <a:cubicBezTo>
                      <a:pt x="107950" y="1290"/>
                      <a:pt x="107950" y="0"/>
                      <a:pt x="107950" y="0"/>
                    </a:cubicBezTo>
                    <a:close/>
                    <a:moveTo>
                      <a:pt x="9525" y="0"/>
                    </a:moveTo>
                    <a:cubicBezTo>
                      <a:pt x="9525" y="0"/>
                      <a:pt x="9525" y="0"/>
                      <a:pt x="10822" y="1290"/>
                    </a:cubicBezTo>
                    <a:cubicBezTo>
                      <a:pt x="12119" y="1290"/>
                      <a:pt x="12119" y="2580"/>
                      <a:pt x="14713" y="2580"/>
                    </a:cubicBezTo>
                    <a:cubicBezTo>
                      <a:pt x="16010" y="3870"/>
                      <a:pt x="17308" y="3870"/>
                      <a:pt x="19902" y="5160"/>
                    </a:cubicBezTo>
                    <a:cubicBezTo>
                      <a:pt x="22496" y="6450"/>
                      <a:pt x="25090" y="6450"/>
                      <a:pt x="27684" y="7739"/>
                    </a:cubicBezTo>
                    <a:cubicBezTo>
                      <a:pt x="32873" y="9029"/>
                      <a:pt x="39358" y="11609"/>
                      <a:pt x="45844" y="12899"/>
                    </a:cubicBezTo>
                    <a:cubicBezTo>
                      <a:pt x="45844" y="12899"/>
                      <a:pt x="45844" y="12899"/>
                      <a:pt x="47141" y="12899"/>
                    </a:cubicBezTo>
                    <a:cubicBezTo>
                      <a:pt x="47141" y="12899"/>
                      <a:pt x="47141" y="12899"/>
                      <a:pt x="48438" y="12899"/>
                    </a:cubicBezTo>
                    <a:cubicBezTo>
                      <a:pt x="48438" y="12899"/>
                      <a:pt x="48438" y="12899"/>
                      <a:pt x="48438" y="14189"/>
                    </a:cubicBezTo>
                    <a:cubicBezTo>
                      <a:pt x="49735" y="14189"/>
                      <a:pt x="49735" y="14189"/>
                      <a:pt x="49735" y="14189"/>
                    </a:cubicBezTo>
                    <a:cubicBezTo>
                      <a:pt x="51032" y="14189"/>
                      <a:pt x="52329" y="14189"/>
                      <a:pt x="52329" y="14189"/>
                    </a:cubicBezTo>
                    <a:cubicBezTo>
                      <a:pt x="53627" y="15478"/>
                      <a:pt x="54924" y="15478"/>
                      <a:pt x="54924" y="15478"/>
                    </a:cubicBezTo>
                    <a:cubicBezTo>
                      <a:pt x="56221" y="15478"/>
                      <a:pt x="56221" y="15478"/>
                      <a:pt x="56221" y="15478"/>
                    </a:cubicBezTo>
                    <a:cubicBezTo>
                      <a:pt x="57518" y="15478"/>
                      <a:pt x="57518" y="15478"/>
                      <a:pt x="57518" y="15478"/>
                    </a:cubicBezTo>
                    <a:cubicBezTo>
                      <a:pt x="58815" y="15478"/>
                      <a:pt x="58815" y="15478"/>
                      <a:pt x="58815" y="15478"/>
                    </a:cubicBezTo>
                    <a:cubicBezTo>
                      <a:pt x="60112" y="16768"/>
                      <a:pt x="60112" y="16768"/>
                      <a:pt x="60112" y="16768"/>
                    </a:cubicBezTo>
                    <a:cubicBezTo>
                      <a:pt x="61409" y="16768"/>
                      <a:pt x="62706" y="16768"/>
                      <a:pt x="62706" y="16768"/>
                    </a:cubicBezTo>
                    <a:cubicBezTo>
                      <a:pt x="64003" y="16768"/>
                      <a:pt x="65301" y="16768"/>
                      <a:pt x="65301" y="18058"/>
                    </a:cubicBezTo>
                    <a:cubicBezTo>
                      <a:pt x="65301" y="18058"/>
                      <a:pt x="65301" y="18058"/>
                      <a:pt x="66598" y="18058"/>
                    </a:cubicBezTo>
                    <a:cubicBezTo>
                      <a:pt x="66598" y="18058"/>
                      <a:pt x="66598" y="18058"/>
                      <a:pt x="69192" y="18058"/>
                    </a:cubicBezTo>
                    <a:cubicBezTo>
                      <a:pt x="69192" y="18058"/>
                      <a:pt x="69192" y="18058"/>
                      <a:pt x="70489" y="18058"/>
                    </a:cubicBezTo>
                    <a:cubicBezTo>
                      <a:pt x="70489" y="18058"/>
                      <a:pt x="70489" y="18058"/>
                      <a:pt x="71786" y="18058"/>
                    </a:cubicBezTo>
                    <a:cubicBezTo>
                      <a:pt x="73083" y="19348"/>
                      <a:pt x="75677" y="19348"/>
                      <a:pt x="76975" y="20638"/>
                    </a:cubicBezTo>
                    <a:cubicBezTo>
                      <a:pt x="82163" y="20638"/>
                      <a:pt x="86054" y="23218"/>
                      <a:pt x="89946" y="24507"/>
                    </a:cubicBezTo>
                    <a:cubicBezTo>
                      <a:pt x="91243" y="25797"/>
                      <a:pt x="93837" y="25797"/>
                      <a:pt x="95134" y="27087"/>
                    </a:cubicBezTo>
                    <a:cubicBezTo>
                      <a:pt x="95134" y="27087"/>
                      <a:pt x="96431" y="28377"/>
                      <a:pt x="96431" y="28377"/>
                    </a:cubicBezTo>
                    <a:cubicBezTo>
                      <a:pt x="96431" y="28377"/>
                      <a:pt x="97728" y="28377"/>
                      <a:pt x="97728" y="28377"/>
                    </a:cubicBezTo>
                    <a:cubicBezTo>
                      <a:pt x="97728" y="29667"/>
                      <a:pt x="99025" y="29667"/>
                      <a:pt x="99025" y="29667"/>
                    </a:cubicBezTo>
                    <a:cubicBezTo>
                      <a:pt x="99025" y="29667"/>
                      <a:pt x="100323" y="30957"/>
                      <a:pt x="100323" y="30957"/>
                    </a:cubicBezTo>
                    <a:cubicBezTo>
                      <a:pt x="102917" y="33536"/>
                      <a:pt x="106808" y="36116"/>
                      <a:pt x="108105" y="38696"/>
                    </a:cubicBezTo>
                    <a:cubicBezTo>
                      <a:pt x="110700" y="41276"/>
                      <a:pt x="111997" y="45145"/>
                      <a:pt x="113294" y="47725"/>
                    </a:cubicBezTo>
                    <a:cubicBezTo>
                      <a:pt x="114591" y="50305"/>
                      <a:pt x="115888" y="52884"/>
                      <a:pt x="114591" y="55464"/>
                    </a:cubicBezTo>
                    <a:cubicBezTo>
                      <a:pt x="114591" y="56754"/>
                      <a:pt x="114591" y="56754"/>
                      <a:pt x="114591" y="58044"/>
                    </a:cubicBezTo>
                    <a:cubicBezTo>
                      <a:pt x="114591" y="58044"/>
                      <a:pt x="114591" y="59334"/>
                      <a:pt x="114591" y="59334"/>
                    </a:cubicBezTo>
                    <a:cubicBezTo>
                      <a:pt x="114591" y="59334"/>
                      <a:pt x="114591" y="59334"/>
                      <a:pt x="114591" y="60623"/>
                    </a:cubicBezTo>
                    <a:cubicBezTo>
                      <a:pt x="114591" y="60623"/>
                      <a:pt x="113294" y="60623"/>
                      <a:pt x="113294" y="61913"/>
                    </a:cubicBezTo>
                    <a:cubicBezTo>
                      <a:pt x="113294" y="60623"/>
                      <a:pt x="113294" y="60623"/>
                      <a:pt x="111997" y="60623"/>
                    </a:cubicBezTo>
                    <a:cubicBezTo>
                      <a:pt x="111997" y="60623"/>
                      <a:pt x="111997" y="59334"/>
                      <a:pt x="111997" y="59334"/>
                    </a:cubicBezTo>
                    <a:cubicBezTo>
                      <a:pt x="110700" y="59334"/>
                      <a:pt x="110700" y="58044"/>
                      <a:pt x="110700" y="58044"/>
                    </a:cubicBezTo>
                    <a:cubicBezTo>
                      <a:pt x="110700" y="58044"/>
                      <a:pt x="110700" y="58044"/>
                      <a:pt x="109403" y="58044"/>
                    </a:cubicBezTo>
                    <a:cubicBezTo>
                      <a:pt x="108105" y="56754"/>
                      <a:pt x="106808" y="55464"/>
                      <a:pt x="104214" y="54174"/>
                    </a:cubicBezTo>
                    <a:cubicBezTo>
                      <a:pt x="102917" y="54174"/>
                      <a:pt x="100323" y="52884"/>
                      <a:pt x="97728" y="51594"/>
                    </a:cubicBezTo>
                    <a:cubicBezTo>
                      <a:pt x="96431" y="51594"/>
                      <a:pt x="93837" y="50305"/>
                      <a:pt x="89946" y="50305"/>
                    </a:cubicBezTo>
                    <a:cubicBezTo>
                      <a:pt x="89946" y="50305"/>
                      <a:pt x="88649" y="50305"/>
                      <a:pt x="88649" y="50305"/>
                    </a:cubicBezTo>
                    <a:cubicBezTo>
                      <a:pt x="87351" y="49015"/>
                      <a:pt x="87351" y="49015"/>
                      <a:pt x="86054" y="49015"/>
                    </a:cubicBezTo>
                    <a:cubicBezTo>
                      <a:pt x="84757" y="49015"/>
                      <a:pt x="83460" y="49015"/>
                      <a:pt x="80866" y="47725"/>
                    </a:cubicBezTo>
                    <a:cubicBezTo>
                      <a:pt x="78272" y="47725"/>
                      <a:pt x="74380" y="47725"/>
                      <a:pt x="71786" y="46435"/>
                    </a:cubicBezTo>
                    <a:cubicBezTo>
                      <a:pt x="69192" y="46435"/>
                      <a:pt x="67895" y="45145"/>
                      <a:pt x="66598" y="45145"/>
                    </a:cubicBezTo>
                    <a:cubicBezTo>
                      <a:pt x="66598" y="45145"/>
                      <a:pt x="66598" y="45145"/>
                      <a:pt x="65301" y="45145"/>
                    </a:cubicBezTo>
                    <a:cubicBezTo>
                      <a:pt x="65301" y="45145"/>
                      <a:pt x="65301" y="45145"/>
                      <a:pt x="64003" y="45145"/>
                    </a:cubicBezTo>
                    <a:cubicBezTo>
                      <a:pt x="64003" y="45145"/>
                      <a:pt x="64003" y="45145"/>
                      <a:pt x="62706" y="45145"/>
                    </a:cubicBezTo>
                    <a:cubicBezTo>
                      <a:pt x="62706" y="45145"/>
                      <a:pt x="62706" y="45145"/>
                      <a:pt x="61409" y="43855"/>
                    </a:cubicBezTo>
                    <a:cubicBezTo>
                      <a:pt x="61409" y="43855"/>
                      <a:pt x="61409" y="43855"/>
                      <a:pt x="60112" y="43855"/>
                    </a:cubicBezTo>
                    <a:cubicBezTo>
                      <a:pt x="58815" y="43855"/>
                      <a:pt x="57518" y="43855"/>
                      <a:pt x="56221" y="42565"/>
                    </a:cubicBezTo>
                    <a:cubicBezTo>
                      <a:pt x="56221" y="42565"/>
                      <a:pt x="54924" y="42565"/>
                      <a:pt x="53627" y="42565"/>
                    </a:cubicBezTo>
                    <a:cubicBezTo>
                      <a:pt x="52329" y="41276"/>
                      <a:pt x="51032" y="41276"/>
                      <a:pt x="51032" y="41276"/>
                    </a:cubicBezTo>
                    <a:cubicBezTo>
                      <a:pt x="49735" y="41276"/>
                      <a:pt x="48438" y="39986"/>
                      <a:pt x="47141" y="39986"/>
                    </a:cubicBezTo>
                    <a:cubicBezTo>
                      <a:pt x="43250" y="38696"/>
                      <a:pt x="39358" y="36116"/>
                      <a:pt x="36764" y="34826"/>
                    </a:cubicBezTo>
                    <a:cubicBezTo>
                      <a:pt x="32873" y="32247"/>
                      <a:pt x="28982" y="29667"/>
                      <a:pt x="26387" y="27087"/>
                    </a:cubicBezTo>
                    <a:cubicBezTo>
                      <a:pt x="23793" y="24507"/>
                      <a:pt x="21199" y="21928"/>
                      <a:pt x="18605" y="19348"/>
                    </a:cubicBezTo>
                    <a:cubicBezTo>
                      <a:pt x="16010" y="18058"/>
                      <a:pt x="14713" y="15478"/>
                      <a:pt x="13416" y="12899"/>
                    </a:cubicBezTo>
                    <a:cubicBezTo>
                      <a:pt x="12119" y="10319"/>
                      <a:pt x="10822" y="7739"/>
                      <a:pt x="10822" y="6450"/>
                    </a:cubicBezTo>
                    <a:cubicBezTo>
                      <a:pt x="9525" y="3870"/>
                      <a:pt x="9525" y="2580"/>
                      <a:pt x="9525" y="1290"/>
                    </a:cubicBezTo>
                    <a:cubicBezTo>
                      <a:pt x="9525" y="0"/>
                      <a:pt x="9525" y="0"/>
                      <a:pt x="952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3727076" y="2228282"/>
              <a:ext cx="2332469" cy="1908503"/>
              <a:chOff x="5208390" y="2240868"/>
              <a:chExt cx="2332469" cy="1908503"/>
            </a:xfrm>
          </p:grpSpPr>
          <p:sp>
            <p:nvSpPr>
              <p:cNvPr id="42" name="等腰三角形 41"/>
              <p:cNvSpPr/>
              <p:nvPr/>
            </p:nvSpPr>
            <p:spPr>
              <a:xfrm>
                <a:off x="6240459" y="2240868"/>
                <a:ext cx="1300400" cy="1908503"/>
              </a:xfrm>
              <a:prstGeom prst="triangle">
                <a:avLst/>
              </a:prstGeom>
              <a:solidFill>
                <a:schemeClr val="accent2">
                  <a:alpha val="66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3" name="等腰三角形 42"/>
              <p:cNvSpPr/>
              <p:nvPr/>
            </p:nvSpPr>
            <p:spPr>
              <a:xfrm>
                <a:off x="5620712" y="2240868"/>
                <a:ext cx="1300401" cy="1908503"/>
              </a:xfrm>
              <a:prstGeom prst="triangle">
                <a:avLst/>
              </a:pr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>
                <a:off x="5208390" y="3305697"/>
                <a:ext cx="824645" cy="843674"/>
              </a:xfrm>
              <a:prstGeom prst="triangle">
                <a:avLst/>
              </a:pr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1">
                <a:normAutofit lnSpcReduction="10000"/>
              </a:bodyPr>
              <a:lstStyle/>
              <a:p>
                <a:pPr algn="ctr"/>
                <a:r>
                  <a:rPr lang="en-US" altLang="zh-CN" sz="1495" b="1">
                    <a:solidFill>
                      <a:schemeClr val="bg1">
                        <a:lumMod val="100000"/>
                      </a:schemeClr>
                    </a:solidFill>
                  </a:rPr>
                  <a:t>2</a:t>
                </a:r>
                <a:endParaRPr lang="en-US" altLang="zh-CN" sz="1495" b="1" dirty="0">
                  <a:solidFill>
                    <a:schemeClr val="bg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5" name="任意多边形 16" title="PVbvzsHBvL"/>
              <p:cNvSpPr>
                <a:spLocks noChangeAspect="1"/>
              </p:cNvSpPr>
              <p:nvPr/>
            </p:nvSpPr>
            <p:spPr bwMode="auto">
              <a:xfrm>
                <a:off x="6097962" y="3426358"/>
                <a:ext cx="345902" cy="435959"/>
              </a:xfrm>
              <a:custGeom>
                <a:avLst/>
                <a:gdLst>
                  <a:gd name="connsiteX0" fmla="*/ 179388 w 268288"/>
                  <a:gd name="connsiteY0" fmla="*/ 166688 h 338138"/>
                  <a:gd name="connsiteX1" fmla="*/ 203200 w 268288"/>
                  <a:gd name="connsiteY1" fmla="*/ 190443 h 338138"/>
                  <a:gd name="connsiteX2" fmla="*/ 203200 w 268288"/>
                  <a:gd name="connsiteY2" fmla="*/ 252471 h 338138"/>
                  <a:gd name="connsiteX3" fmla="*/ 179388 w 268288"/>
                  <a:gd name="connsiteY3" fmla="*/ 276226 h 338138"/>
                  <a:gd name="connsiteX4" fmla="*/ 155575 w 268288"/>
                  <a:gd name="connsiteY4" fmla="*/ 252471 h 338138"/>
                  <a:gd name="connsiteX5" fmla="*/ 155575 w 268288"/>
                  <a:gd name="connsiteY5" fmla="*/ 190443 h 338138"/>
                  <a:gd name="connsiteX6" fmla="*/ 179388 w 268288"/>
                  <a:gd name="connsiteY6" fmla="*/ 166688 h 338138"/>
                  <a:gd name="connsiteX7" fmla="*/ 179388 w 268288"/>
                  <a:gd name="connsiteY7" fmla="*/ 150813 h 338138"/>
                  <a:gd name="connsiteX8" fmla="*/ 139700 w 268288"/>
                  <a:gd name="connsiteY8" fmla="*/ 190427 h 338138"/>
                  <a:gd name="connsiteX9" fmla="*/ 139700 w 268288"/>
                  <a:gd name="connsiteY9" fmla="*/ 252488 h 338138"/>
                  <a:gd name="connsiteX10" fmla="*/ 179388 w 268288"/>
                  <a:gd name="connsiteY10" fmla="*/ 292101 h 338138"/>
                  <a:gd name="connsiteX11" fmla="*/ 219075 w 268288"/>
                  <a:gd name="connsiteY11" fmla="*/ 252488 h 338138"/>
                  <a:gd name="connsiteX12" fmla="*/ 219075 w 268288"/>
                  <a:gd name="connsiteY12" fmla="*/ 190427 h 338138"/>
                  <a:gd name="connsiteX13" fmla="*/ 179388 w 268288"/>
                  <a:gd name="connsiteY13" fmla="*/ 150813 h 338138"/>
                  <a:gd name="connsiteX14" fmla="*/ 57120 w 268288"/>
                  <a:gd name="connsiteY14" fmla="*/ 150813 h 338138"/>
                  <a:gd name="connsiteX15" fmla="*/ 49212 w 268288"/>
                  <a:gd name="connsiteY15" fmla="*/ 158705 h 338138"/>
                  <a:gd name="connsiteX16" fmla="*/ 57120 w 268288"/>
                  <a:gd name="connsiteY16" fmla="*/ 166597 h 338138"/>
                  <a:gd name="connsiteX17" fmla="*/ 80842 w 268288"/>
                  <a:gd name="connsiteY17" fmla="*/ 166597 h 338138"/>
                  <a:gd name="connsiteX18" fmla="*/ 103247 w 268288"/>
                  <a:gd name="connsiteY18" fmla="*/ 188959 h 338138"/>
                  <a:gd name="connsiteX19" fmla="*/ 103247 w 268288"/>
                  <a:gd name="connsiteY19" fmla="*/ 190274 h 338138"/>
                  <a:gd name="connsiteX20" fmla="*/ 80842 w 268288"/>
                  <a:gd name="connsiteY20" fmla="*/ 212635 h 338138"/>
                  <a:gd name="connsiteX21" fmla="*/ 57120 w 268288"/>
                  <a:gd name="connsiteY21" fmla="*/ 212635 h 338138"/>
                  <a:gd name="connsiteX22" fmla="*/ 49212 w 268288"/>
                  <a:gd name="connsiteY22" fmla="*/ 220527 h 338138"/>
                  <a:gd name="connsiteX23" fmla="*/ 57120 w 268288"/>
                  <a:gd name="connsiteY23" fmla="*/ 228419 h 338138"/>
                  <a:gd name="connsiteX24" fmla="*/ 80842 w 268288"/>
                  <a:gd name="connsiteY24" fmla="*/ 228419 h 338138"/>
                  <a:gd name="connsiteX25" fmla="*/ 103247 w 268288"/>
                  <a:gd name="connsiteY25" fmla="*/ 250781 h 338138"/>
                  <a:gd name="connsiteX26" fmla="*/ 80842 w 268288"/>
                  <a:gd name="connsiteY26" fmla="*/ 273142 h 338138"/>
                  <a:gd name="connsiteX27" fmla="*/ 57120 w 268288"/>
                  <a:gd name="connsiteY27" fmla="*/ 273142 h 338138"/>
                  <a:gd name="connsiteX28" fmla="*/ 49212 w 268288"/>
                  <a:gd name="connsiteY28" fmla="*/ 281034 h 338138"/>
                  <a:gd name="connsiteX29" fmla="*/ 57120 w 268288"/>
                  <a:gd name="connsiteY29" fmla="*/ 288926 h 338138"/>
                  <a:gd name="connsiteX30" fmla="*/ 80842 w 268288"/>
                  <a:gd name="connsiteY30" fmla="*/ 288926 h 338138"/>
                  <a:gd name="connsiteX31" fmla="*/ 119062 w 268288"/>
                  <a:gd name="connsiteY31" fmla="*/ 250781 h 338138"/>
                  <a:gd name="connsiteX32" fmla="*/ 103247 w 268288"/>
                  <a:gd name="connsiteY32" fmla="*/ 220527 h 338138"/>
                  <a:gd name="connsiteX33" fmla="*/ 119062 w 268288"/>
                  <a:gd name="connsiteY33" fmla="*/ 190274 h 338138"/>
                  <a:gd name="connsiteX34" fmla="*/ 119062 w 268288"/>
                  <a:gd name="connsiteY34" fmla="*/ 188959 h 338138"/>
                  <a:gd name="connsiteX35" fmla="*/ 80842 w 268288"/>
                  <a:gd name="connsiteY35" fmla="*/ 150813 h 338138"/>
                  <a:gd name="connsiteX36" fmla="*/ 57120 w 268288"/>
                  <a:gd name="connsiteY36" fmla="*/ 150813 h 338138"/>
                  <a:gd name="connsiteX37" fmla="*/ 46099 w 268288"/>
                  <a:gd name="connsiteY37" fmla="*/ 47625 h 338138"/>
                  <a:gd name="connsiteX38" fmla="*/ 15875 w 268288"/>
                  <a:gd name="connsiteY38" fmla="*/ 79629 h 338138"/>
                  <a:gd name="connsiteX39" fmla="*/ 15875 w 268288"/>
                  <a:gd name="connsiteY39" fmla="*/ 114300 h 338138"/>
                  <a:gd name="connsiteX40" fmla="*/ 252413 w 268288"/>
                  <a:gd name="connsiteY40" fmla="*/ 114300 h 338138"/>
                  <a:gd name="connsiteX41" fmla="*/ 252413 w 268288"/>
                  <a:gd name="connsiteY41" fmla="*/ 79629 h 338138"/>
                  <a:gd name="connsiteX42" fmla="*/ 222189 w 268288"/>
                  <a:gd name="connsiteY42" fmla="*/ 47625 h 338138"/>
                  <a:gd name="connsiteX43" fmla="*/ 210362 w 268288"/>
                  <a:gd name="connsiteY43" fmla="*/ 47625 h 338138"/>
                  <a:gd name="connsiteX44" fmla="*/ 210362 w 268288"/>
                  <a:gd name="connsiteY44" fmla="*/ 71628 h 338138"/>
                  <a:gd name="connsiteX45" fmla="*/ 202477 w 268288"/>
                  <a:gd name="connsiteY45" fmla="*/ 79629 h 338138"/>
                  <a:gd name="connsiteX46" fmla="*/ 194593 w 268288"/>
                  <a:gd name="connsiteY46" fmla="*/ 71628 h 338138"/>
                  <a:gd name="connsiteX47" fmla="*/ 194593 w 268288"/>
                  <a:gd name="connsiteY47" fmla="*/ 47625 h 338138"/>
                  <a:gd name="connsiteX48" fmla="*/ 73696 w 268288"/>
                  <a:gd name="connsiteY48" fmla="*/ 47625 h 338138"/>
                  <a:gd name="connsiteX49" fmla="*/ 73696 w 268288"/>
                  <a:gd name="connsiteY49" fmla="*/ 71628 h 338138"/>
                  <a:gd name="connsiteX50" fmla="*/ 65811 w 268288"/>
                  <a:gd name="connsiteY50" fmla="*/ 79629 h 338138"/>
                  <a:gd name="connsiteX51" fmla="*/ 57926 w 268288"/>
                  <a:gd name="connsiteY51" fmla="*/ 71628 h 338138"/>
                  <a:gd name="connsiteX52" fmla="*/ 57926 w 268288"/>
                  <a:gd name="connsiteY52" fmla="*/ 47625 h 338138"/>
                  <a:gd name="connsiteX53" fmla="*/ 46099 w 268288"/>
                  <a:gd name="connsiteY53" fmla="*/ 47625 h 338138"/>
                  <a:gd name="connsiteX54" fmla="*/ 65757 w 268288"/>
                  <a:gd name="connsiteY54" fmla="*/ 0 h 338138"/>
                  <a:gd name="connsiteX55" fmla="*/ 73648 w 268288"/>
                  <a:gd name="connsiteY55" fmla="*/ 7925 h 338138"/>
                  <a:gd name="connsiteX56" fmla="*/ 73648 w 268288"/>
                  <a:gd name="connsiteY56" fmla="*/ 31700 h 338138"/>
                  <a:gd name="connsiteX57" fmla="*/ 194640 w 268288"/>
                  <a:gd name="connsiteY57" fmla="*/ 31700 h 338138"/>
                  <a:gd name="connsiteX58" fmla="*/ 194640 w 268288"/>
                  <a:gd name="connsiteY58" fmla="*/ 7925 h 338138"/>
                  <a:gd name="connsiteX59" fmla="*/ 202531 w 268288"/>
                  <a:gd name="connsiteY59" fmla="*/ 0 h 338138"/>
                  <a:gd name="connsiteX60" fmla="*/ 210422 w 268288"/>
                  <a:gd name="connsiteY60" fmla="*/ 7925 h 338138"/>
                  <a:gd name="connsiteX61" fmla="*/ 210422 w 268288"/>
                  <a:gd name="connsiteY61" fmla="*/ 31700 h 338138"/>
                  <a:gd name="connsiteX62" fmla="*/ 222258 w 268288"/>
                  <a:gd name="connsiteY62" fmla="*/ 31700 h 338138"/>
                  <a:gd name="connsiteX63" fmla="*/ 268288 w 268288"/>
                  <a:gd name="connsiteY63" fmla="*/ 79251 h 338138"/>
                  <a:gd name="connsiteX64" fmla="*/ 268288 w 268288"/>
                  <a:gd name="connsiteY64" fmla="*/ 290587 h 338138"/>
                  <a:gd name="connsiteX65" fmla="*/ 222258 w 268288"/>
                  <a:gd name="connsiteY65" fmla="*/ 338138 h 338138"/>
                  <a:gd name="connsiteX66" fmla="*/ 46030 w 268288"/>
                  <a:gd name="connsiteY66" fmla="*/ 338138 h 338138"/>
                  <a:gd name="connsiteX67" fmla="*/ 0 w 268288"/>
                  <a:gd name="connsiteY67" fmla="*/ 290587 h 338138"/>
                  <a:gd name="connsiteX68" fmla="*/ 0 w 268288"/>
                  <a:gd name="connsiteY68" fmla="*/ 79251 h 338138"/>
                  <a:gd name="connsiteX69" fmla="*/ 46030 w 268288"/>
                  <a:gd name="connsiteY69" fmla="*/ 31700 h 338138"/>
                  <a:gd name="connsiteX70" fmla="*/ 57866 w 268288"/>
                  <a:gd name="connsiteY70" fmla="*/ 31700 h 338138"/>
                  <a:gd name="connsiteX71" fmla="*/ 57866 w 268288"/>
                  <a:gd name="connsiteY71" fmla="*/ 7925 h 338138"/>
                  <a:gd name="connsiteX72" fmla="*/ 65757 w 268288"/>
                  <a:gd name="connsiteY72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268288" h="338138">
                    <a:moveTo>
                      <a:pt x="179388" y="166688"/>
                    </a:moveTo>
                    <a:cubicBezTo>
                      <a:pt x="192617" y="166688"/>
                      <a:pt x="203200" y="177246"/>
                      <a:pt x="203200" y="190443"/>
                    </a:cubicBezTo>
                    <a:cubicBezTo>
                      <a:pt x="203200" y="252471"/>
                      <a:pt x="203200" y="252471"/>
                      <a:pt x="203200" y="252471"/>
                    </a:cubicBezTo>
                    <a:cubicBezTo>
                      <a:pt x="203200" y="265668"/>
                      <a:pt x="192617" y="276226"/>
                      <a:pt x="179388" y="276226"/>
                    </a:cubicBezTo>
                    <a:cubicBezTo>
                      <a:pt x="166158" y="276226"/>
                      <a:pt x="155575" y="265668"/>
                      <a:pt x="155575" y="252471"/>
                    </a:cubicBezTo>
                    <a:cubicBezTo>
                      <a:pt x="155575" y="190443"/>
                      <a:pt x="155575" y="190443"/>
                      <a:pt x="155575" y="190443"/>
                    </a:cubicBezTo>
                    <a:cubicBezTo>
                      <a:pt x="155575" y="177246"/>
                      <a:pt x="166158" y="166688"/>
                      <a:pt x="179388" y="166688"/>
                    </a:cubicBezTo>
                    <a:close/>
                    <a:moveTo>
                      <a:pt x="179388" y="150813"/>
                    </a:moveTo>
                    <a:cubicBezTo>
                      <a:pt x="158221" y="150813"/>
                      <a:pt x="139700" y="169299"/>
                      <a:pt x="139700" y="190427"/>
                    </a:cubicBezTo>
                    <a:cubicBezTo>
                      <a:pt x="139700" y="252488"/>
                      <a:pt x="139700" y="252488"/>
                      <a:pt x="139700" y="252488"/>
                    </a:cubicBezTo>
                    <a:cubicBezTo>
                      <a:pt x="139700" y="273615"/>
                      <a:pt x="158221" y="292101"/>
                      <a:pt x="179388" y="292101"/>
                    </a:cubicBezTo>
                    <a:cubicBezTo>
                      <a:pt x="201877" y="292101"/>
                      <a:pt x="219075" y="273615"/>
                      <a:pt x="219075" y="252488"/>
                    </a:cubicBezTo>
                    <a:lnTo>
                      <a:pt x="219075" y="190427"/>
                    </a:lnTo>
                    <a:cubicBezTo>
                      <a:pt x="219075" y="169299"/>
                      <a:pt x="201877" y="150813"/>
                      <a:pt x="179388" y="150813"/>
                    </a:cubicBezTo>
                    <a:close/>
                    <a:moveTo>
                      <a:pt x="57120" y="150813"/>
                    </a:moveTo>
                    <a:cubicBezTo>
                      <a:pt x="51848" y="150813"/>
                      <a:pt x="49212" y="154759"/>
                      <a:pt x="49212" y="158705"/>
                    </a:cubicBezTo>
                    <a:cubicBezTo>
                      <a:pt x="49212" y="163967"/>
                      <a:pt x="51848" y="166597"/>
                      <a:pt x="57120" y="166597"/>
                    </a:cubicBezTo>
                    <a:cubicBezTo>
                      <a:pt x="80842" y="166597"/>
                      <a:pt x="80842" y="166597"/>
                      <a:pt x="80842" y="166597"/>
                    </a:cubicBezTo>
                    <a:cubicBezTo>
                      <a:pt x="92704" y="166597"/>
                      <a:pt x="103247" y="177120"/>
                      <a:pt x="103247" y="188959"/>
                    </a:cubicBezTo>
                    <a:cubicBezTo>
                      <a:pt x="103247" y="190274"/>
                      <a:pt x="103247" y="190274"/>
                      <a:pt x="103247" y="190274"/>
                    </a:cubicBezTo>
                    <a:cubicBezTo>
                      <a:pt x="103247" y="202112"/>
                      <a:pt x="92704" y="212635"/>
                      <a:pt x="80842" y="212635"/>
                    </a:cubicBezTo>
                    <a:cubicBezTo>
                      <a:pt x="57120" y="212635"/>
                      <a:pt x="57120" y="212635"/>
                      <a:pt x="57120" y="212635"/>
                    </a:cubicBezTo>
                    <a:cubicBezTo>
                      <a:pt x="51848" y="212635"/>
                      <a:pt x="49212" y="215266"/>
                      <a:pt x="49212" y="220527"/>
                    </a:cubicBezTo>
                    <a:cubicBezTo>
                      <a:pt x="49212" y="224473"/>
                      <a:pt x="51848" y="228419"/>
                      <a:pt x="57120" y="228419"/>
                    </a:cubicBezTo>
                    <a:cubicBezTo>
                      <a:pt x="80842" y="228419"/>
                      <a:pt x="80842" y="228419"/>
                      <a:pt x="80842" y="228419"/>
                    </a:cubicBezTo>
                    <a:cubicBezTo>
                      <a:pt x="92704" y="228419"/>
                      <a:pt x="103247" y="237627"/>
                      <a:pt x="103247" y="250781"/>
                    </a:cubicBezTo>
                    <a:cubicBezTo>
                      <a:pt x="103247" y="263934"/>
                      <a:pt x="92704" y="273142"/>
                      <a:pt x="80842" y="273142"/>
                    </a:cubicBezTo>
                    <a:cubicBezTo>
                      <a:pt x="57120" y="273142"/>
                      <a:pt x="57120" y="273142"/>
                      <a:pt x="57120" y="273142"/>
                    </a:cubicBezTo>
                    <a:cubicBezTo>
                      <a:pt x="51848" y="273142"/>
                      <a:pt x="49212" y="277088"/>
                      <a:pt x="49212" y="281034"/>
                    </a:cubicBezTo>
                    <a:cubicBezTo>
                      <a:pt x="49212" y="284980"/>
                      <a:pt x="51848" y="288926"/>
                      <a:pt x="57120" y="288926"/>
                    </a:cubicBezTo>
                    <a:cubicBezTo>
                      <a:pt x="80842" y="288926"/>
                      <a:pt x="80842" y="288926"/>
                      <a:pt x="80842" y="288926"/>
                    </a:cubicBezTo>
                    <a:cubicBezTo>
                      <a:pt x="101929" y="288926"/>
                      <a:pt x="119062" y="271826"/>
                      <a:pt x="119062" y="250781"/>
                    </a:cubicBezTo>
                    <a:cubicBezTo>
                      <a:pt x="119062" y="237627"/>
                      <a:pt x="112473" y="227104"/>
                      <a:pt x="103247" y="220527"/>
                    </a:cubicBezTo>
                    <a:cubicBezTo>
                      <a:pt x="112473" y="212635"/>
                      <a:pt x="119062" y="202112"/>
                      <a:pt x="119062" y="190274"/>
                    </a:cubicBezTo>
                    <a:lnTo>
                      <a:pt x="119062" y="188959"/>
                    </a:lnTo>
                    <a:cubicBezTo>
                      <a:pt x="119062" y="167913"/>
                      <a:pt x="101929" y="150813"/>
                      <a:pt x="80842" y="150813"/>
                    </a:cubicBezTo>
                    <a:cubicBezTo>
                      <a:pt x="57120" y="150813"/>
                      <a:pt x="57120" y="150813"/>
                      <a:pt x="57120" y="150813"/>
                    </a:cubicBezTo>
                    <a:close/>
                    <a:moveTo>
                      <a:pt x="46099" y="47625"/>
                    </a:moveTo>
                    <a:cubicBezTo>
                      <a:pt x="29016" y="47625"/>
                      <a:pt x="15875" y="62294"/>
                      <a:pt x="15875" y="79629"/>
                    </a:cubicBezTo>
                    <a:cubicBezTo>
                      <a:pt x="15875" y="114300"/>
                      <a:pt x="15875" y="114300"/>
                      <a:pt x="15875" y="114300"/>
                    </a:cubicBezTo>
                    <a:cubicBezTo>
                      <a:pt x="252413" y="114300"/>
                      <a:pt x="252413" y="114300"/>
                      <a:pt x="252413" y="114300"/>
                    </a:cubicBezTo>
                    <a:lnTo>
                      <a:pt x="252413" y="79629"/>
                    </a:lnTo>
                    <a:cubicBezTo>
                      <a:pt x="252413" y="62294"/>
                      <a:pt x="239272" y="47625"/>
                      <a:pt x="222189" y="47625"/>
                    </a:cubicBezTo>
                    <a:cubicBezTo>
                      <a:pt x="210362" y="47625"/>
                      <a:pt x="210362" y="47625"/>
                      <a:pt x="210362" y="47625"/>
                    </a:cubicBezTo>
                    <a:cubicBezTo>
                      <a:pt x="210362" y="71628"/>
                      <a:pt x="210362" y="71628"/>
                      <a:pt x="210362" y="71628"/>
                    </a:cubicBezTo>
                    <a:cubicBezTo>
                      <a:pt x="210362" y="75629"/>
                      <a:pt x="206420" y="79629"/>
                      <a:pt x="202477" y="79629"/>
                    </a:cubicBezTo>
                    <a:cubicBezTo>
                      <a:pt x="197221" y="79629"/>
                      <a:pt x="194593" y="75629"/>
                      <a:pt x="194593" y="71628"/>
                    </a:cubicBezTo>
                    <a:cubicBezTo>
                      <a:pt x="194593" y="47625"/>
                      <a:pt x="194593" y="47625"/>
                      <a:pt x="194593" y="47625"/>
                    </a:cubicBezTo>
                    <a:cubicBezTo>
                      <a:pt x="73696" y="47625"/>
                      <a:pt x="73696" y="47625"/>
                      <a:pt x="73696" y="47625"/>
                    </a:cubicBezTo>
                    <a:cubicBezTo>
                      <a:pt x="73696" y="71628"/>
                      <a:pt x="73696" y="71628"/>
                      <a:pt x="73696" y="71628"/>
                    </a:cubicBezTo>
                    <a:cubicBezTo>
                      <a:pt x="73696" y="75629"/>
                      <a:pt x="71067" y="79629"/>
                      <a:pt x="65811" y="79629"/>
                    </a:cubicBezTo>
                    <a:cubicBezTo>
                      <a:pt x="61869" y="79629"/>
                      <a:pt x="57926" y="75629"/>
                      <a:pt x="57926" y="71628"/>
                    </a:cubicBezTo>
                    <a:cubicBezTo>
                      <a:pt x="57926" y="47625"/>
                      <a:pt x="57926" y="47625"/>
                      <a:pt x="57926" y="47625"/>
                    </a:cubicBezTo>
                    <a:cubicBezTo>
                      <a:pt x="46099" y="47625"/>
                      <a:pt x="46099" y="47625"/>
                      <a:pt x="46099" y="47625"/>
                    </a:cubicBezTo>
                    <a:close/>
                    <a:moveTo>
                      <a:pt x="65757" y="0"/>
                    </a:moveTo>
                    <a:cubicBezTo>
                      <a:pt x="71018" y="0"/>
                      <a:pt x="73648" y="3962"/>
                      <a:pt x="73648" y="7925"/>
                    </a:cubicBezTo>
                    <a:cubicBezTo>
                      <a:pt x="73648" y="31700"/>
                      <a:pt x="73648" y="31700"/>
                      <a:pt x="73648" y="31700"/>
                    </a:cubicBezTo>
                    <a:cubicBezTo>
                      <a:pt x="194640" y="31700"/>
                      <a:pt x="194640" y="31700"/>
                      <a:pt x="194640" y="31700"/>
                    </a:cubicBezTo>
                    <a:cubicBezTo>
                      <a:pt x="194640" y="7925"/>
                      <a:pt x="194640" y="7925"/>
                      <a:pt x="194640" y="7925"/>
                    </a:cubicBezTo>
                    <a:cubicBezTo>
                      <a:pt x="194640" y="3962"/>
                      <a:pt x="197271" y="0"/>
                      <a:pt x="202531" y="0"/>
                    </a:cubicBezTo>
                    <a:cubicBezTo>
                      <a:pt x="206477" y="0"/>
                      <a:pt x="210422" y="3962"/>
                      <a:pt x="210422" y="7925"/>
                    </a:cubicBezTo>
                    <a:cubicBezTo>
                      <a:pt x="210422" y="31700"/>
                      <a:pt x="210422" y="31700"/>
                      <a:pt x="210422" y="31700"/>
                    </a:cubicBezTo>
                    <a:cubicBezTo>
                      <a:pt x="222258" y="31700"/>
                      <a:pt x="222258" y="31700"/>
                      <a:pt x="222258" y="31700"/>
                    </a:cubicBezTo>
                    <a:cubicBezTo>
                      <a:pt x="247246" y="31700"/>
                      <a:pt x="268288" y="52834"/>
                      <a:pt x="268288" y="79251"/>
                    </a:cubicBezTo>
                    <a:cubicBezTo>
                      <a:pt x="268288" y="290587"/>
                      <a:pt x="268288" y="290587"/>
                      <a:pt x="268288" y="290587"/>
                    </a:cubicBezTo>
                    <a:cubicBezTo>
                      <a:pt x="268288" y="317005"/>
                      <a:pt x="247246" y="338138"/>
                      <a:pt x="222258" y="338138"/>
                    </a:cubicBezTo>
                    <a:cubicBezTo>
                      <a:pt x="46030" y="338138"/>
                      <a:pt x="46030" y="338138"/>
                      <a:pt x="46030" y="338138"/>
                    </a:cubicBezTo>
                    <a:cubicBezTo>
                      <a:pt x="21042" y="338138"/>
                      <a:pt x="0" y="317005"/>
                      <a:pt x="0" y="290587"/>
                    </a:cubicBezTo>
                    <a:cubicBezTo>
                      <a:pt x="0" y="79251"/>
                      <a:pt x="0" y="79251"/>
                      <a:pt x="0" y="79251"/>
                    </a:cubicBezTo>
                    <a:cubicBezTo>
                      <a:pt x="0" y="52834"/>
                      <a:pt x="21042" y="31700"/>
                      <a:pt x="46030" y="31700"/>
                    </a:cubicBezTo>
                    <a:cubicBezTo>
                      <a:pt x="57866" y="31700"/>
                      <a:pt x="57866" y="31700"/>
                      <a:pt x="57866" y="31700"/>
                    </a:cubicBezTo>
                    <a:cubicBezTo>
                      <a:pt x="57866" y="7925"/>
                      <a:pt x="57866" y="7925"/>
                      <a:pt x="57866" y="7925"/>
                    </a:cubicBezTo>
                    <a:cubicBezTo>
                      <a:pt x="57866" y="3962"/>
                      <a:pt x="61812" y="0"/>
                      <a:pt x="657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354452" y="2980596"/>
              <a:ext cx="2332468" cy="1156189"/>
              <a:chOff x="8360193" y="2993182"/>
              <a:chExt cx="2332468" cy="1156189"/>
            </a:xfrm>
          </p:grpSpPr>
          <p:sp>
            <p:nvSpPr>
              <p:cNvPr id="38" name="等腰三角形 37"/>
              <p:cNvSpPr/>
              <p:nvPr/>
            </p:nvSpPr>
            <p:spPr>
              <a:xfrm>
                <a:off x="9392261" y="2993182"/>
                <a:ext cx="1300400" cy="1156189"/>
              </a:xfrm>
              <a:prstGeom prst="triangle">
                <a:avLst/>
              </a:prstGeom>
              <a:solidFill>
                <a:schemeClr val="accent3">
                  <a:alpha val="66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>
                <a:off x="8772515" y="2993182"/>
                <a:ext cx="1300401" cy="1156189"/>
              </a:xfrm>
              <a:prstGeom prst="triangle">
                <a:avLst/>
              </a:pr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0" name="等腰三角形 39"/>
              <p:cNvSpPr/>
              <p:nvPr/>
            </p:nvSpPr>
            <p:spPr>
              <a:xfrm>
                <a:off x="8360193" y="3305697"/>
                <a:ext cx="824645" cy="843674"/>
              </a:xfrm>
              <a:prstGeom prst="triangl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1">
                <a:normAutofit lnSpcReduction="10000"/>
              </a:bodyPr>
              <a:lstStyle/>
              <a:p>
                <a:pPr algn="ctr"/>
                <a:r>
                  <a:rPr lang="en-US" altLang="zh-CN" sz="1495" b="1">
                    <a:solidFill>
                      <a:schemeClr val="bg1">
                        <a:lumMod val="100000"/>
                      </a:schemeClr>
                    </a:solidFill>
                  </a:rPr>
                  <a:t>3</a:t>
                </a:r>
                <a:endParaRPr lang="en-US" altLang="zh-CN" sz="1495" b="1" dirty="0">
                  <a:solidFill>
                    <a:schemeClr val="bg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1" name="任意多边形 17" title="zumY2Jory7koa69K2WYW"/>
              <p:cNvSpPr/>
              <p:nvPr/>
            </p:nvSpPr>
            <p:spPr bwMode="auto">
              <a:xfrm>
                <a:off x="9251057" y="3532538"/>
                <a:ext cx="343317" cy="343502"/>
              </a:xfrm>
              <a:custGeom>
                <a:avLst/>
                <a:gdLst>
                  <a:gd name="connsiteX0" fmla="*/ 94638 w 328437"/>
                  <a:gd name="connsiteY0" fmla="*/ 163513 h 328613"/>
                  <a:gd name="connsiteX1" fmla="*/ 95937 w 328437"/>
                  <a:gd name="connsiteY1" fmla="*/ 163513 h 328613"/>
                  <a:gd name="connsiteX2" fmla="*/ 134903 w 328437"/>
                  <a:gd name="connsiteY2" fmla="*/ 169971 h 328613"/>
                  <a:gd name="connsiteX3" fmla="*/ 136202 w 328437"/>
                  <a:gd name="connsiteY3" fmla="*/ 171262 h 328613"/>
                  <a:gd name="connsiteX4" fmla="*/ 136202 w 328437"/>
                  <a:gd name="connsiteY4" fmla="*/ 238422 h 328613"/>
                  <a:gd name="connsiteX5" fmla="*/ 136202 w 328437"/>
                  <a:gd name="connsiteY5" fmla="*/ 239713 h 328613"/>
                  <a:gd name="connsiteX6" fmla="*/ 134903 w 328437"/>
                  <a:gd name="connsiteY6" fmla="*/ 239713 h 328613"/>
                  <a:gd name="connsiteX7" fmla="*/ 133604 w 328437"/>
                  <a:gd name="connsiteY7" fmla="*/ 239713 h 328613"/>
                  <a:gd name="connsiteX8" fmla="*/ 94638 w 328437"/>
                  <a:gd name="connsiteY8" fmla="*/ 226798 h 328613"/>
                  <a:gd name="connsiteX9" fmla="*/ 93339 w 328437"/>
                  <a:gd name="connsiteY9" fmla="*/ 225506 h 328613"/>
                  <a:gd name="connsiteX10" fmla="*/ 93339 w 328437"/>
                  <a:gd name="connsiteY10" fmla="*/ 166096 h 328613"/>
                  <a:gd name="connsiteX11" fmla="*/ 94638 w 328437"/>
                  <a:gd name="connsiteY11" fmla="*/ 163513 h 328613"/>
                  <a:gd name="connsiteX12" fmla="*/ 45714 w 328437"/>
                  <a:gd name="connsiteY12" fmla="*/ 157163 h 328613"/>
                  <a:gd name="connsiteX13" fmla="*/ 48227 w 328437"/>
                  <a:gd name="connsiteY13" fmla="*/ 157163 h 328613"/>
                  <a:gd name="connsiteX14" fmla="*/ 74620 w 328437"/>
                  <a:gd name="connsiteY14" fmla="*/ 161051 h 328613"/>
                  <a:gd name="connsiteX15" fmla="*/ 75877 w 328437"/>
                  <a:gd name="connsiteY15" fmla="*/ 162347 h 328613"/>
                  <a:gd name="connsiteX16" fmla="*/ 75877 w 328437"/>
                  <a:gd name="connsiteY16" fmla="*/ 218071 h 328613"/>
                  <a:gd name="connsiteX17" fmla="*/ 74620 w 328437"/>
                  <a:gd name="connsiteY17" fmla="*/ 219367 h 328613"/>
                  <a:gd name="connsiteX18" fmla="*/ 73363 w 328437"/>
                  <a:gd name="connsiteY18" fmla="*/ 220663 h 328613"/>
                  <a:gd name="connsiteX19" fmla="*/ 46971 w 328437"/>
                  <a:gd name="connsiteY19" fmla="*/ 211592 h 328613"/>
                  <a:gd name="connsiteX20" fmla="*/ 45714 w 328437"/>
                  <a:gd name="connsiteY20" fmla="*/ 209000 h 328613"/>
                  <a:gd name="connsiteX21" fmla="*/ 45714 w 328437"/>
                  <a:gd name="connsiteY21" fmla="*/ 158459 h 328613"/>
                  <a:gd name="connsiteX22" fmla="*/ 45714 w 328437"/>
                  <a:gd name="connsiteY22" fmla="*/ 157163 h 328613"/>
                  <a:gd name="connsiteX23" fmla="*/ 34601 w 328437"/>
                  <a:gd name="connsiteY23" fmla="*/ 131763 h 328613"/>
                  <a:gd name="connsiteX24" fmla="*/ 34601 w 328437"/>
                  <a:gd name="connsiteY24" fmla="*/ 246063 h 328613"/>
                  <a:gd name="connsiteX25" fmla="*/ 161601 w 328437"/>
                  <a:gd name="connsiteY25" fmla="*/ 311151 h 328613"/>
                  <a:gd name="connsiteX26" fmla="*/ 161601 w 328437"/>
                  <a:gd name="connsiteY26" fmla="*/ 133351 h 328613"/>
                  <a:gd name="connsiteX27" fmla="*/ 134613 w 328437"/>
                  <a:gd name="connsiteY27" fmla="*/ 133351 h 328613"/>
                  <a:gd name="connsiteX28" fmla="*/ 235241 w 328437"/>
                  <a:gd name="connsiteY28" fmla="*/ 15875 h 328613"/>
                  <a:gd name="connsiteX29" fmla="*/ 147314 w 328437"/>
                  <a:gd name="connsiteY29" fmla="*/ 120775 h 328613"/>
                  <a:gd name="connsiteX30" fmla="*/ 165417 w 328437"/>
                  <a:gd name="connsiteY30" fmla="*/ 120775 h 328613"/>
                  <a:gd name="connsiteX31" fmla="*/ 171882 w 328437"/>
                  <a:gd name="connsiteY31" fmla="*/ 127251 h 328613"/>
                  <a:gd name="connsiteX32" fmla="*/ 171882 w 328437"/>
                  <a:gd name="connsiteY32" fmla="*/ 311150 h 328613"/>
                  <a:gd name="connsiteX33" fmla="*/ 222311 w 328437"/>
                  <a:gd name="connsiteY33" fmla="*/ 285249 h 328613"/>
                  <a:gd name="connsiteX34" fmla="*/ 222311 w 328437"/>
                  <a:gd name="connsiteY34" fmla="*/ 157037 h 328613"/>
                  <a:gd name="connsiteX35" fmla="*/ 223604 w 328437"/>
                  <a:gd name="connsiteY35" fmla="*/ 154447 h 328613"/>
                  <a:gd name="connsiteX36" fmla="*/ 257223 w 328437"/>
                  <a:gd name="connsiteY36" fmla="*/ 151857 h 328613"/>
                  <a:gd name="connsiteX37" fmla="*/ 258516 w 328437"/>
                  <a:gd name="connsiteY37" fmla="*/ 151857 h 328613"/>
                  <a:gd name="connsiteX38" fmla="*/ 259809 w 328437"/>
                  <a:gd name="connsiteY38" fmla="*/ 153152 h 328613"/>
                  <a:gd name="connsiteX39" fmla="*/ 259809 w 328437"/>
                  <a:gd name="connsiteY39" fmla="*/ 265823 h 328613"/>
                  <a:gd name="connsiteX40" fmla="*/ 293429 w 328437"/>
                  <a:gd name="connsiteY40" fmla="*/ 247692 h 328613"/>
                  <a:gd name="connsiteX41" fmla="*/ 294722 w 328437"/>
                  <a:gd name="connsiteY41" fmla="*/ 118185 h 328613"/>
                  <a:gd name="connsiteX42" fmla="*/ 296015 w 328437"/>
                  <a:gd name="connsiteY42" fmla="*/ 114300 h 328613"/>
                  <a:gd name="connsiteX43" fmla="*/ 301187 w 328437"/>
                  <a:gd name="connsiteY43" fmla="*/ 111710 h 328613"/>
                  <a:gd name="connsiteX44" fmla="*/ 307652 w 328437"/>
                  <a:gd name="connsiteY44" fmla="*/ 113005 h 328613"/>
                  <a:gd name="connsiteX45" fmla="*/ 235241 w 328437"/>
                  <a:gd name="connsiteY45" fmla="*/ 15875 h 328613"/>
                  <a:gd name="connsiteX46" fmla="*/ 235348 w 328437"/>
                  <a:gd name="connsiteY46" fmla="*/ 0 h 328613"/>
                  <a:gd name="connsiteX47" fmla="*/ 239233 w 328437"/>
                  <a:gd name="connsiteY47" fmla="*/ 0 h 328613"/>
                  <a:gd name="connsiteX48" fmla="*/ 241823 w 328437"/>
                  <a:gd name="connsiteY48" fmla="*/ 2598 h 328613"/>
                  <a:gd name="connsiteX49" fmla="*/ 327286 w 328437"/>
                  <a:gd name="connsiteY49" fmla="*/ 115599 h 328613"/>
                  <a:gd name="connsiteX50" fmla="*/ 327286 w 328437"/>
                  <a:gd name="connsiteY50" fmla="*/ 123392 h 328613"/>
                  <a:gd name="connsiteX51" fmla="*/ 322107 w 328437"/>
                  <a:gd name="connsiteY51" fmla="*/ 125990 h 328613"/>
                  <a:gd name="connsiteX52" fmla="*/ 307863 w 328437"/>
                  <a:gd name="connsiteY52" fmla="*/ 124691 h 328613"/>
                  <a:gd name="connsiteX53" fmla="*/ 307863 w 328437"/>
                  <a:gd name="connsiteY53" fmla="*/ 251980 h 328613"/>
                  <a:gd name="connsiteX54" fmla="*/ 303978 w 328437"/>
                  <a:gd name="connsiteY54" fmla="*/ 257175 h 328613"/>
                  <a:gd name="connsiteX55" fmla="*/ 169308 w 328437"/>
                  <a:gd name="connsiteY55" fmla="*/ 327314 h 328613"/>
                  <a:gd name="connsiteX56" fmla="*/ 166718 w 328437"/>
                  <a:gd name="connsiteY56" fmla="*/ 328613 h 328613"/>
                  <a:gd name="connsiteX57" fmla="*/ 164129 w 328437"/>
                  <a:gd name="connsiteY57" fmla="*/ 327314 h 328613"/>
                  <a:gd name="connsiteX58" fmla="*/ 25574 w 328437"/>
                  <a:gd name="connsiteY58" fmla="*/ 254578 h 328613"/>
                  <a:gd name="connsiteX59" fmla="*/ 21689 w 328437"/>
                  <a:gd name="connsiteY59" fmla="*/ 249382 h 328613"/>
                  <a:gd name="connsiteX60" fmla="*/ 21689 w 328437"/>
                  <a:gd name="connsiteY60" fmla="*/ 129887 h 328613"/>
                  <a:gd name="connsiteX61" fmla="*/ 6150 w 328437"/>
                  <a:gd name="connsiteY61" fmla="*/ 129887 h 328613"/>
                  <a:gd name="connsiteX62" fmla="*/ 971 w 328437"/>
                  <a:gd name="connsiteY62" fmla="*/ 127289 h 328613"/>
                  <a:gd name="connsiteX63" fmla="*/ 971 w 328437"/>
                  <a:gd name="connsiteY63" fmla="*/ 120795 h 328613"/>
                  <a:gd name="connsiteX64" fmla="*/ 34638 w 328437"/>
                  <a:gd name="connsiteY64" fmla="*/ 54552 h 328613"/>
                  <a:gd name="connsiteX65" fmla="*/ 38523 w 328437"/>
                  <a:gd name="connsiteY65" fmla="*/ 50656 h 328613"/>
                  <a:gd name="connsiteX66" fmla="*/ 59241 w 328437"/>
                  <a:gd name="connsiteY66" fmla="*/ 45460 h 328613"/>
                  <a:gd name="connsiteX67" fmla="*/ 59241 w 328437"/>
                  <a:gd name="connsiteY67" fmla="*/ 27276 h 328613"/>
                  <a:gd name="connsiteX68" fmla="*/ 63126 w 328437"/>
                  <a:gd name="connsiteY68" fmla="*/ 20782 h 328613"/>
                  <a:gd name="connsiteX69" fmla="*/ 83844 w 328437"/>
                  <a:gd name="connsiteY69" fmla="*/ 14287 h 328613"/>
                  <a:gd name="connsiteX70" fmla="*/ 85139 w 328437"/>
                  <a:gd name="connsiteY70" fmla="*/ 14287 h 328613"/>
                  <a:gd name="connsiteX71" fmla="*/ 86434 w 328437"/>
                  <a:gd name="connsiteY71" fmla="*/ 14287 h 328613"/>
                  <a:gd name="connsiteX72" fmla="*/ 98088 w 328437"/>
                  <a:gd name="connsiteY72" fmla="*/ 16885 h 328613"/>
                  <a:gd name="connsiteX73" fmla="*/ 103268 w 328437"/>
                  <a:gd name="connsiteY73" fmla="*/ 22081 h 328613"/>
                  <a:gd name="connsiteX74" fmla="*/ 103268 w 328437"/>
                  <a:gd name="connsiteY74" fmla="*/ 33771 h 328613"/>
                  <a:gd name="connsiteX75" fmla="*/ 235348 w 328437"/>
                  <a:gd name="connsiteY75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8437" h="328613">
                    <a:moveTo>
                      <a:pt x="94638" y="163513"/>
                    </a:moveTo>
                    <a:cubicBezTo>
                      <a:pt x="94638" y="163513"/>
                      <a:pt x="95937" y="163513"/>
                      <a:pt x="95937" y="163513"/>
                    </a:cubicBezTo>
                    <a:cubicBezTo>
                      <a:pt x="95937" y="163513"/>
                      <a:pt x="95937" y="163513"/>
                      <a:pt x="134903" y="169971"/>
                    </a:cubicBezTo>
                    <a:cubicBezTo>
                      <a:pt x="136202" y="169971"/>
                      <a:pt x="136202" y="169971"/>
                      <a:pt x="136202" y="171262"/>
                    </a:cubicBezTo>
                    <a:cubicBezTo>
                      <a:pt x="136202" y="171262"/>
                      <a:pt x="136202" y="171262"/>
                      <a:pt x="136202" y="238422"/>
                    </a:cubicBezTo>
                    <a:cubicBezTo>
                      <a:pt x="136202" y="238422"/>
                      <a:pt x="136202" y="239713"/>
                      <a:pt x="136202" y="239713"/>
                    </a:cubicBezTo>
                    <a:cubicBezTo>
                      <a:pt x="134903" y="239713"/>
                      <a:pt x="134903" y="239713"/>
                      <a:pt x="134903" y="239713"/>
                    </a:cubicBezTo>
                    <a:cubicBezTo>
                      <a:pt x="134903" y="239713"/>
                      <a:pt x="134903" y="239713"/>
                      <a:pt x="133604" y="239713"/>
                    </a:cubicBezTo>
                    <a:cubicBezTo>
                      <a:pt x="133604" y="239713"/>
                      <a:pt x="133604" y="239713"/>
                      <a:pt x="94638" y="226798"/>
                    </a:cubicBezTo>
                    <a:cubicBezTo>
                      <a:pt x="94638" y="226798"/>
                      <a:pt x="93339" y="225506"/>
                      <a:pt x="93339" y="225506"/>
                    </a:cubicBezTo>
                    <a:cubicBezTo>
                      <a:pt x="93339" y="225506"/>
                      <a:pt x="93339" y="225506"/>
                      <a:pt x="93339" y="166096"/>
                    </a:cubicBezTo>
                    <a:cubicBezTo>
                      <a:pt x="93339" y="164805"/>
                      <a:pt x="94638" y="164805"/>
                      <a:pt x="94638" y="163513"/>
                    </a:cubicBezTo>
                    <a:close/>
                    <a:moveTo>
                      <a:pt x="45714" y="157163"/>
                    </a:moveTo>
                    <a:cubicBezTo>
                      <a:pt x="46971" y="157163"/>
                      <a:pt x="46971" y="157163"/>
                      <a:pt x="48227" y="157163"/>
                    </a:cubicBezTo>
                    <a:cubicBezTo>
                      <a:pt x="48227" y="157163"/>
                      <a:pt x="48227" y="157163"/>
                      <a:pt x="74620" y="161051"/>
                    </a:cubicBezTo>
                    <a:cubicBezTo>
                      <a:pt x="74620" y="161051"/>
                      <a:pt x="75877" y="161051"/>
                      <a:pt x="75877" y="162347"/>
                    </a:cubicBezTo>
                    <a:cubicBezTo>
                      <a:pt x="75877" y="162347"/>
                      <a:pt x="75877" y="162347"/>
                      <a:pt x="75877" y="218071"/>
                    </a:cubicBezTo>
                    <a:cubicBezTo>
                      <a:pt x="75877" y="219367"/>
                      <a:pt x="75877" y="219367"/>
                      <a:pt x="74620" y="219367"/>
                    </a:cubicBezTo>
                    <a:cubicBezTo>
                      <a:pt x="74620" y="220663"/>
                      <a:pt x="74620" y="220663"/>
                      <a:pt x="73363" y="220663"/>
                    </a:cubicBezTo>
                    <a:cubicBezTo>
                      <a:pt x="73363" y="220663"/>
                      <a:pt x="73363" y="220663"/>
                      <a:pt x="46971" y="211592"/>
                    </a:cubicBezTo>
                    <a:cubicBezTo>
                      <a:pt x="45714" y="210296"/>
                      <a:pt x="45714" y="210296"/>
                      <a:pt x="45714" y="209000"/>
                    </a:cubicBezTo>
                    <a:cubicBezTo>
                      <a:pt x="45714" y="209000"/>
                      <a:pt x="45714" y="209000"/>
                      <a:pt x="45714" y="158459"/>
                    </a:cubicBezTo>
                    <a:cubicBezTo>
                      <a:pt x="45714" y="158459"/>
                      <a:pt x="45714" y="157163"/>
                      <a:pt x="45714" y="157163"/>
                    </a:cubicBezTo>
                    <a:close/>
                    <a:moveTo>
                      <a:pt x="34601" y="131763"/>
                    </a:moveTo>
                    <a:lnTo>
                      <a:pt x="34601" y="246063"/>
                    </a:lnTo>
                    <a:lnTo>
                      <a:pt x="161601" y="311151"/>
                    </a:lnTo>
                    <a:lnTo>
                      <a:pt x="161601" y="133351"/>
                    </a:lnTo>
                    <a:lnTo>
                      <a:pt x="134613" y="133351"/>
                    </a:lnTo>
                    <a:close/>
                    <a:moveTo>
                      <a:pt x="235241" y="15875"/>
                    </a:moveTo>
                    <a:cubicBezTo>
                      <a:pt x="235241" y="15875"/>
                      <a:pt x="235241" y="15875"/>
                      <a:pt x="147314" y="120775"/>
                    </a:cubicBezTo>
                    <a:cubicBezTo>
                      <a:pt x="147314" y="120775"/>
                      <a:pt x="147314" y="120775"/>
                      <a:pt x="165417" y="120775"/>
                    </a:cubicBezTo>
                    <a:cubicBezTo>
                      <a:pt x="169296" y="120775"/>
                      <a:pt x="171882" y="123365"/>
                      <a:pt x="171882" y="127251"/>
                    </a:cubicBezTo>
                    <a:cubicBezTo>
                      <a:pt x="171882" y="127251"/>
                      <a:pt x="171882" y="127251"/>
                      <a:pt x="171882" y="311150"/>
                    </a:cubicBezTo>
                    <a:cubicBezTo>
                      <a:pt x="171882" y="311150"/>
                      <a:pt x="171882" y="311150"/>
                      <a:pt x="222311" y="285249"/>
                    </a:cubicBezTo>
                    <a:cubicBezTo>
                      <a:pt x="222311" y="285249"/>
                      <a:pt x="222311" y="285249"/>
                      <a:pt x="222311" y="157037"/>
                    </a:cubicBezTo>
                    <a:cubicBezTo>
                      <a:pt x="222311" y="155742"/>
                      <a:pt x="222311" y="154447"/>
                      <a:pt x="223604" y="154447"/>
                    </a:cubicBezTo>
                    <a:cubicBezTo>
                      <a:pt x="223604" y="154447"/>
                      <a:pt x="223604" y="154447"/>
                      <a:pt x="257223" y="151857"/>
                    </a:cubicBezTo>
                    <a:cubicBezTo>
                      <a:pt x="257223" y="151857"/>
                      <a:pt x="258516" y="151857"/>
                      <a:pt x="258516" y="151857"/>
                    </a:cubicBezTo>
                    <a:cubicBezTo>
                      <a:pt x="258516" y="153152"/>
                      <a:pt x="259809" y="153152"/>
                      <a:pt x="259809" y="153152"/>
                    </a:cubicBezTo>
                    <a:cubicBezTo>
                      <a:pt x="259809" y="153152"/>
                      <a:pt x="259809" y="153152"/>
                      <a:pt x="259809" y="265823"/>
                    </a:cubicBezTo>
                    <a:cubicBezTo>
                      <a:pt x="259809" y="265823"/>
                      <a:pt x="259809" y="265823"/>
                      <a:pt x="293429" y="247692"/>
                    </a:cubicBezTo>
                    <a:cubicBezTo>
                      <a:pt x="293429" y="247692"/>
                      <a:pt x="293429" y="247692"/>
                      <a:pt x="294722" y="118185"/>
                    </a:cubicBezTo>
                    <a:cubicBezTo>
                      <a:pt x="294722" y="116890"/>
                      <a:pt x="294722" y="115595"/>
                      <a:pt x="296015" y="114300"/>
                    </a:cubicBezTo>
                    <a:cubicBezTo>
                      <a:pt x="297308" y="113005"/>
                      <a:pt x="298601" y="111710"/>
                      <a:pt x="301187" y="111710"/>
                    </a:cubicBezTo>
                    <a:lnTo>
                      <a:pt x="307652" y="113005"/>
                    </a:lnTo>
                    <a:cubicBezTo>
                      <a:pt x="307652" y="113005"/>
                      <a:pt x="307652" y="113005"/>
                      <a:pt x="235241" y="15875"/>
                    </a:cubicBezTo>
                    <a:close/>
                    <a:moveTo>
                      <a:pt x="235348" y="0"/>
                    </a:moveTo>
                    <a:cubicBezTo>
                      <a:pt x="235348" y="0"/>
                      <a:pt x="237938" y="0"/>
                      <a:pt x="239233" y="0"/>
                    </a:cubicBezTo>
                    <a:cubicBezTo>
                      <a:pt x="241823" y="1299"/>
                      <a:pt x="241823" y="2598"/>
                      <a:pt x="241823" y="2598"/>
                    </a:cubicBezTo>
                    <a:cubicBezTo>
                      <a:pt x="241823" y="2598"/>
                      <a:pt x="241823" y="2598"/>
                      <a:pt x="327286" y="115599"/>
                    </a:cubicBezTo>
                    <a:cubicBezTo>
                      <a:pt x="327286" y="115599"/>
                      <a:pt x="329876" y="119496"/>
                      <a:pt x="327286" y="123392"/>
                    </a:cubicBezTo>
                    <a:cubicBezTo>
                      <a:pt x="324697" y="125990"/>
                      <a:pt x="322107" y="125990"/>
                      <a:pt x="322107" y="125990"/>
                    </a:cubicBezTo>
                    <a:cubicBezTo>
                      <a:pt x="322107" y="125990"/>
                      <a:pt x="322107" y="125990"/>
                      <a:pt x="307863" y="124691"/>
                    </a:cubicBezTo>
                    <a:cubicBezTo>
                      <a:pt x="307863" y="124691"/>
                      <a:pt x="307863" y="124691"/>
                      <a:pt x="307863" y="251980"/>
                    </a:cubicBezTo>
                    <a:cubicBezTo>
                      <a:pt x="307863" y="254578"/>
                      <a:pt x="306568" y="255877"/>
                      <a:pt x="303978" y="257175"/>
                    </a:cubicBezTo>
                    <a:cubicBezTo>
                      <a:pt x="303978" y="257175"/>
                      <a:pt x="303978" y="257175"/>
                      <a:pt x="169308" y="327314"/>
                    </a:cubicBezTo>
                    <a:cubicBezTo>
                      <a:pt x="169308" y="327314"/>
                      <a:pt x="168013" y="328613"/>
                      <a:pt x="166718" y="328613"/>
                    </a:cubicBezTo>
                    <a:cubicBezTo>
                      <a:pt x="165424" y="328613"/>
                      <a:pt x="164129" y="327314"/>
                      <a:pt x="164129" y="327314"/>
                    </a:cubicBezTo>
                    <a:cubicBezTo>
                      <a:pt x="164129" y="327314"/>
                      <a:pt x="164129" y="327314"/>
                      <a:pt x="25574" y="254578"/>
                    </a:cubicBezTo>
                    <a:cubicBezTo>
                      <a:pt x="22984" y="254578"/>
                      <a:pt x="21689" y="251980"/>
                      <a:pt x="21689" y="249382"/>
                    </a:cubicBezTo>
                    <a:cubicBezTo>
                      <a:pt x="21689" y="249382"/>
                      <a:pt x="21689" y="249382"/>
                      <a:pt x="21689" y="129887"/>
                    </a:cubicBezTo>
                    <a:cubicBezTo>
                      <a:pt x="21689" y="129887"/>
                      <a:pt x="21689" y="129887"/>
                      <a:pt x="6150" y="129887"/>
                    </a:cubicBezTo>
                    <a:cubicBezTo>
                      <a:pt x="3561" y="129887"/>
                      <a:pt x="2266" y="128588"/>
                      <a:pt x="971" y="127289"/>
                    </a:cubicBezTo>
                    <a:cubicBezTo>
                      <a:pt x="-324" y="125990"/>
                      <a:pt x="-324" y="123392"/>
                      <a:pt x="971" y="120795"/>
                    </a:cubicBezTo>
                    <a:cubicBezTo>
                      <a:pt x="971" y="120795"/>
                      <a:pt x="971" y="120795"/>
                      <a:pt x="34638" y="54552"/>
                    </a:cubicBezTo>
                    <a:cubicBezTo>
                      <a:pt x="35933" y="51955"/>
                      <a:pt x="37228" y="51955"/>
                      <a:pt x="38523" y="50656"/>
                    </a:cubicBezTo>
                    <a:cubicBezTo>
                      <a:pt x="38523" y="50656"/>
                      <a:pt x="38523" y="50656"/>
                      <a:pt x="59241" y="45460"/>
                    </a:cubicBezTo>
                    <a:cubicBezTo>
                      <a:pt x="59241" y="45460"/>
                      <a:pt x="59241" y="45460"/>
                      <a:pt x="59241" y="27276"/>
                    </a:cubicBezTo>
                    <a:cubicBezTo>
                      <a:pt x="59241" y="24678"/>
                      <a:pt x="60536" y="22081"/>
                      <a:pt x="63126" y="20782"/>
                    </a:cubicBezTo>
                    <a:cubicBezTo>
                      <a:pt x="63126" y="20782"/>
                      <a:pt x="63126" y="20782"/>
                      <a:pt x="83844" y="14287"/>
                    </a:cubicBezTo>
                    <a:cubicBezTo>
                      <a:pt x="83844" y="14287"/>
                      <a:pt x="83844" y="14287"/>
                      <a:pt x="85139" y="14287"/>
                    </a:cubicBezTo>
                    <a:cubicBezTo>
                      <a:pt x="86434" y="14287"/>
                      <a:pt x="86434" y="14287"/>
                      <a:pt x="86434" y="14287"/>
                    </a:cubicBezTo>
                    <a:cubicBezTo>
                      <a:pt x="86434" y="14287"/>
                      <a:pt x="86434" y="14287"/>
                      <a:pt x="98088" y="16885"/>
                    </a:cubicBezTo>
                    <a:cubicBezTo>
                      <a:pt x="100678" y="16885"/>
                      <a:pt x="103268" y="19483"/>
                      <a:pt x="103268" y="22081"/>
                    </a:cubicBezTo>
                    <a:cubicBezTo>
                      <a:pt x="103268" y="22081"/>
                      <a:pt x="103268" y="22081"/>
                      <a:pt x="103268" y="33771"/>
                    </a:cubicBezTo>
                    <a:cubicBezTo>
                      <a:pt x="103268" y="33771"/>
                      <a:pt x="103268" y="33771"/>
                      <a:pt x="2353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8981827" y="2228282"/>
              <a:ext cx="2332469" cy="1908503"/>
              <a:chOff x="5208390" y="2240868"/>
              <a:chExt cx="2332469" cy="1908503"/>
            </a:xfrm>
          </p:grpSpPr>
          <p:sp>
            <p:nvSpPr>
              <p:cNvPr id="34" name="等腰三角形 33"/>
              <p:cNvSpPr/>
              <p:nvPr/>
            </p:nvSpPr>
            <p:spPr>
              <a:xfrm>
                <a:off x="6240459" y="2240868"/>
                <a:ext cx="1300400" cy="1908503"/>
              </a:xfrm>
              <a:prstGeom prst="triangle">
                <a:avLst/>
              </a:prstGeom>
              <a:solidFill>
                <a:schemeClr val="accent4">
                  <a:alpha val="66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35" name="等腰三角形 34"/>
              <p:cNvSpPr/>
              <p:nvPr/>
            </p:nvSpPr>
            <p:spPr>
              <a:xfrm>
                <a:off x="5620712" y="2240868"/>
                <a:ext cx="1300401" cy="1908503"/>
              </a:xfrm>
              <a:prstGeom prst="triangle">
                <a:avLst/>
              </a:pr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>
                <a:off x="5208390" y="3305697"/>
                <a:ext cx="824645" cy="843674"/>
              </a:xfrm>
              <a:prstGeom prst="triangl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 anchorCtr="1">
                <a:normAutofit lnSpcReduction="10000"/>
              </a:bodyPr>
              <a:lstStyle/>
              <a:p>
                <a:pPr algn="ctr"/>
                <a:r>
                  <a:rPr lang="en-US" altLang="zh-CN" sz="1495" b="1">
                    <a:solidFill>
                      <a:schemeClr val="bg1">
                        <a:lumMod val="100000"/>
                      </a:schemeClr>
                    </a:solidFill>
                  </a:rPr>
                  <a:t>4</a:t>
                </a:r>
                <a:endParaRPr lang="en-US" altLang="zh-CN" sz="1495" b="1" dirty="0">
                  <a:solidFill>
                    <a:schemeClr val="bg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7" name="任意多边形 36" title="PVbvzsHBvL"/>
              <p:cNvSpPr>
                <a:spLocks noChangeAspect="1"/>
              </p:cNvSpPr>
              <p:nvPr/>
            </p:nvSpPr>
            <p:spPr bwMode="auto">
              <a:xfrm>
                <a:off x="6097962" y="3426358"/>
                <a:ext cx="345902" cy="435959"/>
              </a:xfrm>
              <a:custGeom>
                <a:avLst/>
                <a:gdLst>
                  <a:gd name="connsiteX0" fmla="*/ 179388 w 268288"/>
                  <a:gd name="connsiteY0" fmla="*/ 166688 h 338138"/>
                  <a:gd name="connsiteX1" fmla="*/ 203200 w 268288"/>
                  <a:gd name="connsiteY1" fmla="*/ 190443 h 338138"/>
                  <a:gd name="connsiteX2" fmla="*/ 203200 w 268288"/>
                  <a:gd name="connsiteY2" fmla="*/ 252471 h 338138"/>
                  <a:gd name="connsiteX3" fmla="*/ 179388 w 268288"/>
                  <a:gd name="connsiteY3" fmla="*/ 276226 h 338138"/>
                  <a:gd name="connsiteX4" fmla="*/ 155575 w 268288"/>
                  <a:gd name="connsiteY4" fmla="*/ 252471 h 338138"/>
                  <a:gd name="connsiteX5" fmla="*/ 155575 w 268288"/>
                  <a:gd name="connsiteY5" fmla="*/ 190443 h 338138"/>
                  <a:gd name="connsiteX6" fmla="*/ 179388 w 268288"/>
                  <a:gd name="connsiteY6" fmla="*/ 166688 h 338138"/>
                  <a:gd name="connsiteX7" fmla="*/ 179388 w 268288"/>
                  <a:gd name="connsiteY7" fmla="*/ 150813 h 338138"/>
                  <a:gd name="connsiteX8" fmla="*/ 139700 w 268288"/>
                  <a:gd name="connsiteY8" fmla="*/ 190427 h 338138"/>
                  <a:gd name="connsiteX9" fmla="*/ 139700 w 268288"/>
                  <a:gd name="connsiteY9" fmla="*/ 252488 h 338138"/>
                  <a:gd name="connsiteX10" fmla="*/ 179388 w 268288"/>
                  <a:gd name="connsiteY10" fmla="*/ 292101 h 338138"/>
                  <a:gd name="connsiteX11" fmla="*/ 219075 w 268288"/>
                  <a:gd name="connsiteY11" fmla="*/ 252488 h 338138"/>
                  <a:gd name="connsiteX12" fmla="*/ 219075 w 268288"/>
                  <a:gd name="connsiteY12" fmla="*/ 190427 h 338138"/>
                  <a:gd name="connsiteX13" fmla="*/ 179388 w 268288"/>
                  <a:gd name="connsiteY13" fmla="*/ 150813 h 338138"/>
                  <a:gd name="connsiteX14" fmla="*/ 57120 w 268288"/>
                  <a:gd name="connsiteY14" fmla="*/ 150813 h 338138"/>
                  <a:gd name="connsiteX15" fmla="*/ 49212 w 268288"/>
                  <a:gd name="connsiteY15" fmla="*/ 158705 h 338138"/>
                  <a:gd name="connsiteX16" fmla="*/ 57120 w 268288"/>
                  <a:gd name="connsiteY16" fmla="*/ 166597 h 338138"/>
                  <a:gd name="connsiteX17" fmla="*/ 80842 w 268288"/>
                  <a:gd name="connsiteY17" fmla="*/ 166597 h 338138"/>
                  <a:gd name="connsiteX18" fmla="*/ 103247 w 268288"/>
                  <a:gd name="connsiteY18" fmla="*/ 188959 h 338138"/>
                  <a:gd name="connsiteX19" fmla="*/ 103247 w 268288"/>
                  <a:gd name="connsiteY19" fmla="*/ 190274 h 338138"/>
                  <a:gd name="connsiteX20" fmla="*/ 80842 w 268288"/>
                  <a:gd name="connsiteY20" fmla="*/ 212635 h 338138"/>
                  <a:gd name="connsiteX21" fmla="*/ 57120 w 268288"/>
                  <a:gd name="connsiteY21" fmla="*/ 212635 h 338138"/>
                  <a:gd name="connsiteX22" fmla="*/ 49212 w 268288"/>
                  <a:gd name="connsiteY22" fmla="*/ 220527 h 338138"/>
                  <a:gd name="connsiteX23" fmla="*/ 57120 w 268288"/>
                  <a:gd name="connsiteY23" fmla="*/ 228419 h 338138"/>
                  <a:gd name="connsiteX24" fmla="*/ 80842 w 268288"/>
                  <a:gd name="connsiteY24" fmla="*/ 228419 h 338138"/>
                  <a:gd name="connsiteX25" fmla="*/ 103247 w 268288"/>
                  <a:gd name="connsiteY25" fmla="*/ 250781 h 338138"/>
                  <a:gd name="connsiteX26" fmla="*/ 80842 w 268288"/>
                  <a:gd name="connsiteY26" fmla="*/ 273142 h 338138"/>
                  <a:gd name="connsiteX27" fmla="*/ 57120 w 268288"/>
                  <a:gd name="connsiteY27" fmla="*/ 273142 h 338138"/>
                  <a:gd name="connsiteX28" fmla="*/ 49212 w 268288"/>
                  <a:gd name="connsiteY28" fmla="*/ 281034 h 338138"/>
                  <a:gd name="connsiteX29" fmla="*/ 57120 w 268288"/>
                  <a:gd name="connsiteY29" fmla="*/ 288926 h 338138"/>
                  <a:gd name="connsiteX30" fmla="*/ 80842 w 268288"/>
                  <a:gd name="connsiteY30" fmla="*/ 288926 h 338138"/>
                  <a:gd name="connsiteX31" fmla="*/ 119062 w 268288"/>
                  <a:gd name="connsiteY31" fmla="*/ 250781 h 338138"/>
                  <a:gd name="connsiteX32" fmla="*/ 103247 w 268288"/>
                  <a:gd name="connsiteY32" fmla="*/ 220527 h 338138"/>
                  <a:gd name="connsiteX33" fmla="*/ 119062 w 268288"/>
                  <a:gd name="connsiteY33" fmla="*/ 190274 h 338138"/>
                  <a:gd name="connsiteX34" fmla="*/ 119062 w 268288"/>
                  <a:gd name="connsiteY34" fmla="*/ 188959 h 338138"/>
                  <a:gd name="connsiteX35" fmla="*/ 80842 w 268288"/>
                  <a:gd name="connsiteY35" fmla="*/ 150813 h 338138"/>
                  <a:gd name="connsiteX36" fmla="*/ 57120 w 268288"/>
                  <a:gd name="connsiteY36" fmla="*/ 150813 h 338138"/>
                  <a:gd name="connsiteX37" fmla="*/ 46099 w 268288"/>
                  <a:gd name="connsiteY37" fmla="*/ 47625 h 338138"/>
                  <a:gd name="connsiteX38" fmla="*/ 15875 w 268288"/>
                  <a:gd name="connsiteY38" fmla="*/ 79629 h 338138"/>
                  <a:gd name="connsiteX39" fmla="*/ 15875 w 268288"/>
                  <a:gd name="connsiteY39" fmla="*/ 114300 h 338138"/>
                  <a:gd name="connsiteX40" fmla="*/ 252413 w 268288"/>
                  <a:gd name="connsiteY40" fmla="*/ 114300 h 338138"/>
                  <a:gd name="connsiteX41" fmla="*/ 252413 w 268288"/>
                  <a:gd name="connsiteY41" fmla="*/ 79629 h 338138"/>
                  <a:gd name="connsiteX42" fmla="*/ 222189 w 268288"/>
                  <a:gd name="connsiteY42" fmla="*/ 47625 h 338138"/>
                  <a:gd name="connsiteX43" fmla="*/ 210362 w 268288"/>
                  <a:gd name="connsiteY43" fmla="*/ 47625 h 338138"/>
                  <a:gd name="connsiteX44" fmla="*/ 210362 w 268288"/>
                  <a:gd name="connsiteY44" fmla="*/ 71628 h 338138"/>
                  <a:gd name="connsiteX45" fmla="*/ 202477 w 268288"/>
                  <a:gd name="connsiteY45" fmla="*/ 79629 h 338138"/>
                  <a:gd name="connsiteX46" fmla="*/ 194593 w 268288"/>
                  <a:gd name="connsiteY46" fmla="*/ 71628 h 338138"/>
                  <a:gd name="connsiteX47" fmla="*/ 194593 w 268288"/>
                  <a:gd name="connsiteY47" fmla="*/ 47625 h 338138"/>
                  <a:gd name="connsiteX48" fmla="*/ 73696 w 268288"/>
                  <a:gd name="connsiteY48" fmla="*/ 47625 h 338138"/>
                  <a:gd name="connsiteX49" fmla="*/ 73696 w 268288"/>
                  <a:gd name="connsiteY49" fmla="*/ 71628 h 338138"/>
                  <a:gd name="connsiteX50" fmla="*/ 65811 w 268288"/>
                  <a:gd name="connsiteY50" fmla="*/ 79629 h 338138"/>
                  <a:gd name="connsiteX51" fmla="*/ 57926 w 268288"/>
                  <a:gd name="connsiteY51" fmla="*/ 71628 h 338138"/>
                  <a:gd name="connsiteX52" fmla="*/ 57926 w 268288"/>
                  <a:gd name="connsiteY52" fmla="*/ 47625 h 338138"/>
                  <a:gd name="connsiteX53" fmla="*/ 46099 w 268288"/>
                  <a:gd name="connsiteY53" fmla="*/ 47625 h 338138"/>
                  <a:gd name="connsiteX54" fmla="*/ 65757 w 268288"/>
                  <a:gd name="connsiteY54" fmla="*/ 0 h 338138"/>
                  <a:gd name="connsiteX55" fmla="*/ 73648 w 268288"/>
                  <a:gd name="connsiteY55" fmla="*/ 7925 h 338138"/>
                  <a:gd name="connsiteX56" fmla="*/ 73648 w 268288"/>
                  <a:gd name="connsiteY56" fmla="*/ 31700 h 338138"/>
                  <a:gd name="connsiteX57" fmla="*/ 194640 w 268288"/>
                  <a:gd name="connsiteY57" fmla="*/ 31700 h 338138"/>
                  <a:gd name="connsiteX58" fmla="*/ 194640 w 268288"/>
                  <a:gd name="connsiteY58" fmla="*/ 7925 h 338138"/>
                  <a:gd name="connsiteX59" fmla="*/ 202531 w 268288"/>
                  <a:gd name="connsiteY59" fmla="*/ 0 h 338138"/>
                  <a:gd name="connsiteX60" fmla="*/ 210422 w 268288"/>
                  <a:gd name="connsiteY60" fmla="*/ 7925 h 338138"/>
                  <a:gd name="connsiteX61" fmla="*/ 210422 w 268288"/>
                  <a:gd name="connsiteY61" fmla="*/ 31700 h 338138"/>
                  <a:gd name="connsiteX62" fmla="*/ 222258 w 268288"/>
                  <a:gd name="connsiteY62" fmla="*/ 31700 h 338138"/>
                  <a:gd name="connsiteX63" fmla="*/ 268288 w 268288"/>
                  <a:gd name="connsiteY63" fmla="*/ 79251 h 338138"/>
                  <a:gd name="connsiteX64" fmla="*/ 268288 w 268288"/>
                  <a:gd name="connsiteY64" fmla="*/ 290587 h 338138"/>
                  <a:gd name="connsiteX65" fmla="*/ 222258 w 268288"/>
                  <a:gd name="connsiteY65" fmla="*/ 338138 h 338138"/>
                  <a:gd name="connsiteX66" fmla="*/ 46030 w 268288"/>
                  <a:gd name="connsiteY66" fmla="*/ 338138 h 338138"/>
                  <a:gd name="connsiteX67" fmla="*/ 0 w 268288"/>
                  <a:gd name="connsiteY67" fmla="*/ 290587 h 338138"/>
                  <a:gd name="connsiteX68" fmla="*/ 0 w 268288"/>
                  <a:gd name="connsiteY68" fmla="*/ 79251 h 338138"/>
                  <a:gd name="connsiteX69" fmla="*/ 46030 w 268288"/>
                  <a:gd name="connsiteY69" fmla="*/ 31700 h 338138"/>
                  <a:gd name="connsiteX70" fmla="*/ 57866 w 268288"/>
                  <a:gd name="connsiteY70" fmla="*/ 31700 h 338138"/>
                  <a:gd name="connsiteX71" fmla="*/ 57866 w 268288"/>
                  <a:gd name="connsiteY71" fmla="*/ 7925 h 338138"/>
                  <a:gd name="connsiteX72" fmla="*/ 65757 w 268288"/>
                  <a:gd name="connsiteY72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268288" h="338138">
                    <a:moveTo>
                      <a:pt x="179388" y="166688"/>
                    </a:moveTo>
                    <a:cubicBezTo>
                      <a:pt x="192617" y="166688"/>
                      <a:pt x="203200" y="177246"/>
                      <a:pt x="203200" y="190443"/>
                    </a:cubicBezTo>
                    <a:cubicBezTo>
                      <a:pt x="203200" y="252471"/>
                      <a:pt x="203200" y="252471"/>
                      <a:pt x="203200" y="252471"/>
                    </a:cubicBezTo>
                    <a:cubicBezTo>
                      <a:pt x="203200" y="265668"/>
                      <a:pt x="192617" y="276226"/>
                      <a:pt x="179388" y="276226"/>
                    </a:cubicBezTo>
                    <a:cubicBezTo>
                      <a:pt x="166158" y="276226"/>
                      <a:pt x="155575" y="265668"/>
                      <a:pt x="155575" y="252471"/>
                    </a:cubicBezTo>
                    <a:cubicBezTo>
                      <a:pt x="155575" y="190443"/>
                      <a:pt x="155575" y="190443"/>
                      <a:pt x="155575" y="190443"/>
                    </a:cubicBezTo>
                    <a:cubicBezTo>
                      <a:pt x="155575" y="177246"/>
                      <a:pt x="166158" y="166688"/>
                      <a:pt x="179388" y="166688"/>
                    </a:cubicBezTo>
                    <a:close/>
                    <a:moveTo>
                      <a:pt x="179388" y="150813"/>
                    </a:moveTo>
                    <a:cubicBezTo>
                      <a:pt x="158221" y="150813"/>
                      <a:pt x="139700" y="169299"/>
                      <a:pt x="139700" y="190427"/>
                    </a:cubicBezTo>
                    <a:cubicBezTo>
                      <a:pt x="139700" y="252488"/>
                      <a:pt x="139700" y="252488"/>
                      <a:pt x="139700" y="252488"/>
                    </a:cubicBezTo>
                    <a:cubicBezTo>
                      <a:pt x="139700" y="273615"/>
                      <a:pt x="158221" y="292101"/>
                      <a:pt x="179388" y="292101"/>
                    </a:cubicBezTo>
                    <a:cubicBezTo>
                      <a:pt x="201877" y="292101"/>
                      <a:pt x="219075" y="273615"/>
                      <a:pt x="219075" y="252488"/>
                    </a:cubicBezTo>
                    <a:lnTo>
                      <a:pt x="219075" y="190427"/>
                    </a:lnTo>
                    <a:cubicBezTo>
                      <a:pt x="219075" y="169299"/>
                      <a:pt x="201877" y="150813"/>
                      <a:pt x="179388" y="150813"/>
                    </a:cubicBezTo>
                    <a:close/>
                    <a:moveTo>
                      <a:pt x="57120" y="150813"/>
                    </a:moveTo>
                    <a:cubicBezTo>
                      <a:pt x="51848" y="150813"/>
                      <a:pt x="49212" y="154759"/>
                      <a:pt x="49212" y="158705"/>
                    </a:cubicBezTo>
                    <a:cubicBezTo>
                      <a:pt x="49212" y="163967"/>
                      <a:pt x="51848" y="166597"/>
                      <a:pt x="57120" y="166597"/>
                    </a:cubicBezTo>
                    <a:cubicBezTo>
                      <a:pt x="80842" y="166597"/>
                      <a:pt x="80842" y="166597"/>
                      <a:pt x="80842" y="166597"/>
                    </a:cubicBezTo>
                    <a:cubicBezTo>
                      <a:pt x="92704" y="166597"/>
                      <a:pt x="103247" y="177120"/>
                      <a:pt x="103247" y="188959"/>
                    </a:cubicBezTo>
                    <a:cubicBezTo>
                      <a:pt x="103247" y="190274"/>
                      <a:pt x="103247" y="190274"/>
                      <a:pt x="103247" y="190274"/>
                    </a:cubicBezTo>
                    <a:cubicBezTo>
                      <a:pt x="103247" y="202112"/>
                      <a:pt x="92704" y="212635"/>
                      <a:pt x="80842" y="212635"/>
                    </a:cubicBezTo>
                    <a:cubicBezTo>
                      <a:pt x="57120" y="212635"/>
                      <a:pt x="57120" y="212635"/>
                      <a:pt x="57120" y="212635"/>
                    </a:cubicBezTo>
                    <a:cubicBezTo>
                      <a:pt x="51848" y="212635"/>
                      <a:pt x="49212" y="215266"/>
                      <a:pt x="49212" y="220527"/>
                    </a:cubicBezTo>
                    <a:cubicBezTo>
                      <a:pt x="49212" y="224473"/>
                      <a:pt x="51848" y="228419"/>
                      <a:pt x="57120" y="228419"/>
                    </a:cubicBezTo>
                    <a:cubicBezTo>
                      <a:pt x="80842" y="228419"/>
                      <a:pt x="80842" y="228419"/>
                      <a:pt x="80842" y="228419"/>
                    </a:cubicBezTo>
                    <a:cubicBezTo>
                      <a:pt x="92704" y="228419"/>
                      <a:pt x="103247" y="237627"/>
                      <a:pt x="103247" y="250781"/>
                    </a:cubicBezTo>
                    <a:cubicBezTo>
                      <a:pt x="103247" y="263934"/>
                      <a:pt x="92704" y="273142"/>
                      <a:pt x="80842" y="273142"/>
                    </a:cubicBezTo>
                    <a:cubicBezTo>
                      <a:pt x="57120" y="273142"/>
                      <a:pt x="57120" y="273142"/>
                      <a:pt x="57120" y="273142"/>
                    </a:cubicBezTo>
                    <a:cubicBezTo>
                      <a:pt x="51848" y="273142"/>
                      <a:pt x="49212" y="277088"/>
                      <a:pt x="49212" y="281034"/>
                    </a:cubicBezTo>
                    <a:cubicBezTo>
                      <a:pt x="49212" y="284980"/>
                      <a:pt x="51848" y="288926"/>
                      <a:pt x="57120" y="288926"/>
                    </a:cubicBezTo>
                    <a:cubicBezTo>
                      <a:pt x="80842" y="288926"/>
                      <a:pt x="80842" y="288926"/>
                      <a:pt x="80842" y="288926"/>
                    </a:cubicBezTo>
                    <a:cubicBezTo>
                      <a:pt x="101929" y="288926"/>
                      <a:pt x="119062" y="271826"/>
                      <a:pt x="119062" y="250781"/>
                    </a:cubicBezTo>
                    <a:cubicBezTo>
                      <a:pt x="119062" y="237627"/>
                      <a:pt x="112473" y="227104"/>
                      <a:pt x="103247" y="220527"/>
                    </a:cubicBezTo>
                    <a:cubicBezTo>
                      <a:pt x="112473" y="212635"/>
                      <a:pt x="119062" y="202112"/>
                      <a:pt x="119062" y="190274"/>
                    </a:cubicBezTo>
                    <a:lnTo>
                      <a:pt x="119062" y="188959"/>
                    </a:lnTo>
                    <a:cubicBezTo>
                      <a:pt x="119062" y="167913"/>
                      <a:pt x="101929" y="150813"/>
                      <a:pt x="80842" y="150813"/>
                    </a:cubicBezTo>
                    <a:cubicBezTo>
                      <a:pt x="57120" y="150813"/>
                      <a:pt x="57120" y="150813"/>
                      <a:pt x="57120" y="150813"/>
                    </a:cubicBezTo>
                    <a:close/>
                    <a:moveTo>
                      <a:pt x="46099" y="47625"/>
                    </a:moveTo>
                    <a:cubicBezTo>
                      <a:pt x="29016" y="47625"/>
                      <a:pt x="15875" y="62294"/>
                      <a:pt x="15875" y="79629"/>
                    </a:cubicBezTo>
                    <a:cubicBezTo>
                      <a:pt x="15875" y="114300"/>
                      <a:pt x="15875" y="114300"/>
                      <a:pt x="15875" y="114300"/>
                    </a:cubicBezTo>
                    <a:cubicBezTo>
                      <a:pt x="252413" y="114300"/>
                      <a:pt x="252413" y="114300"/>
                      <a:pt x="252413" y="114300"/>
                    </a:cubicBezTo>
                    <a:lnTo>
                      <a:pt x="252413" y="79629"/>
                    </a:lnTo>
                    <a:cubicBezTo>
                      <a:pt x="252413" y="62294"/>
                      <a:pt x="239272" y="47625"/>
                      <a:pt x="222189" y="47625"/>
                    </a:cubicBezTo>
                    <a:cubicBezTo>
                      <a:pt x="210362" y="47625"/>
                      <a:pt x="210362" y="47625"/>
                      <a:pt x="210362" y="47625"/>
                    </a:cubicBezTo>
                    <a:cubicBezTo>
                      <a:pt x="210362" y="71628"/>
                      <a:pt x="210362" y="71628"/>
                      <a:pt x="210362" y="71628"/>
                    </a:cubicBezTo>
                    <a:cubicBezTo>
                      <a:pt x="210362" y="75629"/>
                      <a:pt x="206420" y="79629"/>
                      <a:pt x="202477" y="79629"/>
                    </a:cubicBezTo>
                    <a:cubicBezTo>
                      <a:pt x="197221" y="79629"/>
                      <a:pt x="194593" y="75629"/>
                      <a:pt x="194593" y="71628"/>
                    </a:cubicBezTo>
                    <a:cubicBezTo>
                      <a:pt x="194593" y="47625"/>
                      <a:pt x="194593" y="47625"/>
                      <a:pt x="194593" y="47625"/>
                    </a:cubicBezTo>
                    <a:cubicBezTo>
                      <a:pt x="73696" y="47625"/>
                      <a:pt x="73696" y="47625"/>
                      <a:pt x="73696" y="47625"/>
                    </a:cubicBezTo>
                    <a:cubicBezTo>
                      <a:pt x="73696" y="71628"/>
                      <a:pt x="73696" y="71628"/>
                      <a:pt x="73696" y="71628"/>
                    </a:cubicBezTo>
                    <a:cubicBezTo>
                      <a:pt x="73696" y="75629"/>
                      <a:pt x="71067" y="79629"/>
                      <a:pt x="65811" y="79629"/>
                    </a:cubicBezTo>
                    <a:cubicBezTo>
                      <a:pt x="61869" y="79629"/>
                      <a:pt x="57926" y="75629"/>
                      <a:pt x="57926" y="71628"/>
                    </a:cubicBezTo>
                    <a:cubicBezTo>
                      <a:pt x="57926" y="47625"/>
                      <a:pt x="57926" y="47625"/>
                      <a:pt x="57926" y="47625"/>
                    </a:cubicBezTo>
                    <a:cubicBezTo>
                      <a:pt x="46099" y="47625"/>
                      <a:pt x="46099" y="47625"/>
                      <a:pt x="46099" y="47625"/>
                    </a:cubicBezTo>
                    <a:close/>
                    <a:moveTo>
                      <a:pt x="65757" y="0"/>
                    </a:moveTo>
                    <a:cubicBezTo>
                      <a:pt x="71018" y="0"/>
                      <a:pt x="73648" y="3962"/>
                      <a:pt x="73648" y="7925"/>
                    </a:cubicBezTo>
                    <a:cubicBezTo>
                      <a:pt x="73648" y="31700"/>
                      <a:pt x="73648" y="31700"/>
                      <a:pt x="73648" y="31700"/>
                    </a:cubicBezTo>
                    <a:cubicBezTo>
                      <a:pt x="194640" y="31700"/>
                      <a:pt x="194640" y="31700"/>
                      <a:pt x="194640" y="31700"/>
                    </a:cubicBezTo>
                    <a:cubicBezTo>
                      <a:pt x="194640" y="7925"/>
                      <a:pt x="194640" y="7925"/>
                      <a:pt x="194640" y="7925"/>
                    </a:cubicBezTo>
                    <a:cubicBezTo>
                      <a:pt x="194640" y="3962"/>
                      <a:pt x="197271" y="0"/>
                      <a:pt x="202531" y="0"/>
                    </a:cubicBezTo>
                    <a:cubicBezTo>
                      <a:pt x="206477" y="0"/>
                      <a:pt x="210422" y="3962"/>
                      <a:pt x="210422" y="7925"/>
                    </a:cubicBezTo>
                    <a:cubicBezTo>
                      <a:pt x="210422" y="31700"/>
                      <a:pt x="210422" y="31700"/>
                      <a:pt x="210422" y="31700"/>
                    </a:cubicBezTo>
                    <a:cubicBezTo>
                      <a:pt x="222258" y="31700"/>
                      <a:pt x="222258" y="31700"/>
                      <a:pt x="222258" y="31700"/>
                    </a:cubicBezTo>
                    <a:cubicBezTo>
                      <a:pt x="247246" y="31700"/>
                      <a:pt x="268288" y="52834"/>
                      <a:pt x="268288" y="79251"/>
                    </a:cubicBezTo>
                    <a:cubicBezTo>
                      <a:pt x="268288" y="290587"/>
                      <a:pt x="268288" y="290587"/>
                      <a:pt x="268288" y="290587"/>
                    </a:cubicBezTo>
                    <a:cubicBezTo>
                      <a:pt x="268288" y="317005"/>
                      <a:pt x="247246" y="338138"/>
                      <a:pt x="222258" y="338138"/>
                    </a:cubicBezTo>
                    <a:cubicBezTo>
                      <a:pt x="46030" y="338138"/>
                      <a:pt x="46030" y="338138"/>
                      <a:pt x="46030" y="338138"/>
                    </a:cubicBezTo>
                    <a:cubicBezTo>
                      <a:pt x="21042" y="338138"/>
                      <a:pt x="0" y="317005"/>
                      <a:pt x="0" y="290587"/>
                    </a:cubicBezTo>
                    <a:cubicBezTo>
                      <a:pt x="0" y="79251"/>
                      <a:pt x="0" y="79251"/>
                      <a:pt x="0" y="79251"/>
                    </a:cubicBezTo>
                    <a:cubicBezTo>
                      <a:pt x="0" y="52834"/>
                      <a:pt x="21042" y="31700"/>
                      <a:pt x="46030" y="31700"/>
                    </a:cubicBezTo>
                    <a:cubicBezTo>
                      <a:pt x="57866" y="31700"/>
                      <a:pt x="57866" y="31700"/>
                      <a:pt x="57866" y="31700"/>
                    </a:cubicBezTo>
                    <a:cubicBezTo>
                      <a:pt x="57866" y="7925"/>
                      <a:pt x="57866" y="7925"/>
                      <a:pt x="57866" y="7925"/>
                    </a:cubicBezTo>
                    <a:cubicBezTo>
                      <a:pt x="57866" y="3962"/>
                      <a:pt x="61812" y="0"/>
                      <a:pt x="657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752168" y="2939481"/>
            <a:ext cx="1821301" cy="686669"/>
            <a:chOff x="874713" y="3325188"/>
            <a:chExt cx="2435166" cy="918110"/>
          </a:xfrm>
        </p:grpSpPr>
        <p:sp>
          <p:nvSpPr>
            <p:cNvPr id="51" name="矩形 50"/>
            <p:cNvSpPr/>
            <p:nvPr/>
          </p:nvSpPr>
          <p:spPr>
            <a:xfrm>
              <a:off x="874713" y="3677812"/>
              <a:ext cx="2435166" cy="56548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9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9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89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89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9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89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874713" y="3325188"/>
              <a:ext cx="2241975" cy="41905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95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717225" y="2939481"/>
            <a:ext cx="1821301" cy="686669"/>
            <a:chOff x="874713" y="3325188"/>
            <a:chExt cx="2435166" cy="918110"/>
          </a:xfrm>
        </p:grpSpPr>
        <p:sp>
          <p:nvSpPr>
            <p:cNvPr id="54" name="矩形 53"/>
            <p:cNvSpPr/>
            <p:nvPr/>
          </p:nvSpPr>
          <p:spPr>
            <a:xfrm>
              <a:off x="874713" y="3677812"/>
              <a:ext cx="2435166" cy="56548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9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9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89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89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9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89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874713" y="3325188"/>
              <a:ext cx="2241975" cy="41905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95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682283" y="2939481"/>
            <a:ext cx="1821301" cy="686669"/>
            <a:chOff x="874713" y="3325188"/>
            <a:chExt cx="2435166" cy="918110"/>
          </a:xfrm>
        </p:grpSpPr>
        <p:sp>
          <p:nvSpPr>
            <p:cNvPr id="57" name="矩形 56"/>
            <p:cNvSpPr/>
            <p:nvPr/>
          </p:nvSpPr>
          <p:spPr>
            <a:xfrm>
              <a:off x="874713" y="3677812"/>
              <a:ext cx="2435166" cy="56548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9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9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89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89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9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89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874713" y="3325188"/>
              <a:ext cx="2241975" cy="41905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95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647341" y="2939481"/>
            <a:ext cx="1821301" cy="686669"/>
            <a:chOff x="874713" y="3325188"/>
            <a:chExt cx="2435166" cy="918110"/>
          </a:xfrm>
        </p:grpSpPr>
        <p:sp>
          <p:nvSpPr>
            <p:cNvPr id="60" name="矩形 59"/>
            <p:cNvSpPr/>
            <p:nvPr/>
          </p:nvSpPr>
          <p:spPr>
            <a:xfrm>
              <a:off x="874713" y="3677812"/>
              <a:ext cx="2435166" cy="56548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9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9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89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89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9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89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874713" y="3325188"/>
              <a:ext cx="2241975" cy="41905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95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/>
          <p:nvPr/>
        </p:nvSpPr>
        <p:spPr>
          <a:xfrm>
            <a:off x="3349913" y="1700954"/>
            <a:ext cx="2444183" cy="19384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Oval 5"/>
          <p:cNvSpPr>
            <a:spLocks noChangeAspect="1"/>
          </p:cNvSpPr>
          <p:nvPr/>
        </p:nvSpPr>
        <p:spPr>
          <a:xfrm>
            <a:off x="4291052" y="1970983"/>
            <a:ext cx="561913" cy="5619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Freeform: Shape 4"/>
          <p:cNvSpPr/>
          <p:nvPr/>
        </p:nvSpPr>
        <p:spPr bwMode="auto">
          <a:xfrm>
            <a:off x="4448176" y="2149740"/>
            <a:ext cx="252141" cy="204398"/>
          </a:xfrm>
          <a:custGeom>
            <a:avLst/>
            <a:gdLst>
              <a:gd name="T0" fmla="*/ 68 w 186"/>
              <a:gd name="T1" fmla="*/ 84 h 151"/>
              <a:gd name="T2" fmla="*/ 118 w 186"/>
              <a:gd name="T3" fmla="*/ 84 h 151"/>
              <a:gd name="T4" fmla="*/ 93 w 186"/>
              <a:gd name="T5" fmla="*/ 101 h 151"/>
              <a:gd name="T6" fmla="*/ 93 w 186"/>
              <a:gd name="T7" fmla="*/ 67 h 151"/>
              <a:gd name="T8" fmla="*/ 93 w 186"/>
              <a:gd name="T9" fmla="*/ 101 h 151"/>
              <a:gd name="T10" fmla="*/ 114 w 186"/>
              <a:gd name="T11" fmla="*/ 25 h 151"/>
              <a:gd name="T12" fmla="*/ 114 w 186"/>
              <a:gd name="T13" fmla="*/ 16 h 151"/>
              <a:gd name="T14" fmla="*/ 68 w 186"/>
              <a:gd name="T15" fmla="*/ 21 h 151"/>
              <a:gd name="T16" fmla="*/ 156 w 186"/>
              <a:gd name="T17" fmla="*/ 33 h 151"/>
              <a:gd name="T18" fmla="*/ 156 w 186"/>
              <a:gd name="T19" fmla="*/ 59 h 151"/>
              <a:gd name="T20" fmla="*/ 156 w 186"/>
              <a:gd name="T21" fmla="*/ 33 h 151"/>
              <a:gd name="T22" fmla="*/ 152 w 186"/>
              <a:gd name="T23" fmla="*/ 46 h 151"/>
              <a:gd name="T24" fmla="*/ 160 w 186"/>
              <a:gd name="T25" fmla="*/ 46 h 151"/>
              <a:gd name="T26" fmla="*/ 169 w 186"/>
              <a:gd name="T27" fmla="*/ 16 h 151"/>
              <a:gd name="T28" fmla="*/ 122 w 186"/>
              <a:gd name="T29" fmla="*/ 0 h 151"/>
              <a:gd name="T30" fmla="*/ 63 w 186"/>
              <a:gd name="T31" fmla="*/ 0 h 151"/>
              <a:gd name="T32" fmla="*/ 17 w 186"/>
              <a:gd name="T33" fmla="*/ 16 h 151"/>
              <a:gd name="T34" fmla="*/ 0 w 186"/>
              <a:gd name="T35" fmla="*/ 135 h 151"/>
              <a:gd name="T36" fmla="*/ 169 w 186"/>
              <a:gd name="T37" fmla="*/ 151 h 151"/>
              <a:gd name="T38" fmla="*/ 186 w 186"/>
              <a:gd name="T39" fmla="*/ 33 h 151"/>
              <a:gd name="T40" fmla="*/ 177 w 186"/>
              <a:gd name="T41" fmla="*/ 101 h 151"/>
              <a:gd name="T42" fmla="*/ 137 w 186"/>
              <a:gd name="T43" fmla="*/ 109 h 151"/>
              <a:gd name="T44" fmla="*/ 177 w 186"/>
              <a:gd name="T45" fmla="*/ 135 h 151"/>
              <a:gd name="T46" fmla="*/ 17 w 186"/>
              <a:gd name="T47" fmla="*/ 143 h 151"/>
              <a:gd name="T48" fmla="*/ 9 w 186"/>
              <a:gd name="T49" fmla="*/ 109 h 151"/>
              <a:gd name="T50" fmla="*/ 45 w 186"/>
              <a:gd name="T51" fmla="*/ 101 h 151"/>
              <a:gd name="T52" fmla="*/ 9 w 186"/>
              <a:gd name="T53" fmla="*/ 33 h 151"/>
              <a:gd name="T54" fmla="*/ 34 w 186"/>
              <a:gd name="T55" fmla="*/ 25 h 151"/>
              <a:gd name="T56" fmla="*/ 93 w 186"/>
              <a:gd name="T57" fmla="*/ 8 h 151"/>
              <a:gd name="T58" fmla="*/ 152 w 186"/>
              <a:gd name="T59" fmla="*/ 25 h 151"/>
              <a:gd name="T60" fmla="*/ 177 w 186"/>
              <a:gd name="T61" fmla="*/ 33 h 151"/>
              <a:gd name="T62" fmla="*/ 156 w 186"/>
              <a:gd name="T63" fmla="*/ 67 h 151"/>
              <a:gd name="T64" fmla="*/ 156 w 186"/>
              <a:gd name="T65" fmla="*/ 75 h 151"/>
              <a:gd name="T66" fmla="*/ 156 w 186"/>
              <a:gd name="T67" fmla="*/ 67 h 151"/>
              <a:gd name="T68" fmla="*/ 51 w 186"/>
              <a:gd name="T69" fmla="*/ 84 h 151"/>
              <a:gd name="T70" fmla="*/ 135 w 186"/>
              <a:gd name="T71" fmla="*/ 84 h 151"/>
              <a:gd name="T72" fmla="*/ 93 w 186"/>
              <a:gd name="T73" fmla="*/ 118 h 151"/>
              <a:gd name="T74" fmla="*/ 93 w 186"/>
              <a:gd name="T75" fmla="*/ 50 h 151"/>
              <a:gd name="T76" fmla="*/ 93 w 186"/>
              <a:gd name="T77" fmla="*/ 118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6" h="151">
                <a:moveTo>
                  <a:pt x="93" y="59"/>
                </a:moveTo>
                <a:cubicBezTo>
                  <a:pt x="79" y="59"/>
                  <a:pt x="68" y="70"/>
                  <a:pt x="68" y="84"/>
                </a:cubicBezTo>
                <a:cubicBezTo>
                  <a:pt x="68" y="98"/>
                  <a:pt x="79" y="109"/>
                  <a:pt x="93" y="109"/>
                </a:cubicBezTo>
                <a:cubicBezTo>
                  <a:pt x="107" y="109"/>
                  <a:pt x="118" y="98"/>
                  <a:pt x="118" y="84"/>
                </a:cubicBezTo>
                <a:cubicBezTo>
                  <a:pt x="118" y="70"/>
                  <a:pt x="107" y="59"/>
                  <a:pt x="93" y="59"/>
                </a:cubicBezTo>
                <a:close/>
                <a:moveTo>
                  <a:pt x="93" y="101"/>
                </a:moveTo>
                <a:cubicBezTo>
                  <a:pt x="84" y="101"/>
                  <a:pt x="76" y="93"/>
                  <a:pt x="76" y="84"/>
                </a:cubicBezTo>
                <a:cubicBezTo>
                  <a:pt x="76" y="75"/>
                  <a:pt x="84" y="67"/>
                  <a:pt x="93" y="67"/>
                </a:cubicBezTo>
                <a:cubicBezTo>
                  <a:pt x="102" y="67"/>
                  <a:pt x="110" y="75"/>
                  <a:pt x="110" y="84"/>
                </a:cubicBezTo>
                <a:cubicBezTo>
                  <a:pt x="110" y="93"/>
                  <a:pt x="102" y="101"/>
                  <a:pt x="93" y="101"/>
                </a:cubicBezTo>
                <a:close/>
                <a:moveTo>
                  <a:pt x="72" y="25"/>
                </a:moveTo>
                <a:cubicBezTo>
                  <a:pt x="114" y="25"/>
                  <a:pt x="114" y="25"/>
                  <a:pt x="114" y="25"/>
                </a:cubicBezTo>
                <a:cubicBezTo>
                  <a:pt x="116" y="25"/>
                  <a:pt x="118" y="23"/>
                  <a:pt x="118" y="21"/>
                </a:cubicBezTo>
                <a:cubicBezTo>
                  <a:pt x="118" y="18"/>
                  <a:pt x="116" y="16"/>
                  <a:pt x="114" y="16"/>
                </a:cubicBezTo>
                <a:cubicBezTo>
                  <a:pt x="72" y="16"/>
                  <a:pt x="72" y="16"/>
                  <a:pt x="72" y="16"/>
                </a:cubicBezTo>
                <a:cubicBezTo>
                  <a:pt x="70" y="16"/>
                  <a:pt x="68" y="18"/>
                  <a:pt x="68" y="21"/>
                </a:cubicBezTo>
                <a:cubicBezTo>
                  <a:pt x="68" y="23"/>
                  <a:pt x="70" y="25"/>
                  <a:pt x="72" y="25"/>
                </a:cubicBezTo>
                <a:close/>
                <a:moveTo>
                  <a:pt x="156" y="33"/>
                </a:moveTo>
                <a:cubicBezTo>
                  <a:pt x="149" y="33"/>
                  <a:pt x="144" y="39"/>
                  <a:pt x="144" y="46"/>
                </a:cubicBezTo>
                <a:cubicBezTo>
                  <a:pt x="144" y="53"/>
                  <a:pt x="149" y="59"/>
                  <a:pt x="156" y="59"/>
                </a:cubicBezTo>
                <a:cubicBezTo>
                  <a:pt x="163" y="59"/>
                  <a:pt x="169" y="53"/>
                  <a:pt x="169" y="46"/>
                </a:cubicBezTo>
                <a:cubicBezTo>
                  <a:pt x="169" y="39"/>
                  <a:pt x="163" y="33"/>
                  <a:pt x="156" y="33"/>
                </a:cubicBezTo>
                <a:close/>
                <a:moveTo>
                  <a:pt x="156" y="50"/>
                </a:moveTo>
                <a:cubicBezTo>
                  <a:pt x="154" y="50"/>
                  <a:pt x="152" y="48"/>
                  <a:pt x="152" y="46"/>
                </a:cubicBezTo>
                <a:cubicBezTo>
                  <a:pt x="152" y="44"/>
                  <a:pt x="154" y="42"/>
                  <a:pt x="156" y="42"/>
                </a:cubicBezTo>
                <a:cubicBezTo>
                  <a:pt x="159" y="42"/>
                  <a:pt x="160" y="44"/>
                  <a:pt x="160" y="46"/>
                </a:cubicBezTo>
                <a:cubicBezTo>
                  <a:pt x="160" y="48"/>
                  <a:pt x="159" y="50"/>
                  <a:pt x="156" y="50"/>
                </a:cubicBezTo>
                <a:close/>
                <a:moveTo>
                  <a:pt x="169" y="16"/>
                </a:moveTo>
                <a:cubicBezTo>
                  <a:pt x="152" y="16"/>
                  <a:pt x="152" y="16"/>
                  <a:pt x="152" y="16"/>
                </a:cubicBezTo>
                <a:cubicBezTo>
                  <a:pt x="139" y="16"/>
                  <a:pt x="139" y="0"/>
                  <a:pt x="122" y="0"/>
                </a:cubicBezTo>
                <a:cubicBezTo>
                  <a:pt x="106" y="0"/>
                  <a:pt x="93" y="0"/>
                  <a:pt x="93" y="0"/>
                </a:cubicBezTo>
                <a:cubicBezTo>
                  <a:pt x="93" y="0"/>
                  <a:pt x="80" y="0"/>
                  <a:pt x="63" y="0"/>
                </a:cubicBezTo>
                <a:cubicBezTo>
                  <a:pt x="47" y="0"/>
                  <a:pt x="47" y="16"/>
                  <a:pt x="34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8" y="16"/>
                  <a:pt x="0" y="24"/>
                  <a:pt x="0" y="33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144"/>
                  <a:pt x="8" y="151"/>
                  <a:pt x="17" y="151"/>
                </a:cubicBezTo>
                <a:cubicBezTo>
                  <a:pt x="169" y="151"/>
                  <a:pt x="169" y="151"/>
                  <a:pt x="169" y="151"/>
                </a:cubicBezTo>
                <a:cubicBezTo>
                  <a:pt x="178" y="151"/>
                  <a:pt x="186" y="144"/>
                  <a:pt x="186" y="135"/>
                </a:cubicBezTo>
                <a:cubicBezTo>
                  <a:pt x="186" y="33"/>
                  <a:pt x="186" y="33"/>
                  <a:pt x="186" y="33"/>
                </a:cubicBezTo>
                <a:cubicBezTo>
                  <a:pt x="186" y="24"/>
                  <a:pt x="178" y="16"/>
                  <a:pt x="169" y="16"/>
                </a:cubicBezTo>
                <a:close/>
                <a:moveTo>
                  <a:pt x="177" y="101"/>
                </a:moveTo>
                <a:cubicBezTo>
                  <a:pt x="141" y="101"/>
                  <a:pt x="141" y="101"/>
                  <a:pt x="141" y="101"/>
                </a:cubicBezTo>
                <a:cubicBezTo>
                  <a:pt x="140" y="104"/>
                  <a:pt x="138" y="107"/>
                  <a:pt x="137" y="109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7" y="135"/>
                  <a:pt x="177" y="135"/>
                  <a:pt x="177" y="135"/>
                </a:cubicBezTo>
                <a:cubicBezTo>
                  <a:pt x="177" y="139"/>
                  <a:pt x="174" y="143"/>
                  <a:pt x="169" y="143"/>
                </a:cubicBezTo>
                <a:cubicBezTo>
                  <a:pt x="17" y="143"/>
                  <a:pt x="17" y="143"/>
                  <a:pt x="17" y="143"/>
                </a:cubicBezTo>
                <a:cubicBezTo>
                  <a:pt x="12" y="143"/>
                  <a:pt x="9" y="139"/>
                  <a:pt x="9" y="135"/>
                </a:cubicBezTo>
                <a:cubicBezTo>
                  <a:pt x="9" y="109"/>
                  <a:pt x="9" y="109"/>
                  <a:pt x="9" y="109"/>
                </a:cubicBezTo>
                <a:cubicBezTo>
                  <a:pt x="49" y="109"/>
                  <a:pt x="49" y="109"/>
                  <a:pt x="49" y="109"/>
                </a:cubicBezTo>
                <a:cubicBezTo>
                  <a:pt x="48" y="107"/>
                  <a:pt x="46" y="104"/>
                  <a:pt x="45" y="101"/>
                </a:cubicBezTo>
                <a:cubicBezTo>
                  <a:pt x="9" y="101"/>
                  <a:pt x="9" y="101"/>
                  <a:pt x="9" y="101"/>
                </a:cubicBezTo>
                <a:cubicBezTo>
                  <a:pt x="9" y="33"/>
                  <a:pt x="9" y="33"/>
                  <a:pt x="9" y="33"/>
                </a:cubicBezTo>
                <a:cubicBezTo>
                  <a:pt x="9" y="29"/>
                  <a:pt x="12" y="25"/>
                  <a:pt x="17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51" y="25"/>
                  <a:pt x="51" y="8"/>
                  <a:pt x="63" y="8"/>
                </a:cubicBezTo>
                <a:cubicBezTo>
                  <a:pt x="72" y="8"/>
                  <a:pt x="93" y="8"/>
                  <a:pt x="93" y="8"/>
                </a:cubicBezTo>
                <a:cubicBezTo>
                  <a:pt x="93" y="8"/>
                  <a:pt x="114" y="8"/>
                  <a:pt x="122" y="8"/>
                </a:cubicBezTo>
                <a:cubicBezTo>
                  <a:pt x="135" y="8"/>
                  <a:pt x="135" y="25"/>
                  <a:pt x="152" y="25"/>
                </a:cubicBezTo>
                <a:cubicBezTo>
                  <a:pt x="169" y="25"/>
                  <a:pt x="169" y="25"/>
                  <a:pt x="169" y="25"/>
                </a:cubicBezTo>
                <a:cubicBezTo>
                  <a:pt x="174" y="25"/>
                  <a:pt x="177" y="29"/>
                  <a:pt x="177" y="33"/>
                </a:cubicBezTo>
                <a:lnTo>
                  <a:pt x="177" y="101"/>
                </a:lnTo>
                <a:close/>
                <a:moveTo>
                  <a:pt x="156" y="67"/>
                </a:moveTo>
                <a:cubicBezTo>
                  <a:pt x="154" y="67"/>
                  <a:pt x="152" y="69"/>
                  <a:pt x="152" y="71"/>
                </a:cubicBezTo>
                <a:cubicBezTo>
                  <a:pt x="152" y="74"/>
                  <a:pt x="154" y="75"/>
                  <a:pt x="156" y="75"/>
                </a:cubicBezTo>
                <a:cubicBezTo>
                  <a:pt x="159" y="75"/>
                  <a:pt x="160" y="74"/>
                  <a:pt x="160" y="71"/>
                </a:cubicBezTo>
                <a:cubicBezTo>
                  <a:pt x="160" y="69"/>
                  <a:pt x="159" y="67"/>
                  <a:pt x="156" y="67"/>
                </a:cubicBezTo>
                <a:close/>
                <a:moveTo>
                  <a:pt x="93" y="42"/>
                </a:moveTo>
                <a:cubicBezTo>
                  <a:pt x="70" y="42"/>
                  <a:pt x="51" y="61"/>
                  <a:pt x="51" y="84"/>
                </a:cubicBezTo>
                <a:cubicBezTo>
                  <a:pt x="51" y="107"/>
                  <a:pt x="70" y="126"/>
                  <a:pt x="93" y="126"/>
                </a:cubicBezTo>
                <a:cubicBezTo>
                  <a:pt x="116" y="126"/>
                  <a:pt x="135" y="107"/>
                  <a:pt x="135" y="84"/>
                </a:cubicBezTo>
                <a:cubicBezTo>
                  <a:pt x="135" y="61"/>
                  <a:pt x="116" y="42"/>
                  <a:pt x="93" y="42"/>
                </a:cubicBezTo>
                <a:close/>
                <a:moveTo>
                  <a:pt x="93" y="118"/>
                </a:moveTo>
                <a:cubicBezTo>
                  <a:pt x="74" y="118"/>
                  <a:pt x="59" y="103"/>
                  <a:pt x="59" y="84"/>
                </a:cubicBezTo>
                <a:cubicBezTo>
                  <a:pt x="59" y="65"/>
                  <a:pt x="74" y="50"/>
                  <a:pt x="93" y="50"/>
                </a:cubicBezTo>
                <a:cubicBezTo>
                  <a:pt x="112" y="50"/>
                  <a:pt x="127" y="65"/>
                  <a:pt x="127" y="84"/>
                </a:cubicBezTo>
                <a:cubicBezTo>
                  <a:pt x="127" y="103"/>
                  <a:pt x="112" y="118"/>
                  <a:pt x="93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39357" y="1700954"/>
            <a:ext cx="2810554" cy="193841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94094" y="1700954"/>
            <a:ext cx="2810554" cy="193841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TextBox 12"/>
          <p:cNvSpPr txBox="1"/>
          <p:nvPr/>
        </p:nvSpPr>
        <p:spPr>
          <a:xfrm>
            <a:off x="3495559" y="2711646"/>
            <a:ext cx="2152892" cy="21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0"/>
                  </a:schemeClr>
                </a:solidFill>
              </a14:hiddenFill>
            </a:ext>
          </a:extLst>
        </p:spPr>
        <p:txBody>
          <a:bodyPr wrap="none" lIns="72000" tIns="0" rIns="72000" bIns="0" anchor="b" anchorCtr="0">
            <a:normAutofit fontScale="92500" lnSpcReduction="10000"/>
          </a:bodyPr>
          <a:lstStyle/>
          <a:p>
            <a:pPr algn="ctr"/>
            <a:r>
              <a:rPr lang="zh-CN" altLang="en-US" sz="1600" b="1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10" name="TextBox 14"/>
          <p:cNvSpPr txBox="1"/>
          <p:nvPr/>
        </p:nvSpPr>
        <p:spPr>
          <a:xfrm>
            <a:off x="3495559" y="2923913"/>
            <a:ext cx="2152892" cy="46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0"/>
                  </a:schemeClr>
                </a:solidFill>
              </a14:hiddenFill>
            </a:ext>
          </a:extLst>
        </p:spPr>
        <p:txBody>
          <a:bodyPr wrap="square" lIns="72000" tIns="0" rIns="72000" bIns="0" anchor="t" anchorCtr="0">
            <a:norm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</a:t>
            </a:r>
            <a:endParaRPr lang="en-US" altLang="zh-CN" sz="1100" dirty="0"/>
          </a:p>
          <a:p>
            <a:pPr lvl="0" algn="ctr"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</a:t>
            </a:r>
            <a:endParaRPr lang="zh-CN" altLang="en-US" sz="1100" dirty="0"/>
          </a:p>
        </p:txBody>
      </p:sp>
      <p:sp>
        <p:nvSpPr>
          <p:cNvPr id="11" name="TextBox 18"/>
          <p:cNvSpPr txBox="1"/>
          <p:nvPr/>
        </p:nvSpPr>
        <p:spPr>
          <a:xfrm>
            <a:off x="539355" y="954064"/>
            <a:ext cx="8065294" cy="346249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zh-CN" altLang="en-US" sz="2400" b="1" dirty="0"/>
              <a:t>标题文本预设</a:t>
            </a:r>
          </a:p>
        </p:txBody>
      </p:sp>
      <p:sp>
        <p:nvSpPr>
          <p:cNvPr id="12" name="TextBox 19"/>
          <p:cNvSpPr txBox="1"/>
          <p:nvPr/>
        </p:nvSpPr>
        <p:spPr>
          <a:xfrm>
            <a:off x="539355" y="1300313"/>
            <a:ext cx="8065294" cy="397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13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Line 20"/>
          <p:cNvSpPr>
            <a:spLocks noChangeShapeType="1"/>
          </p:cNvSpPr>
          <p:nvPr/>
        </p:nvSpPr>
        <p:spPr bwMode="auto">
          <a:xfrm>
            <a:off x="4519358" y="1171039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Line 21"/>
          <p:cNvSpPr>
            <a:spLocks noChangeShapeType="1"/>
          </p:cNvSpPr>
          <p:nvPr/>
        </p:nvSpPr>
        <p:spPr bwMode="auto">
          <a:xfrm>
            <a:off x="4519358" y="1171039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03791" y="2458507"/>
            <a:ext cx="51227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22" name="TextBox 11"/>
          <p:cNvSpPr txBox="1"/>
          <p:nvPr/>
        </p:nvSpPr>
        <p:spPr>
          <a:xfrm flipH="1">
            <a:off x="683568" y="1419622"/>
            <a:ext cx="33290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02</a:t>
            </a:r>
            <a:endParaRPr lang="id-ID" sz="80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1406771"/>
            <a:ext cx="4065579" cy="30371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3207395" y="1209300"/>
            <a:ext cx="2729214" cy="2830058"/>
            <a:chOff x="3207395" y="1209300"/>
            <a:chExt cx="2729214" cy="2830058"/>
          </a:xfrm>
        </p:grpSpPr>
        <p:sp>
          <p:nvSpPr>
            <p:cNvPr id="4" name="椭圆 3"/>
            <p:cNvSpPr/>
            <p:nvPr/>
          </p:nvSpPr>
          <p:spPr>
            <a:xfrm>
              <a:off x="3220498" y="1272826"/>
              <a:ext cx="2703006" cy="2703006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162531" y="1209300"/>
              <a:ext cx="818941" cy="820169"/>
              <a:chOff x="5550040" y="1612401"/>
              <a:chExt cx="1091921" cy="1093558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550040" y="1612401"/>
                <a:ext cx="1091921" cy="1093558"/>
              </a:xfrm>
              <a:prstGeom prst="ellipse">
                <a:avLst/>
              </a:prstGeom>
              <a:solidFill>
                <a:schemeClr val="accent3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任意多边形 5"/>
              <p:cNvSpPr/>
              <p:nvPr/>
            </p:nvSpPr>
            <p:spPr bwMode="auto">
              <a:xfrm>
                <a:off x="5824741" y="1915898"/>
                <a:ext cx="560621" cy="524114"/>
              </a:xfrm>
              <a:custGeom>
                <a:avLst/>
                <a:gdLst>
                  <a:gd name="T0" fmla="*/ 736 w 1492"/>
                  <a:gd name="T1" fmla="*/ 1230 h 1397"/>
                  <a:gd name="T2" fmla="*/ 830 w 1492"/>
                  <a:gd name="T3" fmla="*/ 903 h 1397"/>
                  <a:gd name="T4" fmla="*/ 950 w 1492"/>
                  <a:gd name="T5" fmla="*/ 791 h 1397"/>
                  <a:gd name="T6" fmla="*/ 1492 w 1492"/>
                  <a:gd name="T7" fmla="*/ 903 h 1397"/>
                  <a:gd name="T8" fmla="*/ 1492 w 1492"/>
                  <a:gd name="T9" fmla="*/ 1231 h 1397"/>
                  <a:gd name="T10" fmla="*/ 1371 w 1492"/>
                  <a:gd name="T11" fmla="*/ 1397 h 1397"/>
                  <a:gd name="T12" fmla="*/ 830 w 1492"/>
                  <a:gd name="T13" fmla="*/ 1286 h 1397"/>
                  <a:gd name="T14" fmla="*/ 120 w 1492"/>
                  <a:gd name="T15" fmla="*/ 0 h 1397"/>
                  <a:gd name="T16" fmla="*/ 625 w 1492"/>
                  <a:gd name="T17" fmla="*/ 30 h 1397"/>
                  <a:gd name="T18" fmla="*/ 661 w 1492"/>
                  <a:gd name="T19" fmla="*/ 438 h 1397"/>
                  <a:gd name="T20" fmla="*/ 625 w 1492"/>
                  <a:gd name="T21" fmla="*/ 573 h 1397"/>
                  <a:gd name="T22" fmla="*/ 366 w 1492"/>
                  <a:gd name="T23" fmla="*/ 644 h 1397"/>
                  <a:gd name="T24" fmla="*/ 295 w 1492"/>
                  <a:gd name="T25" fmla="*/ 605 h 1397"/>
                  <a:gd name="T26" fmla="*/ 0 w 1492"/>
                  <a:gd name="T27" fmla="*/ 493 h 1397"/>
                  <a:gd name="T28" fmla="*/ 0 w 1492"/>
                  <a:gd name="T29" fmla="*/ 437 h 1397"/>
                  <a:gd name="T30" fmla="*/ 36 w 1492"/>
                  <a:gd name="T31" fmla="*/ 30 h 1397"/>
                  <a:gd name="T32" fmla="*/ 541 w 1492"/>
                  <a:gd name="T33" fmla="*/ 71 h 1397"/>
                  <a:gd name="T34" fmla="*/ 85 w 1492"/>
                  <a:gd name="T35" fmla="*/ 84 h 1397"/>
                  <a:gd name="T36" fmla="*/ 71 w 1492"/>
                  <a:gd name="T37" fmla="*/ 110 h 1397"/>
                  <a:gd name="T38" fmla="*/ 589 w 1492"/>
                  <a:gd name="T39" fmla="*/ 110 h 1397"/>
                  <a:gd name="T40" fmla="*/ 541 w 1492"/>
                  <a:gd name="T41" fmla="*/ 71 h 1397"/>
                  <a:gd name="T42" fmla="*/ 71 w 1492"/>
                  <a:gd name="T43" fmla="*/ 493 h 1397"/>
                  <a:gd name="T44" fmla="*/ 541 w 1492"/>
                  <a:gd name="T45" fmla="*/ 533 h 1397"/>
                  <a:gd name="T46" fmla="*/ 589 w 1492"/>
                  <a:gd name="T47" fmla="*/ 474 h 1397"/>
                  <a:gd name="T48" fmla="*/ 902 w 1492"/>
                  <a:gd name="T49" fmla="*/ 1194 h 1397"/>
                  <a:gd name="T50" fmla="*/ 1420 w 1492"/>
                  <a:gd name="T51" fmla="*/ 903 h 1397"/>
                  <a:gd name="T52" fmla="*/ 950 w 1492"/>
                  <a:gd name="T53" fmla="*/ 863 h 1397"/>
                  <a:gd name="T54" fmla="*/ 902 w 1492"/>
                  <a:gd name="T55" fmla="*/ 903 h 1397"/>
                  <a:gd name="T56" fmla="*/ 1420 w 1492"/>
                  <a:gd name="T57" fmla="*/ 1266 h 1397"/>
                  <a:gd name="T58" fmla="*/ 902 w 1492"/>
                  <a:gd name="T59" fmla="*/ 1286 h 1397"/>
                  <a:gd name="T60" fmla="*/ 1371 w 1492"/>
                  <a:gd name="T61" fmla="*/ 1325 h 1397"/>
                  <a:gd name="T62" fmla="*/ 1420 w 1492"/>
                  <a:gd name="T63" fmla="*/ 1266 h 1397"/>
                  <a:gd name="T64" fmla="*/ 295 w 1492"/>
                  <a:gd name="T65" fmla="*/ 890 h 1397"/>
                  <a:gd name="T66" fmla="*/ 366 w 1492"/>
                  <a:gd name="T67" fmla="*/ 935 h 1397"/>
                  <a:gd name="T68" fmla="*/ 295 w 1492"/>
                  <a:gd name="T69" fmla="*/ 890 h 1397"/>
                  <a:gd name="T70" fmla="*/ 295 w 1492"/>
                  <a:gd name="T71" fmla="*/ 746 h 1397"/>
                  <a:gd name="T72" fmla="*/ 366 w 1492"/>
                  <a:gd name="T73" fmla="*/ 793 h 1397"/>
                  <a:gd name="T74" fmla="*/ 295 w 1492"/>
                  <a:gd name="T75" fmla="*/ 746 h 1397"/>
                  <a:gd name="T76" fmla="*/ 295 w 1492"/>
                  <a:gd name="T77" fmla="*/ 1031 h 1397"/>
                  <a:gd name="T78" fmla="*/ 366 w 1492"/>
                  <a:gd name="T79" fmla="*/ 1078 h 1397"/>
                  <a:gd name="T80" fmla="*/ 295 w 1492"/>
                  <a:gd name="T81" fmla="*/ 1031 h 1397"/>
                  <a:gd name="T82" fmla="*/ 536 w 1492"/>
                  <a:gd name="T83" fmla="*/ 1194 h 1397"/>
                  <a:gd name="T84" fmla="*/ 490 w 1492"/>
                  <a:gd name="T85" fmla="*/ 1266 h 1397"/>
                  <a:gd name="T86" fmla="*/ 536 w 1492"/>
                  <a:gd name="T87" fmla="*/ 1194 h 1397"/>
                  <a:gd name="T88" fmla="*/ 677 w 1492"/>
                  <a:gd name="T89" fmla="*/ 1194 h 1397"/>
                  <a:gd name="T90" fmla="*/ 630 w 1492"/>
                  <a:gd name="T91" fmla="*/ 1266 h 1397"/>
                  <a:gd name="T92" fmla="*/ 677 w 1492"/>
                  <a:gd name="T93" fmla="*/ 1194 h 1397"/>
                  <a:gd name="T94" fmla="*/ 295 w 1492"/>
                  <a:gd name="T95" fmla="*/ 1164 h 1397"/>
                  <a:gd name="T96" fmla="*/ 366 w 1492"/>
                  <a:gd name="T97" fmla="*/ 1194 h 1397"/>
                  <a:gd name="T98" fmla="*/ 396 w 1492"/>
                  <a:gd name="T99" fmla="*/ 1266 h 1397"/>
                  <a:gd name="T100" fmla="*/ 299 w 1492"/>
                  <a:gd name="T101" fmla="*/ 1249 h 1397"/>
                  <a:gd name="T102" fmla="*/ 299 w 1492"/>
                  <a:gd name="T103" fmla="*/ 1247 h 1397"/>
                  <a:gd name="T104" fmla="*/ 298 w 1492"/>
                  <a:gd name="T105" fmla="*/ 1246 h 1397"/>
                  <a:gd name="T106" fmla="*/ 297 w 1492"/>
                  <a:gd name="T107" fmla="*/ 1245 h 1397"/>
                  <a:gd name="T108" fmla="*/ 296 w 1492"/>
                  <a:gd name="T109" fmla="*/ 1242 h 1397"/>
                  <a:gd name="T110" fmla="*/ 295 w 1492"/>
                  <a:gd name="T111" fmla="*/ 1240 h 1397"/>
                  <a:gd name="T112" fmla="*/ 295 w 1492"/>
                  <a:gd name="T113" fmla="*/ 1237 h 1397"/>
                  <a:gd name="T114" fmla="*/ 295 w 1492"/>
                  <a:gd name="T115" fmla="*/ 1236 h 1397"/>
                  <a:gd name="T116" fmla="*/ 295 w 1492"/>
                  <a:gd name="T117" fmla="*/ 1233 h 1397"/>
                  <a:gd name="T118" fmla="*/ 295 w 1492"/>
                  <a:gd name="T119" fmla="*/ 1231 h 1397"/>
                  <a:gd name="T120" fmla="*/ 295 w 1492"/>
                  <a:gd name="T121" fmla="*/ 1230 h 1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92" h="1397">
                    <a:moveTo>
                      <a:pt x="830" y="1266"/>
                    </a:moveTo>
                    <a:cubicBezTo>
                      <a:pt x="772" y="1266"/>
                      <a:pt x="772" y="1266"/>
                      <a:pt x="772" y="1266"/>
                    </a:cubicBezTo>
                    <a:cubicBezTo>
                      <a:pt x="752" y="1266"/>
                      <a:pt x="736" y="1250"/>
                      <a:pt x="736" y="1230"/>
                    </a:cubicBezTo>
                    <a:cubicBezTo>
                      <a:pt x="736" y="1211"/>
                      <a:pt x="752" y="1194"/>
                      <a:pt x="772" y="1194"/>
                    </a:cubicBezTo>
                    <a:cubicBezTo>
                      <a:pt x="830" y="1194"/>
                      <a:pt x="830" y="1194"/>
                      <a:pt x="830" y="1194"/>
                    </a:cubicBezTo>
                    <a:cubicBezTo>
                      <a:pt x="830" y="903"/>
                      <a:pt x="830" y="903"/>
                      <a:pt x="830" y="903"/>
                    </a:cubicBezTo>
                    <a:cubicBezTo>
                      <a:pt x="830" y="872"/>
                      <a:pt x="844" y="843"/>
                      <a:pt x="866" y="823"/>
                    </a:cubicBezTo>
                    <a:cubicBezTo>
                      <a:pt x="869" y="821"/>
                      <a:pt x="869" y="821"/>
                      <a:pt x="869" y="821"/>
                    </a:cubicBezTo>
                    <a:cubicBezTo>
                      <a:pt x="891" y="802"/>
                      <a:pt x="920" y="791"/>
                      <a:pt x="950" y="791"/>
                    </a:cubicBezTo>
                    <a:cubicBezTo>
                      <a:pt x="1371" y="791"/>
                      <a:pt x="1371" y="791"/>
                      <a:pt x="1371" y="791"/>
                    </a:cubicBezTo>
                    <a:cubicBezTo>
                      <a:pt x="1404" y="791"/>
                      <a:pt x="1434" y="803"/>
                      <a:pt x="1455" y="823"/>
                    </a:cubicBezTo>
                    <a:cubicBezTo>
                      <a:pt x="1478" y="843"/>
                      <a:pt x="1492" y="872"/>
                      <a:pt x="1492" y="903"/>
                    </a:cubicBezTo>
                    <a:cubicBezTo>
                      <a:pt x="1492" y="1230"/>
                      <a:pt x="1492" y="1230"/>
                      <a:pt x="1492" y="1230"/>
                    </a:cubicBezTo>
                    <a:cubicBezTo>
                      <a:pt x="1492" y="1230"/>
                      <a:pt x="1492" y="1230"/>
                      <a:pt x="1492" y="1230"/>
                    </a:cubicBezTo>
                    <a:cubicBezTo>
                      <a:pt x="1492" y="1231"/>
                      <a:pt x="1492" y="1231"/>
                      <a:pt x="1492" y="1231"/>
                    </a:cubicBezTo>
                    <a:cubicBezTo>
                      <a:pt x="1492" y="1286"/>
                      <a:pt x="1492" y="1286"/>
                      <a:pt x="1492" y="1286"/>
                    </a:cubicBezTo>
                    <a:cubicBezTo>
                      <a:pt x="1492" y="1317"/>
                      <a:pt x="1478" y="1345"/>
                      <a:pt x="1455" y="1366"/>
                    </a:cubicBezTo>
                    <a:cubicBezTo>
                      <a:pt x="1434" y="1385"/>
                      <a:pt x="1404" y="1397"/>
                      <a:pt x="1371" y="1397"/>
                    </a:cubicBezTo>
                    <a:cubicBezTo>
                      <a:pt x="950" y="1397"/>
                      <a:pt x="950" y="1397"/>
                      <a:pt x="950" y="1397"/>
                    </a:cubicBezTo>
                    <a:cubicBezTo>
                      <a:pt x="918" y="1397"/>
                      <a:pt x="888" y="1385"/>
                      <a:pt x="867" y="1366"/>
                    </a:cubicBezTo>
                    <a:cubicBezTo>
                      <a:pt x="844" y="1345"/>
                      <a:pt x="830" y="1317"/>
                      <a:pt x="830" y="1286"/>
                    </a:cubicBezTo>
                    <a:cubicBezTo>
                      <a:pt x="830" y="1266"/>
                      <a:pt x="830" y="1266"/>
                      <a:pt x="830" y="1266"/>
                    </a:cubicBezTo>
                    <a:cubicBezTo>
                      <a:pt x="830" y="1266"/>
                      <a:pt x="830" y="1266"/>
                      <a:pt x="830" y="1266"/>
                    </a:cubicBezTo>
                    <a:close/>
                    <a:moveTo>
                      <a:pt x="120" y="0"/>
                    </a:moveTo>
                    <a:cubicBezTo>
                      <a:pt x="120" y="0"/>
                      <a:pt x="120" y="0"/>
                      <a:pt x="120" y="0"/>
                    </a:cubicBezTo>
                    <a:cubicBezTo>
                      <a:pt x="541" y="0"/>
                      <a:pt x="541" y="0"/>
                      <a:pt x="541" y="0"/>
                    </a:cubicBezTo>
                    <a:cubicBezTo>
                      <a:pt x="573" y="0"/>
                      <a:pt x="603" y="11"/>
                      <a:pt x="625" y="30"/>
                    </a:cubicBezTo>
                    <a:cubicBezTo>
                      <a:pt x="648" y="52"/>
                      <a:pt x="661" y="79"/>
                      <a:pt x="661" y="110"/>
                    </a:cubicBezTo>
                    <a:cubicBezTo>
                      <a:pt x="661" y="437"/>
                      <a:pt x="661" y="437"/>
                      <a:pt x="661" y="437"/>
                    </a:cubicBezTo>
                    <a:cubicBezTo>
                      <a:pt x="661" y="438"/>
                      <a:pt x="661" y="438"/>
                      <a:pt x="661" y="438"/>
                    </a:cubicBezTo>
                    <a:cubicBezTo>
                      <a:pt x="661" y="439"/>
                      <a:pt x="661" y="439"/>
                      <a:pt x="661" y="439"/>
                    </a:cubicBezTo>
                    <a:cubicBezTo>
                      <a:pt x="661" y="493"/>
                      <a:pt x="661" y="493"/>
                      <a:pt x="661" y="493"/>
                    </a:cubicBezTo>
                    <a:cubicBezTo>
                      <a:pt x="661" y="524"/>
                      <a:pt x="648" y="553"/>
                      <a:pt x="625" y="573"/>
                    </a:cubicBezTo>
                    <a:cubicBezTo>
                      <a:pt x="603" y="593"/>
                      <a:pt x="573" y="605"/>
                      <a:pt x="541" y="605"/>
                    </a:cubicBezTo>
                    <a:cubicBezTo>
                      <a:pt x="366" y="605"/>
                      <a:pt x="366" y="605"/>
                      <a:pt x="366" y="605"/>
                    </a:cubicBezTo>
                    <a:cubicBezTo>
                      <a:pt x="366" y="644"/>
                      <a:pt x="366" y="644"/>
                      <a:pt x="366" y="644"/>
                    </a:cubicBezTo>
                    <a:cubicBezTo>
                      <a:pt x="366" y="664"/>
                      <a:pt x="350" y="680"/>
                      <a:pt x="330" y="680"/>
                    </a:cubicBezTo>
                    <a:cubicBezTo>
                      <a:pt x="311" y="680"/>
                      <a:pt x="295" y="664"/>
                      <a:pt x="295" y="644"/>
                    </a:cubicBezTo>
                    <a:cubicBezTo>
                      <a:pt x="295" y="605"/>
                      <a:pt x="295" y="605"/>
                      <a:pt x="295" y="605"/>
                    </a:cubicBezTo>
                    <a:cubicBezTo>
                      <a:pt x="120" y="605"/>
                      <a:pt x="120" y="605"/>
                      <a:pt x="120" y="605"/>
                    </a:cubicBezTo>
                    <a:cubicBezTo>
                      <a:pt x="88" y="605"/>
                      <a:pt x="58" y="593"/>
                      <a:pt x="36" y="573"/>
                    </a:cubicBezTo>
                    <a:cubicBezTo>
                      <a:pt x="14" y="553"/>
                      <a:pt x="0" y="524"/>
                      <a:pt x="0" y="493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0" y="438"/>
                      <a:pt x="0" y="438"/>
                      <a:pt x="0" y="438"/>
                    </a:cubicBezTo>
                    <a:cubicBezTo>
                      <a:pt x="0" y="437"/>
                      <a:pt x="0" y="437"/>
                      <a:pt x="0" y="437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79"/>
                      <a:pt x="14" y="52"/>
                      <a:pt x="36" y="31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58" y="11"/>
                      <a:pt x="87" y="0"/>
                      <a:pt x="120" y="0"/>
                    </a:cubicBezTo>
                    <a:cubicBezTo>
                      <a:pt x="120" y="0"/>
                      <a:pt x="120" y="0"/>
                      <a:pt x="120" y="0"/>
                    </a:cubicBezTo>
                    <a:close/>
                    <a:moveTo>
                      <a:pt x="541" y="71"/>
                    </a:moveTo>
                    <a:cubicBezTo>
                      <a:pt x="541" y="71"/>
                      <a:pt x="541" y="71"/>
                      <a:pt x="541" y="71"/>
                    </a:cubicBezTo>
                    <a:cubicBezTo>
                      <a:pt x="120" y="71"/>
                      <a:pt x="120" y="71"/>
                      <a:pt x="120" y="71"/>
                    </a:cubicBezTo>
                    <a:cubicBezTo>
                      <a:pt x="106" y="71"/>
                      <a:pt x="93" y="76"/>
                      <a:pt x="85" y="84"/>
                    </a:cubicBezTo>
                    <a:cubicBezTo>
                      <a:pt x="85" y="84"/>
                      <a:pt x="85" y="84"/>
                      <a:pt x="85" y="84"/>
                    </a:cubicBezTo>
                    <a:cubicBezTo>
                      <a:pt x="85" y="84"/>
                      <a:pt x="85" y="84"/>
                      <a:pt x="85" y="84"/>
                    </a:cubicBezTo>
                    <a:cubicBezTo>
                      <a:pt x="76" y="91"/>
                      <a:pt x="71" y="100"/>
                      <a:pt x="71" y="110"/>
                    </a:cubicBezTo>
                    <a:cubicBezTo>
                      <a:pt x="71" y="402"/>
                      <a:pt x="71" y="402"/>
                      <a:pt x="71" y="402"/>
                    </a:cubicBezTo>
                    <a:cubicBezTo>
                      <a:pt x="589" y="402"/>
                      <a:pt x="589" y="402"/>
                      <a:pt x="589" y="402"/>
                    </a:cubicBezTo>
                    <a:cubicBezTo>
                      <a:pt x="589" y="110"/>
                      <a:pt x="589" y="110"/>
                      <a:pt x="589" y="110"/>
                    </a:cubicBezTo>
                    <a:cubicBezTo>
                      <a:pt x="589" y="100"/>
                      <a:pt x="584" y="91"/>
                      <a:pt x="577" y="84"/>
                    </a:cubicBezTo>
                    <a:cubicBezTo>
                      <a:pt x="567" y="76"/>
                      <a:pt x="555" y="71"/>
                      <a:pt x="541" y="71"/>
                    </a:cubicBezTo>
                    <a:cubicBezTo>
                      <a:pt x="541" y="71"/>
                      <a:pt x="541" y="71"/>
                      <a:pt x="541" y="71"/>
                    </a:cubicBezTo>
                    <a:close/>
                    <a:moveTo>
                      <a:pt x="71" y="474"/>
                    </a:moveTo>
                    <a:cubicBezTo>
                      <a:pt x="71" y="474"/>
                      <a:pt x="71" y="474"/>
                      <a:pt x="71" y="474"/>
                    </a:cubicBezTo>
                    <a:cubicBezTo>
                      <a:pt x="71" y="493"/>
                      <a:pt x="71" y="493"/>
                      <a:pt x="71" y="493"/>
                    </a:cubicBezTo>
                    <a:cubicBezTo>
                      <a:pt x="71" y="503"/>
                      <a:pt x="76" y="513"/>
                      <a:pt x="85" y="520"/>
                    </a:cubicBezTo>
                    <a:cubicBezTo>
                      <a:pt x="93" y="528"/>
                      <a:pt x="106" y="533"/>
                      <a:pt x="120" y="533"/>
                    </a:cubicBezTo>
                    <a:cubicBezTo>
                      <a:pt x="541" y="533"/>
                      <a:pt x="541" y="533"/>
                      <a:pt x="541" y="533"/>
                    </a:cubicBezTo>
                    <a:cubicBezTo>
                      <a:pt x="555" y="533"/>
                      <a:pt x="567" y="528"/>
                      <a:pt x="577" y="520"/>
                    </a:cubicBezTo>
                    <a:cubicBezTo>
                      <a:pt x="584" y="513"/>
                      <a:pt x="589" y="503"/>
                      <a:pt x="589" y="493"/>
                    </a:cubicBezTo>
                    <a:cubicBezTo>
                      <a:pt x="589" y="474"/>
                      <a:pt x="589" y="474"/>
                      <a:pt x="589" y="474"/>
                    </a:cubicBezTo>
                    <a:cubicBezTo>
                      <a:pt x="71" y="474"/>
                      <a:pt x="71" y="474"/>
                      <a:pt x="71" y="474"/>
                    </a:cubicBezTo>
                    <a:cubicBezTo>
                      <a:pt x="71" y="474"/>
                      <a:pt x="71" y="474"/>
                      <a:pt x="71" y="474"/>
                    </a:cubicBezTo>
                    <a:close/>
                    <a:moveTo>
                      <a:pt x="902" y="1194"/>
                    </a:moveTo>
                    <a:cubicBezTo>
                      <a:pt x="902" y="1194"/>
                      <a:pt x="902" y="1194"/>
                      <a:pt x="902" y="1194"/>
                    </a:cubicBezTo>
                    <a:cubicBezTo>
                      <a:pt x="1420" y="1194"/>
                      <a:pt x="1420" y="1194"/>
                      <a:pt x="1420" y="1194"/>
                    </a:cubicBezTo>
                    <a:cubicBezTo>
                      <a:pt x="1420" y="903"/>
                      <a:pt x="1420" y="903"/>
                      <a:pt x="1420" y="903"/>
                    </a:cubicBezTo>
                    <a:cubicBezTo>
                      <a:pt x="1420" y="893"/>
                      <a:pt x="1416" y="883"/>
                      <a:pt x="1407" y="876"/>
                    </a:cubicBezTo>
                    <a:cubicBezTo>
                      <a:pt x="1398" y="869"/>
                      <a:pt x="1386" y="863"/>
                      <a:pt x="1371" y="863"/>
                    </a:cubicBezTo>
                    <a:cubicBezTo>
                      <a:pt x="950" y="863"/>
                      <a:pt x="950" y="863"/>
                      <a:pt x="950" y="863"/>
                    </a:cubicBezTo>
                    <a:cubicBezTo>
                      <a:pt x="937" y="863"/>
                      <a:pt x="925" y="867"/>
                      <a:pt x="916" y="875"/>
                    </a:cubicBezTo>
                    <a:cubicBezTo>
                      <a:pt x="915" y="876"/>
                      <a:pt x="915" y="876"/>
                      <a:pt x="915" y="876"/>
                    </a:cubicBezTo>
                    <a:cubicBezTo>
                      <a:pt x="907" y="883"/>
                      <a:pt x="902" y="893"/>
                      <a:pt x="902" y="903"/>
                    </a:cubicBezTo>
                    <a:cubicBezTo>
                      <a:pt x="902" y="1194"/>
                      <a:pt x="902" y="1194"/>
                      <a:pt x="902" y="1194"/>
                    </a:cubicBezTo>
                    <a:cubicBezTo>
                      <a:pt x="902" y="1194"/>
                      <a:pt x="902" y="1194"/>
                      <a:pt x="902" y="1194"/>
                    </a:cubicBezTo>
                    <a:close/>
                    <a:moveTo>
                      <a:pt x="1420" y="1266"/>
                    </a:moveTo>
                    <a:cubicBezTo>
                      <a:pt x="1420" y="1266"/>
                      <a:pt x="1420" y="1266"/>
                      <a:pt x="1420" y="1266"/>
                    </a:cubicBezTo>
                    <a:cubicBezTo>
                      <a:pt x="902" y="1266"/>
                      <a:pt x="902" y="1266"/>
                      <a:pt x="902" y="1266"/>
                    </a:cubicBezTo>
                    <a:cubicBezTo>
                      <a:pt x="902" y="1286"/>
                      <a:pt x="902" y="1286"/>
                      <a:pt x="902" y="1286"/>
                    </a:cubicBezTo>
                    <a:cubicBezTo>
                      <a:pt x="902" y="1296"/>
                      <a:pt x="907" y="1305"/>
                      <a:pt x="915" y="1312"/>
                    </a:cubicBezTo>
                    <a:cubicBezTo>
                      <a:pt x="924" y="1320"/>
                      <a:pt x="936" y="1325"/>
                      <a:pt x="950" y="1325"/>
                    </a:cubicBezTo>
                    <a:cubicBezTo>
                      <a:pt x="1371" y="1325"/>
                      <a:pt x="1371" y="1325"/>
                      <a:pt x="1371" y="1325"/>
                    </a:cubicBezTo>
                    <a:cubicBezTo>
                      <a:pt x="1386" y="1325"/>
                      <a:pt x="1398" y="1320"/>
                      <a:pt x="1407" y="1312"/>
                    </a:cubicBezTo>
                    <a:cubicBezTo>
                      <a:pt x="1416" y="1305"/>
                      <a:pt x="1420" y="1296"/>
                      <a:pt x="1420" y="1286"/>
                    </a:cubicBezTo>
                    <a:cubicBezTo>
                      <a:pt x="1420" y="1266"/>
                      <a:pt x="1420" y="1266"/>
                      <a:pt x="1420" y="1266"/>
                    </a:cubicBezTo>
                    <a:cubicBezTo>
                      <a:pt x="1420" y="1266"/>
                      <a:pt x="1420" y="1266"/>
                      <a:pt x="1420" y="1266"/>
                    </a:cubicBezTo>
                    <a:close/>
                    <a:moveTo>
                      <a:pt x="295" y="890"/>
                    </a:moveTo>
                    <a:cubicBezTo>
                      <a:pt x="295" y="890"/>
                      <a:pt x="295" y="890"/>
                      <a:pt x="295" y="890"/>
                    </a:cubicBezTo>
                    <a:cubicBezTo>
                      <a:pt x="295" y="869"/>
                      <a:pt x="311" y="853"/>
                      <a:pt x="330" y="853"/>
                    </a:cubicBezTo>
                    <a:cubicBezTo>
                      <a:pt x="350" y="853"/>
                      <a:pt x="366" y="869"/>
                      <a:pt x="366" y="890"/>
                    </a:cubicBezTo>
                    <a:cubicBezTo>
                      <a:pt x="366" y="935"/>
                      <a:pt x="366" y="935"/>
                      <a:pt x="366" y="935"/>
                    </a:cubicBezTo>
                    <a:cubicBezTo>
                      <a:pt x="366" y="955"/>
                      <a:pt x="350" y="971"/>
                      <a:pt x="330" y="971"/>
                    </a:cubicBezTo>
                    <a:cubicBezTo>
                      <a:pt x="311" y="971"/>
                      <a:pt x="295" y="955"/>
                      <a:pt x="295" y="935"/>
                    </a:cubicBezTo>
                    <a:cubicBezTo>
                      <a:pt x="295" y="890"/>
                      <a:pt x="295" y="890"/>
                      <a:pt x="295" y="890"/>
                    </a:cubicBezTo>
                    <a:cubicBezTo>
                      <a:pt x="295" y="890"/>
                      <a:pt x="295" y="890"/>
                      <a:pt x="295" y="890"/>
                    </a:cubicBezTo>
                    <a:close/>
                    <a:moveTo>
                      <a:pt x="295" y="746"/>
                    </a:moveTo>
                    <a:cubicBezTo>
                      <a:pt x="295" y="746"/>
                      <a:pt x="295" y="746"/>
                      <a:pt x="295" y="746"/>
                    </a:cubicBezTo>
                    <a:cubicBezTo>
                      <a:pt x="295" y="727"/>
                      <a:pt x="311" y="710"/>
                      <a:pt x="330" y="710"/>
                    </a:cubicBezTo>
                    <a:cubicBezTo>
                      <a:pt x="350" y="710"/>
                      <a:pt x="366" y="727"/>
                      <a:pt x="366" y="746"/>
                    </a:cubicBezTo>
                    <a:cubicBezTo>
                      <a:pt x="366" y="793"/>
                      <a:pt x="366" y="793"/>
                      <a:pt x="366" y="793"/>
                    </a:cubicBezTo>
                    <a:cubicBezTo>
                      <a:pt x="366" y="812"/>
                      <a:pt x="350" y="829"/>
                      <a:pt x="330" y="829"/>
                    </a:cubicBezTo>
                    <a:cubicBezTo>
                      <a:pt x="311" y="829"/>
                      <a:pt x="295" y="812"/>
                      <a:pt x="295" y="793"/>
                    </a:cubicBezTo>
                    <a:cubicBezTo>
                      <a:pt x="295" y="746"/>
                      <a:pt x="295" y="746"/>
                      <a:pt x="295" y="746"/>
                    </a:cubicBezTo>
                    <a:cubicBezTo>
                      <a:pt x="295" y="746"/>
                      <a:pt x="295" y="746"/>
                      <a:pt x="295" y="746"/>
                    </a:cubicBezTo>
                    <a:close/>
                    <a:moveTo>
                      <a:pt x="295" y="1031"/>
                    </a:moveTo>
                    <a:cubicBezTo>
                      <a:pt x="295" y="1031"/>
                      <a:pt x="295" y="1031"/>
                      <a:pt x="295" y="1031"/>
                    </a:cubicBezTo>
                    <a:cubicBezTo>
                      <a:pt x="295" y="1012"/>
                      <a:pt x="311" y="996"/>
                      <a:pt x="330" y="996"/>
                    </a:cubicBezTo>
                    <a:cubicBezTo>
                      <a:pt x="350" y="996"/>
                      <a:pt x="366" y="1012"/>
                      <a:pt x="366" y="1031"/>
                    </a:cubicBezTo>
                    <a:cubicBezTo>
                      <a:pt x="366" y="1078"/>
                      <a:pt x="366" y="1078"/>
                      <a:pt x="366" y="1078"/>
                    </a:cubicBezTo>
                    <a:cubicBezTo>
                      <a:pt x="366" y="1098"/>
                      <a:pt x="350" y="1114"/>
                      <a:pt x="330" y="1114"/>
                    </a:cubicBezTo>
                    <a:cubicBezTo>
                      <a:pt x="311" y="1114"/>
                      <a:pt x="295" y="1098"/>
                      <a:pt x="295" y="1078"/>
                    </a:cubicBezTo>
                    <a:cubicBezTo>
                      <a:pt x="295" y="1031"/>
                      <a:pt x="295" y="1031"/>
                      <a:pt x="295" y="1031"/>
                    </a:cubicBezTo>
                    <a:cubicBezTo>
                      <a:pt x="295" y="1031"/>
                      <a:pt x="295" y="1031"/>
                      <a:pt x="295" y="1031"/>
                    </a:cubicBezTo>
                    <a:close/>
                    <a:moveTo>
                      <a:pt x="536" y="1194"/>
                    </a:moveTo>
                    <a:cubicBezTo>
                      <a:pt x="536" y="1194"/>
                      <a:pt x="536" y="1194"/>
                      <a:pt x="536" y="1194"/>
                    </a:cubicBezTo>
                    <a:cubicBezTo>
                      <a:pt x="556" y="1194"/>
                      <a:pt x="573" y="1211"/>
                      <a:pt x="573" y="1230"/>
                    </a:cubicBezTo>
                    <a:cubicBezTo>
                      <a:pt x="573" y="1250"/>
                      <a:pt x="556" y="1266"/>
                      <a:pt x="536" y="1266"/>
                    </a:cubicBezTo>
                    <a:cubicBezTo>
                      <a:pt x="490" y="1266"/>
                      <a:pt x="490" y="1266"/>
                      <a:pt x="490" y="1266"/>
                    </a:cubicBezTo>
                    <a:cubicBezTo>
                      <a:pt x="470" y="1266"/>
                      <a:pt x="454" y="1250"/>
                      <a:pt x="454" y="1230"/>
                    </a:cubicBezTo>
                    <a:cubicBezTo>
                      <a:pt x="454" y="1211"/>
                      <a:pt x="470" y="1194"/>
                      <a:pt x="490" y="1194"/>
                    </a:cubicBezTo>
                    <a:cubicBezTo>
                      <a:pt x="536" y="1194"/>
                      <a:pt x="536" y="1194"/>
                      <a:pt x="536" y="1194"/>
                    </a:cubicBezTo>
                    <a:cubicBezTo>
                      <a:pt x="536" y="1194"/>
                      <a:pt x="536" y="1194"/>
                      <a:pt x="536" y="1194"/>
                    </a:cubicBezTo>
                    <a:close/>
                    <a:moveTo>
                      <a:pt x="677" y="1194"/>
                    </a:moveTo>
                    <a:cubicBezTo>
                      <a:pt x="677" y="1194"/>
                      <a:pt x="677" y="1194"/>
                      <a:pt x="677" y="1194"/>
                    </a:cubicBezTo>
                    <a:cubicBezTo>
                      <a:pt x="696" y="1194"/>
                      <a:pt x="712" y="1211"/>
                      <a:pt x="712" y="1230"/>
                    </a:cubicBezTo>
                    <a:cubicBezTo>
                      <a:pt x="712" y="1250"/>
                      <a:pt x="696" y="1266"/>
                      <a:pt x="677" y="1266"/>
                    </a:cubicBezTo>
                    <a:cubicBezTo>
                      <a:pt x="630" y="1266"/>
                      <a:pt x="630" y="1266"/>
                      <a:pt x="630" y="1266"/>
                    </a:cubicBezTo>
                    <a:cubicBezTo>
                      <a:pt x="610" y="1266"/>
                      <a:pt x="595" y="1250"/>
                      <a:pt x="595" y="1230"/>
                    </a:cubicBezTo>
                    <a:cubicBezTo>
                      <a:pt x="595" y="1211"/>
                      <a:pt x="610" y="1194"/>
                      <a:pt x="630" y="1194"/>
                    </a:cubicBezTo>
                    <a:cubicBezTo>
                      <a:pt x="677" y="1194"/>
                      <a:pt x="677" y="1194"/>
                      <a:pt x="677" y="1194"/>
                    </a:cubicBezTo>
                    <a:cubicBezTo>
                      <a:pt x="677" y="1194"/>
                      <a:pt x="677" y="1194"/>
                      <a:pt x="677" y="1194"/>
                    </a:cubicBezTo>
                    <a:close/>
                    <a:moveTo>
                      <a:pt x="295" y="1164"/>
                    </a:moveTo>
                    <a:cubicBezTo>
                      <a:pt x="295" y="1164"/>
                      <a:pt x="295" y="1164"/>
                      <a:pt x="295" y="1164"/>
                    </a:cubicBezTo>
                    <a:cubicBezTo>
                      <a:pt x="295" y="1144"/>
                      <a:pt x="311" y="1129"/>
                      <a:pt x="330" y="1129"/>
                    </a:cubicBezTo>
                    <a:cubicBezTo>
                      <a:pt x="350" y="1129"/>
                      <a:pt x="366" y="1144"/>
                      <a:pt x="366" y="1164"/>
                    </a:cubicBezTo>
                    <a:cubicBezTo>
                      <a:pt x="366" y="1194"/>
                      <a:pt x="366" y="1194"/>
                      <a:pt x="366" y="1194"/>
                    </a:cubicBezTo>
                    <a:cubicBezTo>
                      <a:pt x="396" y="1194"/>
                      <a:pt x="396" y="1194"/>
                      <a:pt x="396" y="1194"/>
                    </a:cubicBezTo>
                    <a:cubicBezTo>
                      <a:pt x="416" y="1194"/>
                      <a:pt x="433" y="1211"/>
                      <a:pt x="433" y="1230"/>
                    </a:cubicBezTo>
                    <a:cubicBezTo>
                      <a:pt x="433" y="1250"/>
                      <a:pt x="416" y="1266"/>
                      <a:pt x="396" y="1266"/>
                    </a:cubicBezTo>
                    <a:cubicBezTo>
                      <a:pt x="333" y="1266"/>
                      <a:pt x="333" y="1266"/>
                      <a:pt x="333" y="1266"/>
                    </a:cubicBezTo>
                    <a:cubicBezTo>
                      <a:pt x="330" y="1266"/>
                      <a:pt x="330" y="1266"/>
                      <a:pt x="330" y="1266"/>
                    </a:cubicBezTo>
                    <a:cubicBezTo>
                      <a:pt x="317" y="1266"/>
                      <a:pt x="305" y="1260"/>
                      <a:pt x="299" y="1249"/>
                    </a:cubicBezTo>
                    <a:cubicBezTo>
                      <a:pt x="299" y="1248"/>
                      <a:pt x="299" y="1248"/>
                      <a:pt x="299" y="1248"/>
                    </a:cubicBezTo>
                    <a:cubicBezTo>
                      <a:pt x="299" y="1248"/>
                      <a:pt x="299" y="1248"/>
                      <a:pt x="299" y="1248"/>
                    </a:cubicBezTo>
                    <a:cubicBezTo>
                      <a:pt x="299" y="1247"/>
                      <a:pt x="299" y="1247"/>
                      <a:pt x="299" y="1247"/>
                    </a:cubicBezTo>
                    <a:cubicBezTo>
                      <a:pt x="299" y="1246"/>
                      <a:pt x="299" y="1246"/>
                      <a:pt x="299" y="1246"/>
                    </a:cubicBezTo>
                    <a:cubicBezTo>
                      <a:pt x="298" y="1246"/>
                      <a:pt x="298" y="1246"/>
                      <a:pt x="298" y="1246"/>
                    </a:cubicBezTo>
                    <a:cubicBezTo>
                      <a:pt x="298" y="1246"/>
                      <a:pt x="298" y="1246"/>
                      <a:pt x="298" y="1246"/>
                    </a:cubicBezTo>
                    <a:cubicBezTo>
                      <a:pt x="298" y="1245"/>
                      <a:pt x="298" y="1245"/>
                      <a:pt x="298" y="1245"/>
                    </a:cubicBezTo>
                    <a:cubicBezTo>
                      <a:pt x="298" y="1245"/>
                      <a:pt x="298" y="1245"/>
                      <a:pt x="298" y="1245"/>
                    </a:cubicBezTo>
                    <a:cubicBezTo>
                      <a:pt x="297" y="1245"/>
                      <a:pt x="297" y="1245"/>
                      <a:pt x="297" y="1245"/>
                    </a:cubicBezTo>
                    <a:cubicBezTo>
                      <a:pt x="297" y="1244"/>
                      <a:pt x="297" y="1244"/>
                      <a:pt x="297" y="1244"/>
                    </a:cubicBezTo>
                    <a:cubicBezTo>
                      <a:pt x="296" y="1243"/>
                      <a:pt x="296" y="1243"/>
                      <a:pt x="296" y="1243"/>
                    </a:cubicBezTo>
                    <a:cubicBezTo>
                      <a:pt x="296" y="1242"/>
                      <a:pt x="296" y="1242"/>
                      <a:pt x="296" y="1242"/>
                    </a:cubicBezTo>
                    <a:cubicBezTo>
                      <a:pt x="296" y="1241"/>
                      <a:pt x="296" y="1241"/>
                      <a:pt x="296" y="1241"/>
                    </a:cubicBezTo>
                    <a:cubicBezTo>
                      <a:pt x="295" y="1240"/>
                      <a:pt x="295" y="1240"/>
                      <a:pt x="295" y="1240"/>
                    </a:cubicBezTo>
                    <a:cubicBezTo>
                      <a:pt x="295" y="1240"/>
                      <a:pt x="295" y="1240"/>
                      <a:pt x="295" y="1240"/>
                    </a:cubicBezTo>
                    <a:cubicBezTo>
                      <a:pt x="295" y="1239"/>
                      <a:pt x="295" y="1239"/>
                      <a:pt x="295" y="1239"/>
                    </a:cubicBezTo>
                    <a:cubicBezTo>
                      <a:pt x="295" y="1238"/>
                      <a:pt x="295" y="1238"/>
                      <a:pt x="295" y="1238"/>
                    </a:cubicBezTo>
                    <a:cubicBezTo>
                      <a:pt x="295" y="1237"/>
                      <a:pt x="295" y="1237"/>
                      <a:pt x="295" y="1237"/>
                    </a:cubicBezTo>
                    <a:cubicBezTo>
                      <a:pt x="295" y="1237"/>
                      <a:pt x="295" y="1237"/>
                      <a:pt x="295" y="1237"/>
                    </a:cubicBezTo>
                    <a:cubicBezTo>
                      <a:pt x="295" y="1236"/>
                      <a:pt x="295" y="1236"/>
                      <a:pt x="295" y="1236"/>
                    </a:cubicBezTo>
                    <a:cubicBezTo>
                      <a:pt x="295" y="1236"/>
                      <a:pt x="295" y="1236"/>
                      <a:pt x="295" y="1236"/>
                    </a:cubicBezTo>
                    <a:cubicBezTo>
                      <a:pt x="295" y="1235"/>
                      <a:pt x="295" y="1235"/>
                      <a:pt x="295" y="1235"/>
                    </a:cubicBezTo>
                    <a:cubicBezTo>
                      <a:pt x="295" y="1234"/>
                      <a:pt x="295" y="1234"/>
                      <a:pt x="295" y="1234"/>
                    </a:cubicBezTo>
                    <a:cubicBezTo>
                      <a:pt x="295" y="1233"/>
                      <a:pt x="295" y="1233"/>
                      <a:pt x="295" y="1233"/>
                    </a:cubicBezTo>
                    <a:cubicBezTo>
                      <a:pt x="295" y="1232"/>
                      <a:pt x="295" y="1232"/>
                      <a:pt x="295" y="1232"/>
                    </a:cubicBezTo>
                    <a:cubicBezTo>
                      <a:pt x="295" y="1232"/>
                      <a:pt x="295" y="1232"/>
                      <a:pt x="295" y="1232"/>
                    </a:cubicBezTo>
                    <a:cubicBezTo>
                      <a:pt x="295" y="1231"/>
                      <a:pt x="295" y="1231"/>
                      <a:pt x="295" y="1231"/>
                    </a:cubicBezTo>
                    <a:cubicBezTo>
                      <a:pt x="295" y="1231"/>
                      <a:pt x="295" y="1231"/>
                      <a:pt x="295" y="1231"/>
                    </a:cubicBezTo>
                    <a:cubicBezTo>
                      <a:pt x="295" y="1230"/>
                      <a:pt x="295" y="1230"/>
                      <a:pt x="295" y="1230"/>
                    </a:cubicBezTo>
                    <a:cubicBezTo>
                      <a:pt x="295" y="1230"/>
                      <a:pt x="295" y="1230"/>
                      <a:pt x="295" y="1230"/>
                    </a:cubicBezTo>
                    <a:cubicBezTo>
                      <a:pt x="295" y="1164"/>
                      <a:pt x="295" y="1164"/>
                      <a:pt x="295" y="1164"/>
                    </a:cubicBezTo>
                    <a:cubicBezTo>
                      <a:pt x="295" y="1164"/>
                      <a:pt x="295" y="1164"/>
                      <a:pt x="295" y="116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207395" y="1697397"/>
              <a:ext cx="818941" cy="820169"/>
              <a:chOff x="4276526" y="2263197"/>
              <a:chExt cx="1091921" cy="1093558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276526" y="2263197"/>
                <a:ext cx="1091921" cy="1093558"/>
              </a:xfrm>
              <a:prstGeom prst="ellipse">
                <a:avLst/>
              </a:prstGeom>
              <a:solidFill>
                <a:schemeClr val="accent1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4557639" y="2538688"/>
                <a:ext cx="529695" cy="528485"/>
                <a:chOff x="1855787" y="2568158"/>
                <a:chExt cx="1139825" cy="1137224"/>
              </a:xfrm>
              <a:solidFill>
                <a:schemeClr val="bg1"/>
              </a:solidFill>
            </p:grpSpPr>
            <p:sp>
              <p:nvSpPr>
                <p:cNvPr id="40" name="任意多边形 9"/>
                <p:cNvSpPr/>
                <p:nvPr/>
              </p:nvSpPr>
              <p:spPr bwMode="auto">
                <a:xfrm>
                  <a:off x="2022261" y="2573360"/>
                  <a:ext cx="333468" cy="274682"/>
                </a:xfrm>
                <a:custGeom>
                  <a:avLst/>
                  <a:gdLst>
                    <a:gd name="T0" fmla="*/ 0 w 308"/>
                    <a:gd name="T1" fmla="*/ 254 h 254"/>
                    <a:gd name="T2" fmla="*/ 308 w 308"/>
                    <a:gd name="T3" fmla="*/ 0 h 254"/>
                    <a:gd name="T4" fmla="*/ 237 w 308"/>
                    <a:gd name="T5" fmla="*/ 136 h 254"/>
                    <a:gd name="T6" fmla="*/ 146 w 308"/>
                    <a:gd name="T7" fmla="*/ 203 h 254"/>
                    <a:gd name="T8" fmla="*/ 0 w 308"/>
                    <a:gd name="T9" fmla="*/ 254 h 254"/>
                    <a:gd name="T10" fmla="*/ 0 w 308"/>
                    <a:gd name="T11" fmla="*/ 254 h 254"/>
                    <a:gd name="T12" fmla="*/ 0 w 308"/>
                    <a:gd name="T13" fmla="*/ 254 h 254"/>
                    <a:gd name="T14" fmla="*/ 0 w 308"/>
                    <a:gd name="T15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8" h="254">
                      <a:moveTo>
                        <a:pt x="0" y="254"/>
                      </a:moveTo>
                      <a:cubicBezTo>
                        <a:pt x="0" y="254"/>
                        <a:pt x="69" y="40"/>
                        <a:pt x="308" y="0"/>
                      </a:cubicBezTo>
                      <a:cubicBezTo>
                        <a:pt x="308" y="0"/>
                        <a:pt x="272" y="53"/>
                        <a:pt x="237" y="136"/>
                      </a:cubicBezTo>
                      <a:cubicBezTo>
                        <a:pt x="237" y="136"/>
                        <a:pt x="163" y="128"/>
                        <a:pt x="146" y="203"/>
                      </a:cubicBezTo>
                      <a:cubicBezTo>
                        <a:pt x="146" y="203"/>
                        <a:pt x="68" y="217"/>
                        <a:pt x="0" y="254"/>
                      </a:cubicBezTo>
                      <a:cubicBezTo>
                        <a:pt x="0" y="254"/>
                        <a:pt x="0" y="254"/>
                        <a:pt x="0" y="254"/>
                      </a:cubicBezTo>
                      <a:moveTo>
                        <a:pt x="0" y="254"/>
                      </a:moveTo>
                      <a:cubicBezTo>
                        <a:pt x="0" y="254"/>
                        <a:pt x="0" y="254"/>
                        <a:pt x="0" y="254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任意多边形 10"/>
                <p:cNvSpPr/>
                <p:nvPr/>
              </p:nvSpPr>
              <p:spPr bwMode="auto">
                <a:xfrm>
                  <a:off x="1967116" y="2839718"/>
                  <a:ext cx="306416" cy="390173"/>
                </a:xfrm>
                <a:custGeom>
                  <a:avLst/>
                  <a:gdLst>
                    <a:gd name="T0" fmla="*/ 199 w 283"/>
                    <a:gd name="T1" fmla="*/ 0 h 361"/>
                    <a:gd name="T2" fmla="*/ 34 w 283"/>
                    <a:gd name="T3" fmla="*/ 69 h 361"/>
                    <a:gd name="T4" fmla="*/ 81 w 283"/>
                    <a:gd name="T5" fmla="*/ 343 h 361"/>
                    <a:gd name="T6" fmla="*/ 249 w 283"/>
                    <a:gd name="T7" fmla="*/ 353 h 361"/>
                    <a:gd name="T8" fmla="*/ 283 w 283"/>
                    <a:gd name="T9" fmla="*/ 274 h 361"/>
                    <a:gd name="T10" fmla="*/ 252 w 283"/>
                    <a:gd name="T11" fmla="*/ 53 h 361"/>
                    <a:gd name="T12" fmla="*/ 199 w 283"/>
                    <a:gd name="T13" fmla="*/ 0 h 361"/>
                    <a:gd name="T14" fmla="*/ 199 w 283"/>
                    <a:gd name="T15" fmla="*/ 0 h 361"/>
                    <a:gd name="T16" fmla="*/ 199 w 283"/>
                    <a:gd name="T17" fmla="*/ 0 h 361"/>
                    <a:gd name="T18" fmla="*/ 199 w 283"/>
                    <a:gd name="T19" fmla="*/ 0 h 3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3" h="361">
                      <a:moveTo>
                        <a:pt x="199" y="0"/>
                      </a:moveTo>
                      <a:cubicBezTo>
                        <a:pt x="199" y="0"/>
                        <a:pt x="98" y="21"/>
                        <a:pt x="34" y="69"/>
                      </a:cubicBezTo>
                      <a:cubicBezTo>
                        <a:pt x="34" y="69"/>
                        <a:pt x="0" y="210"/>
                        <a:pt x="81" y="343"/>
                      </a:cubicBezTo>
                      <a:cubicBezTo>
                        <a:pt x="81" y="343"/>
                        <a:pt x="165" y="361"/>
                        <a:pt x="249" y="353"/>
                      </a:cubicBezTo>
                      <a:cubicBezTo>
                        <a:pt x="249" y="353"/>
                        <a:pt x="249" y="300"/>
                        <a:pt x="283" y="274"/>
                      </a:cubicBezTo>
                      <a:cubicBezTo>
                        <a:pt x="283" y="274"/>
                        <a:pt x="241" y="167"/>
                        <a:pt x="252" y="53"/>
                      </a:cubicBezTo>
                      <a:cubicBezTo>
                        <a:pt x="252" y="53"/>
                        <a:pt x="209" y="43"/>
                        <a:pt x="199" y="0"/>
                      </a:cubicBezTo>
                      <a:cubicBezTo>
                        <a:pt x="199" y="0"/>
                        <a:pt x="199" y="0"/>
                        <a:pt x="199" y="0"/>
                      </a:cubicBezTo>
                      <a:moveTo>
                        <a:pt x="199" y="0"/>
                      </a:moveTo>
                      <a:cubicBezTo>
                        <a:pt x="199" y="0"/>
                        <a:pt x="199" y="0"/>
                        <a:pt x="19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任意多边形 11"/>
                <p:cNvSpPr/>
                <p:nvPr/>
              </p:nvSpPr>
              <p:spPr bwMode="auto">
                <a:xfrm>
                  <a:off x="2091972" y="3263186"/>
                  <a:ext cx="383930" cy="178439"/>
                </a:xfrm>
                <a:custGeom>
                  <a:avLst/>
                  <a:gdLst>
                    <a:gd name="T0" fmla="*/ 0 w 355"/>
                    <a:gd name="T1" fmla="*/ 0 h 165"/>
                    <a:gd name="T2" fmla="*/ 355 w 355"/>
                    <a:gd name="T3" fmla="*/ 142 h 165"/>
                    <a:gd name="T4" fmla="*/ 248 w 355"/>
                    <a:gd name="T5" fmla="*/ 32 h 165"/>
                    <a:gd name="T6" fmla="*/ 156 w 355"/>
                    <a:gd name="T7" fmla="*/ 0 h 165"/>
                    <a:gd name="T8" fmla="*/ 0 w 355"/>
                    <a:gd name="T9" fmla="*/ 0 h 165"/>
                    <a:gd name="T10" fmla="*/ 0 w 355"/>
                    <a:gd name="T11" fmla="*/ 0 h 165"/>
                    <a:gd name="T12" fmla="*/ 0 w 355"/>
                    <a:gd name="T13" fmla="*/ 0 h 165"/>
                    <a:gd name="T14" fmla="*/ 0 w 355"/>
                    <a:gd name="T15" fmla="*/ 0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165">
                      <a:moveTo>
                        <a:pt x="0" y="0"/>
                      </a:moveTo>
                      <a:cubicBezTo>
                        <a:pt x="0" y="0"/>
                        <a:pt x="107" y="165"/>
                        <a:pt x="355" y="142"/>
                      </a:cubicBezTo>
                      <a:cubicBezTo>
                        <a:pt x="355" y="142"/>
                        <a:pt x="267" y="59"/>
                        <a:pt x="248" y="32"/>
                      </a:cubicBezTo>
                      <a:cubicBezTo>
                        <a:pt x="248" y="32"/>
                        <a:pt x="179" y="49"/>
                        <a:pt x="156" y="0"/>
                      </a:cubicBezTo>
                      <a:cubicBezTo>
                        <a:pt x="156" y="0"/>
                        <a:pt x="66" y="14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任意多边形 12"/>
                <p:cNvSpPr/>
                <p:nvPr/>
              </p:nvSpPr>
              <p:spPr bwMode="auto">
                <a:xfrm>
                  <a:off x="2397867" y="3011394"/>
                  <a:ext cx="419306" cy="393294"/>
                </a:xfrm>
                <a:custGeom>
                  <a:avLst/>
                  <a:gdLst>
                    <a:gd name="T0" fmla="*/ 0 w 387"/>
                    <a:gd name="T1" fmla="*/ 239 h 364"/>
                    <a:gd name="T2" fmla="*/ 24 w 387"/>
                    <a:gd name="T3" fmla="*/ 190 h 364"/>
                    <a:gd name="T4" fmla="*/ 246 w 387"/>
                    <a:gd name="T5" fmla="*/ 13 h 364"/>
                    <a:gd name="T6" fmla="*/ 292 w 387"/>
                    <a:gd name="T7" fmla="*/ 0 h 364"/>
                    <a:gd name="T8" fmla="*/ 387 w 387"/>
                    <a:gd name="T9" fmla="*/ 138 h 364"/>
                    <a:gd name="T10" fmla="*/ 133 w 387"/>
                    <a:gd name="T11" fmla="*/ 364 h 364"/>
                    <a:gd name="T12" fmla="*/ 0 w 387"/>
                    <a:gd name="T13" fmla="*/ 239 h 364"/>
                    <a:gd name="T14" fmla="*/ 0 w 387"/>
                    <a:gd name="T15" fmla="*/ 239 h 364"/>
                    <a:gd name="T16" fmla="*/ 0 w 387"/>
                    <a:gd name="T17" fmla="*/ 239 h 364"/>
                    <a:gd name="T18" fmla="*/ 0 w 387"/>
                    <a:gd name="T19" fmla="*/ 239 h 3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7" h="364">
                      <a:moveTo>
                        <a:pt x="0" y="239"/>
                      </a:moveTo>
                      <a:cubicBezTo>
                        <a:pt x="0" y="239"/>
                        <a:pt x="17" y="232"/>
                        <a:pt x="24" y="190"/>
                      </a:cubicBezTo>
                      <a:cubicBezTo>
                        <a:pt x="24" y="190"/>
                        <a:pt x="161" y="142"/>
                        <a:pt x="246" y="13"/>
                      </a:cubicBezTo>
                      <a:cubicBezTo>
                        <a:pt x="246" y="13"/>
                        <a:pt x="273" y="15"/>
                        <a:pt x="292" y="0"/>
                      </a:cubicBezTo>
                      <a:cubicBezTo>
                        <a:pt x="292" y="0"/>
                        <a:pt x="356" y="60"/>
                        <a:pt x="387" y="138"/>
                      </a:cubicBezTo>
                      <a:cubicBezTo>
                        <a:pt x="387" y="138"/>
                        <a:pt x="327" y="309"/>
                        <a:pt x="133" y="364"/>
                      </a:cubicBezTo>
                      <a:cubicBezTo>
                        <a:pt x="133" y="364"/>
                        <a:pt x="45" y="307"/>
                        <a:pt x="0" y="239"/>
                      </a:cubicBezTo>
                      <a:cubicBezTo>
                        <a:pt x="0" y="239"/>
                        <a:pt x="0" y="239"/>
                        <a:pt x="0" y="239"/>
                      </a:cubicBezTo>
                      <a:moveTo>
                        <a:pt x="0" y="239"/>
                      </a:moveTo>
                      <a:cubicBezTo>
                        <a:pt x="0" y="239"/>
                        <a:pt x="0" y="239"/>
                        <a:pt x="0" y="239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任意多边形 13"/>
                <p:cNvSpPr/>
                <p:nvPr/>
              </p:nvSpPr>
              <p:spPr bwMode="auto">
                <a:xfrm>
                  <a:off x="2745381" y="2762724"/>
                  <a:ext cx="143063" cy="333988"/>
                </a:xfrm>
                <a:custGeom>
                  <a:avLst/>
                  <a:gdLst>
                    <a:gd name="T0" fmla="*/ 31 w 132"/>
                    <a:gd name="T1" fmla="*/ 0 h 309"/>
                    <a:gd name="T2" fmla="*/ 86 w 132"/>
                    <a:gd name="T3" fmla="*/ 309 h 309"/>
                    <a:gd name="T4" fmla="*/ 3 w 132"/>
                    <a:gd name="T5" fmla="*/ 199 h 309"/>
                    <a:gd name="T6" fmla="*/ 0 w 132"/>
                    <a:gd name="T7" fmla="*/ 116 h 309"/>
                    <a:gd name="T8" fmla="*/ 31 w 132"/>
                    <a:gd name="T9" fmla="*/ 0 h 309"/>
                    <a:gd name="T10" fmla="*/ 31 w 132"/>
                    <a:gd name="T11" fmla="*/ 0 h 309"/>
                    <a:gd name="T12" fmla="*/ 31 w 132"/>
                    <a:gd name="T13" fmla="*/ 0 h 309"/>
                    <a:gd name="T14" fmla="*/ 31 w 132"/>
                    <a:gd name="T15" fmla="*/ 0 h 3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2" h="309">
                      <a:moveTo>
                        <a:pt x="31" y="0"/>
                      </a:moveTo>
                      <a:cubicBezTo>
                        <a:pt x="31" y="0"/>
                        <a:pt x="132" y="115"/>
                        <a:pt x="86" y="309"/>
                      </a:cubicBezTo>
                      <a:cubicBezTo>
                        <a:pt x="86" y="309"/>
                        <a:pt x="31" y="220"/>
                        <a:pt x="3" y="199"/>
                      </a:cubicBezTo>
                      <a:cubicBezTo>
                        <a:pt x="3" y="199"/>
                        <a:pt x="28" y="151"/>
                        <a:pt x="0" y="116"/>
                      </a:cubicBezTo>
                      <a:cubicBezTo>
                        <a:pt x="0" y="116"/>
                        <a:pt x="26" y="64"/>
                        <a:pt x="31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moveTo>
                        <a:pt x="31" y="0"/>
                      </a:moveTo>
                      <a:cubicBezTo>
                        <a:pt x="31" y="0"/>
                        <a:pt x="31" y="0"/>
                        <a:pt x="31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任意多边形 14"/>
                <p:cNvSpPr/>
                <p:nvPr/>
              </p:nvSpPr>
              <p:spPr bwMode="auto">
                <a:xfrm>
                  <a:off x="2323474" y="2568158"/>
                  <a:ext cx="418786" cy="297052"/>
                </a:xfrm>
                <a:custGeom>
                  <a:avLst/>
                  <a:gdLst>
                    <a:gd name="T0" fmla="*/ 0 w 387"/>
                    <a:gd name="T1" fmla="*/ 154 h 275"/>
                    <a:gd name="T2" fmla="*/ 30 w 387"/>
                    <a:gd name="T3" fmla="*/ 200 h 275"/>
                    <a:gd name="T4" fmla="*/ 262 w 387"/>
                    <a:gd name="T5" fmla="*/ 275 h 275"/>
                    <a:gd name="T6" fmla="*/ 356 w 387"/>
                    <a:gd name="T7" fmla="*/ 265 h 275"/>
                    <a:gd name="T8" fmla="*/ 387 w 387"/>
                    <a:gd name="T9" fmla="*/ 131 h 275"/>
                    <a:gd name="T10" fmla="*/ 91 w 387"/>
                    <a:gd name="T11" fmla="*/ 0 h 275"/>
                    <a:gd name="T12" fmla="*/ 0 w 387"/>
                    <a:gd name="T13" fmla="*/ 154 h 275"/>
                    <a:gd name="T14" fmla="*/ 0 w 387"/>
                    <a:gd name="T15" fmla="*/ 154 h 275"/>
                    <a:gd name="T16" fmla="*/ 0 w 387"/>
                    <a:gd name="T17" fmla="*/ 154 h 275"/>
                    <a:gd name="T18" fmla="*/ 0 w 387"/>
                    <a:gd name="T19" fmla="*/ 154 h 2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7" h="275">
                      <a:moveTo>
                        <a:pt x="0" y="154"/>
                      </a:moveTo>
                      <a:cubicBezTo>
                        <a:pt x="0" y="154"/>
                        <a:pt x="29" y="178"/>
                        <a:pt x="30" y="200"/>
                      </a:cubicBezTo>
                      <a:cubicBezTo>
                        <a:pt x="30" y="200"/>
                        <a:pt x="154" y="207"/>
                        <a:pt x="262" y="275"/>
                      </a:cubicBezTo>
                      <a:cubicBezTo>
                        <a:pt x="262" y="275"/>
                        <a:pt x="310" y="235"/>
                        <a:pt x="356" y="265"/>
                      </a:cubicBezTo>
                      <a:cubicBezTo>
                        <a:pt x="356" y="265"/>
                        <a:pt x="382" y="217"/>
                        <a:pt x="387" y="131"/>
                      </a:cubicBezTo>
                      <a:cubicBezTo>
                        <a:pt x="387" y="131"/>
                        <a:pt x="291" y="4"/>
                        <a:pt x="91" y="0"/>
                      </a:cubicBezTo>
                      <a:cubicBezTo>
                        <a:pt x="91" y="0"/>
                        <a:pt x="13" y="106"/>
                        <a:pt x="0" y="154"/>
                      </a:cubicBezTo>
                      <a:cubicBezTo>
                        <a:pt x="0" y="154"/>
                        <a:pt x="0" y="154"/>
                        <a:pt x="0" y="154"/>
                      </a:cubicBezTo>
                      <a:moveTo>
                        <a:pt x="0" y="154"/>
                      </a:moveTo>
                      <a:cubicBezTo>
                        <a:pt x="0" y="154"/>
                        <a:pt x="0" y="154"/>
                        <a:pt x="0" y="154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任意多边形 15"/>
                <p:cNvSpPr/>
                <p:nvPr/>
              </p:nvSpPr>
              <p:spPr bwMode="auto">
                <a:xfrm>
                  <a:off x="2285497" y="2829834"/>
                  <a:ext cx="333468" cy="340231"/>
                </a:xfrm>
                <a:custGeom>
                  <a:avLst/>
                  <a:gdLst>
                    <a:gd name="T0" fmla="*/ 0 w 308"/>
                    <a:gd name="T1" fmla="*/ 65 h 315"/>
                    <a:gd name="T2" fmla="*/ 68 w 308"/>
                    <a:gd name="T3" fmla="*/ 0 h 315"/>
                    <a:gd name="T4" fmla="*/ 274 w 308"/>
                    <a:gd name="T5" fmla="*/ 65 h 315"/>
                    <a:gd name="T6" fmla="*/ 308 w 308"/>
                    <a:gd name="T7" fmla="*/ 168 h 315"/>
                    <a:gd name="T8" fmla="*/ 121 w 308"/>
                    <a:gd name="T9" fmla="*/ 315 h 315"/>
                    <a:gd name="T10" fmla="*/ 28 w 308"/>
                    <a:gd name="T11" fmla="*/ 267 h 315"/>
                    <a:gd name="T12" fmla="*/ 0 w 308"/>
                    <a:gd name="T13" fmla="*/ 65 h 315"/>
                    <a:gd name="T14" fmla="*/ 0 w 308"/>
                    <a:gd name="T15" fmla="*/ 65 h 315"/>
                    <a:gd name="T16" fmla="*/ 0 w 308"/>
                    <a:gd name="T17" fmla="*/ 65 h 315"/>
                    <a:gd name="T18" fmla="*/ 0 w 308"/>
                    <a:gd name="T19" fmla="*/ 65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8" h="315">
                      <a:moveTo>
                        <a:pt x="0" y="65"/>
                      </a:moveTo>
                      <a:cubicBezTo>
                        <a:pt x="0" y="65"/>
                        <a:pt x="58" y="69"/>
                        <a:pt x="68" y="0"/>
                      </a:cubicBezTo>
                      <a:cubicBezTo>
                        <a:pt x="68" y="0"/>
                        <a:pt x="182" y="11"/>
                        <a:pt x="274" y="65"/>
                      </a:cubicBezTo>
                      <a:cubicBezTo>
                        <a:pt x="274" y="65"/>
                        <a:pt x="252" y="134"/>
                        <a:pt x="308" y="168"/>
                      </a:cubicBezTo>
                      <a:cubicBezTo>
                        <a:pt x="308" y="168"/>
                        <a:pt x="251" y="254"/>
                        <a:pt x="121" y="315"/>
                      </a:cubicBezTo>
                      <a:cubicBezTo>
                        <a:pt x="121" y="315"/>
                        <a:pt x="96" y="256"/>
                        <a:pt x="28" y="267"/>
                      </a:cubicBezTo>
                      <a:cubicBezTo>
                        <a:pt x="29" y="267"/>
                        <a:pt x="1" y="214"/>
                        <a:pt x="0" y="65"/>
                      </a:cubicBezTo>
                      <a:cubicBezTo>
                        <a:pt x="0" y="65"/>
                        <a:pt x="0" y="65"/>
                        <a:pt x="0" y="65"/>
                      </a:cubicBezTo>
                      <a:moveTo>
                        <a:pt x="0" y="65"/>
                      </a:moveTo>
                      <a:cubicBezTo>
                        <a:pt x="0" y="65"/>
                        <a:pt x="0" y="65"/>
                        <a:pt x="0" y="65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任意多边形 16"/>
                <p:cNvSpPr/>
                <p:nvPr/>
              </p:nvSpPr>
              <p:spPr bwMode="auto">
                <a:xfrm>
                  <a:off x="1855787" y="3448908"/>
                  <a:ext cx="1139825" cy="256474"/>
                </a:xfrm>
                <a:custGeom>
                  <a:avLst/>
                  <a:gdLst>
                    <a:gd name="T0" fmla="*/ 999 w 1053"/>
                    <a:gd name="T1" fmla="*/ 90 h 237"/>
                    <a:gd name="T2" fmla="*/ 603 w 1053"/>
                    <a:gd name="T3" fmla="*/ 90 h 237"/>
                    <a:gd name="T4" fmla="*/ 572 w 1053"/>
                    <a:gd name="T5" fmla="*/ 58 h 237"/>
                    <a:gd name="T6" fmla="*/ 572 w 1053"/>
                    <a:gd name="T7" fmla="*/ 0 h 237"/>
                    <a:gd name="T8" fmla="*/ 469 w 1053"/>
                    <a:gd name="T9" fmla="*/ 0 h 237"/>
                    <a:gd name="T10" fmla="*/ 469 w 1053"/>
                    <a:gd name="T11" fmla="*/ 58 h 237"/>
                    <a:gd name="T12" fmla="*/ 438 w 1053"/>
                    <a:gd name="T13" fmla="*/ 90 h 237"/>
                    <a:gd name="T14" fmla="*/ 54 w 1053"/>
                    <a:gd name="T15" fmla="*/ 90 h 237"/>
                    <a:gd name="T16" fmla="*/ 0 w 1053"/>
                    <a:gd name="T17" fmla="*/ 144 h 237"/>
                    <a:gd name="T18" fmla="*/ 0 w 1053"/>
                    <a:gd name="T19" fmla="*/ 144 h 237"/>
                    <a:gd name="T20" fmla="*/ 54 w 1053"/>
                    <a:gd name="T21" fmla="*/ 198 h 237"/>
                    <a:gd name="T22" fmla="*/ 443 w 1053"/>
                    <a:gd name="T23" fmla="*/ 198 h 237"/>
                    <a:gd name="T24" fmla="*/ 520 w 1053"/>
                    <a:gd name="T25" fmla="*/ 237 h 237"/>
                    <a:gd name="T26" fmla="*/ 598 w 1053"/>
                    <a:gd name="T27" fmla="*/ 198 h 237"/>
                    <a:gd name="T28" fmla="*/ 999 w 1053"/>
                    <a:gd name="T29" fmla="*/ 198 h 237"/>
                    <a:gd name="T30" fmla="*/ 1053 w 1053"/>
                    <a:gd name="T31" fmla="*/ 144 h 237"/>
                    <a:gd name="T32" fmla="*/ 1053 w 1053"/>
                    <a:gd name="T33" fmla="*/ 144 h 237"/>
                    <a:gd name="T34" fmla="*/ 999 w 1053"/>
                    <a:gd name="T35" fmla="*/ 9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053" h="237">
                      <a:moveTo>
                        <a:pt x="999" y="90"/>
                      </a:moveTo>
                      <a:cubicBezTo>
                        <a:pt x="603" y="90"/>
                        <a:pt x="603" y="90"/>
                        <a:pt x="603" y="90"/>
                      </a:cubicBezTo>
                      <a:cubicBezTo>
                        <a:pt x="595" y="77"/>
                        <a:pt x="585" y="66"/>
                        <a:pt x="572" y="58"/>
                      </a:cubicBezTo>
                      <a:cubicBezTo>
                        <a:pt x="572" y="0"/>
                        <a:pt x="572" y="0"/>
                        <a:pt x="572" y="0"/>
                      </a:cubicBezTo>
                      <a:cubicBezTo>
                        <a:pt x="469" y="0"/>
                        <a:pt x="469" y="0"/>
                        <a:pt x="469" y="0"/>
                      </a:cubicBezTo>
                      <a:cubicBezTo>
                        <a:pt x="469" y="58"/>
                        <a:pt x="469" y="58"/>
                        <a:pt x="469" y="58"/>
                      </a:cubicBezTo>
                      <a:cubicBezTo>
                        <a:pt x="456" y="66"/>
                        <a:pt x="446" y="77"/>
                        <a:pt x="438" y="90"/>
                      </a:cubicBezTo>
                      <a:cubicBezTo>
                        <a:pt x="54" y="90"/>
                        <a:pt x="54" y="90"/>
                        <a:pt x="54" y="90"/>
                      </a:cubicBezTo>
                      <a:cubicBezTo>
                        <a:pt x="24" y="90"/>
                        <a:pt x="0" y="114"/>
                        <a:pt x="0" y="144"/>
                      </a:cubicBezTo>
                      <a:cubicBezTo>
                        <a:pt x="0" y="144"/>
                        <a:pt x="0" y="144"/>
                        <a:pt x="0" y="144"/>
                      </a:cubicBezTo>
                      <a:cubicBezTo>
                        <a:pt x="0" y="174"/>
                        <a:pt x="24" y="198"/>
                        <a:pt x="54" y="198"/>
                      </a:cubicBezTo>
                      <a:cubicBezTo>
                        <a:pt x="443" y="198"/>
                        <a:pt x="443" y="198"/>
                        <a:pt x="443" y="198"/>
                      </a:cubicBezTo>
                      <a:cubicBezTo>
                        <a:pt x="461" y="222"/>
                        <a:pt x="489" y="237"/>
                        <a:pt x="520" y="237"/>
                      </a:cubicBezTo>
                      <a:cubicBezTo>
                        <a:pt x="552" y="237"/>
                        <a:pt x="580" y="222"/>
                        <a:pt x="598" y="198"/>
                      </a:cubicBezTo>
                      <a:cubicBezTo>
                        <a:pt x="999" y="198"/>
                        <a:pt x="999" y="198"/>
                        <a:pt x="999" y="198"/>
                      </a:cubicBezTo>
                      <a:cubicBezTo>
                        <a:pt x="1029" y="198"/>
                        <a:pt x="1053" y="174"/>
                        <a:pt x="1053" y="144"/>
                      </a:cubicBezTo>
                      <a:cubicBezTo>
                        <a:pt x="1053" y="144"/>
                        <a:pt x="1053" y="144"/>
                        <a:pt x="1053" y="144"/>
                      </a:cubicBezTo>
                      <a:cubicBezTo>
                        <a:pt x="1053" y="114"/>
                        <a:pt x="1029" y="90"/>
                        <a:pt x="999" y="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4162531" y="3219188"/>
              <a:ext cx="818941" cy="820170"/>
              <a:chOff x="5550040" y="4292251"/>
              <a:chExt cx="1091921" cy="1093560"/>
            </a:xfrm>
          </p:grpSpPr>
          <p:sp>
            <p:nvSpPr>
              <p:cNvPr id="36" name="椭圆 35"/>
              <p:cNvSpPr/>
              <p:nvPr/>
            </p:nvSpPr>
            <p:spPr>
              <a:xfrm flipV="1">
                <a:off x="5550040" y="4292251"/>
                <a:ext cx="1091921" cy="1093560"/>
              </a:xfrm>
              <a:prstGeom prst="ellipse">
                <a:avLst/>
              </a:prstGeom>
              <a:solidFill>
                <a:schemeClr val="accent1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任意多边形 19"/>
              <p:cNvSpPr/>
              <p:nvPr/>
            </p:nvSpPr>
            <p:spPr bwMode="auto">
              <a:xfrm>
                <a:off x="5853186" y="4560300"/>
                <a:ext cx="485628" cy="509319"/>
              </a:xfrm>
              <a:custGeom>
                <a:avLst/>
                <a:gdLst>
                  <a:gd name="T0" fmla="*/ 994 w 1104"/>
                  <a:gd name="T1" fmla="*/ 355 h 1159"/>
                  <a:gd name="T2" fmla="*/ 994 w 1104"/>
                  <a:gd name="T3" fmla="*/ 607 h 1159"/>
                  <a:gd name="T4" fmla="*/ 735 w 1104"/>
                  <a:gd name="T5" fmla="*/ 607 h 1159"/>
                  <a:gd name="T6" fmla="*/ 552 w 1104"/>
                  <a:gd name="T7" fmla="*/ 746 h 1159"/>
                  <a:gd name="T8" fmla="*/ 369 w 1104"/>
                  <a:gd name="T9" fmla="*/ 607 h 1159"/>
                  <a:gd name="T10" fmla="*/ 221 w 1104"/>
                  <a:gd name="T11" fmla="*/ 607 h 1159"/>
                  <a:gd name="T12" fmla="*/ 221 w 1104"/>
                  <a:gd name="T13" fmla="*/ 775 h 1159"/>
                  <a:gd name="T14" fmla="*/ 386 w 1104"/>
                  <a:gd name="T15" fmla="*/ 966 h 1159"/>
                  <a:gd name="T16" fmla="*/ 193 w 1104"/>
                  <a:gd name="T17" fmla="*/ 1159 h 1159"/>
                  <a:gd name="T18" fmla="*/ 0 w 1104"/>
                  <a:gd name="T19" fmla="*/ 966 h 1159"/>
                  <a:gd name="T20" fmla="*/ 110 w 1104"/>
                  <a:gd name="T21" fmla="*/ 792 h 1159"/>
                  <a:gd name="T22" fmla="*/ 110 w 1104"/>
                  <a:gd name="T23" fmla="*/ 497 h 1159"/>
                  <a:gd name="T24" fmla="*/ 374 w 1104"/>
                  <a:gd name="T25" fmla="*/ 497 h 1159"/>
                  <a:gd name="T26" fmla="*/ 552 w 1104"/>
                  <a:gd name="T27" fmla="*/ 374 h 1159"/>
                  <a:gd name="T28" fmla="*/ 730 w 1104"/>
                  <a:gd name="T29" fmla="*/ 497 h 1159"/>
                  <a:gd name="T30" fmla="*/ 883 w 1104"/>
                  <a:gd name="T31" fmla="*/ 497 h 1159"/>
                  <a:gd name="T32" fmla="*/ 879 w 1104"/>
                  <a:gd name="T33" fmla="*/ 369 h 1159"/>
                  <a:gd name="T34" fmla="*/ 724 w 1104"/>
                  <a:gd name="T35" fmla="*/ 186 h 1159"/>
                  <a:gd name="T36" fmla="*/ 914 w 1104"/>
                  <a:gd name="T37" fmla="*/ 0 h 1159"/>
                  <a:gd name="T38" fmla="*/ 1104 w 1104"/>
                  <a:gd name="T39" fmla="*/ 186 h 1159"/>
                  <a:gd name="T40" fmla="*/ 994 w 1104"/>
                  <a:gd name="T41" fmla="*/ 355 h 1159"/>
                  <a:gd name="T42" fmla="*/ 76 w 1104"/>
                  <a:gd name="T43" fmla="*/ 973 h 1159"/>
                  <a:gd name="T44" fmla="*/ 191 w 1104"/>
                  <a:gd name="T45" fmla="*/ 1087 h 1159"/>
                  <a:gd name="T46" fmla="*/ 305 w 1104"/>
                  <a:gd name="T47" fmla="*/ 973 h 1159"/>
                  <a:gd name="T48" fmla="*/ 191 w 1104"/>
                  <a:gd name="T49" fmla="*/ 860 h 1159"/>
                  <a:gd name="T50" fmla="*/ 76 w 1104"/>
                  <a:gd name="T51" fmla="*/ 973 h 1159"/>
                  <a:gd name="T52" fmla="*/ 552 w 1104"/>
                  <a:gd name="T53" fmla="*/ 447 h 1159"/>
                  <a:gd name="T54" fmla="*/ 438 w 1104"/>
                  <a:gd name="T55" fmla="*/ 561 h 1159"/>
                  <a:gd name="T56" fmla="*/ 552 w 1104"/>
                  <a:gd name="T57" fmla="*/ 674 h 1159"/>
                  <a:gd name="T58" fmla="*/ 667 w 1104"/>
                  <a:gd name="T59" fmla="*/ 561 h 1159"/>
                  <a:gd name="T60" fmla="*/ 552 w 1104"/>
                  <a:gd name="T61" fmla="*/ 447 h 1159"/>
                  <a:gd name="T62" fmla="*/ 914 w 1104"/>
                  <a:gd name="T63" fmla="*/ 73 h 1159"/>
                  <a:gd name="T64" fmla="*/ 799 w 1104"/>
                  <a:gd name="T65" fmla="*/ 187 h 1159"/>
                  <a:gd name="T66" fmla="*/ 914 w 1104"/>
                  <a:gd name="T67" fmla="*/ 300 h 1159"/>
                  <a:gd name="T68" fmla="*/ 1029 w 1104"/>
                  <a:gd name="T69" fmla="*/ 187 h 1159"/>
                  <a:gd name="T70" fmla="*/ 914 w 1104"/>
                  <a:gd name="T71" fmla="*/ 73 h 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04" h="1159">
                    <a:moveTo>
                      <a:pt x="994" y="355"/>
                    </a:moveTo>
                    <a:cubicBezTo>
                      <a:pt x="994" y="607"/>
                      <a:pt x="994" y="607"/>
                      <a:pt x="994" y="607"/>
                    </a:cubicBezTo>
                    <a:cubicBezTo>
                      <a:pt x="735" y="607"/>
                      <a:pt x="735" y="607"/>
                      <a:pt x="735" y="607"/>
                    </a:cubicBezTo>
                    <a:cubicBezTo>
                      <a:pt x="714" y="687"/>
                      <a:pt x="640" y="746"/>
                      <a:pt x="552" y="746"/>
                    </a:cubicBezTo>
                    <a:cubicBezTo>
                      <a:pt x="464" y="746"/>
                      <a:pt x="390" y="687"/>
                      <a:pt x="369" y="607"/>
                    </a:cubicBezTo>
                    <a:cubicBezTo>
                      <a:pt x="221" y="607"/>
                      <a:pt x="221" y="607"/>
                      <a:pt x="221" y="607"/>
                    </a:cubicBezTo>
                    <a:cubicBezTo>
                      <a:pt x="221" y="775"/>
                      <a:pt x="221" y="775"/>
                      <a:pt x="221" y="775"/>
                    </a:cubicBezTo>
                    <a:cubicBezTo>
                      <a:pt x="314" y="789"/>
                      <a:pt x="386" y="869"/>
                      <a:pt x="386" y="966"/>
                    </a:cubicBezTo>
                    <a:cubicBezTo>
                      <a:pt x="386" y="1072"/>
                      <a:pt x="300" y="1159"/>
                      <a:pt x="193" y="1159"/>
                    </a:cubicBezTo>
                    <a:cubicBezTo>
                      <a:pt x="87" y="1159"/>
                      <a:pt x="0" y="1072"/>
                      <a:pt x="0" y="966"/>
                    </a:cubicBezTo>
                    <a:cubicBezTo>
                      <a:pt x="0" y="889"/>
                      <a:pt x="45" y="823"/>
                      <a:pt x="110" y="792"/>
                    </a:cubicBezTo>
                    <a:cubicBezTo>
                      <a:pt x="110" y="497"/>
                      <a:pt x="110" y="497"/>
                      <a:pt x="110" y="497"/>
                    </a:cubicBezTo>
                    <a:cubicBezTo>
                      <a:pt x="374" y="497"/>
                      <a:pt x="374" y="497"/>
                      <a:pt x="374" y="497"/>
                    </a:cubicBezTo>
                    <a:cubicBezTo>
                      <a:pt x="400" y="425"/>
                      <a:pt x="470" y="374"/>
                      <a:pt x="552" y="374"/>
                    </a:cubicBezTo>
                    <a:cubicBezTo>
                      <a:pt x="634" y="374"/>
                      <a:pt x="704" y="425"/>
                      <a:pt x="730" y="497"/>
                    </a:cubicBezTo>
                    <a:cubicBezTo>
                      <a:pt x="883" y="497"/>
                      <a:pt x="883" y="497"/>
                      <a:pt x="883" y="497"/>
                    </a:cubicBezTo>
                    <a:cubicBezTo>
                      <a:pt x="879" y="369"/>
                      <a:pt x="879" y="369"/>
                      <a:pt x="879" y="369"/>
                    </a:cubicBezTo>
                    <a:cubicBezTo>
                      <a:pt x="790" y="353"/>
                      <a:pt x="724" y="277"/>
                      <a:pt x="724" y="186"/>
                    </a:cubicBezTo>
                    <a:cubicBezTo>
                      <a:pt x="724" y="83"/>
                      <a:pt x="809" y="0"/>
                      <a:pt x="914" y="0"/>
                    </a:cubicBezTo>
                    <a:cubicBezTo>
                      <a:pt x="1019" y="0"/>
                      <a:pt x="1104" y="83"/>
                      <a:pt x="1104" y="186"/>
                    </a:cubicBezTo>
                    <a:cubicBezTo>
                      <a:pt x="1104" y="261"/>
                      <a:pt x="1059" y="325"/>
                      <a:pt x="994" y="355"/>
                    </a:cubicBezTo>
                    <a:close/>
                    <a:moveTo>
                      <a:pt x="76" y="973"/>
                    </a:moveTo>
                    <a:cubicBezTo>
                      <a:pt x="76" y="1036"/>
                      <a:pt x="127" y="1087"/>
                      <a:pt x="191" y="1087"/>
                    </a:cubicBezTo>
                    <a:cubicBezTo>
                      <a:pt x="254" y="1087"/>
                      <a:pt x="305" y="1036"/>
                      <a:pt x="305" y="973"/>
                    </a:cubicBezTo>
                    <a:cubicBezTo>
                      <a:pt x="305" y="911"/>
                      <a:pt x="254" y="860"/>
                      <a:pt x="191" y="860"/>
                    </a:cubicBezTo>
                    <a:cubicBezTo>
                      <a:pt x="127" y="860"/>
                      <a:pt x="76" y="911"/>
                      <a:pt x="76" y="973"/>
                    </a:cubicBezTo>
                    <a:close/>
                    <a:moveTo>
                      <a:pt x="552" y="447"/>
                    </a:moveTo>
                    <a:cubicBezTo>
                      <a:pt x="489" y="447"/>
                      <a:pt x="438" y="498"/>
                      <a:pt x="438" y="561"/>
                    </a:cubicBezTo>
                    <a:cubicBezTo>
                      <a:pt x="438" y="623"/>
                      <a:pt x="489" y="674"/>
                      <a:pt x="552" y="674"/>
                    </a:cubicBezTo>
                    <a:cubicBezTo>
                      <a:pt x="616" y="674"/>
                      <a:pt x="667" y="623"/>
                      <a:pt x="667" y="561"/>
                    </a:cubicBezTo>
                    <a:cubicBezTo>
                      <a:pt x="667" y="498"/>
                      <a:pt x="616" y="447"/>
                      <a:pt x="552" y="447"/>
                    </a:cubicBezTo>
                    <a:close/>
                    <a:moveTo>
                      <a:pt x="914" y="73"/>
                    </a:moveTo>
                    <a:cubicBezTo>
                      <a:pt x="851" y="73"/>
                      <a:pt x="799" y="124"/>
                      <a:pt x="799" y="187"/>
                    </a:cubicBezTo>
                    <a:cubicBezTo>
                      <a:pt x="799" y="249"/>
                      <a:pt x="851" y="300"/>
                      <a:pt x="914" y="300"/>
                    </a:cubicBezTo>
                    <a:cubicBezTo>
                      <a:pt x="977" y="300"/>
                      <a:pt x="1029" y="249"/>
                      <a:pt x="1029" y="187"/>
                    </a:cubicBezTo>
                    <a:cubicBezTo>
                      <a:pt x="1029" y="124"/>
                      <a:pt x="977" y="73"/>
                      <a:pt x="914" y="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117668" y="2731090"/>
              <a:ext cx="818941" cy="820170"/>
              <a:chOff x="6823556" y="3641454"/>
              <a:chExt cx="1091921" cy="1093560"/>
            </a:xfrm>
          </p:grpSpPr>
          <p:sp>
            <p:nvSpPr>
              <p:cNvPr id="29" name="椭圆 28"/>
              <p:cNvSpPr/>
              <p:nvPr/>
            </p:nvSpPr>
            <p:spPr>
              <a:xfrm flipV="1">
                <a:off x="6823556" y="3641454"/>
                <a:ext cx="1091921" cy="1093560"/>
              </a:xfrm>
              <a:prstGeom prst="ellipse">
                <a:avLst/>
              </a:prstGeom>
              <a:solidFill>
                <a:schemeClr val="accent3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7167926" y="3879957"/>
                <a:ext cx="529194" cy="526452"/>
                <a:chOff x="6689328" y="3781703"/>
                <a:chExt cx="508205" cy="505574"/>
              </a:xfrm>
            </p:grpSpPr>
            <p:sp>
              <p:nvSpPr>
                <p:cNvPr id="31" name="任意多边形 23"/>
                <p:cNvSpPr/>
                <p:nvPr/>
              </p:nvSpPr>
              <p:spPr bwMode="auto">
                <a:xfrm>
                  <a:off x="6689328" y="4032649"/>
                  <a:ext cx="341171" cy="254628"/>
                </a:xfrm>
                <a:custGeom>
                  <a:avLst/>
                  <a:gdLst>
                    <a:gd name="T0" fmla="*/ 623 w 623"/>
                    <a:gd name="T1" fmla="*/ 427 h 466"/>
                    <a:gd name="T2" fmla="*/ 618 w 623"/>
                    <a:gd name="T3" fmla="*/ 428 h 466"/>
                    <a:gd name="T4" fmla="*/ 607 w 623"/>
                    <a:gd name="T5" fmla="*/ 425 h 466"/>
                    <a:gd name="T6" fmla="*/ 541 w 623"/>
                    <a:gd name="T7" fmla="*/ 390 h 466"/>
                    <a:gd name="T8" fmla="*/ 475 w 623"/>
                    <a:gd name="T9" fmla="*/ 425 h 466"/>
                    <a:gd name="T10" fmla="*/ 464 w 623"/>
                    <a:gd name="T11" fmla="*/ 428 h 466"/>
                    <a:gd name="T12" fmla="*/ 449 w 623"/>
                    <a:gd name="T13" fmla="*/ 423 h 466"/>
                    <a:gd name="T14" fmla="*/ 440 w 623"/>
                    <a:gd name="T15" fmla="*/ 399 h 466"/>
                    <a:gd name="T16" fmla="*/ 452 w 623"/>
                    <a:gd name="T17" fmla="*/ 326 h 466"/>
                    <a:gd name="T18" fmla="*/ 399 w 623"/>
                    <a:gd name="T19" fmla="*/ 273 h 466"/>
                    <a:gd name="T20" fmla="*/ 392 w 623"/>
                    <a:gd name="T21" fmla="*/ 249 h 466"/>
                    <a:gd name="T22" fmla="*/ 412 w 623"/>
                    <a:gd name="T23" fmla="*/ 232 h 466"/>
                    <a:gd name="T24" fmla="*/ 486 w 623"/>
                    <a:gd name="T25" fmla="*/ 221 h 466"/>
                    <a:gd name="T26" fmla="*/ 519 w 623"/>
                    <a:gd name="T27" fmla="*/ 154 h 466"/>
                    <a:gd name="T28" fmla="*/ 541 w 623"/>
                    <a:gd name="T29" fmla="*/ 141 h 466"/>
                    <a:gd name="T30" fmla="*/ 563 w 623"/>
                    <a:gd name="T31" fmla="*/ 154 h 466"/>
                    <a:gd name="T32" fmla="*/ 582 w 623"/>
                    <a:gd name="T33" fmla="*/ 192 h 466"/>
                    <a:gd name="T34" fmla="*/ 529 w 623"/>
                    <a:gd name="T35" fmla="*/ 78 h 466"/>
                    <a:gd name="T36" fmla="*/ 407 w 623"/>
                    <a:gd name="T37" fmla="*/ 1 h 466"/>
                    <a:gd name="T38" fmla="*/ 391 w 623"/>
                    <a:gd name="T39" fmla="*/ 7 h 466"/>
                    <a:gd name="T40" fmla="*/ 351 w 623"/>
                    <a:gd name="T41" fmla="*/ 63 h 466"/>
                    <a:gd name="T42" fmla="*/ 307 w 623"/>
                    <a:gd name="T43" fmla="*/ 3 h 466"/>
                    <a:gd name="T44" fmla="*/ 338 w 623"/>
                    <a:gd name="T45" fmla="*/ 107 h 466"/>
                    <a:gd name="T46" fmla="*/ 338 w 623"/>
                    <a:gd name="T47" fmla="*/ 115 h 466"/>
                    <a:gd name="T48" fmla="*/ 306 w 623"/>
                    <a:gd name="T49" fmla="*/ 262 h 466"/>
                    <a:gd name="T50" fmla="*/ 306 w 623"/>
                    <a:gd name="T51" fmla="*/ 264 h 466"/>
                    <a:gd name="T52" fmla="*/ 306 w 623"/>
                    <a:gd name="T53" fmla="*/ 265 h 466"/>
                    <a:gd name="T54" fmla="*/ 306 w 623"/>
                    <a:gd name="T55" fmla="*/ 264 h 466"/>
                    <a:gd name="T56" fmla="*/ 306 w 623"/>
                    <a:gd name="T57" fmla="*/ 263 h 466"/>
                    <a:gd name="T58" fmla="*/ 271 w 623"/>
                    <a:gd name="T59" fmla="*/ 115 h 466"/>
                    <a:gd name="T60" fmla="*/ 272 w 623"/>
                    <a:gd name="T61" fmla="*/ 107 h 466"/>
                    <a:gd name="T62" fmla="*/ 305 w 623"/>
                    <a:gd name="T63" fmla="*/ 1 h 466"/>
                    <a:gd name="T64" fmla="*/ 259 w 623"/>
                    <a:gd name="T65" fmla="*/ 65 h 466"/>
                    <a:gd name="T66" fmla="*/ 219 w 623"/>
                    <a:gd name="T67" fmla="*/ 11 h 466"/>
                    <a:gd name="T68" fmla="*/ 202 w 623"/>
                    <a:gd name="T69" fmla="*/ 5 h 466"/>
                    <a:gd name="T70" fmla="*/ 98 w 623"/>
                    <a:gd name="T71" fmla="*/ 74 h 466"/>
                    <a:gd name="T72" fmla="*/ 95 w 623"/>
                    <a:gd name="T73" fmla="*/ 78 h 466"/>
                    <a:gd name="T74" fmla="*/ 93 w 623"/>
                    <a:gd name="T75" fmla="*/ 80 h 466"/>
                    <a:gd name="T76" fmla="*/ 87 w 623"/>
                    <a:gd name="T77" fmla="*/ 91 h 466"/>
                    <a:gd name="T78" fmla="*/ 88 w 623"/>
                    <a:gd name="T79" fmla="*/ 91 h 466"/>
                    <a:gd name="T80" fmla="*/ 75 w 623"/>
                    <a:gd name="T81" fmla="*/ 119 h 466"/>
                    <a:gd name="T82" fmla="*/ 74 w 623"/>
                    <a:gd name="T83" fmla="*/ 118 h 466"/>
                    <a:gd name="T84" fmla="*/ 0 w 623"/>
                    <a:gd name="T85" fmla="*/ 411 h 466"/>
                    <a:gd name="T86" fmla="*/ 2 w 623"/>
                    <a:gd name="T87" fmla="*/ 411 h 466"/>
                    <a:gd name="T88" fmla="*/ 66 w 623"/>
                    <a:gd name="T89" fmla="*/ 465 h 466"/>
                    <a:gd name="T90" fmla="*/ 556 w 623"/>
                    <a:gd name="T91" fmla="*/ 465 h 466"/>
                    <a:gd name="T92" fmla="*/ 623 w 623"/>
                    <a:gd name="T93" fmla="*/ 427 h 4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23" h="466">
                      <a:moveTo>
                        <a:pt x="623" y="427"/>
                      </a:moveTo>
                      <a:cubicBezTo>
                        <a:pt x="622" y="428"/>
                        <a:pt x="620" y="428"/>
                        <a:pt x="618" y="428"/>
                      </a:cubicBezTo>
                      <a:cubicBezTo>
                        <a:pt x="614" y="428"/>
                        <a:pt x="611" y="427"/>
                        <a:pt x="607" y="425"/>
                      </a:cubicBezTo>
                      <a:cubicBezTo>
                        <a:pt x="541" y="390"/>
                        <a:pt x="541" y="390"/>
                        <a:pt x="541" y="390"/>
                      </a:cubicBezTo>
                      <a:cubicBezTo>
                        <a:pt x="475" y="425"/>
                        <a:pt x="475" y="425"/>
                        <a:pt x="475" y="425"/>
                      </a:cubicBezTo>
                      <a:cubicBezTo>
                        <a:pt x="471" y="427"/>
                        <a:pt x="468" y="428"/>
                        <a:pt x="464" y="428"/>
                      </a:cubicBezTo>
                      <a:cubicBezTo>
                        <a:pt x="458" y="428"/>
                        <a:pt x="453" y="426"/>
                        <a:pt x="449" y="423"/>
                      </a:cubicBezTo>
                      <a:cubicBezTo>
                        <a:pt x="442" y="418"/>
                        <a:pt x="438" y="408"/>
                        <a:pt x="440" y="399"/>
                      </a:cubicBezTo>
                      <a:cubicBezTo>
                        <a:pt x="452" y="326"/>
                        <a:pt x="452" y="326"/>
                        <a:pt x="452" y="326"/>
                      </a:cubicBezTo>
                      <a:cubicBezTo>
                        <a:pt x="399" y="273"/>
                        <a:pt x="399" y="273"/>
                        <a:pt x="399" y="273"/>
                      </a:cubicBezTo>
                      <a:cubicBezTo>
                        <a:pt x="392" y="267"/>
                        <a:pt x="390" y="257"/>
                        <a:pt x="392" y="249"/>
                      </a:cubicBezTo>
                      <a:cubicBezTo>
                        <a:pt x="395" y="240"/>
                        <a:pt x="403" y="233"/>
                        <a:pt x="412" y="232"/>
                      </a:cubicBezTo>
                      <a:cubicBezTo>
                        <a:pt x="486" y="221"/>
                        <a:pt x="486" y="221"/>
                        <a:pt x="486" y="221"/>
                      </a:cubicBezTo>
                      <a:cubicBezTo>
                        <a:pt x="519" y="154"/>
                        <a:pt x="519" y="154"/>
                        <a:pt x="519" y="154"/>
                      </a:cubicBezTo>
                      <a:cubicBezTo>
                        <a:pt x="523" y="146"/>
                        <a:pt x="532" y="141"/>
                        <a:pt x="541" y="141"/>
                      </a:cubicBezTo>
                      <a:cubicBezTo>
                        <a:pt x="550" y="141"/>
                        <a:pt x="559" y="146"/>
                        <a:pt x="563" y="154"/>
                      </a:cubicBezTo>
                      <a:cubicBezTo>
                        <a:pt x="582" y="192"/>
                        <a:pt x="582" y="192"/>
                        <a:pt x="582" y="192"/>
                      </a:cubicBezTo>
                      <a:cubicBezTo>
                        <a:pt x="567" y="147"/>
                        <a:pt x="550" y="104"/>
                        <a:pt x="529" y="78"/>
                      </a:cubicBezTo>
                      <a:cubicBezTo>
                        <a:pt x="498" y="26"/>
                        <a:pt x="447" y="7"/>
                        <a:pt x="407" y="1"/>
                      </a:cubicBezTo>
                      <a:cubicBezTo>
                        <a:pt x="401" y="0"/>
                        <a:pt x="395" y="2"/>
                        <a:pt x="391" y="7"/>
                      </a:cubicBezTo>
                      <a:cubicBezTo>
                        <a:pt x="351" y="63"/>
                        <a:pt x="351" y="63"/>
                        <a:pt x="351" y="63"/>
                      </a:cubicBezTo>
                      <a:cubicBezTo>
                        <a:pt x="307" y="3"/>
                        <a:pt x="307" y="3"/>
                        <a:pt x="307" y="3"/>
                      </a:cubicBezTo>
                      <a:cubicBezTo>
                        <a:pt x="338" y="107"/>
                        <a:pt x="338" y="107"/>
                        <a:pt x="338" y="107"/>
                      </a:cubicBezTo>
                      <a:cubicBezTo>
                        <a:pt x="338" y="110"/>
                        <a:pt x="338" y="112"/>
                        <a:pt x="338" y="115"/>
                      </a:cubicBezTo>
                      <a:cubicBezTo>
                        <a:pt x="306" y="262"/>
                        <a:pt x="306" y="262"/>
                        <a:pt x="306" y="262"/>
                      </a:cubicBezTo>
                      <a:cubicBezTo>
                        <a:pt x="306" y="263"/>
                        <a:pt x="306" y="263"/>
                        <a:pt x="306" y="264"/>
                      </a:cubicBezTo>
                      <a:cubicBezTo>
                        <a:pt x="306" y="265"/>
                        <a:pt x="306" y="265"/>
                        <a:pt x="306" y="265"/>
                      </a:cubicBezTo>
                      <a:cubicBezTo>
                        <a:pt x="306" y="264"/>
                        <a:pt x="306" y="264"/>
                        <a:pt x="306" y="264"/>
                      </a:cubicBezTo>
                      <a:cubicBezTo>
                        <a:pt x="306" y="263"/>
                        <a:pt x="306" y="263"/>
                        <a:pt x="306" y="263"/>
                      </a:cubicBezTo>
                      <a:cubicBezTo>
                        <a:pt x="271" y="115"/>
                        <a:pt x="271" y="115"/>
                        <a:pt x="271" y="115"/>
                      </a:cubicBezTo>
                      <a:cubicBezTo>
                        <a:pt x="271" y="112"/>
                        <a:pt x="271" y="109"/>
                        <a:pt x="272" y="107"/>
                      </a:cubicBezTo>
                      <a:cubicBezTo>
                        <a:pt x="305" y="1"/>
                        <a:pt x="305" y="1"/>
                        <a:pt x="305" y="1"/>
                      </a:cubicBezTo>
                      <a:cubicBezTo>
                        <a:pt x="259" y="65"/>
                        <a:pt x="259" y="65"/>
                        <a:pt x="259" y="65"/>
                      </a:cubicBezTo>
                      <a:cubicBezTo>
                        <a:pt x="219" y="11"/>
                        <a:pt x="219" y="11"/>
                        <a:pt x="219" y="11"/>
                      </a:cubicBezTo>
                      <a:cubicBezTo>
                        <a:pt x="215" y="6"/>
                        <a:pt x="208" y="3"/>
                        <a:pt x="202" y="5"/>
                      </a:cubicBezTo>
                      <a:cubicBezTo>
                        <a:pt x="170" y="13"/>
                        <a:pt x="128" y="32"/>
                        <a:pt x="98" y="74"/>
                      </a:cubicBezTo>
                      <a:cubicBezTo>
                        <a:pt x="97" y="76"/>
                        <a:pt x="96" y="77"/>
                        <a:pt x="95" y="78"/>
                      </a:cubicBezTo>
                      <a:cubicBezTo>
                        <a:pt x="95" y="79"/>
                        <a:pt x="94" y="80"/>
                        <a:pt x="93" y="80"/>
                      </a:cubicBezTo>
                      <a:cubicBezTo>
                        <a:pt x="91" y="84"/>
                        <a:pt x="89" y="87"/>
                        <a:pt x="87" y="91"/>
                      </a:cubicBezTo>
                      <a:cubicBezTo>
                        <a:pt x="87" y="91"/>
                        <a:pt x="88" y="91"/>
                        <a:pt x="88" y="91"/>
                      </a:cubicBezTo>
                      <a:cubicBezTo>
                        <a:pt x="84" y="99"/>
                        <a:pt x="79" y="109"/>
                        <a:pt x="75" y="119"/>
                      </a:cubicBezTo>
                      <a:cubicBezTo>
                        <a:pt x="75" y="118"/>
                        <a:pt x="74" y="118"/>
                        <a:pt x="74" y="118"/>
                      </a:cubicBezTo>
                      <a:cubicBezTo>
                        <a:pt x="35" y="210"/>
                        <a:pt x="0" y="394"/>
                        <a:pt x="0" y="411"/>
                      </a:cubicBezTo>
                      <a:cubicBezTo>
                        <a:pt x="2" y="411"/>
                        <a:pt x="2" y="411"/>
                        <a:pt x="2" y="411"/>
                      </a:cubicBezTo>
                      <a:cubicBezTo>
                        <a:pt x="2" y="429"/>
                        <a:pt x="9" y="466"/>
                        <a:pt x="66" y="465"/>
                      </a:cubicBezTo>
                      <a:cubicBezTo>
                        <a:pt x="556" y="465"/>
                        <a:pt x="556" y="465"/>
                        <a:pt x="556" y="465"/>
                      </a:cubicBezTo>
                      <a:cubicBezTo>
                        <a:pt x="556" y="465"/>
                        <a:pt x="607" y="466"/>
                        <a:pt x="623" y="42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椭圆 31"/>
                <p:cNvSpPr/>
                <p:nvPr/>
              </p:nvSpPr>
              <p:spPr bwMode="auto">
                <a:xfrm>
                  <a:off x="6737992" y="3781703"/>
                  <a:ext cx="235163" cy="2338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任意多边形 25"/>
                <p:cNvSpPr/>
                <p:nvPr/>
              </p:nvSpPr>
              <p:spPr bwMode="auto">
                <a:xfrm>
                  <a:off x="6922124" y="4128397"/>
                  <a:ext cx="125999" cy="119686"/>
                </a:xfrm>
                <a:custGeom>
                  <a:avLst/>
                  <a:gdLst>
                    <a:gd name="T0" fmla="*/ 107 w 230"/>
                    <a:gd name="T1" fmla="*/ 5 h 219"/>
                    <a:gd name="T2" fmla="*/ 115 w 230"/>
                    <a:gd name="T3" fmla="*/ 0 h 219"/>
                    <a:gd name="T4" fmla="*/ 123 w 230"/>
                    <a:gd name="T5" fmla="*/ 5 h 219"/>
                    <a:gd name="T6" fmla="*/ 154 w 230"/>
                    <a:gd name="T7" fmla="*/ 67 h 219"/>
                    <a:gd name="T8" fmla="*/ 222 w 230"/>
                    <a:gd name="T9" fmla="*/ 77 h 219"/>
                    <a:gd name="T10" fmla="*/ 229 w 230"/>
                    <a:gd name="T11" fmla="*/ 83 h 219"/>
                    <a:gd name="T12" fmla="*/ 227 w 230"/>
                    <a:gd name="T13" fmla="*/ 92 h 219"/>
                    <a:gd name="T14" fmla="*/ 178 w 230"/>
                    <a:gd name="T15" fmla="*/ 140 h 219"/>
                    <a:gd name="T16" fmla="*/ 189 w 230"/>
                    <a:gd name="T17" fmla="*/ 208 h 219"/>
                    <a:gd name="T18" fmla="*/ 186 w 230"/>
                    <a:gd name="T19" fmla="*/ 217 h 219"/>
                    <a:gd name="T20" fmla="*/ 176 w 230"/>
                    <a:gd name="T21" fmla="*/ 218 h 219"/>
                    <a:gd name="T22" fmla="*/ 115 w 230"/>
                    <a:gd name="T23" fmla="*/ 186 h 219"/>
                    <a:gd name="T24" fmla="*/ 54 w 230"/>
                    <a:gd name="T25" fmla="*/ 218 h 219"/>
                    <a:gd name="T26" fmla="*/ 44 w 230"/>
                    <a:gd name="T27" fmla="*/ 217 h 219"/>
                    <a:gd name="T28" fmla="*/ 41 w 230"/>
                    <a:gd name="T29" fmla="*/ 208 h 219"/>
                    <a:gd name="T30" fmla="*/ 52 w 230"/>
                    <a:gd name="T31" fmla="*/ 140 h 219"/>
                    <a:gd name="T32" fmla="*/ 3 w 230"/>
                    <a:gd name="T33" fmla="*/ 92 h 219"/>
                    <a:gd name="T34" fmla="*/ 1 w 230"/>
                    <a:gd name="T35" fmla="*/ 83 h 219"/>
                    <a:gd name="T36" fmla="*/ 8 w 230"/>
                    <a:gd name="T37" fmla="*/ 77 h 219"/>
                    <a:gd name="T38" fmla="*/ 76 w 230"/>
                    <a:gd name="T39" fmla="*/ 67 h 219"/>
                    <a:gd name="T40" fmla="*/ 107 w 230"/>
                    <a:gd name="T41" fmla="*/ 5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0" h="219">
                      <a:moveTo>
                        <a:pt x="107" y="5"/>
                      </a:moveTo>
                      <a:cubicBezTo>
                        <a:pt x="108" y="2"/>
                        <a:pt x="112" y="0"/>
                        <a:pt x="115" y="0"/>
                      </a:cubicBezTo>
                      <a:cubicBezTo>
                        <a:pt x="119" y="0"/>
                        <a:pt x="122" y="2"/>
                        <a:pt x="123" y="5"/>
                      </a:cubicBezTo>
                      <a:cubicBezTo>
                        <a:pt x="154" y="67"/>
                        <a:pt x="154" y="67"/>
                        <a:pt x="154" y="67"/>
                      </a:cubicBezTo>
                      <a:cubicBezTo>
                        <a:pt x="222" y="77"/>
                        <a:pt x="222" y="77"/>
                        <a:pt x="222" y="77"/>
                      </a:cubicBezTo>
                      <a:cubicBezTo>
                        <a:pt x="225" y="77"/>
                        <a:pt x="228" y="80"/>
                        <a:pt x="229" y="83"/>
                      </a:cubicBezTo>
                      <a:cubicBezTo>
                        <a:pt x="230" y="86"/>
                        <a:pt x="229" y="90"/>
                        <a:pt x="227" y="92"/>
                      </a:cubicBezTo>
                      <a:cubicBezTo>
                        <a:pt x="178" y="140"/>
                        <a:pt x="178" y="140"/>
                        <a:pt x="178" y="140"/>
                      </a:cubicBezTo>
                      <a:cubicBezTo>
                        <a:pt x="189" y="208"/>
                        <a:pt x="189" y="208"/>
                        <a:pt x="189" y="208"/>
                      </a:cubicBezTo>
                      <a:cubicBezTo>
                        <a:pt x="190" y="211"/>
                        <a:pt x="188" y="215"/>
                        <a:pt x="186" y="217"/>
                      </a:cubicBezTo>
                      <a:cubicBezTo>
                        <a:pt x="183" y="219"/>
                        <a:pt x="179" y="219"/>
                        <a:pt x="176" y="218"/>
                      </a:cubicBezTo>
                      <a:cubicBezTo>
                        <a:pt x="115" y="186"/>
                        <a:pt x="115" y="186"/>
                        <a:pt x="115" y="186"/>
                      </a:cubicBezTo>
                      <a:cubicBezTo>
                        <a:pt x="54" y="218"/>
                        <a:pt x="54" y="218"/>
                        <a:pt x="54" y="218"/>
                      </a:cubicBezTo>
                      <a:cubicBezTo>
                        <a:pt x="51" y="219"/>
                        <a:pt x="47" y="219"/>
                        <a:pt x="44" y="217"/>
                      </a:cubicBezTo>
                      <a:cubicBezTo>
                        <a:pt x="42" y="215"/>
                        <a:pt x="40" y="212"/>
                        <a:pt x="41" y="208"/>
                      </a:cubicBezTo>
                      <a:cubicBezTo>
                        <a:pt x="52" y="140"/>
                        <a:pt x="52" y="140"/>
                        <a:pt x="52" y="140"/>
                      </a:cubicBezTo>
                      <a:cubicBezTo>
                        <a:pt x="3" y="92"/>
                        <a:pt x="3" y="92"/>
                        <a:pt x="3" y="92"/>
                      </a:cubicBezTo>
                      <a:cubicBezTo>
                        <a:pt x="1" y="90"/>
                        <a:pt x="0" y="86"/>
                        <a:pt x="1" y="83"/>
                      </a:cubicBezTo>
                      <a:cubicBezTo>
                        <a:pt x="2" y="80"/>
                        <a:pt x="5" y="77"/>
                        <a:pt x="8" y="77"/>
                      </a:cubicBezTo>
                      <a:cubicBezTo>
                        <a:pt x="76" y="67"/>
                        <a:pt x="76" y="67"/>
                        <a:pt x="76" y="67"/>
                      </a:cubicBezTo>
                      <a:cubicBezTo>
                        <a:pt x="107" y="5"/>
                        <a:pt x="107" y="5"/>
                        <a:pt x="107" y="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任意多边形 26"/>
                <p:cNvSpPr/>
                <p:nvPr/>
              </p:nvSpPr>
              <p:spPr bwMode="auto">
                <a:xfrm>
                  <a:off x="7071008" y="4128397"/>
                  <a:ext cx="126525" cy="119686"/>
                </a:xfrm>
                <a:custGeom>
                  <a:avLst/>
                  <a:gdLst>
                    <a:gd name="T0" fmla="*/ 107 w 231"/>
                    <a:gd name="T1" fmla="*/ 5 h 219"/>
                    <a:gd name="T2" fmla="*/ 116 w 231"/>
                    <a:gd name="T3" fmla="*/ 0 h 219"/>
                    <a:gd name="T4" fmla="*/ 124 w 231"/>
                    <a:gd name="T5" fmla="*/ 5 h 219"/>
                    <a:gd name="T6" fmla="*/ 154 w 231"/>
                    <a:gd name="T7" fmla="*/ 67 h 219"/>
                    <a:gd name="T8" fmla="*/ 222 w 231"/>
                    <a:gd name="T9" fmla="*/ 77 h 219"/>
                    <a:gd name="T10" fmla="*/ 230 w 231"/>
                    <a:gd name="T11" fmla="*/ 83 h 219"/>
                    <a:gd name="T12" fmla="*/ 227 w 231"/>
                    <a:gd name="T13" fmla="*/ 92 h 219"/>
                    <a:gd name="T14" fmla="*/ 178 w 231"/>
                    <a:gd name="T15" fmla="*/ 140 h 219"/>
                    <a:gd name="T16" fmla="*/ 190 w 231"/>
                    <a:gd name="T17" fmla="*/ 208 h 219"/>
                    <a:gd name="T18" fmla="*/ 186 w 231"/>
                    <a:gd name="T19" fmla="*/ 217 h 219"/>
                    <a:gd name="T20" fmla="*/ 176 w 231"/>
                    <a:gd name="T21" fmla="*/ 218 h 219"/>
                    <a:gd name="T22" fmla="*/ 116 w 231"/>
                    <a:gd name="T23" fmla="*/ 186 h 219"/>
                    <a:gd name="T24" fmla="*/ 55 w 231"/>
                    <a:gd name="T25" fmla="*/ 218 h 219"/>
                    <a:gd name="T26" fmla="*/ 45 w 231"/>
                    <a:gd name="T27" fmla="*/ 217 h 219"/>
                    <a:gd name="T28" fmla="*/ 41 w 231"/>
                    <a:gd name="T29" fmla="*/ 208 h 219"/>
                    <a:gd name="T30" fmla="*/ 53 w 231"/>
                    <a:gd name="T31" fmla="*/ 140 h 219"/>
                    <a:gd name="T32" fmla="*/ 4 w 231"/>
                    <a:gd name="T33" fmla="*/ 92 h 219"/>
                    <a:gd name="T34" fmla="*/ 1 w 231"/>
                    <a:gd name="T35" fmla="*/ 83 h 219"/>
                    <a:gd name="T36" fmla="*/ 9 w 231"/>
                    <a:gd name="T37" fmla="*/ 77 h 219"/>
                    <a:gd name="T38" fmla="*/ 77 w 231"/>
                    <a:gd name="T39" fmla="*/ 67 h 219"/>
                    <a:gd name="T40" fmla="*/ 107 w 231"/>
                    <a:gd name="T41" fmla="*/ 5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1" h="219">
                      <a:moveTo>
                        <a:pt x="107" y="5"/>
                      </a:moveTo>
                      <a:cubicBezTo>
                        <a:pt x="109" y="2"/>
                        <a:pt x="112" y="0"/>
                        <a:pt x="116" y="0"/>
                      </a:cubicBezTo>
                      <a:cubicBezTo>
                        <a:pt x="119" y="0"/>
                        <a:pt x="122" y="2"/>
                        <a:pt x="124" y="5"/>
                      </a:cubicBezTo>
                      <a:cubicBezTo>
                        <a:pt x="154" y="67"/>
                        <a:pt x="154" y="67"/>
                        <a:pt x="154" y="67"/>
                      </a:cubicBezTo>
                      <a:cubicBezTo>
                        <a:pt x="222" y="77"/>
                        <a:pt x="222" y="77"/>
                        <a:pt x="222" y="77"/>
                      </a:cubicBezTo>
                      <a:cubicBezTo>
                        <a:pt x="226" y="77"/>
                        <a:pt x="229" y="79"/>
                        <a:pt x="230" y="83"/>
                      </a:cubicBezTo>
                      <a:cubicBezTo>
                        <a:pt x="231" y="86"/>
                        <a:pt x="230" y="90"/>
                        <a:pt x="227" y="92"/>
                      </a:cubicBezTo>
                      <a:cubicBezTo>
                        <a:pt x="178" y="140"/>
                        <a:pt x="178" y="140"/>
                        <a:pt x="178" y="140"/>
                      </a:cubicBezTo>
                      <a:cubicBezTo>
                        <a:pt x="190" y="208"/>
                        <a:pt x="190" y="208"/>
                        <a:pt x="190" y="208"/>
                      </a:cubicBezTo>
                      <a:cubicBezTo>
                        <a:pt x="190" y="211"/>
                        <a:pt x="189" y="215"/>
                        <a:pt x="186" y="217"/>
                      </a:cubicBezTo>
                      <a:cubicBezTo>
                        <a:pt x="183" y="219"/>
                        <a:pt x="180" y="219"/>
                        <a:pt x="176" y="218"/>
                      </a:cubicBezTo>
                      <a:cubicBezTo>
                        <a:pt x="116" y="186"/>
                        <a:pt x="116" y="186"/>
                        <a:pt x="116" y="186"/>
                      </a:cubicBezTo>
                      <a:cubicBezTo>
                        <a:pt x="55" y="218"/>
                        <a:pt x="55" y="218"/>
                        <a:pt x="55" y="218"/>
                      </a:cubicBezTo>
                      <a:cubicBezTo>
                        <a:pt x="52" y="219"/>
                        <a:pt x="48" y="219"/>
                        <a:pt x="45" y="217"/>
                      </a:cubicBezTo>
                      <a:cubicBezTo>
                        <a:pt x="42" y="215"/>
                        <a:pt x="41" y="211"/>
                        <a:pt x="41" y="208"/>
                      </a:cubicBezTo>
                      <a:cubicBezTo>
                        <a:pt x="53" y="140"/>
                        <a:pt x="53" y="140"/>
                        <a:pt x="53" y="140"/>
                      </a:cubicBezTo>
                      <a:cubicBezTo>
                        <a:pt x="4" y="92"/>
                        <a:pt x="4" y="92"/>
                        <a:pt x="4" y="92"/>
                      </a:cubicBezTo>
                      <a:cubicBezTo>
                        <a:pt x="1" y="90"/>
                        <a:pt x="0" y="86"/>
                        <a:pt x="1" y="83"/>
                      </a:cubicBezTo>
                      <a:cubicBezTo>
                        <a:pt x="2" y="79"/>
                        <a:pt x="5" y="77"/>
                        <a:pt x="9" y="77"/>
                      </a:cubicBezTo>
                      <a:cubicBezTo>
                        <a:pt x="77" y="67"/>
                        <a:pt x="77" y="67"/>
                        <a:pt x="77" y="67"/>
                      </a:cubicBezTo>
                      <a:cubicBezTo>
                        <a:pt x="107" y="5"/>
                        <a:pt x="107" y="5"/>
                        <a:pt x="107" y="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任意多边形 27"/>
                <p:cNvSpPr/>
                <p:nvPr/>
              </p:nvSpPr>
              <p:spPr bwMode="auto">
                <a:xfrm>
                  <a:off x="6992620" y="4000294"/>
                  <a:ext cx="125999" cy="120212"/>
                </a:xfrm>
                <a:custGeom>
                  <a:avLst/>
                  <a:gdLst>
                    <a:gd name="T0" fmla="*/ 107 w 230"/>
                    <a:gd name="T1" fmla="*/ 5 h 220"/>
                    <a:gd name="T2" fmla="*/ 115 w 230"/>
                    <a:gd name="T3" fmla="*/ 0 h 220"/>
                    <a:gd name="T4" fmla="*/ 123 w 230"/>
                    <a:gd name="T5" fmla="*/ 6 h 220"/>
                    <a:gd name="T6" fmla="*/ 154 w 230"/>
                    <a:gd name="T7" fmla="*/ 67 h 220"/>
                    <a:gd name="T8" fmla="*/ 222 w 230"/>
                    <a:gd name="T9" fmla="*/ 77 h 220"/>
                    <a:gd name="T10" fmla="*/ 229 w 230"/>
                    <a:gd name="T11" fmla="*/ 83 h 220"/>
                    <a:gd name="T12" fmla="*/ 227 w 230"/>
                    <a:gd name="T13" fmla="*/ 93 h 220"/>
                    <a:gd name="T14" fmla="*/ 178 w 230"/>
                    <a:gd name="T15" fmla="*/ 141 h 220"/>
                    <a:gd name="T16" fmla="*/ 189 w 230"/>
                    <a:gd name="T17" fmla="*/ 208 h 220"/>
                    <a:gd name="T18" fmla="*/ 186 w 230"/>
                    <a:gd name="T19" fmla="*/ 217 h 220"/>
                    <a:gd name="T20" fmla="*/ 176 w 230"/>
                    <a:gd name="T21" fmla="*/ 218 h 220"/>
                    <a:gd name="T22" fmla="*/ 115 w 230"/>
                    <a:gd name="T23" fmla="*/ 186 h 220"/>
                    <a:gd name="T24" fmla="*/ 54 w 230"/>
                    <a:gd name="T25" fmla="*/ 218 h 220"/>
                    <a:gd name="T26" fmla="*/ 45 w 230"/>
                    <a:gd name="T27" fmla="*/ 217 h 220"/>
                    <a:gd name="T28" fmla="*/ 41 w 230"/>
                    <a:gd name="T29" fmla="*/ 208 h 220"/>
                    <a:gd name="T30" fmla="*/ 52 w 230"/>
                    <a:gd name="T31" fmla="*/ 141 h 220"/>
                    <a:gd name="T32" fmla="*/ 3 w 230"/>
                    <a:gd name="T33" fmla="*/ 93 h 220"/>
                    <a:gd name="T34" fmla="*/ 1 w 230"/>
                    <a:gd name="T35" fmla="*/ 83 h 220"/>
                    <a:gd name="T36" fmla="*/ 8 w 230"/>
                    <a:gd name="T37" fmla="*/ 77 h 220"/>
                    <a:gd name="T38" fmla="*/ 76 w 230"/>
                    <a:gd name="T39" fmla="*/ 67 h 220"/>
                    <a:gd name="T40" fmla="*/ 107 w 230"/>
                    <a:gd name="T41" fmla="*/ 5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0" h="220">
                      <a:moveTo>
                        <a:pt x="107" y="5"/>
                      </a:moveTo>
                      <a:cubicBezTo>
                        <a:pt x="108" y="2"/>
                        <a:pt x="112" y="0"/>
                        <a:pt x="115" y="0"/>
                      </a:cubicBezTo>
                      <a:cubicBezTo>
                        <a:pt x="119" y="0"/>
                        <a:pt x="122" y="2"/>
                        <a:pt x="123" y="6"/>
                      </a:cubicBezTo>
                      <a:cubicBezTo>
                        <a:pt x="154" y="67"/>
                        <a:pt x="154" y="67"/>
                        <a:pt x="154" y="67"/>
                      </a:cubicBezTo>
                      <a:cubicBezTo>
                        <a:pt x="222" y="77"/>
                        <a:pt x="222" y="77"/>
                        <a:pt x="222" y="77"/>
                      </a:cubicBezTo>
                      <a:cubicBezTo>
                        <a:pt x="225" y="77"/>
                        <a:pt x="228" y="80"/>
                        <a:pt x="229" y="83"/>
                      </a:cubicBezTo>
                      <a:cubicBezTo>
                        <a:pt x="230" y="87"/>
                        <a:pt x="229" y="90"/>
                        <a:pt x="227" y="93"/>
                      </a:cubicBezTo>
                      <a:cubicBezTo>
                        <a:pt x="178" y="141"/>
                        <a:pt x="178" y="141"/>
                        <a:pt x="178" y="141"/>
                      </a:cubicBezTo>
                      <a:cubicBezTo>
                        <a:pt x="189" y="208"/>
                        <a:pt x="189" y="208"/>
                        <a:pt x="189" y="208"/>
                      </a:cubicBezTo>
                      <a:cubicBezTo>
                        <a:pt x="190" y="212"/>
                        <a:pt x="188" y="215"/>
                        <a:pt x="186" y="217"/>
                      </a:cubicBezTo>
                      <a:cubicBezTo>
                        <a:pt x="183" y="220"/>
                        <a:pt x="179" y="220"/>
                        <a:pt x="176" y="218"/>
                      </a:cubicBezTo>
                      <a:cubicBezTo>
                        <a:pt x="115" y="186"/>
                        <a:pt x="115" y="186"/>
                        <a:pt x="115" y="186"/>
                      </a:cubicBezTo>
                      <a:cubicBezTo>
                        <a:pt x="54" y="218"/>
                        <a:pt x="54" y="218"/>
                        <a:pt x="54" y="218"/>
                      </a:cubicBezTo>
                      <a:cubicBezTo>
                        <a:pt x="51" y="220"/>
                        <a:pt x="47" y="220"/>
                        <a:pt x="45" y="217"/>
                      </a:cubicBezTo>
                      <a:cubicBezTo>
                        <a:pt x="42" y="215"/>
                        <a:pt x="40" y="212"/>
                        <a:pt x="41" y="208"/>
                      </a:cubicBezTo>
                      <a:cubicBezTo>
                        <a:pt x="52" y="141"/>
                        <a:pt x="52" y="141"/>
                        <a:pt x="52" y="141"/>
                      </a:cubicBezTo>
                      <a:cubicBezTo>
                        <a:pt x="3" y="93"/>
                        <a:pt x="3" y="93"/>
                        <a:pt x="3" y="93"/>
                      </a:cubicBezTo>
                      <a:cubicBezTo>
                        <a:pt x="1" y="90"/>
                        <a:pt x="0" y="87"/>
                        <a:pt x="1" y="83"/>
                      </a:cubicBezTo>
                      <a:cubicBezTo>
                        <a:pt x="2" y="80"/>
                        <a:pt x="5" y="77"/>
                        <a:pt x="8" y="77"/>
                      </a:cubicBezTo>
                      <a:cubicBezTo>
                        <a:pt x="76" y="67"/>
                        <a:pt x="76" y="67"/>
                        <a:pt x="76" y="67"/>
                      </a:cubicBezTo>
                      <a:cubicBezTo>
                        <a:pt x="107" y="5"/>
                        <a:pt x="107" y="5"/>
                        <a:pt x="107" y="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9" name="组合 8"/>
            <p:cNvGrpSpPr/>
            <p:nvPr/>
          </p:nvGrpSpPr>
          <p:grpSpPr>
            <a:xfrm>
              <a:off x="3207395" y="2731090"/>
              <a:ext cx="818941" cy="820170"/>
              <a:chOff x="4276526" y="3641454"/>
              <a:chExt cx="1091921" cy="1093560"/>
            </a:xfrm>
          </p:grpSpPr>
          <p:sp>
            <p:nvSpPr>
              <p:cNvPr id="27" name="椭圆 26"/>
              <p:cNvSpPr/>
              <p:nvPr/>
            </p:nvSpPr>
            <p:spPr>
              <a:xfrm flipV="1">
                <a:off x="4276526" y="3641454"/>
                <a:ext cx="1091921" cy="1093560"/>
              </a:xfrm>
              <a:prstGeom prst="ellipse">
                <a:avLst/>
              </a:prstGeom>
              <a:solidFill>
                <a:schemeClr val="accent3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任意多边形 30"/>
              <p:cNvSpPr/>
              <p:nvPr/>
            </p:nvSpPr>
            <p:spPr bwMode="auto">
              <a:xfrm>
                <a:off x="4549927" y="3922850"/>
                <a:ext cx="545119" cy="545119"/>
              </a:xfrm>
              <a:custGeom>
                <a:avLst/>
                <a:gdLst>
                  <a:gd name="T0" fmla="*/ 1083 w 1083"/>
                  <a:gd name="T1" fmla="*/ 542 h 1084"/>
                  <a:gd name="T2" fmla="*/ 158 w 1083"/>
                  <a:gd name="T3" fmla="*/ 926 h 1084"/>
                  <a:gd name="T4" fmla="*/ 542 w 1083"/>
                  <a:gd name="T5" fmla="*/ 0 h 1084"/>
                  <a:gd name="T6" fmla="*/ 517 w 1083"/>
                  <a:gd name="T7" fmla="*/ 1000 h 1084"/>
                  <a:gd name="T8" fmla="*/ 357 w 1083"/>
                  <a:gd name="T9" fmla="*/ 861 h 1084"/>
                  <a:gd name="T10" fmla="*/ 517 w 1083"/>
                  <a:gd name="T11" fmla="*/ 1000 h 1084"/>
                  <a:gd name="T12" fmla="*/ 866 w 1083"/>
                  <a:gd name="T13" fmla="*/ 218 h 1084"/>
                  <a:gd name="T14" fmla="*/ 842 w 1083"/>
                  <a:gd name="T15" fmla="*/ 517 h 1084"/>
                  <a:gd name="T16" fmla="*/ 866 w 1083"/>
                  <a:gd name="T17" fmla="*/ 218 h 1084"/>
                  <a:gd name="T18" fmla="*/ 722 w 1083"/>
                  <a:gd name="T19" fmla="*/ 120 h 1084"/>
                  <a:gd name="T20" fmla="*/ 815 w 1083"/>
                  <a:gd name="T21" fmla="*/ 174 h 1084"/>
                  <a:gd name="T22" fmla="*/ 617 w 1083"/>
                  <a:gd name="T23" fmla="*/ 90 h 1084"/>
                  <a:gd name="T24" fmla="*/ 707 w 1083"/>
                  <a:gd name="T25" fmla="*/ 231 h 1084"/>
                  <a:gd name="T26" fmla="*/ 617 w 1083"/>
                  <a:gd name="T27" fmla="*/ 90 h 1084"/>
                  <a:gd name="T28" fmla="*/ 517 w 1083"/>
                  <a:gd name="T29" fmla="*/ 84 h 1084"/>
                  <a:gd name="T30" fmla="*/ 357 w 1083"/>
                  <a:gd name="T31" fmla="*/ 224 h 1084"/>
                  <a:gd name="T32" fmla="*/ 517 w 1083"/>
                  <a:gd name="T33" fmla="*/ 84 h 1084"/>
                  <a:gd name="T34" fmla="*/ 362 w 1083"/>
                  <a:gd name="T35" fmla="*/ 120 h 1084"/>
                  <a:gd name="T36" fmla="*/ 325 w 1083"/>
                  <a:gd name="T37" fmla="*/ 177 h 1084"/>
                  <a:gd name="T38" fmla="*/ 229 w 1083"/>
                  <a:gd name="T39" fmla="*/ 207 h 1084"/>
                  <a:gd name="T40" fmla="*/ 84 w 1083"/>
                  <a:gd name="T41" fmla="*/ 517 h 1084"/>
                  <a:gd name="T42" fmla="*/ 229 w 1083"/>
                  <a:gd name="T43" fmla="*/ 207 h 1084"/>
                  <a:gd name="T44" fmla="*/ 84 w 1083"/>
                  <a:gd name="T45" fmla="*/ 567 h 1084"/>
                  <a:gd name="T46" fmla="*/ 292 w 1083"/>
                  <a:gd name="T47" fmla="*/ 837 h 1084"/>
                  <a:gd name="T48" fmla="*/ 84 w 1083"/>
                  <a:gd name="T49" fmla="*/ 567 h 1084"/>
                  <a:gd name="T50" fmla="*/ 362 w 1083"/>
                  <a:gd name="T51" fmla="*/ 964 h 1084"/>
                  <a:gd name="T52" fmla="*/ 268 w 1083"/>
                  <a:gd name="T53" fmla="*/ 911 h 1084"/>
                  <a:gd name="T54" fmla="*/ 567 w 1083"/>
                  <a:gd name="T55" fmla="*/ 1000 h 1084"/>
                  <a:gd name="T56" fmla="*/ 726 w 1083"/>
                  <a:gd name="T57" fmla="*/ 861 h 1084"/>
                  <a:gd name="T58" fmla="*/ 566 w 1083"/>
                  <a:gd name="T59" fmla="*/ 1000 h 1084"/>
                  <a:gd name="T60" fmla="*/ 722 w 1083"/>
                  <a:gd name="T61" fmla="*/ 964 h 1084"/>
                  <a:gd name="T62" fmla="*/ 758 w 1083"/>
                  <a:gd name="T63" fmla="*/ 908 h 1084"/>
                  <a:gd name="T64" fmla="*/ 855 w 1083"/>
                  <a:gd name="T65" fmla="*/ 878 h 1084"/>
                  <a:gd name="T66" fmla="*/ 1000 w 1083"/>
                  <a:gd name="T67" fmla="*/ 567 h 1084"/>
                  <a:gd name="T68" fmla="*/ 855 w 1083"/>
                  <a:gd name="T69" fmla="*/ 878 h 1084"/>
                  <a:gd name="T70" fmla="*/ 746 w 1083"/>
                  <a:gd name="T71" fmla="*/ 269 h 1084"/>
                  <a:gd name="T72" fmla="*/ 567 w 1083"/>
                  <a:gd name="T73" fmla="*/ 517 h 1084"/>
                  <a:gd name="T74" fmla="*/ 746 w 1083"/>
                  <a:gd name="T75" fmla="*/ 269 h 1084"/>
                  <a:gd name="T76" fmla="*/ 358 w 1083"/>
                  <a:gd name="T77" fmla="*/ 278 h 1084"/>
                  <a:gd name="T78" fmla="*/ 517 w 1083"/>
                  <a:gd name="T79" fmla="*/ 517 h 1084"/>
                  <a:gd name="T80" fmla="*/ 517 w 1083"/>
                  <a:gd name="T81" fmla="*/ 775 h 1084"/>
                  <a:gd name="T82" fmla="*/ 292 w 1083"/>
                  <a:gd name="T83" fmla="*/ 567 h 1084"/>
                  <a:gd name="T84" fmla="*/ 517 w 1083"/>
                  <a:gd name="T85" fmla="*/ 775 h 1084"/>
                  <a:gd name="T86" fmla="*/ 567 w 1083"/>
                  <a:gd name="T87" fmla="*/ 775 h 1084"/>
                  <a:gd name="T88" fmla="*/ 792 w 1083"/>
                  <a:gd name="T89" fmla="*/ 567 h 1084"/>
                  <a:gd name="T90" fmla="*/ 567 w 1083"/>
                  <a:gd name="T91" fmla="*/ 775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3" h="1084">
                    <a:moveTo>
                      <a:pt x="542" y="0"/>
                    </a:moveTo>
                    <a:cubicBezTo>
                      <a:pt x="691" y="0"/>
                      <a:pt x="827" y="61"/>
                      <a:pt x="925" y="159"/>
                    </a:cubicBezTo>
                    <a:cubicBezTo>
                      <a:pt x="1023" y="258"/>
                      <a:pt x="1083" y="393"/>
                      <a:pt x="1083" y="542"/>
                    </a:cubicBezTo>
                    <a:cubicBezTo>
                      <a:pt x="1083" y="692"/>
                      <a:pt x="1023" y="827"/>
                      <a:pt x="925" y="926"/>
                    </a:cubicBezTo>
                    <a:cubicBezTo>
                      <a:pt x="827" y="1024"/>
                      <a:pt x="691" y="1084"/>
                      <a:pt x="542" y="1084"/>
                    </a:cubicBezTo>
                    <a:cubicBezTo>
                      <a:pt x="392" y="1084"/>
                      <a:pt x="257" y="1024"/>
                      <a:pt x="158" y="926"/>
                    </a:cubicBezTo>
                    <a:cubicBezTo>
                      <a:pt x="60" y="827"/>
                      <a:pt x="0" y="692"/>
                      <a:pt x="0" y="542"/>
                    </a:cubicBezTo>
                    <a:cubicBezTo>
                      <a:pt x="0" y="393"/>
                      <a:pt x="60" y="258"/>
                      <a:pt x="158" y="159"/>
                    </a:cubicBezTo>
                    <a:cubicBezTo>
                      <a:pt x="257" y="61"/>
                      <a:pt x="392" y="0"/>
                      <a:pt x="542" y="0"/>
                    </a:cubicBezTo>
                    <a:cubicBezTo>
                      <a:pt x="542" y="0"/>
                      <a:pt x="542" y="0"/>
                      <a:pt x="542" y="0"/>
                    </a:cubicBezTo>
                    <a:close/>
                    <a:moveTo>
                      <a:pt x="517" y="1000"/>
                    </a:moveTo>
                    <a:cubicBezTo>
                      <a:pt x="517" y="1000"/>
                      <a:pt x="517" y="1000"/>
                      <a:pt x="517" y="1000"/>
                    </a:cubicBezTo>
                    <a:cubicBezTo>
                      <a:pt x="517" y="825"/>
                      <a:pt x="517" y="825"/>
                      <a:pt x="517" y="825"/>
                    </a:cubicBezTo>
                    <a:cubicBezTo>
                      <a:pt x="468" y="827"/>
                      <a:pt x="420" y="837"/>
                      <a:pt x="376" y="854"/>
                    </a:cubicBezTo>
                    <a:cubicBezTo>
                      <a:pt x="370" y="856"/>
                      <a:pt x="363" y="859"/>
                      <a:pt x="357" y="861"/>
                    </a:cubicBezTo>
                    <a:cubicBezTo>
                      <a:pt x="361" y="869"/>
                      <a:pt x="365" y="877"/>
                      <a:pt x="369" y="884"/>
                    </a:cubicBezTo>
                    <a:cubicBezTo>
                      <a:pt x="396" y="934"/>
                      <a:pt x="430" y="972"/>
                      <a:pt x="466" y="995"/>
                    </a:cubicBezTo>
                    <a:cubicBezTo>
                      <a:pt x="483" y="998"/>
                      <a:pt x="500" y="1000"/>
                      <a:pt x="517" y="1000"/>
                    </a:cubicBezTo>
                    <a:cubicBezTo>
                      <a:pt x="517" y="1000"/>
                      <a:pt x="517" y="1000"/>
                      <a:pt x="517" y="1000"/>
                    </a:cubicBezTo>
                    <a:close/>
                    <a:moveTo>
                      <a:pt x="866" y="218"/>
                    </a:moveTo>
                    <a:cubicBezTo>
                      <a:pt x="866" y="218"/>
                      <a:pt x="866" y="218"/>
                      <a:pt x="866" y="218"/>
                    </a:cubicBezTo>
                    <a:cubicBezTo>
                      <a:pt x="862" y="214"/>
                      <a:pt x="858" y="211"/>
                      <a:pt x="855" y="207"/>
                    </a:cubicBezTo>
                    <a:cubicBezTo>
                      <a:pt x="835" y="223"/>
                      <a:pt x="813" y="236"/>
                      <a:pt x="791" y="248"/>
                    </a:cubicBezTo>
                    <a:cubicBezTo>
                      <a:pt x="820" y="325"/>
                      <a:pt x="839" y="418"/>
                      <a:pt x="842" y="517"/>
                    </a:cubicBezTo>
                    <a:cubicBezTo>
                      <a:pt x="1000" y="517"/>
                      <a:pt x="1000" y="517"/>
                      <a:pt x="1000" y="517"/>
                    </a:cubicBezTo>
                    <a:cubicBezTo>
                      <a:pt x="993" y="401"/>
                      <a:pt x="943" y="296"/>
                      <a:pt x="866" y="218"/>
                    </a:cubicBezTo>
                    <a:cubicBezTo>
                      <a:pt x="866" y="218"/>
                      <a:pt x="866" y="218"/>
                      <a:pt x="866" y="218"/>
                    </a:cubicBezTo>
                    <a:close/>
                    <a:moveTo>
                      <a:pt x="815" y="174"/>
                    </a:moveTo>
                    <a:cubicBezTo>
                      <a:pt x="815" y="174"/>
                      <a:pt x="815" y="174"/>
                      <a:pt x="815" y="174"/>
                    </a:cubicBezTo>
                    <a:cubicBezTo>
                      <a:pt x="787" y="153"/>
                      <a:pt x="755" y="135"/>
                      <a:pt x="722" y="120"/>
                    </a:cubicBezTo>
                    <a:cubicBezTo>
                      <a:pt x="735" y="138"/>
                      <a:pt x="747" y="156"/>
                      <a:pt x="758" y="177"/>
                    </a:cubicBezTo>
                    <a:cubicBezTo>
                      <a:pt x="763" y="185"/>
                      <a:pt x="767" y="193"/>
                      <a:pt x="771" y="202"/>
                    </a:cubicBezTo>
                    <a:cubicBezTo>
                      <a:pt x="787" y="194"/>
                      <a:pt x="801" y="184"/>
                      <a:pt x="815" y="174"/>
                    </a:cubicBezTo>
                    <a:cubicBezTo>
                      <a:pt x="815" y="174"/>
                      <a:pt x="815" y="174"/>
                      <a:pt x="815" y="174"/>
                    </a:cubicBezTo>
                    <a:close/>
                    <a:moveTo>
                      <a:pt x="617" y="90"/>
                    </a:moveTo>
                    <a:cubicBezTo>
                      <a:pt x="617" y="90"/>
                      <a:pt x="617" y="90"/>
                      <a:pt x="617" y="90"/>
                    </a:cubicBezTo>
                    <a:cubicBezTo>
                      <a:pt x="601" y="87"/>
                      <a:pt x="584" y="85"/>
                      <a:pt x="567" y="84"/>
                    </a:cubicBezTo>
                    <a:cubicBezTo>
                      <a:pt x="567" y="260"/>
                      <a:pt x="567" y="260"/>
                      <a:pt x="567" y="260"/>
                    </a:cubicBezTo>
                    <a:cubicBezTo>
                      <a:pt x="616" y="258"/>
                      <a:pt x="664" y="247"/>
                      <a:pt x="707" y="231"/>
                    </a:cubicBezTo>
                    <a:cubicBezTo>
                      <a:pt x="714" y="229"/>
                      <a:pt x="720" y="226"/>
                      <a:pt x="726" y="224"/>
                    </a:cubicBezTo>
                    <a:cubicBezTo>
                      <a:pt x="723" y="216"/>
                      <a:pt x="719" y="208"/>
                      <a:pt x="714" y="201"/>
                    </a:cubicBezTo>
                    <a:cubicBezTo>
                      <a:pt x="687" y="151"/>
                      <a:pt x="654" y="112"/>
                      <a:pt x="617" y="90"/>
                    </a:cubicBezTo>
                    <a:cubicBezTo>
                      <a:pt x="617" y="90"/>
                      <a:pt x="617" y="90"/>
                      <a:pt x="617" y="90"/>
                    </a:cubicBezTo>
                    <a:close/>
                    <a:moveTo>
                      <a:pt x="517" y="84"/>
                    </a:moveTo>
                    <a:cubicBezTo>
                      <a:pt x="517" y="84"/>
                      <a:pt x="517" y="84"/>
                      <a:pt x="517" y="84"/>
                    </a:cubicBezTo>
                    <a:cubicBezTo>
                      <a:pt x="500" y="85"/>
                      <a:pt x="483" y="88"/>
                      <a:pt x="466" y="90"/>
                    </a:cubicBezTo>
                    <a:cubicBezTo>
                      <a:pt x="430" y="112"/>
                      <a:pt x="396" y="151"/>
                      <a:pt x="369" y="201"/>
                    </a:cubicBezTo>
                    <a:cubicBezTo>
                      <a:pt x="365" y="208"/>
                      <a:pt x="361" y="216"/>
                      <a:pt x="357" y="224"/>
                    </a:cubicBezTo>
                    <a:cubicBezTo>
                      <a:pt x="363" y="226"/>
                      <a:pt x="370" y="229"/>
                      <a:pt x="376" y="231"/>
                    </a:cubicBezTo>
                    <a:cubicBezTo>
                      <a:pt x="420" y="247"/>
                      <a:pt x="467" y="258"/>
                      <a:pt x="517" y="260"/>
                    </a:cubicBezTo>
                    <a:cubicBezTo>
                      <a:pt x="517" y="84"/>
                      <a:pt x="517" y="84"/>
                      <a:pt x="517" y="84"/>
                    </a:cubicBezTo>
                    <a:cubicBezTo>
                      <a:pt x="517" y="84"/>
                      <a:pt x="517" y="84"/>
                      <a:pt x="517" y="84"/>
                    </a:cubicBezTo>
                    <a:close/>
                    <a:moveTo>
                      <a:pt x="362" y="120"/>
                    </a:moveTo>
                    <a:cubicBezTo>
                      <a:pt x="362" y="120"/>
                      <a:pt x="362" y="120"/>
                      <a:pt x="362" y="120"/>
                    </a:cubicBezTo>
                    <a:cubicBezTo>
                      <a:pt x="328" y="135"/>
                      <a:pt x="297" y="153"/>
                      <a:pt x="268" y="174"/>
                    </a:cubicBezTo>
                    <a:cubicBezTo>
                      <a:pt x="283" y="184"/>
                      <a:pt x="297" y="194"/>
                      <a:pt x="312" y="202"/>
                    </a:cubicBezTo>
                    <a:cubicBezTo>
                      <a:pt x="316" y="193"/>
                      <a:pt x="320" y="185"/>
                      <a:pt x="325" y="177"/>
                    </a:cubicBezTo>
                    <a:cubicBezTo>
                      <a:pt x="336" y="156"/>
                      <a:pt x="349" y="138"/>
                      <a:pt x="362" y="120"/>
                    </a:cubicBezTo>
                    <a:cubicBezTo>
                      <a:pt x="362" y="120"/>
                      <a:pt x="362" y="120"/>
                      <a:pt x="362" y="120"/>
                    </a:cubicBezTo>
                    <a:close/>
                    <a:moveTo>
                      <a:pt x="229" y="207"/>
                    </a:moveTo>
                    <a:cubicBezTo>
                      <a:pt x="229" y="207"/>
                      <a:pt x="229" y="207"/>
                      <a:pt x="229" y="207"/>
                    </a:cubicBezTo>
                    <a:cubicBezTo>
                      <a:pt x="225" y="211"/>
                      <a:pt x="221" y="214"/>
                      <a:pt x="218" y="218"/>
                    </a:cubicBezTo>
                    <a:cubicBezTo>
                      <a:pt x="140" y="296"/>
                      <a:pt x="90" y="401"/>
                      <a:pt x="84" y="517"/>
                    </a:cubicBezTo>
                    <a:cubicBezTo>
                      <a:pt x="242" y="517"/>
                      <a:pt x="242" y="517"/>
                      <a:pt x="242" y="517"/>
                    </a:cubicBezTo>
                    <a:cubicBezTo>
                      <a:pt x="245" y="418"/>
                      <a:pt x="263" y="325"/>
                      <a:pt x="292" y="248"/>
                    </a:cubicBezTo>
                    <a:cubicBezTo>
                      <a:pt x="270" y="236"/>
                      <a:pt x="249" y="223"/>
                      <a:pt x="229" y="207"/>
                    </a:cubicBezTo>
                    <a:cubicBezTo>
                      <a:pt x="229" y="207"/>
                      <a:pt x="229" y="207"/>
                      <a:pt x="229" y="207"/>
                    </a:cubicBezTo>
                    <a:close/>
                    <a:moveTo>
                      <a:pt x="84" y="567"/>
                    </a:moveTo>
                    <a:cubicBezTo>
                      <a:pt x="84" y="567"/>
                      <a:pt x="84" y="567"/>
                      <a:pt x="84" y="567"/>
                    </a:cubicBezTo>
                    <a:cubicBezTo>
                      <a:pt x="90" y="684"/>
                      <a:pt x="140" y="789"/>
                      <a:pt x="218" y="867"/>
                    </a:cubicBezTo>
                    <a:cubicBezTo>
                      <a:pt x="229" y="878"/>
                      <a:pt x="229" y="878"/>
                      <a:pt x="229" y="878"/>
                    </a:cubicBezTo>
                    <a:cubicBezTo>
                      <a:pt x="249" y="863"/>
                      <a:pt x="270" y="849"/>
                      <a:pt x="292" y="837"/>
                    </a:cubicBezTo>
                    <a:cubicBezTo>
                      <a:pt x="263" y="760"/>
                      <a:pt x="245" y="667"/>
                      <a:pt x="242" y="567"/>
                    </a:cubicBezTo>
                    <a:cubicBezTo>
                      <a:pt x="84" y="567"/>
                      <a:pt x="84" y="567"/>
                      <a:pt x="84" y="567"/>
                    </a:cubicBezTo>
                    <a:cubicBezTo>
                      <a:pt x="84" y="567"/>
                      <a:pt x="84" y="567"/>
                      <a:pt x="84" y="567"/>
                    </a:cubicBezTo>
                    <a:close/>
                    <a:moveTo>
                      <a:pt x="268" y="911"/>
                    </a:moveTo>
                    <a:cubicBezTo>
                      <a:pt x="268" y="911"/>
                      <a:pt x="268" y="911"/>
                      <a:pt x="268" y="911"/>
                    </a:cubicBezTo>
                    <a:cubicBezTo>
                      <a:pt x="297" y="932"/>
                      <a:pt x="328" y="950"/>
                      <a:pt x="362" y="964"/>
                    </a:cubicBezTo>
                    <a:cubicBezTo>
                      <a:pt x="349" y="948"/>
                      <a:pt x="336" y="929"/>
                      <a:pt x="325" y="908"/>
                    </a:cubicBezTo>
                    <a:cubicBezTo>
                      <a:pt x="320" y="900"/>
                      <a:pt x="316" y="892"/>
                      <a:pt x="312" y="883"/>
                    </a:cubicBezTo>
                    <a:cubicBezTo>
                      <a:pt x="297" y="891"/>
                      <a:pt x="283" y="900"/>
                      <a:pt x="268" y="911"/>
                    </a:cubicBezTo>
                    <a:cubicBezTo>
                      <a:pt x="268" y="911"/>
                      <a:pt x="268" y="911"/>
                      <a:pt x="268" y="911"/>
                    </a:cubicBezTo>
                    <a:close/>
                    <a:moveTo>
                      <a:pt x="567" y="1000"/>
                    </a:moveTo>
                    <a:cubicBezTo>
                      <a:pt x="567" y="1000"/>
                      <a:pt x="567" y="1000"/>
                      <a:pt x="567" y="1000"/>
                    </a:cubicBezTo>
                    <a:cubicBezTo>
                      <a:pt x="584" y="1000"/>
                      <a:pt x="601" y="998"/>
                      <a:pt x="617" y="995"/>
                    </a:cubicBezTo>
                    <a:cubicBezTo>
                      <a:pt x="654" y="972"/>
                      <a:pt x="687" y="934"/>
                      <a:pt x="714" y="884"/>
                    </a:cubicBezTo>
                    <a:cubicBezTo>
                      <a:pt x="719" y="877"/>
                      <a:pt x="723" y="869"/>
                      <a:pt x="726" y="861"/>
                    </a:cubicBezTo>
                    <a:cubicBezTo>
                      <a:pt x="720" y="859"/>
                      <a:pt x="714" y="856"/>
                      <a:pt x="707" y="854"/>
                    </a:cubicBezTo>
                    <a:cubicBezTo>
                      <a:pt x="664" y="837"/>
                      <a:pt x="616" y="828"/>
                      <a:pt x="566" y="825"/>
                    </a:cubicBezTo>
                    <a:cubicBezTo>
                      <a:pt x="566" y="1000"/>
                      <a:pt x="566" y="1000"/>
                      <a:pt x="566" y="1000"/>
                    </a:cubicBezTo>
                    <a:cubicBezTo>
                      <a:pt x="567" y="1000"/>
                      <a:pt x="567" y="1000"/>
                      <a:pt x="567" y="1000"/>
                    </a:cubicBezTo>
                    <a:close/>
                    <a:moveTo>
                      <a:pt x="722" y="964"/>
                    </a:moveTo>
                    <a:cubicBezTo>
                      <a:pt x="722" y="964"/>
                      <a:pt x="722" y="964"/>
                      <a:pt x="722" y="964"/>
                    </a:cubicBezTo>
                    <a:cubicBezTo>
                      <a:pt x="755" y="950"/>
                      <a:pt x="787" y="932"/>
                      <a:pt x="815" y="911"/>
                    </a:cubicBezTo>
                    <a:cubicBezTo>
                      <a:pt x="801" y="900"/>
                      <a:pt x="787" y="891"/>
                      <a:pt x="771" y="883"/>
                    </a:cubicBezTo>
                    <a:cubicBezTo>
                      <a:pt x="767" y="892"/>
                      <a:pt x="763" y="900"/>
                      <a:pt x="758" y="908"/>
                    </a:cubicBezTo>
                    <a:cubicBezTo>
                      <a:pt x="747" y="929"/>
                      <a:pt x="735" y="948"/>
                      <a:pt x="722" y="964"/>
                    </a:cubicBezTo>
                    <a:cubicBezTo>
                      <a:pt x="722" y="964"/>
                      <a:pt x="722" y="964"/>
                      <a:pt x="722" y="964"/>
                    </a:cubicBezTo>
                    <a:close/>
                    <a:moveTo>
                      <a:pt x="855" y="878"/>
                    </a:moveTo>
                    <a:cubicBezTo>
                      <a:pt x="855" y="878"/>
                      <a:pt x="855" y="878"/>
                      <a:pt x="855" y="878"/>
                    </a:cubicBezTo>
                    <a:cubicBezTo>
                      <a:pt x="866" y="867"/>
                      <a:pt x="866" y="867"/>
                      <a:pt x="866" y="867"/>
                    </a:cubicBezTo>
                    <a:cubicBezTo>
                      <a:pt x="943" y="789"/>
                      <a:pt x="993" y="684"/>
                      <a:pt x="1000" y="567"/>
                    </a:cubicBezTo>
                    <a:cubicBezTo>
                      <a:pt x="842" y="567"/>
                      <a:pt x="842" y="567"/>
                      <a:pt x="842" y="567"/>
                    </a:cubicBezTo>
                    <a:cubicBezTo>
                      <a:pt x="839" y="667"/>
                      <a:pt x="820" y="760"/>
                      <a:pt x="791" y="837"/>
                    </a:cubicBezTo>
                    <a:cubicBezTo>
                      <a:pt x="813" y="849"/>
                      <a:pt x="835" y="863"/>
                      <a:pt x="855" y="878"/>
                    </a:cubicBezTo>
                    <a:cubicBezTo>
                      <a:pt x="855" y="878"/>
                      <a:pt x="855" y="878"/>
                      <a:pt x="855" y="878"/>
                    </a:cubicBezTo>
                    <a:close/>
                    <a:moveTo>
                      <a:pt x="746" y="269"/>
                    </a:moveTo>
                    <a:cubicBezTo>
                      <a:pt x="746" y="269"/>
                      <a:pt x="746" y="269"/>
                      <a:pt x="746" y="269"/>
                    </a:cubicBezTo>
                    <a:cubicBezTo>
                      <a:pt x="739" y="272"/>
                      <a:pt x="732" y="275"/>
                      <a:pt x="725" y="278"/>
                    </a:cubicBezTo>
                    <a:cubicBezTo>
                      <a:pt x="675" y="296"/>
                      <a:pt x="622" y="308"/>
                      <a:pt x="567" y="310"/>
                    </a:cubicBezTo>
                    <a:cubicBezTo>
                      <a:pt x="567" y="517"/>
                      <a:pt x="567" y="517"/>
                      <a:pt x="567" y="517"/>
                    </a:cubicBezTo>
                    <a:cubicBezTo>
                      <a:pt x="792" y="517"/>
                      <a:pt x="792" y="517"/>
                      <a:pt x="792" y="517"/>
                    </a:cubicBezTo>
                    <a:cubicBezTo>
                      <a:pt x="789" y="425"/>
                      <a:pt x="772" y="340"/>
                      <a:pt x="746" y="269"/>
                    </a:cubicBezTo>
                    <a:cubicBezTo>
                      <a:pt x="746" y="269"/>
                      <a:pt x="746" y="269"/>
                      <a:pt x="746" y="269"/>
                    </a:cubicBezTo>
                    <a:close/>
                    <a:moveTo>
                      <a:pt x="517" y="310"/>
                    </a:moveTo>
                    <a:cubicBezTo>
                      <a:pt x="517" y="310"/>
                      <a:pt x="517" y="310"/>
                      <a:pt x="517" y="310"/>
                    </a:cubicBezTo>
                    <a:cubicBezTo>
                      <a:pt x="462" y="308"/>
                      <a:pt x="409" y="296"/>
                      <a:pt x="358" y="278"/>
                    </a:cubicBezTo>
                    <a:cubicBezTo>
                      <a:pt x="352" y="275"/>
                      <a:pt x="345" y="272"/>
                      <a:pt x="338" y="269"/>
                    </a:cubicBezTo>
                    <a:cubicBezTo>
                      <a:pt x="311" y="340"/>
                      <a:pt x="294" y="425"/>
                      <a:pt x="292" y="517"/>
                    </a:cubicBezTo>
                    <a:cubicBezTo>
                      <a:pt x="517" y="517"/>
                      <a:pt x="517" y="517"/>
                      <a:pt x="517" y="517"/>
                    </a:cubicBezTo>
                    <a:cubicBezTo>
                      <a:pt x="517" y="310"/>
                      <a:pt x="517" y="310"/>
                      <a:pt x="517" y="310"/>
                    </a:cubicBezTo>
                    <a:cubicBezTo>
                      <a:pt x="517" y="310"/>
                      <a:pt x="517" y="310"/>
                      <a:pt x="517" y="310"/>
                    </a:cubicBezTo>
                    <a:close/>
                    <a:moveTo>
                      <a:pt x="517" y="775"/>
                    </a:moveTo>
                    <a:cubicBezTo>
                      <a:pt x="517" y="775"/>
                      <a:pt x="517" y="775"/>
                      <a:pt x="517" y="775"/>
                    </a:cubicBezTo>
                    <a:cubicBezTo>
                      <a:pt x="517" y="567"/>
                      <a:pt x="517" y="567"/>
                      <a:pt x="517" y="567"/>
                    </a:cubicBezTo>
                    <a:cubicBezTo>
                      <a:pt x="292" y="567"/>
                      <a:pt x="292" y="567"/>
                      <a:pt x="292" y="567"/>
                    </a:cubicBezTo>
                    <a:cubicBezTo>
                      <a:pt x="294" y="659"/>
                      <a:pt x="311" y="744"/>
                      <a:pt x="338" y="815"/>
                    </a:cubicBezTo>
                    <a:cubicBezTo>
                      <a:pt x="345" y="813"/>
                      <a:pt x="352" y="810"/>
                      <a:pt x="359" y="807"/>
                    </a:cubicBezTo>
                    <a:cubicBezTo>
                      <a:pt x="409" y="789"/>
                      <a:pt x="462" y="777"/>
                      <a:pt x="517" y="775"/>
                    </a:cubicBezTo>
                    <a:cubicBezTo>
                      <a:pt x="517" y="775"/>
                      <a:pt x="517" y="775"/>
                      <a:pt x="517" y="775"/>
                    </a:cubicBezTo>
                    <a:close/>
                    <a:moveTo>
                      <a:pt x="567" y="775"/>
                    </a:moveTo>
                    <a:cubicBezTo>
                      <a:pt x="567" y="775"/>
                      <a:pt x="567" y="775"/>
                      <a:pt x="567" y="775"/>
                    </a:cubicBezTo>
                    <a:cubicBezTo>
                      <a:pt x="622" y="778"/>
                      <a:pt x="675" y="789"/>
                      <a:pt x="725" y="807"/>
                    </a:cubicBezTo>
                    <a:cubicBezTo>
                      <a:pt x="732" y="810"/>
                      <a:pt x="739" y="813"/>
                      <a:pt x="746" y="815"/>
                    </a:cubicBezTo>
                    <a:cubicBezTo>
                      <a:pt x="772" y="744"/>
                      <a:pt x="789" y="659"/>
                      <a:pt x="792" y="567"/>
                    </a:cubicBezTo>
                    <a:cubicBezTo>
                      <a:pt x="567" y="567"/>
                      <a:pt x="567" y="567"/>
                      <a:pt x="567" y="567"/>
                    </a:cubicBezTo>
                    <a:cubicBezTo>
                      <a:pt x="567" y="775"/>
                      <a:pt x="567" y="775"/>
                      <a:pt x="567" y="775"/>
                    </a:cubicBezTo>
                    <a:cubicBezTo>
                      <a:pt x="567" y="775"/>
                      <a:pt x="567" y="775"/>
                      <a:pt x="567" y="77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5117668" y="1697397"/>
              <a:ext cx="818941" cy="820169"/>
              <a:chOff x="6823556" y="2263197"/>
              <a:chExt cx="1091921" cy="1093558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6823556" y="2263197"/>
                <a:ext cx="1091921" cy="1093558"/>
              </a:xfrm>
              <a:prstGeom prst="ellipse">
                <a:avLst/>
              </a:prstGeom>
              <a:solidFill>
                <a:schemeClr val="accent1">
                  <a:alpha val="9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任意多边形 33"/>
              <p:cNvSpPr/>
              <p:nvPr/>
            </p:nvSpPr>
            <p:spPr bwMode="auto">
              <a:xfrm>
                <a:off x="7106175" y="2612943"/>
                <a:ext cx="526681" cy="394065"/>
              </a:xfrm>
              <a:custGeom>
                <a:avLst/>
                <a:gdLst>
                  <a:gd name="T0" fmla="*/ 828 w 1296"/>
                  <a:gd name="T1" fmla="*/ 522 h 972"/>
                  <a:gd name="T2" fmla="*/ 504 w 1296"/>
                  <a:gd name="T3" fmla="*/ 288 h 972"/>
                  <a:gd name="T4" fmla="*/ 445 w 1296"/>
                  <a:gd name="T5" fmla="*/ 648 h 972"/>
                  <a:gd name="T6" fmla="*/ 1175 w 1296"/>
                  <a:gd name="T7" fmla="*/ 0 h 972"/>
                  <a:gd name="T8" fmla="*/ 0 w 1296"/>
                  <a:gd name="T9" fmla="*/ 122 h 972"/>
                  <a:gd name="T10" fmla="*/ 121 w 1296"/>
                  <a:gd name="T11" fmla="*/ 972 h 972"/>
                  <a:gd name="T12" fmla="*/ 1296 w 1296"/>
                  <a:gd name="T13" fmla="*/ 850 h 972"/>
                  <a:gd name="T14" fmla="*/ 1175 w 1296"/>
                  <a:gd name="T15" fmla="*/ 0 h 972"/>
                  <a:gd name="T16" fmla="*/ 202 w 1296"/>
                  <a:gd name="T17" fmla="*/ 891 h 972"/>
                  <a:gd name="T18" fmla="*/ 81 w 1296"/>
                  <a:gd name="T19" fmla="*/ 850 h 972"/>
                  <a:gd name="T20" fmla="*/ 122 w 1296"/>
                  <a:gd name="T21" fmla="*/ 729 h 972"/>
                  <a:gd name="T22" fmla="*/ 243 w 1296"/>
                  <a:gd name="T23" fmla="*/ 770 h 972"/>
                  <a:gd name="T24" fmla="*/ 243 w 1296"/>
                  <a:gd name="T25" fmla="*/ 526 h 972"/>
                  <a:gd name="T26" fmla="*/ 122 w 1296"/>
                  <a:gd name="T27" fmla="*/ 567 h 972"/>
                  <a:gd name="T28" fmla="*/ 81 w 1296"/>
                  <a:gd name="T29" fmla="*/ 446 h 972"/>
                  <a:gd name="T30" fmla="*/ 202 w 1296"/>
                  <a:gd name="T31" fmla="*/ 405 h 972"/>
                  <a:gd name="T32" fmla="*/ 243 w 1296"/>
                  <a:gd name="T33" fmla="*/ 526 h 972"/>
                  <a:gd name="T34" fmla="*/ 202 w 1296"/>
                  <a:gd name="T35" fmla="*/ 243 h 972"/>
                  <a:gd name="T36" fmla="*/ 81 w 1296"/>
                  <a:gd name="T37" fmla="*/ 202 h 972"/>
                  <a:gd name="T38" fmla="*/ 122 w 1296"/>
                  <a:gd name="T39" fmla="*/ 81 h 972"/>
                  <a:gd name="T40" fmla="*/ 243 w 1296"/>
                  <a:gd name="T41" fmla="*/ 122 h 972"/>
                  <a:gd name="T42" fmla="*/ 972 w 1296"/>
                  <a:gd name="T43" fmla="*/ 891 h 972"/>
                  <a:gd name="T44" fmla="*/ 324 w 1296"/>
                  <a:gd name="T45" fmla="*/ 81 h 972"/>
                  <a:gd name="T46" fmla="*/ 972 w 1296"/>
                  <a:gd name="T47" fmla="*/ 891 h 972"/>
                  <a:gd name="T48" fmla="*/ 1174 w 1296"/>
                  <a:gd name="T49" fmla="*/ 891 h 972"/>
                  <a:gd name="T50" fmla="*/ 1053 w 1296"/>
                  <a:gd name="T51" fmla="*/ 850 h 972"/>
                  <a:gd name="T52" fmla="*/ 1094 w 1296"/>
                  <a:gd name="T53" fmla="*/ 729 h 972"/>
                  <a:gd name="T54" fmla="*/ 1215 w 1296"/>
                  <a:gd name="T55" fmla="*/ 770 h 972"/>
                  <a:gd name="T56" fmla="*/ 1215 w 1296"/>
                  <a:gd name="T57" fmla="*/ 526 h 972"/>
                  <a:gd name="T58" fmla="*/ 1094 w 1296"/>
                  <a:gd name="T59" fmla="*/ 567 h 972"/>
                  <a:gd name="T60" fmla="*/ 1053 w 1296"/>
                  <a:gd name="T61" fmla="*/ 446 h 972"/>
                  <a:gd name="T62" fmla="*/ 1174 w 1296"/>
                  <a:gd name="T63" fmla="*/ 405 h 972"/>
                  <a:gd name="T64" fmla="*/ 1215 w 1296"/>
                  <a:gd name="T65" fmla="*/ 526 h 972"/>
                  <a:gd name="T66" fmla="*/ 1174 w 1296"/>
                  <a:gd name="T67" fmla="*/ 243 h 972"/>
                  <a:gd name="T68" fmla="*/ 1053 w 1296"/>
                  <a:gd name="T69" fmla="*/ 202 h 972"/>
                  <a:gd name="T70" fmla="*/ 1094 w 1296"/>
                  <a:gd name="T71" fmla="*/ 81 h 972"/>
                  <a:gd name="T72" fmla="*/ 1215 w 1296"/>
                  <a:gd name="T73" fmla="*/ 122 h 9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96" h="972">
                    <a:moveTo>
                      <a:pt x="504" y="684"/>
                    </a:moveTo>
                    <a:cubicBezTo>
                      <a:pt x="828" y="522"/>
                      <a:pt x="828" y="522"/>
                      <a:pt x="828" y="522"/>
                    </a:cubicBezTo>
                    <a:cubicBezTo>
                      <a:pt x="858" y="507"/>
                      <a:pt x="858" y="465"/>
                      <a:pt x="828" y="450"/>
                    </a:cubicBezTo>
                    <a:cubicBezTo>
                      <a:pt x="504" y="288"/>
                      <a:pt x="504" y="288"/>
                      <a:pt x="504" y="288"/>
                    </a:cubicBezTo>
                    <a:cubicBezTo>
                      <a:pt x="477" y="274"/>
                      <a:pt x="445" y="294"/>
                      <a:pt x="445" y="324"/>
                    </a:cubicBezTo>
                    <a:cubicBezTo>
                      <a:pt x="445" y="648"/>
                      <a:pt x="445" y="648"/>
                      <a:pt x="445" y="648"/>
                    </a:cubicBezTo>
                    <a:cubicBezTo>
                      <a:pt x="445" y="678"/>
                      <a:pt x="477" y="698"/>
                      <a:pt x="504" y="684"/>
                    </a:cubicBezTo>
                    <a:close/>
                    <a:moveTo>
                      <a:pt x="1175" y="0"/>
                    </a:moveTo>
                    <a:cubicBezTo>
                      <a:pt x="121" y="0"/>
                      <a:pt x="121" y="0"/>
                      <a:pt x="121" y="0"/>
                    </a:cubicBezTo>
                    <a:cubicBezTo>
                      <a:pt x="54" y="0"/>
                      <a:pt x="0" y="55"/>
                      <a:pt x="0" y="122"/>
                    </a:cubicBezTo>
                    <a:cubicBezTo>
                      <a:pt x="0" y="850"/>
                      <a:pt x="0" y="850"/>
                      <a:pt x="0" y="850"/>
                    </a:cubicBezTo>
                    <a:cubicBezTo>
                      <a:pt x="0" y="917"/>
                      <a:pt x="54" y="972"/>
                      <a:pt x="121" y="972"/>
                    </a:cubicBezTo>
                    <a:cubicBezTo>
                      <a:pt x="1175" y="972"/>
                      <a:pt x="1175" y="972"/>
                      <a:pt x="1175" y="972"/>
                    </a:cubicBezTo>
                    <a:cubicBezTo>
                      <a:pt x="1242" y="972"/>
                      <a:pt x="1296" y="917"/>
                      <a:pt x="1296" y="850"/>
                    </a:cubicBezTo>
                    <a:cubicBezTo>
                      <a:pt x="1296" y="122"/>
                      <a:pt x="1296" y="122"/>
                      <a:pt x="1296" y="122"/>
                    </a:cubicBezTo>
                    <a:cubicBezTo>
                      <a:pt x="1296" y="55"/>
                      <a:pt x="1242" y="0"/>
                      <a:pt x="1175" y="0"/>
                    </a:cubicBezTo>
                    <a:close/>
                    <a:moveTo>
                      <a:pt x="243" y="850"/>
                    </a:moveTo>
                    <a:cubicBezTo>
                      <a:pt x="243" y="873"/>
                      <a:pt x="226" y="891"/>
                      <a:pt x="202" y="891"/>
                    </a:cubicBezTo>
                    <a:cubicBezTo>
                      <a:pt x="122" y="891"/>
                      <a:pt x="122" y="891"/>
                      <a:pt x="122" y="891"/>
                    </a:cubicBezTo>
                    <a:cubicBezTo>
                      <a:pt x="99" y="891"/>
                      <a:pt x="81" y="874"/>
                      <a:pt x="81" y="850"/>
                    </a:cubicBezTo>
                    <a:cubicBezTo>
                      <a:pt x="81" y="770"/>
                      <a:pt x="81" y="770"/>
                      <a:pt x="81" y="770"/>
                    </a:cubicBezTo>
                    <a:cubicBezTo>
                      <a:pt x="81" y="747"/>
                      <a:pt x="98" y="729"/>
                      <a:pt x="122" y="729"/>
                    </a:cubicBezTo>
                    <a:cubicBezTo>
                      <a:pt x="202" y="729"/>
                      <a:pt x="202" y="729"/>
                      <a:pt x="202" y="729"/>
                    </a:cubicBezTo>
                    <a:cubicBezTo>
                      <a:pt x="225" y="729"/>
                      <a:pt x="243" y="746"/>
                      <a:pt x="243" y="770"/>
                    </a:cubicBezTo>
                    <a:cubicBezTo>
                      <a:pt x="243" y="850"/>
                      <a:pt x="243" y="850"/>
                      <a:pt x="243" y="850"/>
                    </a:cubicBezTo>
                    <a:close/>
                    <a:moveTo>
                      <a:pt x="243" y="526"/>
                    </a:moveTo>
                    <a:cubicBezTo>
                      <a:pt x="243" y="549"/>
                      <a:pt x="226" y="567"/>
                      <a:pt x="202" y="567"/>
                    </a:cubicBezTo>
                    <a:cubicBezTo>
                      <a:pt x="122" y="567"/>
                      <a:pt x="122" y="567"/>
                      <a:pt x="122" y="567"/>
                    </a:cubicBezTo>
                    <a:cubicBezTo>
                      <a:pt x="99" y="567"/>
                      <a:pt x="81" y="550"/>
                      <a:pt x="81" y="526"/>
                    </a:cubicBezTo>
                    <a:cubicBezTo>
                      <a:pt x="81" y="446"/>
                      <a:pt x="81" y="446"/>
                      <a:pt x="81" y="446"/>
                    </a:cubicBezTo>
                    <a:cubicBezTo>
                      <a:pt x="81" y="423"/>
                      <a:pt x="98" y="405"/>
                      <a:pt x="122" y="405"/>
                    </a:cubicBezTo>
                    <a:cubicBezTo>
                      <a:pt x="202" y="405"/>
                      <a:pt x="202" y="405"/>
                      <a:pt x="202" y="405"/>
                    </a:cubicBezTo>
                    <a:cubicBezTo>
                      <a:pt x="225" y="405"/>
                      <a:pt x="243" y="422"/>
                      <a:pt x="243" y="446"/>
                    </a:cubicBezTo>
                    <a:cubicBezTo>
                      <a:pt x="243" y="526"/>
                      <a:pt x="243" y="526"/>
                      <a:pt x="243" y="526"/>
                    </a:cubicBezTo>
                    <a:close/>
                    <a:moveTo>
                      <a:pt x="243" y="202"/>
                    </a:moveTo>
                    <a:cubicBezTo>
                      <a:pt x="243" y="225"/>
                      <a:pt x="226" y="243"/>
                      <a:pt x="202" y="243"/>
                    </a:cubicBezTo>
                    <a:cubicBezTo>
                      <a:pt x="122" y="243"/>
                      <a:pt x="122" y="243"/>
                      <a:pt x="122" y="243"/>
                    </a:cubicBezTo>
                    <a:cubicBezTo>
                      <a:pt x="99" y="243"/>
                      <a:pt x="81" y="226"/>
                      <a:pt x="81" y="202"/>
                    </a:cubicBezTo>
                    <a:cubicBezTo>
                      <a:pt x="81" y="122"/>
                      <a:pt x="81" y="122"/>
                      <a:pt x="81" y="122"/>
                    </a:cubicBezTo>
                    <a:cubicBezTo>
                      <a:pt x="81" y="99"/>
                      <a:pt x="98" y="81"/>
                      <a:pt x="122" y="81"/>
                    </a:cubicBezTo>
                    <a:cubicBezTo>
                      <a:pt x="202" y="81"/>
                      <a:pt x="202" y="81"/>
                      <a:pt x="202" y="81"/>
                    </a:cubicBezTo>
                    <a:cubicBezTo>
                      <a:pt x="225" y="81"/>
                      <a:pt x="243" y="98"/>
                      <a:pt x="243" y="122"/>
                    </a:cubicBezTo>
                    <a:cubicBezTo>
                      <a:pt x="243" y="202"/>
                      <a:pt x="243" y="202"/>
                      <a:pt x="243" y="202"/>
                    </a:cubicBezTo>
                    <a:close/>
                    <a:moveTo>
                      <a:pt x="972" y="891"/>
                    </a:moveTo>
                    <a:cubicBezTo>
                      <a:pt x="324" y="891"/>
                      <a:pt x="324" y="891"/>
                      <a:pt x="324" y="891"/>
                    </a:cubicBezTo>
                    <a:cubicBezTo>
                      <a:pt x="324" y="81"/>
                      <a:pt x="324" y="81"/>
                      <a:pt x="324" y="81"/>
                    </a:cubicBezTo>
                    <a:cubicBezTo>
                      <a:pt x="972" y="81"/>
                      <a:pt x="972" y="81"/>
                      <a:pt x="972" y="81"/>
                    </a:cubicBezTo>
                    <a:cubicBezTo>
                      <a:pt x="972" y="891"/>
                      <a:pt x="972" y="891"/>
                      <a:pt x="972" y="891"/>
                    </a:cubicBezTo>
                    <a:close/>
                    <a:moveTo>
                      <a:pt x="1215" y="850"/>
                    </a:moveTo>
                    <a:cubicBezTo>
                      <a:pt x="1215" y="873"/>
                      <a:pt x="1198" y="891"/>
                      <a:pt x="1174" y="891"/>
                    </a:cubicBezTo>
                    <a:cubicBezTo>
                      <a:pt x="1094" y="891"/>
                      <a:pt x="1094" y="891"/>
                      <a:pt x="1094" y="891"/>
                    </a:cubicBezTo>
                    <a:cubicBezTo>
                      <a:pt x="1071" y="891"/>
                      <a:pt x="1053" y="874"/>
                      <a:pt x="1053" y="850"/>
                    </a:cubicBezTo>
                    <a:cubicBezTo>
                      <a:pt x="1053" y="770"/>
                      <a:pt x="1053" y="770"/>
                      <a:pt x="1053" y="770"/>
                    </a:cubicBezTo>
                    <a:cubicBezTo>
                      <a:pt x="1053" y="747"/>
                      <a:pt x="1070" y="729"/>
                      <a:pt x="1094" y="729"/>
                    </a:cubicBezTo>
                    <a:cubicBezTo>
                      <a:pt x="1174" y="729"/>
                      <a:pt x="1174" y="729"/>
                      <a:pt x="1174" y="729"/>
                    </a:cubicBezTo>
                    <a:cubicBezTo>
                      <a:pt x="1197" y="729"/>
                      <a:pt x="1215" y="746"/>
                      <a:pt x="1215" y="770"/>
                    </a:cubicBezTo>
                    <a:cubicBezTo>
                      <a:pt x="1215" y="850"/>
                      <a:pt x="1215" y="850"/>
                      <a:pt x="1215" y="850"/>
                    </a:cubicBezTo>
                    <a:close/>
                    <a:moveTo>
                      <a:pt x="1215" y="526"/>
                    </a:moveTo>
                    <a:cubicBezTo>
                      <a:pt x="1215" y="549"/>
                      <a:pt x="1198" y="567"/>
                      <a:pt x="1174" y="567"/>
                    </a:cubicBezTo>
                    <a:cubicBezTo>
                      <a:pt x="1094" y="567"/>
                      <a:pt x="1094" y="567"/>
                      <a:pt x="1094" y="567"/>
                    </a:cubicBezTo>
                    <a:cubicBezTo>
                      <a:pt x="1071" y="567"/>
                      <a:pt x="1053" y="550"/>
                      <a:pt x="1053" y="526"/>
                    </a:cubicBezTo>
                    <a:cubicBezTo>
                      <a:pt x="1053" y="446"/>
                      <a:pt x="1053" y="446"/>
                      <a:pt x="1053" y="446"/>
                    </a:cubicBezTo>
                    <a:cubicBezTo>
                      <a:pt x="1053" y="423"/>
                      <a:pt x="1070" y="405"/>
                      <a:pt x="1094" y="405"/>
                    </a:cubicBezTo>
                    <a:cubicBezTo>
                      <a:pt x="1174" y="405"/>
                      <a:pt x="1174" y="405"/>
                      <a:pt x="1174" y="405"/>
                    </a:cubicBezTo>
                    <a:cubicBezTo>
                      <a:pt x="1197" y="405"/>
                      <a:pt x="1215" y="422"/>
                      <a:pt x="1215" y="446"/>
                    </a:cubicBezTo>
                    <a:cubicBezTo>
                      <a:pt x="1215" y="526"/>
                      <a:pt x="1215" y="526"/>
                      <a:pt x="1215" y="526"/>
                    </a:cubicBezTo>
                    <a:close/>
                    <a:moveTo>
                      <a:pt x="1215" y="202"/>
                    </a:moveTo>
                    <a:cubicBezTo>
                      <a:pt x="1215" y="225"/>
                      <a:pt x="1198" y="243"/>
                      <a:pt x="1174" y="243"/>
                    </a:cubicBezTo>
                    <a:cubicBezTo>
                      <a:pt x="1094" y="243"/>
                      <a:pt x="1094" y="243"/>
                      <a:pt x="1094" y="243"/>
                    </a:cubicBezTo>
                    <a:cubicBezTo>
                      <a:pt x="1071" y="243"/>
                      <a:pt x="1053" y="226"/>
                      <a:pt x="1053" y="202"/>
                    </a:cubicBezTo>
                    <a:cubicBezTo>
                      <a:pt x="1053" y="122"/>
                      <a:pt x="1053" y="122"/>
                      <a:pt x="1053" y="122"/>
                    </a:cubicBezTo>
                    <a:cubicBezTo>
                      <a:pt x="1053" y="99"/>
                      <a:pt x="1070" y="81"/>
                      <a:pt x="1094" y="81"/>
                    </a:cubicBezTo>
                    <a:cubicBezTo>
                      <a:pt x="1174" y="81"/>
                      <a:pt x="1174" y="81"/>
                      <a:pt x="1174" y="81"/>
                    </a:cubicBezTo>
                    <a:cubicBezTo>
                      <a:pt x="1197" y="81"/>
                      <a:pt x="1215" y="98"/>
                      <a:pt x="1215" y="122"/>
                    </a:cubicBezTo>
                    <a:cubicBezTo>
                      <a:pt x="1215" y="202"/>
                      <a:pt x="1215" y="202"/>
                      <a:pt x="1215" y="2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786788" y="1397429"/>
            <a:ext cx="7570425" cy="2453798"/>
            <a:chOff x="1049050" y="2313863"/>
            <a:chExt cx="10093900" cy="3271730"/>
          </a:xfrm>
        </p:grpSpPr>
        <p:sp>
          <p:nvSpPr>
            <p:cNvPr id="13" name="文本框 68"/>
            <p:cNvSpPr txBox="1"/>
            <p:nvPr/>
          </p:nvSpPr>
          <p:spPr>
            <a:xfrm>
              <a:off x="1049050" y="2313863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14" name="文本框 69"/>
            <p:cNvSpPr txBox="1"/>
            <p:nvPr/>
          </p:nvSpPr>
          <p:spPr>
            <a:xfrm>
              <a:off x="1049050" y="2590226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lvl="0" algn="r">
                <a:lnSpc>
                  <a:spcPct val="120000"/>
                </a:lnSpc>
                <a:buSzPct val="25000"/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en-US" altLang="zh-CN" sz="1000" dirty="0"/>
            </a:p>
            <a:p>
              <a:pPr lvl="0" algn="r">
                <a:lnSpc>
                  <a:spcPct val="120000"/>
                </a:lnSpc>
                <a:buSzPct val="25000"/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zh-CN" altLang="en-US" sz="1000" b="0" i="0" u="none" strike="noStrike" cap="none" baseline="0" dirty="0"/>
            </a:p>
          </p:txBody>
        </p:sp>
        <p:sp>
          <p:nvSpPr>
            <p:cNvPr id="15" name="文本框 70"/>
            <p:cNvSpPr txBox="1"/>
            <p:nvPr/>
          </p:nvSpPr>
          <p:spPr>
            <a:xfrm>
              <a:off x="1049050" y="4930965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16" name="文本框 71"/>
            <p:cNvSpPr txBox="1"/>
            <p:nvPr/>
          </p:nvSpPr>
          <p:spPr>
            <a:xfrm>
              <a:off x="1049050" y="5207330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lvl="0" algn="r">
                <a:lnSpc>
                  <a:spcPct val="120000"/>
                </a:lnSpc>
                <a:buSzPct val="25000"/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en-US" altLang="zh-CN" sz="1000" dirty="0"/>
            </a:p>
            <a:p>
              <a:pPr lvl="0" algn="r">
                <a:lnSpc>
                  <a:spcPct val="120000"/>
                </a:lnSpc>
                <a:buSzPct val="25000"/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zh-CN" altLang="en-US" sz="1000" b="0" i="0" u="none" strike="noStrike" cap="none" baseline="0" dirty="0"/>
            </a:p>
          </p:txBody>
        </p:sp>
        <p:sp>
          <p:nvSpPr>
            <p:cNvPr id="17" name="文本框 72"/>
            <p:cNvSpPr txBox="1"/>
            <p:nvPr/>
          </p:nvSpPr>
          <p:spPr>
            <a:xfrm>
              <a:off x="1049050" y="3616372"/>
              <a:ext cx="2353362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18" name="文本框 73"/>
            <p:cNvSpPr txBox="1"/>
            <p:nvPr/>
          </p:nvSpPr>
          <p:spPr>
            <a:xfrm>
              <a:off x="1049050" y="3892735"/>
              <a:ext cx="2353362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lvl="0" algn="r">
                <a:lnSpc>
                  <a:spcPct val="120000"/>
                </a:lnSpc>
                <a:buSzPct val="25000"/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en-US" altLang="zh-CN" sz="1000" dirty="0"/>
            </a:p>
            <a:p>
              <a:pPr lvl="0" algn="r">
                <a:lnSpc>
                  <a:spcPct val="120000"/>
                </a:lnSpc>
                <a:buSzPct val="25000"/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zh-CN" altLang="en-US" sz="1000" b="0" i="0" u="none" strike="noStrike" cap="none" baseline="0" dirty="0"/>
            </a:p>
          </p:txBody>
        </p:sp>
        <p:sp>
          <p:nvSpPr>
            <p:cNvPr id="19" name="文本框 74"/>
            <p:cNvSpPr txBox="1"/>
            <p:nvPr/>
          </p:nvSpPr>
          <p:spPr>
            <a:xfrm>
              <a:off x="8179619" y="2313863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0" name="文本框 75"/>
            <p:cNvSpPr txBox="1"/>
            <p:nvPr/>
          </p:nvSpPr>
          <p:spPr>
            <a:xfrm>
              <a:off x="8179619" y="2590226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lvl="0">
                <a:lnSpc>
                  <a:spcPct val="120000"/>
                </a:lnSpc>
                <a:buSzPct val="25000"/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en-US" altLang="zh-CN" sz="1000" dirty="0"/>
            </a:p>
            <a:p>
              <a:pPr lvl="0">
                <a:lnSpc>
                  <a:spcPct val="120000"/>
                </a:lnSpc>
                <a:buSzPct val="25000"/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zh-CN" altLang="en-US" sz="1000" b="0" i="0" u="none" strike="noStrike" cap="none" baseline="0" dirty="0"/>
            </a:p>
          </p:txBody>
        </p:sp>
        <p:sp>
          <p:nvSpPr>
            <p:cNvPr id="21" name="文本框 76"/>
            <p:cNvSpPr txBox="1"/>
            <p:nvPr/>
          </p:nvSpPr>
          <p:spPr>
            <a:xfrm>
              <a:off x="8179619" y="4930965"/>
              <a:ext cx="2963331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2" name="文本框 77"/>
            <p:cNvSpPr txBox="1"/>
            <p:nvPr/>
          </p:nvSpPr>
          <p:spPr>
            <a:xfrm>
              <a:off x="8179619" y="5207330"/>
              <a:ext cx="2963331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lvl="0">
                <a:lnSpc>
                  <a:spcPct val="120000"/>
                </a:lnSpc>
                <a:buSzPct val="25000"/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en-US" altLang="zh-CN" sz="1000" dirty="0"/>
            </a:p>
            <a:p>
              <a:pPr lvl="0">
                <a:lnSpc>
                  <a:spcPct val="120000"/>
                </a:lnSpc>
                <a:buSzPct val="25000"/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zh-CN" altLang="en-US" sz="1000" b="0" i="0" u="none" strike="noStrike" cap="none" baseline="0" dirty="0"/>
            </a:p>
          </p:txBody>
        </p:sp>
        <p:sp>
          <p:nvSpPr>
            <p:cNvPr id="23" name="文本框 78"/>
            <p:cNvSpPr txBox="1"/>
            <p:nvPr/>
          </p:nvSpPr>
          <p:spPr>
            <a:xfrm>
              <a:off x="8789585" y="3616372"/>
              <a:ext cx="2353362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marL="0" marR="0" lvl="0" indent="0" algn="l" rtl="0">
                <a:buSzPct val="25000"/>
                <a:buNone/>
              </a:pPr>
              <a:r>
                <a:rPr lang="zh-CN" altLang="en-US" sz="1400" b="1" i="0" u="none" strike="noStrike" cap="none" baseline="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24" name="文本框 79"/>
            <p:cNvSpPr txBox="1"/>
            <p:nvPr/>
          </p:nvSpPr>
          <p:spPr>
            <a:xfrm>
              <a:off x="8789585" y="3892735"/>
              <a:ext cx="2353362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 fontScale="92500" lnSpcReduction="20000"/>
            </a:bodyPr>
            <a:lstStyle/>
            <a:p>
              <a:pPr lvl="0">
                <a:lnSpc>
                  <a:spcPct val="120000"/>
                </a:lnSpc>
                <a:buSzPct val="25000"/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en-US" altLang="zh-CN" sz="1000" dirty="0"/>
            </a:p>
            <a:p>
              <a:pPr lvl="0">
                <a:lnSpc>
                  <a:spcPct val="120000"/>
                </a:lnSpc>
                <a:buSzPct val="25000"/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zh-CN" altLang="en-US" sz="1000" b="0" i="0" u="none" strike="noStrike" cap="none" baseline="0" dirty="0"/>
            </a:p>
          </p:txBody>
        </p:sp>
      </p:grpSp>
      <p:sp>
        <p:nvSpPr>
          <p:cNvPr id="5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113838" y="897564"/>
            <a:ext cx="2933282" cy="3576206"/>
            <a:chOff x="0" y="-25400"/>
            <a:chExt cx="5645913" cy="6883400"/>
          </a:xfrm>
        </p:grpSpPr>
        <p:sp>
          <p:nvSpPr>
            <p:cNvPr id="24" name="任意多边形: 形状 23"/>
            <p:cNvSpPr/>
            <p:nvPr/>
          </p:nvSpPr>
          <p:spPr bwMode="auto">
            <a:xfrm>
              <a:off x="11875" y="5353050"/>
              <a:ext cx="5099050" cy="1504950"/>
            </a:xfrm>
            <a:custGeom>
              <a:avLst/>
              <a:gdLst>
                <a:gd name="T0" fmla="*/ 1488 w 1603"/>
                <a:gd name="T1" fmla="*/ 214 h 473"/>
                <a:gd name="T2" fmla="*/ 1365 w 1603"/>
                <a:gd name="T3" fmla="*/ 236 h 473"/>
                <a:gd name="T4" fmla="*/ 1216 w 1603"/>
                <a:gd name="T5" fmla="*/ 220 h 473"/>
                <a:gd name="T6" fmla="*/ 1172 w 1603"/>
                <a:gd name="T7" fmla="*/ 214 h 473"/>
                <a:gd name="T8" fmla="*/ 1130 w 1603"/>
                <a:gd name="T9" fmla="*/ 208 h 473"/>
                <a:gd name="T10" fmla="*/ 1125 w 1603"/>
                <a:gd name="T11" fmla="*/ 207 h 473"/>
                <a:gd name="T12" fmla="*/ 1000 w 1603"/>
                <a:gd name="T13" fmla="*/ 426 h 473"/>
                <a:gd name="T14" fmla="*/ 1000 w 1603"/>
                <a:gd name="T15" fmla="*/ 426 h 473"/>
                <a:gd name="T16" fmla="*/ 1000 w 1603"/>
                <a:gd name="T17" fmla="*/ 428 h 473"/>
                <a:gd name="T18" fmla="*/ 998 w 1603"/>
                <a:gd name="T19" fmla="*/ 428 h 473"/>
                <a:gd name="T20" fmla="*/ 998 w 1603"/>
                <a:gd name="T21" fmla="*/ 428 h 473"/>
                <a:gd name="T22" fmla="*/ 997 w 1603"/>
                <a:gd name="T23" fmla="*/ 429 h 473"/>
                <a:gd name="T24" fmla="*/ 996 w 1603"/>
                <a:gd name="T25" fmla="*/ 430 h 473"/>
                <a:gd name="T26" fmla="*/ 995 w 1603"/>
                <a:gd name="T27" fmla="*/ 431 h 473"/>
                <a:gd name="T28" fmla="*/ 995 w 1603"/>
                <a:gd name="T29" fmla="*/ 432 h 473"/>
                <a:gd name="T30" fmla="*/ 992 w 1603"/>
                <a:gd name="T31" fmla="*/ 435 h 473"/>
                <a:gd name="T32" fmla="*/ 990 w 1603"/>
                <a:gd name="T33" fmla="*/ 437 h 473"/>
                <a:gd name="T34" fmla="*/ 989 w 1603"/>
                <a:gd name="T35" fmla="*/ 438 h 473"/>
                <a:gd name="T36" fmla="*/ 988 w 1603"/>
                <a:gd name="T37" fmla="*/ 441 h 473"/>
                <a:gd name="T38" fmla="*/ 979 w 1603"/>
                <a:gd name="T39" fmla="*/ 449 h 473"/>
                <a:gd name="T40" fmla="*/ 978 w 1603"/>
                <a:gd name="T41" fmla="*/ 450 h 473"/>
                <a:gd name="T42" fmla="*/ 974 w 1603"/>
                <a:gd name="T43" fmla="*/ 454 h 473"/>
                <a:gd name="T44" fmla="*/ 973 w 1603"/>
                <a:gd name="T45" fmla="*/ 455 h 473"/>
                <a:gd name="T46" fmla="*/ 967 w 1603"/>
                <a:gd name="T47" fmla="*/ 462 h 473"/>
                <a:gd name="T48" fmla="*/ 966 w 1603"/>
                <a:gd name="T49" fmla="*/ 463 h 473"/>
                <a:gd name="T50" fmla="*/ 963 w 1603"/>
                <a:gd name="T51" fmla="*/ 468 h 473"/>
                <a:gd name="T52" fmla="*/ 960 w 1603"/>
                <a:gd name="T53" fmla="*/ 469 h 473"/>
                <a:gd name="T54" fmla="*/ 958 w 1603"/>
                <a:gd name="T55" fmla="*/ 473 h 473"/>
                <a:gd name="T56" fmla="*/ 700 w 1603"/>
                <a:gd name="T57" fmla="*/ 473 h 473"/>
                <a:gd name="T58" fmla="*/ 313 w 1603"/>
                <a:gd name="T59" fmla="*/ 473 h 473"/>
                <a:gd name="T60" fmla="*/ 233 w 1603"/>
                <a:gd name="T61" fmla="*/ 395 h 473"/>
                <a:gd name="T62" fmla="*/ 233 w 1603"/>
                <a:gd name="T63" fmla="*/ 318 h 473"/>
                <a:gd name="T64" fmla="*/ 179 w 1603"/>
                <a:gd name="T65" fmla="*/ 264 h 473"/>
                <a:gd name="T66" fmla="*/ 100 w 1603"/>
                <a:gd name="T67" fmla="*/ 264 h 473"/>
                <a:gd name="T68" fmla="*/ 0 w 1603"/>
                <a:gd name="T69" fmla="*/ 164 h 473"/>
                <a:gd name="T70" fmla="*/ 0 w 1603"/>
                <a:gd name="T71" fmla="*/ 100 h 473"/>
                <a:gd name="T72" fmla="*/ 100 w 1603"/>
                <a:gd name="T73" fmla="*/ 0 h 473"/>
                <a:gd name="T74" fmla="*/ 700 w 1603"/>
                <a:gd name="T75" fmla="*/ 0 h 473"/>
                <a:gd name="T76" fmla="*/ 1564 w 1603"/>
                <a:gd name="T77" fmla="*/ 0 h 473"/>
                <a:gd name="T78" fmla="*/ 1488 w 1603"/>
                <a:gd name="T79" fmla="*/ 214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03" h="473">
                  <a:moveTo>
                    <a:pt x="1488" y="214"/>
                  </a:moveTo>
                  <a:cubicBezTo>
                    <a:pt x="1455" y="229"/>
                    <a:pt x="1414" y="236"/>
                    <a:pt x="1365" y="236"/>
                  </a:cubicBezTo>
                  <a:cubicBezTo>
                    <a:pt x="1311" y="236"/>
                    <a:pt x="1258" y="228"/>
                    <a:pt x="1216" y="220"/>
                  </a:cubicBezTo>
                  <a:cubicBezTo>
                    <a:pt x="1198" y="217"/>
                    <a:pt x="1183" y="215"/>
                    <a:pt x="1172" y="214"/>
                  </a:cubicBezTo>
                  <a:cubicBezTo>
                    <a:pt x="1155" y="211"/>
                    <a:pt x="1140" y="209"/>
                    <a:pt x="1130" y="208"/>
                  </a:cubicBezTo>
                  <a:cubicBezTo>
                    <a:pt x="1127" y="207"/>
                    <a:pt x="1126" y="207"/>
                    <a:pt x="1125" y="207"/>
                  </a:cubicBezTo>
                  <a:cubicBezTo>
                    <a:pt x="1070" y="398"/>
                    <a:pt x="1006" y="424"/>
                    <a:pt x="1000" y="426"/>
                  </a:cubicBezTo>
                  <a:cubicBezTo>
                    <a:pt x="1000" y="426"/>
                    <a:pt x="1000" y="426"/>
                    <a:pt x="1000" y="426"/>
                  </a:cubicBezTo>
                  <a:cubicBezTo>
                    <a:pt x="1000" y="426"/>
                    <a:pt x="1000" y="426"/>
                    <a:pt x="1000" y="428"/>
                  </a:cubicBezTo>
                  <a:cubicBezTo>
                    <a:pt x="1000" y="428"/>
                    <a:pt x="1000" y="428"/>
                    <a:pt x="998" y="428"/>
                  </a:cubicBezTo>
                  <a:cubicBezTo>
                    <a:pt x="998" y="428"/>
                    <a:pt x="998" y="428"/>
                    <a:pt x="998" y="428"/>
                  </a:cubicBezTo>
                  <a:cubicBezTo>
                    <a:pt x="998" y="429"/>
                    <a:pt x="998" y="429"/>
                    <a:pt x="997" y="429"/>
                  </a:cubicBezTo>
                  <a:cubicBezTo>
                    <a:pt x="997" y="430"/>
                    <a:pt x="997" y="430"/>
                    <a:pt x="996" y="430"/>
                  </a:cubicBezTo>
                  <a:cubicBezTo>
                    <a:pt x="996" y="431"/>
                    <a:pt x="996" y="431"/>
                    <a:pt x="995" y="431"/>
                  </a:cubicBezTo>
                  <a:cubicBezTo>
                    <a:pt x="995" y="432"/>
                    <a:pt x="995" y="432"/>
                    <a:pt x="995" y="432"/>
                  </a:cubicBezTo>
                  <a:cubicBezTo>
                    <a:pt x="994" y="433"/>
                    <a:pt x="992" y="433"/>
                    <a:pt x="992" y="435"/>
                  </a:cubicBezTo>
                  <a:cubicBezTo>
                    <a:pt x="991" y="436"/>
                    <a:pt x="991" y="436"/>
                    <a:pt x="990" y="437"/>
                  </a:cubicBezTo>
                  <a:cubicBezTo>
                    <a:pt x="989" y="438"/>
                    <a:pt x="989" y="438"/>
                    <a:pt x="989" y="438"/>
                  </a:cubicBezTo>
                  <a:cubicBezTo>
                    <a:pt x="988" y="439"/>
                    <a:pt x="988" y="439"/>
                    <a:pt x="988" y="441"/>
                  </a:cubicBezTo>
                  <a:cubicBezTo>
                    <a:pt x="984" y="443"/>
                    <a:pt x="982" y="445"/>
                    <a:pt x="979" y="449"/>
                  </a:cubicBezTo>
                  <a:cubicBezTo>
                    <a:pt x="978" y="450"/>
                    <a:pt x="978" y="450"/>
                    <a:pt x="978" y="450"/>
                  </a:cubicBezTo>
                  <a:cubicBezTo>
                    <a:pt x="977" y="451"/>
                    <a:pt x="976" y="453"/>
                    <a:pt x="974" y="454"/>
                  </a:cubicBezTo>
                  <a:cubicBezTo>
                    <a:pt x="974" y="455"/>
                    <a:pt x="973" y="455"/>
                    <a:pt x="973" y="455"/>
                  </a:cubicBezTo>
                  <a:cubicBezTo>
                    <a:pt x="971" y="457"/>
                    <a:pt x="970" y="460"/>
                    <a:pt x="967" y="462"/>
                  </a:cubicBezTo>
                  <a:cubicBezTo>
                    <a:pt x="966" y="463"/>
                    <a:pt x="966" y="463"/>
                    <a:pt x="966" y="463"/>
                  </a:cubicBezTo>
                  <a:cubicBezTo>
                    <a:pt x="965" y="465"/>
                    <a:pt x="964" y="466"/>
                    <a:pt x="963" y="468"/>
                  </a:cubicBezTo>
                  <a:cubicBezTo>
                    <a:pt x="961" y="468"/>
                    <a:pt x="961" y="469"/>
                    <a:pt x="960" y="469"/>
                  </a:cubicBezTo>
                  <a:cubicBezTo>
                    <a:pt x="960" y="470"/>
                    <a:pt x="959" y="472"/>
                    <a:pt x="958" y="473"/>
                  </a:cubicBezTo>
                  <a:cubicBezTo>
                    <a:pt x="700" y="473"/>
                    <a:pt x="700" y="473"/>
                    <a:pt x="700" y="473"/>
                  </a:cubicBezTo>
                  <a:cubicBezTo>
                    <a:pt x="313" y="473"/>
                    <a:pt x="313" y="473"/>
                    <a:pt x="313" y="473"/>
                  </a:cubicBezTo>
                  <a:cubicBezTo>
                    <a:pt x="269" y="473"/>
                    <a:pt x="233" y="438"/>
                    <a:pt x="233" y="395"/>
                  </a:cubicBezTo>
                  <a:cubicBezTo>
                    <a:pt x="233" y="318"/>
                    <a:pt x="233" y="318"/>
                    <a:pt x="233" y="318"/>
                  </a:cubicBezTo>
                  <a:cubicBezTo>
                    <a:pt x="233" y="288"/>
                    <a:pt x="209" y="264"/>
                    <a:pt x="179" y="264"/>
                  </a:cubicBezTo>
                  <a:cubicBezTo>
                    <a:pt x="100" y="264"/>
                    <a:pt x="100" y="264"/>
                    <a:pt x="100" y="264"/>
                  </a:cubicBezTo>
                  <a:cubicBezTo>
                    <a:pt x="44" y="264"/>
                    <a:pt x="0" y="219"/>
                    <a:pt x="0" y="16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45"/>
                    <a:pt x="44" y="0"/>
                    <a:pt x="100" y="0"/>
                  </a:cubicBezTo>
                  <a:cubicBezTo>
                    <a:pt x="700" y="0"/>
                    <a:pt x="700" y="0"/>
                    <a:pt x="700" y="0"/>
                  </a:cubicBezTo>
                  <a:cubicBezTo>
                    <a:pt x="1564" y="0"/>
                    <a:pt x="1564" y="0"/>
                    <a:pt x="1564" y="0"/>
                  </a:cubicBezTo>
                  <a:cubicBezTo>
                    <a:pt x="1603" y="131"/>
                    <a:pt x="1545" y="189"/>
                    <a:pt x="1488" y="2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0" y="-25400"/>
              <a:ext cx="5095875" cy="1798638"/>
            </a:xfrm>
            <a:custGeom>
              <a:avLst/>
              <a:gdLst>
                <a:gd name="T0" fmla="*/ 735 w 1602"/>
                <a:gd name="T1" fmla="*/ 530 h 565"/>
                <a:gd name="T2" fmla="*/ 735 w 1602"/>
                <a:gd name="T3" fmla="*/ 509 h 565"/>
                <a:gd name="T4" fmla="*/ 700 w 1602"/>
                <a:gd name="T5" fmla="*/ 474 h 565"/>
                <a:gd name="T6" fmla="*/ 313 w 1602"/>
                <a:gd name="T7" fmla="*/ 474 h 565"/>
                <a:gd name="T8" fmla="*/ 233 w 1602"/>
                <a:gd name="T9" fmla="*/ 397 h 565"/>
                <a:gd name="T10" fmla="*/ 233 w 1602"/>
                <a:gd name="T11" fmla="*/ 319 h 565"/>
                <a:gd name="T12" fmla="*/ 179 w 1602"/>
                <a:gd name="T13" fmla="*/ 265 h 565"/>
                <a:gd name="T14" fmla="*/ 100 w 1602"/>
                <a:gd name="T15" fmla="*/ 265 h 565"/>
                <a:gd name="T16" fmla="*/ 0 w 1602"/>
                <a:gd name="T17" fmla="*/ 165 h 565"/>
                <a:gd name="T18" fmla="*/ 0 w 1602"/>
                <a:gd name="T19" fmla="*/ 103 h 565"/>
                <a:gd name="T20" fmla="*/ 100 w 1602"/>
                <a:gd name="T21" fmla="*/ 2 h 565"/>
                <a:gd name="T22" fmla="*/ 785 w 1602"/>
                <a:gd name="T23" fmla="*/ 2 h 565"/>
                <a:gd name="T24" fmla="*/ 835 w 1602"/>
                <a:gd name="T25" fmla="*/ 0 h 565"/>
                <a:gd name="T26" fmla="*/ 1450 w 1602"/>
                <a:gd name="T27" fmla="*/ 234 h 565"/>
                <a:gd name="T28" fmla="*/ 1602 w 1602"/>
                <a:gd name="T29" fmla="*/ 565 h 565"/>
                <a:gd name="T30" fmla="*/ 705 w 1602"/>
                <a:gd name="T31" fmla="*/ 565 h 565"/>
                <a:gd name="T32" fmla="*/ 735 w 1602"/>
                <a:gd name="T33" fmla="*/ 53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2" h="565">
                  <a:moveTo>
                    <a:pt x="735" y="530"/>
                  </a:moveTo>
                  <a:cubicBezTo>
                    <a:pt x="735" y="509"/>
                    <a:pt x="735" y="509"/>
                    <a:pt x="735" y="509"/>
                  </a:cubicBezTo>
                  <a:cubicBezTo>
                    <a:pt x="735" y="490"/>
                    <a:pt x="719" y="474"/>
                    <a:pt x="700" y="474"/>
                  </a:cubicBezTo>
                  <a:cubicBezTo>
                    <a:pt x="313" y="474"/>
                    <a:pt x="313" y="474"/>
                    <a:pt x="313" y="474"/>
                  </a:cubicBezTo>
                  <a:cubicBezTo>
                    <a:pt x="269" y="474"/>
                    <a:pt x="233" y="440"/>
                    <a:pt x="233" y="397"/>
                  </a:cubicBezTo>
                  <a:cubicBezTo>
                    <a:pt x="233" y="319"/>
                    <a:pt x="233" y="319"/>
                    <a:pt x="233" y="319"/>
                  </a:cubicBezTo>
                  <a:cubicBezTo>
                    <a:pt x="233" y="289"/>
                    <a:pt x="209" y="265"/>
                    <a:pt x="179" y="265"/>
                  </a:cubicBezTo>
                  <a:cubicBezTo>
                    <a:pt x="100" y="265"/>
                    <a:pt x="100" y="265"/>
                    <a:pt x="100" y="265"/>
                  </a:cubicBezTo>
                  <a:cubicBezTo>
                    <a:pt x="44" y="265"/>
                    <a:pt x="0" y="221"/>
                    <a:pt x="0" y="16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47"/>
                    <a:pt x="44" y="2"/>
                    <a:pt x="100" y="2"/>
                  </a:cubicBezTo>
                  <a:cubicBezTo>
                    <a:pt x="785" y="2"/>
                    <a:pt x="785" y="2"/>
                    <a:pt x="785" y="2"/>
                  </a:cubicBezTo>
                  <a:cubicBezTo>
                    <a:pt x="801" y="1"/>
                    <a:pt x="818" y="0"/>
                    <a:pt x="835" y="0"/>
                  </a:cubicBezTo>
                  <a:cubicBezTo>
                    <a:pt x="1118" y="0"/>
                    <a:pt x="1313" y="75"/>
                    <a:pt x="1450" y="234"/>
                  </a:cubicBezTo>
                  <a:cubicBezTo>
                    <a:pt x="1537" y="337"/>
                    <a:pt x="1579" y="462"/>
                    <a:pt x="1602" y="565"/>
                  </a:cubicBezTo>
                  <a:cubicBezTo>
                    <a:pt x="705" y="565"/>
                    <a:pt x="705" y="565"/>
                    <a:pt x="705" y="565"/>
                  </a:cubicBezTo>
                  <a:cubicBezTo>
                    <a:pt x="721" y="563"/>
                    <a:pt x="735" y="548"/>
                    <a:pt x="735" y="5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11875" y="3560763"/>
              <a:ext cx="5634038" cy="1792288"/>
            </a:xfrm>
            <a:custGeom>
              <a:avLst/>
              <a:gdLst>
                <a:gd name="T0" fmla="*/ 1701 w 1771"/>
                <a:gd name="T1" fmla="*/ 0 h 563"/>
                <a:gd name="T2" fmla="*/ 1735 w 1771"/>
                <a:gd name="T3" fmla="*/ 63 h 563"/>
                <a:gd name="T4" fmla="*/ 1753 w 1771"/>
                <a:gd name="T5" fmla="*/ 179 h 563"/>
                <a:gd name="T6" fmla="*/ 1690 w 1771"/>
                <a:gd name="T7" fmla="*/ 228 h 563"/>
                <a:gd name="T8" fmla="*/ 1608 w 1771"/>
                <a:gd name="T9" fmla="*/ 269 h 563"/>
                <a:gd name="T10" fmla="*/ 1618 w 1771"/>
                <a:gd name="T11" fmla="*/ 302 h 563"/>
                <a:gd name="T12" fmla="*/ 1616 w 1771"/>
                <a:gd name="T13" fmla="*/ 392 h 563"/>
                <a:gd name="T14" fmla="*/ 1615 w 1771"/>
                <a:gd name="T15" fmla="*/ 392 h 563"/>
                <a:gd name="T16" fmla="*/ 1605 w 1771"/>
                <a:gd name="T17" fmla="*/ 405 h 563"/>
                <a:gd name="T18" fmla="*/ 1581 w 1771"/>
                <a:gd name="T19" fmla="*/ 500 h 563"/>
                <a:gd name="T20" fmla="*/ 1572 w 1771"/>
                <a:gd name="T21" fmla="*/ 508 h 563"/>
                <a:gd name="T22" fmla="*/ 1560 w 1771"/>
                <a:gd name="T23" fmla="*/ 548 h 563"/>
                <a:gd name="T24" fmla="*/ 1565 w 1771"/>
                <a:gd name="T25" fmla="*/ 563 h 563"/>
                <a:gd name="T26" fmla="*/ 700 w 1771"/>
                <a:gd name="T27" fmla="*/ 563 h 563"/>
                <a:gd name="T28" fmla="*/ 734 w 1771"/>
                <a:gd name="T29" fmla="*/ 528 h 563"/>
                <a:gd name="T30" fmla="*/ 734 w 1771"/>
                <a:gd name="T31" fmla="*/ 507 h 563"/>
                <a:gd name="T32" fmla="*/ 700 w 1771"/>
                <a:gd name="T33" fmla="*/ 472 h 563"/>
                <a:gd name="T34" fmla="*/ 313 w 1771"/>
                <a:gd name="T35" fmla="*/ 472 h 563"/>
                <a:gd name="T36" fmla="*/ 233 w 1771"/>
                <a:gd name="T37" fmla="*/ 395 h 563"/>
                <a:gd name="T38" fmla="*/ 233 w 1771"/>
                <a:gd name="T39" fmla="*/ 317 h 563"/>
                <a:gd name="T40" fmla="*/ 179 w 1771"/>
                <a:gd name="T41" fmla="*/ 263 h 563"/>
                <a:gd name="T42" fmla="*/ 100 w 1771"/>
                <a:gd name="T43" fmla="*/ 263 h 563"/>
                <a:gd name="T44" fmla="*/ 0 w 1771"/>
                <a:gd name="T45" fmla="*/ 163 h 563"/>
                <a:gd name="T46" fmla="*/ 0 w 1771"/>
                <a:gd name="T47" fmla="*/ 101 h 563"/>
                <a:gd name="T48" fmla="*/ 100 w 1771"/>
                <a:gd name="T49" fmla="*/ 0 h 563"/>
                <a:gd name="T50" fmla="*/ 700 w 1771"/>
                <a:gd name="T51" fmla="*/ 0 h 563"/>
                <a:gd name="T52" fmla="*/ 1701 w 1771"/>
                <a:gd name="T53" fmla="*/ 0 h 563"/>
                <a:gd name="T54" fmla="*/ 1701 w 1771"/>
                <a:gd name="T55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71" h="563">
                  <a:moveTo>
                    <a:pt x="1701" y="0"/>
                  </a:moveTo>
                  <a:cubicBezTo>
                    <a:pt x="1716" y="28"/>
                    <a:pt x="1728" y="51"/>
                    <a:pt x="1735" y="63"/>
                  </a:cubicBezTo>
                  <a:cubicBezTo>
                    <a:pt x="1747" y="89"/>
                    <a:pt x="1771" y="136"/>
                    <a:pt x="1753" y="179"/>
                  </a:cubicBezTo>
                  <a:cubicBezTo>
                    <a:pt x="1746" y="194"/>
                    <a:pt x="1728" y="217"/>
                    <a:pt x="1690" y="228"/>
                  </a:cubicBezTo>
                  <a:cubicBezTo>
                    <a:pt x="1608" y="254"/>
                    <a:pt x="1608" y="268"/>
                    <a:pt x="1608" y="269"/>
                  </a:cubicBezTo>
                  <a:cubicBezTo>
                    <a:pt x="1610" y="283"/>
                    <a:pt x="1615" y="292"/>
                    <a:pt x="1618" y="302"/>
                  </a:cubicBezTo>
                  <a:cubicBezTo>
                    <a:pt x="1628" y="325"/>
                    <a:pt x="1641" y="359"/>
                    <a:pt x="1616" y="392"/>
                  </a:cubicBezTo>
                  <a:cubicBezTo>
                    <a:pt x="1615" y="392"/>
                    <a:pt x="1615" y="392"/>
                    <a:pt x="1615" y="392"/>
                  </a:cubicBezTo>
                  <a:cubicBezTo>
                    <a:pt x="1605" y="405"/>
                    <a:pt x="1605" y="405"/>
                    <a:pt x="1605" y="405"/>
                  </a:cubicBezTo>
                  <a:cubicBezTo>
                    <a:pt x="1608" y="431"/>
                    <a:pt x="1610" y="472"/>
                    <a:pt x="1581" y="500"/>
                  </a:cubicBezTo>
                  <a:cubicBezTo>
                    <a:pt x="1579" y="503"/>
                    <a:pt x="1574" y="506"/>
                    <a:pt x="1572" y="508"/>
                  </a:cubicBezTo>
                  <a:cubicBezTo>
                    <a:pt x="1554" y="527"/>
                    <a:pt x="1554" y="527"/>
                    <a:pt x="1560" y="548"/>
                  </a:cubicBezTo>
                  <a:cubicBezTo>
                    <a:pt x="1561" y="554"/>
                    <a:pt x="1563" y="558"/>
                    <a:pt x="1565" y="563"/>
                  </a:cubicBezTo>
                  <a:cubicBezTo>
                    <a:pt x="700" y="563"/>
                    <a:pt x="700" y="563"/>
                    <a:pt x="700" y="563"/>
                  </a:cubicBezTo>
                  <a:cubicBezTo>
                    <a:pt x="719" y="563"/>
                    <a:pt x="734" y="548"/>
                    <a:pt x="734" y="528"/>
                  </a:cubicBezTo>
                  <a:cubicBezTo>
                    <a:pt x="734" y="507"/>
                    <a:pt x="734" y="507"/>
                    <a:pt x="734" y="507"/>
                  </a:cubicBezTo>
                  <a:cubicBezTo>
                    <a:pt x="734" y="488"/>
                    <a:pt x="719" y="472"/>
                    <a:pt x="700" y="472"/>
                  </a:cubicBezTo>
                  <a:cubicBezTo>
                    <a:pt x="313" y="472"/>
                    <a:pt x="313" y="472"/>
                    <a:pt x="313" y="472"/>
                  </a:cubicBezTo>
                  <a:cubicBezTo>
                    <a:pt x="269" y="472"/>
                    <a:pt x="233" y="438"/>
                    <a:pt x="233" y="395"/>
                  </a:cubicBezTo>
                  <a:cubicBezTo>
                    <a:pt x="233" y="317"/>
                    <a:pt x="233" y="317"/>
                    <a:pt x="233" y="317"/>
                  </a:cubicBezTo>
                  <a:cubicBezTo>
                    <a:pt x="233" y="287"/>
                    <a:pt x="209" y="263"/>
                    <a:pt x="179" y="263"/>
                  </a:cubicBezTo>
                  <a:cubicBezTo>
                    <a:pt x="100" y="263"/>
                    <a:pt x="100" y="263"/>
                    <a:pt x="100" y="263"/>
                  </a:cubicBezTo>
                  <a:cubicBezTo>
                    <a:pt x="44" y="263"/>
                    <a:pt x="0" y="219"/>
                    <a:pt x="0" y="163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5"/>
                    <a:pt x="44" y="0"/>
                    <a:pt x="100" y="0"/>
                  </a:cubicBezTo>
                  <a:cubicBezTo>
                    <a:pt x="700" y="0"/>
                    <a:pt x="700" y="0"/>
                    <a:pt x="700" y="0"/>
                  </a:cubicBezTo>
                  <a:cubicBezTo>
                    <a:pt x="1701" y="0"/>
                    <a:pt x="1701" y="0"/>
                    <a:pt x="1701" y="0"/>
                  </a:cubicBezTo>
                  <a:cubicBezTo>
                    <a:pt x="1701" y="0"/>
                    <a:pt x="1701" y="0"/>
                    <a:pt x="17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11875" y="1773238"/>
              <a:ext cx="5411788" cy="1787525"/>
            </a:xfrm>
            <a:custGeom>
              <a:avLst/>
              <a:gdLst>
                <a:gd name="T0" fmla="*/ 734 w 1701"/>
                <a:gd name="T1" fmla="*/ 528 h 562"/>
                <a:gd name="T2" fmla="*/ 734 w 1701"/>
                <a:gd name="T3" fmla="*/ 507 h 562"/>
                <a:gd name="T4" fmla="*/ 700 w 1701"/>
                <a:gd name="T5" fmla="*/ 472 h 562"/>
                <a:gd name="T6" fmla="*/ 313 w 1701"/>
                <a:gd name="T7" fmla="*/ 472 h 562"/>
                <a:gd name="T8" fmla="*/ 233 w 1701"/>
                <a:gd name="T9" fmla="*/ 395 h 562"/>
                <a:gd name="T10" fmla="*/ 233 w 1701"/>
                <a:gd name="T11" fmla="*/ 316 h 562"/>
                <a:gd name="T12" fmla="*/ 179 w 1701"/>
                <a:gd name="T13" fmla="*/ 263 h 562"/>
                <a:gd name="T14" fmla="*/ 100 w 1701"/>
                <a:gd name="T15" fmla="*/ 263 h 562"/>
                <a:gd name="T16" fmla="*/ 0 w 1701"/>
                <a:gd name="T17" fmla="*/ 162 h 562"/>
                <a:gd name="T18" fmla="*/ 0 w 1701"/>
                <a:gd name="T19" fmla="*/ 100 h 562"/>
                <a:gd name="T20" fmla="*/ 100 w 1701"/>
                <a:gd name="T21" fmla="*/ 0 h 562"/>
                <a:gd name="T22" fmla="*/ 700 w 1701"/>
                <a:gd name="T23" fmla="*/ 0 h 562"/>
                <a:gd name="T24" fmla="*/ 700 w 1701"/>
                <a:gd name="T25" fmla="*/ 0 h 562"/>
                <a:gd name="T26" fmla="*/ 705 w 1701"/>
                <a:gd name="T27" fmla="*/ 0 h 562"/>
                <a:gd name="T28" fmla="*/ 1601 w 1701"/>
                <a:gd name="T29" fmla="*/ 0 h 562"/>
                <a:gd name="T30" fmla="*/ 1624 w 1701"/>
                <a:gd name="T31" fmla="*/ 145 h 562"/>
                <a:gd name="T32" fmla="*/ 1625 w 1701"/>
                <a:gd name="T33" fmla="*/ 161 h 562"/>
                <a:gd name="T34" fmla="*/ 1633 w 1701"/>
                <a:gd name="T35" fmla="*/ 252 h 562"/>
                <a:gd name="T36" fmla="*/ 1610 w 1701"/>
                <a:gd name="T37" fmla="*/ 328 h 562"/>
                <a:gd name="T38" fmla="*/ 1603 w 1701"/>
                <a:gd name="T39" fmla="*/ 402 h 562"/>
                <a:gd name="T40" fmla="*/ 1701 w 1701"/>
                <a:gd name="T41" fmla="*/ 562 h 562"/>
                <a:gd name="T42" fmla="*/ 700 w 1701"/>
                <a:gd name="T43" fmla="*/ 562 h 562"/>
                <a:gd name="T44" fmla="*/ 734 w 1701"/>
                <a:gd name="T45" fmla="*/ 528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01" h="562">
                  <a:moveTo>
                    <a:pt x="734" y="528"/>
                  </a:moveTo>
                  <a:cubicBezTo>
                    <a:pt x="734" y="507"/>
                    <a:pt x="734" y="507"/>
                    <a:pt x="734" y="507"/>
                  </a:cubicBezTo>
                  <a:cubicBezTo>
                    <a:pt x="734" y="488"/>
                    <a:pt x="719" y="472"/>
                    <a:pt x="700" y="472"/>
                  </a:cubicBezTo>
                  <a:cubicBezTo>
                    <a:pt x="313" y="472"/>
                    <a:pt x="313" y="472"/>
                    <a:pt x="313" y="472"/>
                  </a:cubicBezTo>
                  <a:cubicBezTo>
                    <a:pt x="269" y="472"/>
                    <a:pt x="233" y="438"/>
                    <a:pt x="233" y="39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287"/>
                    <a:pt x="209" y="263"/>
                    <a:pt x="179" y="263"/>
                  </a:cubicBezTo>
                  <a:cubicBezTo>
                    <a:pt x="100" y="263"/>
                    <a:pt x="100" y="263"/>
                    <a:pt x="100" y="263"/>
                  </a:cubicBezTo>
                  <a:cubicBezTo>
                    <a:pt x="44" y="263"/>
                    <a:pt x="0" y="218"/>
                    <a:pt x="0" y="16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45"/>
                    <a:pt x="44" y="0"/>
                    <a:pt x="100" y="0"/>
                  </a:cubicBezTo>
                  <a:cubicBezTo>
                    <a:pt x="700" y="0"/>
                    <a:pt x="700" y="0"/>
                    <a:pt x="700" y="0"/>
                  </a:cubicBezTo>
                  <a:cubicBezTo>
                    <a:pt x="700" y="0"/>
                    <a:pt x="700" y="0"/>
                    <a:pt x="700" y="0"/>
                  </a:cubicBezTo>
                  <a:cubicBezTo>
                    <a:pt x="701" y="0"/>
                    <a:pt x="703" y="0"/>
                    <a:pt x="705" y="0"/>
                  </a:cubicBezTo>
                  <a:cubicBezTo>
                    <a:pt x="1601" y="0"/>
                    <a:pt x="1601" y="0"/>
                    <a:pt x="1601" y="0"/>
                  </a:cubicBezTo>
                  <a:cubicBezTo>
                    <a:pt x="1615" y="60"/>
                    <a:pt x="1621" y="111"/>
                    <a:pt x="1624" y="145"/>
                  </a:cubicBezTo>
                  <a:cubicBezTo>
                    <a:pt x="1624" y="151"/>
                    <a:pt x="1625" y="157"/>
                    <a:pt x="1625" y="161"/>
                  </a:cubicBezTo>
                  <a:cubicBezTo>
                    <a:pt x="1630" y="198"/>
                    <a:pt x="1633" y="228"/>
                    <a:pt x="1633" y="252"/>
                  </a:cubicBezTo>
                  <a:cubicBezTo>
                    <a:pt x="1633" y="287"/>
                    <a:pt x="1627" y="312"/>
                    <a:pt x="1610" y="328"/>
                  </a:cubicBezTo>
                  <a:cubicBezTo>
                    <a:pt x="1585" y="353"/>
                    <a:pt x="1584" y="376"/>
                    <a:pt x="1603" y="402"/>
                  </a:cubicBezTo>
                  <a:cubicBezTo>
                    <a:pt x="1633" y="445"/>
                    <a:pt x="1672" y="511"/>
                    <a:pt x="1701" y="562"/>
                  </a:cubicBezTo>
                  <a:cubicBezTo>
                    <a:pt x="700" y="562"/>
                    <a:pt x="700" y="562"/>
                    <a:pt x="700" y="562"/>
                  </a:cubicBezTo>
                  <a:cubicBezTo>
                    <a:pt x="719" y="562"/>
                    <a:pt x="734" y="546"/>
                    <a:pt x="734" y="5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268768" y="149528"/>
              <a:ext cx="602226" cy="502637"/>
              <a:chOff x="1588" y="-296862"/>
              <a:chExt cx="2649537" cy="2211388"/>
            </a:xfrm>
            <a:solidFill>
              <a:schemeClr val="bg1"/>
            </a:solidFill>
          </p:grpSpPr>
          <p:sp>
            <p:nvSpPr>
              <p:cNvPr id="47" name="任意多边形: 形状 46"/>
              <p:cNvSpPr/>
              <p:nvPr/>
            </p:nvSpPr>
            <p:spPr bwMode="auto">
              <a:xfrm rot="21339349">
                <a:off x="1588" y="-296862"/>
                <a:ext cx="2649537" cy="2211388"/>
              </a:xfrm>
              <a:custGeom>
                <a:avLst/>
                <a:gdLst>
                  <a:gd name="T0" fmla="*/ 2 w 704"/>
                  <a:gd name="T1" fmla="*/ 252 h 586"/>
                  <a:gd name="T2" fmla="*/ 0 w 704"/>
                  <a:gd name="T3" fmla="*/ 279 h 586"/>
                  <a:gd name="T4" fmla="*/ 702 w 704"/>
                  <a:gd name="T5" fmla="*/ 334 h 586"/>
                  <a:gd name="T6" fmla="*/ 704 w 704"/>
                  <a:gd name="T7" fmla="*/ 308 h 586"/>
                  <a:gd name="T8" fmla="*/ 2 w 704"/>
                  <a:gd name="T9" fmla="*/ 252 h 586"/>
                  <a:gd name="T10" fmla="*/ 346 w 704"/>
                  <a:gd name="T11" fmla="*/ 452 h 586"/>
                  <a:gd name="T12" fmla="*/ 200 w 704"/>
                  <a:gd name="T13" fmla="*/ 281 h 586"/>
                  <a:gd name="T14" fmla="*/ 372 w 704"/>
                  <a:gd name="T15" fmla="*/ 134 h 586"/>
                  <a:gd name="T16" fmla="*/ 518 w 704"/>
                  <a:gd name="T17" fmla="*/ 306 h 586"/>
                  <a:gd name="T18" fmla="*/ 346 w 704"/>
                  <a:gd name="T19" fmla="*/ 452 h 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4" h="586">
                    <a:moveTo>
                      <a:pt x="2" y="252"/>
                    </a:moveTo>
                    <a:cubicBezTo>
                      <a:pt x="0" y="279"/>
                      <a:pt x="0" y="279"/>
                      <a:pt x="0" y="279"/>
                    </a:cubicBezTo>
                    <a:cubicBezTo>
                      <a:pt x="138" y="557"/>
                      <a:pt x="522" y="586"/>
                      <a:pt x="702" y="334"/>
                    </a:cubicBezTo>
                    <a:cubicBezTo>
                      <a:pt x="704" y="308"/>
                      <a:pt x="704" y="308"/>
                      <a:pt x="704" y="308"/>
                    </a:cubicBezTo>
                    <a:cubicBezTo>
                      <a:pt x="567" y="30"/>
                      <a:pt x="182" y="0"/>
                      <a:pt x="2" y="252"/>
                    </a:cubicBezTo>
                    <a:close/>
                    <a:moveTo>
                      <a:pt x="346" y="452"/>
                    </a:moveTo>
                    <a:cubicBezTo>
                      <a:pt x="258" y="445"/>
                      <a:pt x="193" y="368"/>
                      <a:pt x="200" y="281"/>
                    </a:cubicBezTo>
                    <a:cubicBezTo>
                      <a:pt x="207" y="193"/>
                      <a:pt x="284" y="127"/>
                      <a:pt x="372" y="134"/>
                    </a:cubicBezTo>
                    <a:cubicBezTo>
                      <a:pt x="459" y="141"/>
                      <a:pt x="525" y="218"/>
                      <a:pt x="518" y="306"/>
                    </a:cubicBezTo>
                    <a:cubicBezTo>
                      <a:pt x="511" y="394"/>
                      <a:pt x="434" y="459"/>
                      <a:pt x="346" y="4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椭圆 47"/>
              <p:cNvSpPr/>
              <p:nvPr/>
            </p:nvSpPr>
            <p:spPr bwMode="auto">
              <a:xfrm rot="21339349">
                <a:off x="1050925" y="511176"/>
                <a:ext cx="598487" cy="600075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9" name="文本框 7"/>
            <p:cNvSpPr txBox="1"/>
            <p:nvPr/>
          </p:nvSpPr>
          <p:spPr>
            <a:xfrm>
              <a:off x="1067769" y="200791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 fontScale="3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0" name="文本框 8"/>
            <p:cNvSpPr txBox="1"/>
            <p:nvPr/>
          </p:nvSpPr>
          <p:spPr>
            <a:xfrm>
              <a:off x="1067768" y="576970"/>
              <a:ext cx="3445865" cy="836580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75247" y="1974031"/>
              <a:ext cx="389268" cy="442910"/>
              <a:chOff x="1416917" y="1026775"/>
              <a:chExt cx="852488" cy="969962"/>
            </a:xfrm>
            <a:solidFill>
              <a:schemeClr val="bg1"/>
            </a:solidFill>
          </p:grpSpPr>
          <p:sp>
            <p:nvSpPr>
              <p:cNvPr id="45" name="任意多边形: 形状 44"/>
              <p:cNvSpPr/>
              <p:nvPr/>
            </p:nvSpPr>
            <p:spPr bwMode="auto">
              <a:xfrm>
                <a:off x="1416917" y="1026775"/>
                <a:ext cx="852488" cy="969962"/>
              </a:xfrm>
              <a:custGeom>
                <a:avLst/>
                <a:gdLst>
                  <a:gd name="T0" fmla="*/ 362 w 537"/>
                  <a:gd name="T1" fmla="*/ 0 h 611"/>
                  <a:gd name="T2" fmla="*/ 0 w 537"/>
                  <a:gd name="T3" fmla="*/ 0 h 611"/>
                  <a:gd name="T4" fmla="*/ 0 w 537"/>
                  <a:gd name="T5" fmla="*/ 611 h 611"/>
                  <a:gd name="T6" fmla="*/ 537 w 537"/>
                  <a:gd name="T7" fmla="*/ 611 h 611"/>
                  <a:gd name="T8" fmla="*/ 537 w 537"/>
                  <a:gd name="T9" fmla="*/ 174 h 611"/>
                  <a:gd name="T10" fmla="*/ 362 w 537"/>
                  <a:gd name="T11" fmla="*/ 0 h 611"/>
                  <a:gd name="T12" fmla="*/ 230 w 537"/>
                  <a:gd name="T13" fmla="*/ 306 h 611"/>
                  <a:gd name="T14" fmla="*/ 269 w 537"/>
                  <a:gd name="T15" fmla="*/ 306 h 611"/>
                  <a:gd name="T16" fmla="*/ 269 w 537"/>
                  <a:gd name="T17" fmla="*/ 267 h 611"/>
                  <a:gd name="T18" fmla="*/ 230 w 537"/>
                  <a:gd name="T19" fmla="*/ 267 h 611"/>
                  <a:gd name="T20" fmla="*/ 230 w 537"/>
                  <a:gd name="T21" fmla="*/ 229 h 611"/>
                  <a:gd name="T22" fmla="*/ 269 w 537"/>
                  <a:gd name="T23" fmla="*/ 229 h 611"/>
                  <a:gd name="T24" fmla="*/ 269 w 537"/>
                  <a:gd name="T25" fmla="*/ 191 h 611"/>
                  <a:gd name="T26" fmla="*/ 230 w 537"/>
                  <a:gd name="T27" fmla="*/ 191 h 611"/>
                  <a:gd name="T28" fmla="*/ 230 w 537"/>
                  <a:gd name="T29" fmla="*/ 153 h 611"/>
                  <a:gd name="T30" fmla="*/ 269 w 537"/>
                  <a:gd name="T31" fmla="*/ 153 h 611"/>
                  <a:gd name="T32" fmla="*/ 269 w 537"/>
                  <a:gd name="T33" fmla="*/ 115 h 611"/>
                  <a:gd name="T34" fmla="*/ 230 w 537"/>
                  <a:gd name="T35" fmla="*/ 115 h 611"/>
                  <a:gd name="T36" fmla="*/ 230 w 537"/>
                  <a:gd name="T37" fmla="*/ 76 h 611"/>
                  <a:gd name="T38" fmla="*/ 269 w 537"/>
                  <a:gd name="T39" fmla="*/ 76 h 611"/>
                  <a:gd name="T40" fmla="*/ 269 w 537"/>
                  <a:gd name="T41" fmla="*/ 115 h 611"/>
                  <a:gd name="T42" fmla="*/ 307 w 537"/>
                  <a:gd name="T43" fmla="*/ 115 h 611"/>
                  <a:gd name="T44" fmla="*/ 307 w 537"/>
                  <a:gd name="T45" fmla="*/ 153 h 611"/>
                  <a:gd name="T46" fmla="*/ 269 w 537"/>
                  <a:gd name="T47" fmla="*/ 153 h 611"/>
                  <a:gd name="T48" fmla="*/ 269 w 537"/>
                  <a:gd name="T49" fmla="*/ 191 h 611"/>
                  <a:gd name="T50" fmla="*/ 307 w 537"/>
                  <a:gd name="T51" fmla="*/ 191 h 611"/>
                  <a:gd name="T52" fmla="*/ 307 w 537"/>
                  <a:gd name="T53" fmla="*/ 229 h 611"/>
                  <a:gd name="T54" fmla="*/ 269 w 537"/>
                  <a:gd name="T55" fmla="*/ 229 h 611"/>
                  <a:gd name="T56" fmla="*/ 269 w 537"/>
                  <a:gd name="T57" fmla="*/ 267 h 611"/>
                  <a:gd name="T58" fmla="*/ 307 w 537"/>
                  <a:gd name="T59" fmla="*/ 267 h 611"/>
                  <a:gd name="T60" fmla="*/ 307 w 537"/>
                  <a:gd name="T61" fmla="*/ 306 h 611"/>
                  <a:gd name="T62" fmla="*/ 269 w 537"/>
                  <a:gd name="T63" fmla="*/ 306 h 611"/>
                  <a:gd name="T64" fmla="*/ 269 w 537"/>
                  <a:gd name="T65" fmla="*/ 344 h 611"/>
                  <a:gd name="T66" fmla="*/ 307 w 537"/>
                  <a:gd name="T67" fmla="*/ 344 h 611"/>
                  <a:gd name="T68" fmla="*/ 307 w 537"/>
                  <a:gd name="T69" fmla="*/ 382 h 611"/>
                  <a:gd name="T70" fmla="*/ 269 w 537"/>
                  <a:gd name="T71" fmla="*/ 382 h 611"/>
                  <a:gd name="T72" fmla="*/ 269 w 537"/>
                  <a:gd name="T73" fmla="*/ 344 h 611"/>
                  <a:gd name="T74" fmla="*/ 230 w 537"/>
                  <a:gd name="T75" fmla="*/ 344 h 611"/>
                  <a:gd name="T76" fmla="*/ 230 w 537"/>
                  <a:gd name="T77" fmla="*/ 306 h 611"/>
                  <a:gd name="T78" fmla="*/ 154 w 537"/>
                  <a:gd name="T79" fmla="*/ 535 h 611"/>
                  <a:gd name="T80" fmla="*/ 77 w 537"/>
                  <a:gd name="T81" fmla="*/ 535 h 611"/>
                  <a:gd name="T82" fmla="*/ 77 w 537"/>
                  <a:gd name="T83" fmla="*/ 76 h 611"/>
                  <a:gd name="T84" fmla="*/ 192 w 537"/>
                  <a:gd name="T85" fmla="*/ 76 h 611"/>
                  <a:gd name="T86" fmla="*/ 192 w 537"/>
                  <a:gd name="T87" fmla="*/ 382 h 611"/>
                  <a:gd name="T88" fmla="*/ 154 w 537"/>
                  <a:gd name="T89" fmla="*/ 382 h 611"/>
                  <a:gd name="T90" fmla="*/ 154 w 537"/>
                  <a:gd name="T91" fmla="*/ 535 h 611"/>
                  <a:gd name="T92" fmla="*/ 345 w 537"/>
                  <a:gd name="T93" fmla="*/ 573 h 611"/>
                  <a:gd name="T94" fmla="*/ 192 w 537"/>
                  <a:gd name="T95" fmla="*/ 573 h 611"/>
                  <a:gd name="T96" fmla="*/ 192 w 537"/>
                  <a:gd name="T97" fmla="*/ 420 h 611"/>
                  <a:gd name="T98" fmla="*/ 345 w 537"/>
                  <a:gd name="T99" fmla="*/ 420 h 611"/>
                  <a:gd name="T100" fmla="*/ 345 w 537"/>
                  <a:gd name="T101" fmla="*/ 573 h 611"/>
                  <a:gd name="T102" fmla="*/ 460 w 537"/>
                  <a:gd name="T103" fmla="*/ 535 h 611"/>
                  <a:gd name="T104" fmla="*/ 384 w 537"/>
                  <a:gd name="T105" fmla="*/ 535 h 611"/>
                  <a:gd name="T106" fmla="*/ 384 w 537"/>
                  <a:gd name="T107" fmla="*/ 382 h 611"/>
                  <a:gd name="T108" fmla="*/ 345 w 537"/>
                  <a:gd name="T109" fmla="*/ 382 h 611"/>
                  <a:gd name="T110" fmla="*/ 345 w 537"/>
                  <a:gd name="T111" fmla="*/ 93 h 611"/>
                  <a:gd name="T112" fmla="*/ 460 w 537"/>
                  <a:gd name="T113" fmla="*/ 208 h 611"/>
                  <a:gd name="T114" fmla="*/ 460 w 537"/>
                  <a:gd name="T115" fmla="*/ 535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37" h="611">
                    <a:moveTo>
                      <a:pt x="362" y="0"/>
                    </a:moveTo>
                    <a:lnTo>
                      <a:pt x="0" y="0"/>
                    </a:lnTo>
                    <a:lnTo>
                      <a:pt x="0" y="611"/>
                    </a:lnTo>
                    <a:lnTo>
                      <a:pt x="537" y="611"/>
                    </a:lnTo>
                    <a:lnTo>
                      <a:pt x="537" y="174"/>
                    </a:lnTo>
                    <a:lnTo>
                      <a:pt x="362" y="0"/>
                    </a:lnTo>
                    <a:close/>
                    <a:moveTo>
                      <a:pt x="230" y="306"/>
                    </a:moveTo>
                    <a:lnTo>
                      <a:pt x="269" y="306"/>
                    </a:lnTo>
                    <a:lnTo>
                      <a:pt x="269" y="267"/>
                    </a:lnTo>
                    <a:lnTo>
                      <a:pt x="230" y="267"/>
                    </a:lnTo>
                    <a:lnTo>
                      <a:pt x="230" y="229"/>
                    </a:lnTo>
                    <a:lnTo>
                      <a:pt x="269" y="229"/>
                    </a:lnTo>
                    <a:lnTo>
                      <a:pt x="269" y="191"/>
                    </a:lnTo>
                    <a:lnTo>
                      <a:pt x="230" y="191"/>
                    </a:lnTo>
                    <a:lnTo>
                      <a:pt x="230" y="153"/>
                    </a:lnTo>
                    <a:lnTo>
                      <a:pt x="269" y="153"/>
                    </a:lnTo>
                    <a:lnTo>
                      <a:pt x="269" y="115"/>
                    </a:lnTo>
                    <a:lnTo>
                      <a:pt x="230" y="115"/>
                    </a:lnTo>
                    <a:lnTo>
                      <a:pt x="230" y="76"/>
                    </a:lnTo>
                    <a:lnTo>
                      <a:pt x="269" y="76"/>
                    </a:lnTo>
                    <a:lnTo>
                      <a:pt x="269" y="115"/>
                    </a:lnTo>
                    <a:lnTo>
                      <a:pt x="307" y="115"/>
                    </a:lnTo>
                    <a:lnTo>
                      <a:pt x="307" y="153"/>
                    </a:lnTo>
                    <a:lnTo>
                      <a:pt x="269" y="153"/>
                    </a:lnTo>
                    <a:lnTo>
                      <a:pt x="269" y="191"/>
                    </a:lnTo>
                    <a:lnTo>
                      <a:pt x="307" y="191"/>
                    </a:lnTo>
                    <a:lnTo>
                      <a:pt x="307" y="229"/>
                    </a:lnTo>
                    <a:lnTo>
                      <a:pt x="269" y="229"/>
                    </a:lnTo>
                    <a:lnTo>
                      <a:pt x="269" y="267"/>
                    </a:lnTo>
                    <a:lnTo>
                      <a:pt x="307" y="267"/>
                    </a:lnTo>
                    <a:lnTo>
                      <a:pt x="307" y="306"/>
                    </a:lnTo>
                    <a:lnTo>
                      <a:pt x="269" y="306"/>
                    </a:lnTo>
                    <a:lnTo>
                      <a:pt x="269" y="344"/>
                    </a:lnTo>
                    <a:lnTo>
                      <a:pt x="307" y="344"/>
                    </a:lnTo>
                    <a:lnTo>
                      <a:pt x="307" y="382"/>
                    </a:lnTo>
                    <a:lnTo>
                      <a:pt x="269" y="382"/>
                    </a:lnTo>
                    <a:lnTo>
                      <a:pt x="269" y="344"/>
                    </a:lnTo>
                    <a:lnTo>
                      <a:pt x="230" y="344"/>
                    </a:lnTo>
                    <a:lnTo>
                      <a:pt x="230" y="306"/>
                    </a:lnTo>
                    <a:close/>
                    <a:moveTo>
                      <a:pt x="154" y="535"/>
                    </a:moveTo>
                    <a:lnTo>
                      <a:pt x="77" y="535"/>
                    </a:lnTo>
                    <a:lnTo>
                      <a:pt x="77" y="76"/>
                    </a:lnTo>
                    <a:lnTo>
                      <a:pt x="192" y="76"/>
                    </a:lnTo>
                    <a:lnTo>
                      <a:pt x="192" y="382"/>
                    </a:lnTo>
                    <a:lnTo>
                      <a:pt x="154" y="382"/>
                    </a:lnTo>
                    <a:lnTo>
                      <a:pt x="154" y="535"/>
                    </a:lnTo>
                    <a:close/>
                    <a:moveTo>
                      <a:pt x="345" y="573"/>
                    </a:moveTo>
                    <a:lnTo>
                      <a:pt x="192" y="573"/>
                    </a:lnTo>
                    <a:lnTo>
                      <a:pt x="192" y="420"/>
                    </a:lnTo>
                    <a:lnTo>
                      <a:pt x="345" y="420"/>
                    </a:lnTo>
                    <a:lnTo>
                      <a:pt x="345" y="573"/>
                    </a:lnTo>
                    <a:close/>
                    <a:moveTo>
                      <a:pt x="460" y="535"/>
                    </a:moveTo>
                    <a:lnTo>
                      <a:pt x="384" y="535"/>
                    </a:lnTo>
                    <a:lnTo>
                      <a:pt x="384" y="382"/>
                    </a:lnTo>
                    <a:lnTo>
                      <a:pt x="345" y="382"/>
                    </a:lnTo>
                    <a:lnTo>
                      <a:pt x="345" y="93"/>
                    </a:lnTo>
                    <a:lnTo>
                      <a:pt x="460" y="208"/>
                    </a:lnTo>
                    <a:lnTo>
                      <a:pt x="460" y="5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矩形 45"/>
              <p:cNvSpPr/>
              <p:nvPr/>
            </p:nvSpPr>
            <p:spPr bwMode="auto">
              <a:xfrm>
                <a:off x="1782042" y="1755437"/>
                <a:ext cx="122238" cy="6032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2" name="文本框 10"/>
            <p:cNvSpPr txBox="1"/>
            <p:nvPr/>
          </p:nvSpPr>
          <p:spPr>
            <a:xfrm>
              <a:off x="1067769" y="1995431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 fontScale="3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3" name="文本框 11"/>
            <p:cNvSpPr txBox="1"/>
            <p:nvPr/>
          </p:nvSpPr>
          <p:spPr>
            <a:xfrm>
              <a:off x="1067769" y="2375606"/>
              <a:ext cx="3533414" cy="836580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375247" y="3749098"/>
              <a:ext cx="376794" cy="430968"/>
              <a:chOff x="0" y="4763"/>
              <a:chExt cx="1479550" cy="1692275"/>
            </a:xfrm>
            <a:solidFill>
              <a:schemeClr val="bg1"/>
            </a:solidFill>
          </p:grpSpPr>
          <p:sp>
            <p:nvSpPr>
              <p:cNvPr id="43" name="任意多边形: 形状 42"/>
              <p:cNvSpPr/>
              <p:nvPr/>
            </p:nvSpPr>
            <p:spPr bwMode="auto">
              <a:xfrm>
                <a:off x="0" y="4763"/>
                <a:ext cx="1479550" cy="846138"/>
              </a:xfrm>
              <a:custGeom>
                <a:avLst/>
                <a:gdLst>
                  <a:gd name="T0" fmla="*/ 28 w 392"/>
                  <a:gd name="T1" fmla="*/ 224 h 224"/>
                  <a:gd name="T2" fmla="*/ 364 w 392"/>
                  <a:gd name="T3" fmla="*/ 224 h 224"/>
                  <a:gd name="T4" fmla="*/ 392 w 392"/>
                  <a:gd name="T5" fmla="*/ 196 h 224"/>
                  <a:gd name="T6" fmla="*/ 364 w 392"/>
                  <a:gd name="T7" fmla="*/ 168 h 224"/>
                  <a:gd name="T8" fmla="*/ 280 w 392"/>
                  <a:gd name="T9" fmla="*/ 168 h 224"/>
                  <a:gd name="T10" fmla="*/ 252 w 392"/>
                  <a:gd name="T11" fmla="*/ 140 h 224"/>
                  <a:gd name="T12" fmla="*/ 252 w 392"/>
                  <a:gd name="T13" fmla="*/ 28 h 224"/>
                  <a:gd name="T14" fmla="*/ 224 w 392"/>
                  <a:gd name="T15" fmla="*/ 0 h 224"/>
                  <a:gd name="T16" fmla="*/ 168 w 392"/>
                  <a:gd name="T17" fmla="*/ 0 h 224"/>
                  <a:gd name="T18" fmla="*/ 140 w 392"/>
                  <a:gd name="T19" fmla="*/ 28 h 224"/>
                  <a:gd name="T20" fmla="*/ 140 w 392"/>
                  <a:gd name="T21" fmla="*/ 140 h 224"/>
                  <a:gd name="T22" fmla="*/ 112 w 392"/>
                  <a:gd name="T23" fmla="*/ 168 h 224"/>
                  <a:gd name="T24" fmla="*/ 28 w 392"/>
                  <a:gd name="T25" fmla="*/ 168 h 224"/>
                  <a:gd name="T26" fmla="*/ 0 w 392"/>
                  <a:gd name="T27" fmla="*/ 196 h 224"/>
                  <a:gd name="T28" fmla="*/ 28 w 392"/>
                  <a:gd name="T29" fmla="*/ 224 h 224"/>
                  <a:gd name="T30" fmla="*/ 182 w 392"/>
                  <a:gd name="T31" fmla="*/ 28 h 224"/>
                  <a:gd name="T32" fmla="*/ 210 w 392"/>
                  <a:gd name="T33" fmla="*/ 28 h 224"/>
                  <a:gd name="T34" fmla="*/ 224 w 392"/>
                  <a:gd name="T35" fmla="*/ 42 h 224"/>
                  <a:gd name="T36" fmla="*/ 210 w 392"/>
                  <a:gd name="T37" fmla="*/ 56 h 224"/>
                  <a:gd name="T38" fmla="*/ 182 w 392"/>
                  <a:gd name="T39" fmla="*/ 56 h 224"/>
                  <a:gd name="T40" fmla="*/ 168 w 392"/>
                  <a:gd name="T41" fmla="*/ 42 h 224"/>
                  <a:gd name="T42" fmla="*/ 182 w 392"/>
                  <a:gd name="T43" fmla="*/ 2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92" h="224">
                    <a:moveTo>
                      <a:pt x="28" y="224"/>
                    </a:moveTo>
                    <a:cubicBezTo>
                      <a:pt x="364" y="224"/>
                      <a:pt x="364" y="224"/>
                      <a:pt x="364" y="224"/>
                    </a:cubicBezTo>
                    <a:cubicBezTo>
                      <a:pt x="379" y="224"/>
                      <a:pt x="392" y="211"/>
                      <a:pt x="392" y="196"/>
                    </a:cubicBezTo>
                    <a:cubicBezTo>
                      <a:pt x="392" y="181"/>
                      <a:pt x="379" y="168"/>
                      <a:pt x="364" y="168"/>
                    </a:cubicBezTo>
                    <a:cubicBezTo>
                      <a:pt x="280" y="168"/>
                      <a:pt x="280" y="168"/>
                      <a:pt x="280" y="168"/>
                    </a:cubicBezTo>
                    <a:cubicBezTo>
                      <a:pt x="265" y="168"/>
                      <a:pt x="252" y="155"/>
                      <a:pt x="252" y="140"/>
                    </a:cubicBezTo>
                    <a:cubicBezTo>
                      <a:pt x="252" y="28"/>
                      <a:pt x="252" y="28"/>
                      <a:pt x="252" y="28"/>
                    </a:cubicBezTo>
                    <a:cubicBezTo>
                      <a:pt x="252" y="13"/>
                      <a:pt x="239" y="0"/>
                      <a:pt x="224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53" y="0"/>
                      <a:pt x="140" y="13"/>
                      <a:pt x="140" y="28"/>
                    </a:cubicBezTo>
                    <a:cubicBezTo>
                      <a:pt x="140" y="140"/>
                      <a:pt x="140" y="140"/>
                      <a:pt x="140" y="140"/>
                    </a:cubicBezTo>
                    <a:cubicBezTo>
                      <a:pt x="140" y="155"/>
                      <a:pt x="127" y="168"/>
                      <a:pt x="112" y="168"/>
                    </a:cubicBezTo>
                    <a:cubicBezTo>
                      <a:pt x="28" y="168"/>
                      <a:pt x="28" y="168"/>
                      <a:pt x="28" y="168"/>
                    </a:cubicBezTo>
                    <a:cubicBezTo>
                      <a:pt x="13" y="168"/>
                      <a:pt x="0" y="181"/>
                      <a:pt x="0" y="196"/>
                    </a:cubicBezTo>
                    <a:cubicBezTo>
                      <a:pt x="0" y="211"/>
                      <a:pt x="13" y="224"/>
                      <a:pt x="28" y="224"/>
                    </a:cubicBezTo>
                    <a:close/>
                    <a:moveTo>
                      <a:pt x="182" y="28"/>
                    </a:moveTo>
                    <a:cubicBezTo>
                      <a:pt x="210" y="28"/>
                      <a:pt x="210" y="28"/>
                      <a:pt x="210" y="28"/>
                    </a:cubicBezTo>
                    <a:cubicBezTo>
                      <a:pt x="218" y="28"/>
                      <a:pt x="224" y="34"/>
                      <a:pt x="224" y="42"/>
                    </a:cubicBezTo>
                    <a:cubicBezTo>
                      <a:pt x="224" y="50"/>
                      <a:pt x="218" y="56"/>
                      <a:pt x="210" y="56"/>
                    </a:cubicBezTo>
                    <a:cubicBezTo>
                      <a:pt x="182" y="56"/>
                      <a:pt x="182" y="56"/>
                      <a:pt x="182" y="56"/>
                    </a:cubicBezTo>
                    <a:cubicBezTo>
                      <a:pt x="174" y="56"/>
                      <a:pt x="168" y="50"/>
                      <a:pt x="168" y="42"/>
                    </a:cubicBezTo>
                    <a:cubicBezTo>
                      <a:pt x="168" y="34"/>
                      <a:pt x="174" y="28"/>
                      <a:pt x="182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0" y="957263"/>
                <a:ext cx="1479550" cy="739775"/>
              </a:xfrm>
              <a:custGeom>
                <a:avLst/>
                <a:gdLst>
                  <a:gd name="T0" fmla="*/ 352 w 392"/>
                  <a:gd name="T1" fmla="*/ 0 h 196"/>
                  <a:gd name="T2" fmla="*/ 40 w 392"/>
                  <a:gd name="T3" fmla="*/ 0 h 196"/>
                  <a:gd name="T4" fmla="*/ 26 w 392"/>
                  <a:gd name="T5" fmla="*/ 12 h 196"/>
                  <a:gd name="T6" fmla="*/ 0 w 392"/>
                  <a:gd name="T7" fmla="*/ 196 h 196"/>
                  <a:gd name="T8" fmla="*/ 84 w 392"/>
                  <a:gd name="T9" fmla="*/ 196 h 196"/>
                  <a:gd name="T10" fmla="*/ 112 w 392"/>
                  <a:gd name="T11" fmla="*/ 112 h 196"/>
                  <a:gd name="T12" fmla="*/ 112 w 392"/>
                  <a:gd name="T13" fmla="*/ 196 h 196"/>
                  <a:gd name="T14" fmla="*/ 280 w 392"/>
                  <a:gd name="T15" fmla="*/ 196 h 196"/>
                  <a:gd name="T16" fmla="*/ 280 w 392"/>
                  <a:gd name="T17" fmla="*/ 112 h 196"/>
                  <a:gd name="T18" fmla="*/ 308 w 392"/>
                  <a:gd name="T19" fmla="*/ 196 h 196"/>
                  <a:gd name="T20" fmla="*/ 392 w 392"/>
                  <a:gd name="T21" fmla="*/ 196 h 196"/>
                  <a:gd name="T22" fmla="*/ 366 w 392"/>
                  <a:gd name="T23" fmla="*/ 12 h 196"/>
                  <a:gd name="T24" fmla="*/ 352 w 392"/>
                  <a:gd name="T25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2" h="196">
                    <a:moveTo>
                      <a:pt x="352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33" y="0"/>
                      <a:pt x="27" y="5"/>
                      <a:pt x="26" y="12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84" y="196"/>
                      <a:pt x="84" y="196"/>
                      <a:pt x="84" y="196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12" y="196"/>
                      <a:pt x="112" y="196"/>
                      <a:pt x="112" y="196"/>
                    </a:cubicBezTo>
                    <a:cubicBezTo>
                      <a:pt x="280" y="196"/>
                      <a:pt x="280" y="196"/>
                      <a:pt x="280" y="196"/>
                    </a:cubicBezTo>
                    <a:cubicBezTo>
                      <a:pt x="280" y="112"/>
                      <a:pt x="280" y="112"/>
                      <a:pt x="280" y="112"/>
                    </a:cubicBezTo>
                    <a:cubicBezTo>
                      <a:pt x="308" y="196"/>
                      <a:pt x="308" y="196"/>
                      <a:pt x="308" y="196"/>
                    </a:cubicBezTo>
                    <a:cubicBezTo>
                      <a:pt x="392" y="196"/>
                      <a:pt x="392" y="196"/>
                      <a:pt x="392" y="196"/>
                    </a:cubicBezTo>
                    <a:cubicBezTo>
                      <a:pt x="366" y="12"/>
                      <a:pt x="366" y="12"/>
                      <a:pt x="366" y="12"/>
                    </a:cubicBezTo>
                    <a:cubicBezTo>
                      <a:pt x="365" y="5"/>
                      <a:pt x="359" y="0"/>
                      <a:pt x="35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5" name="文本框 13"/>
            <p:cNvSpPr txBox="1"/>
            <p:nvPr/>
          </p:nvSpPr>
          <p:spPr>
            <a:xfrm>
              <a:off x="1067769" y="3777805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 fontScale="3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6" name="文本框 14"/>
            <p:cNvSpPr txBox="1"/>
            <p:nvPr/>
          </p:nvSpPr>
          <p:spPr>
            <a:xfrm>
              <a:off x="1067769" y="4172473"/>
              <a:ext cx="3533414" cy="807530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 flipH="1">
              <a:off x="394395" y="5582827"/>
              <a:ext cx="406788" cy="356716"/>
              <a:chOff x="1588" y="1588"/>
              <a:chExt cx="1663700" cy="1458912"/>
            </a:xfrm>
            <a:solidFill>
              <a:schemeClr val="bg1"/>
            </a:solidFill>
          </p:grpSpPr>
          <p:sp>
            <p:nvSpPr>
              <p:cNvPr id="40" name="椭圆 39"/>
              <p:cNvSpPr/>
              <p:nvPr/>
            </p:nvSpPr>
            <p:spPr bwMode="auto">
              <a:xfrm>
                <a:off x="207963" y="1044575"/>
                <a:ext cx="415925" cy="415925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椭圆 40"/>
              <p:cNvSpPr/>
              <p:nvPr/>
            </p:nvSpPr>
            <p:spPr bwMode="auto">
              <a:xfrm>
                <a:off x="1144588" y="1044575"/>
                <a:ext cx="419100" cy="415925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任意多边形: 形状 41"/>
              <p:cNvSpPr/>
              <p:nvPr/>
            </p:nvSpPr>
            <p:spPr bwMode="auto">
              <a:xfrm>
                <a:off x="1588" y="1588"/>
                <a:ext cx="1663700" cy="1144587"/>
              </a:xfrm>
              <a:custGeom>
                <a:avLst/>
                <a:gdLst>
                  <a:gd name="T0" fmla="*/ 427 w 441"/>
                  <a:gd name="T1" fmla="*/ 0 h 303"/>
                  <a:gd name="T2" fmla="*/ 152 w 441"/>
                  <a:gd name="T3" fmla="*/ 0 h 303"/>
                  <a:gd name="T4" fmla="*/ 138 w 441"/>
                  <a:gd name="T5" fmla="*/ 14 h 303"/>
                  <a:gd name="T6" fmla="*/ 138 w 441"/>
                  <a:gd name="T7" fmla="*/ 55 h 303"/>
                  <a:gd name="T8" fmla="*/ 69 w 441"/>
                  <a:gd name="T9" fmla="*/ 55 h 303"/>
                  <a:gd name="T10" fmla="*/ 49 w 441"/>
                  <a:gd name="T11" fmla="*/ 67 h 303"/>
                  <a:gd name="T12" fmla="*/ 6 w 441"/>
                  <a:gd name="T13" fmla="*/ 153 h 303"/>
                  <a:gd name="T14" fmla="*/ 0 w 441"/>
                  <a:gd name="T15" fmla="*/ 179 h 303"/>
                  <a:gd name="T16" fmla="*/ 0 w 441"/>
                  <a:gd name="T17" fmla="*/ 262 h 303"/>
                  <a:gd name="T18" fmla="*/ 10 w 441"/>
                  <a:gd name="T19" fmla="*/ 285 h 303"/>
                  <a:gd name="T20" fmla="*/ 18 w 441"/>
                  <a:gd name="T21" fmla="*/ 294 h 303"/>
                  <a:gd name="T22" fmla="*/ 33 w 441"/>
                  <a:gd name="T23" fmla="*/ 302 h 303"/>
                  <a:gd name="T24" fmla="*/ 110 w 441"/>
                  <a:gd name="T25" fmla="*/ 248 h 303"/>
                  <a:gd name="T26" fmla="*/ 188 w 441"/>
                  <a:gd name="T27" fmla="*/ 303 h 303"/>
                  <a:gd name="T28" fmla="*/ 281 w 441"/>
                  <a:gd name="T29" fmla="*/ 303 h 303"/>
                  <a:gd name="T30" fmla="*/ 358 w 441"/>
                  <a:gd name="T31" fmla="*/ 248 h 303"/>
                  <a:gd name="T32" fmla="*/ 435 w 441"/>
                  <a:gd name="T33" fmla="*/ 301 h 303"/>
                  <a:gd name="T34" fmla="*/ 441 w 441"/>
                  <a:gd name="T35" fmla="*/ 289 h 303"/>
                  <a:gd name="T36" fmla="*/ 441 w 441"/>
                  <a:gd name="T37" fmla="*/ 14 h 303"/>
                  <a:gd name="T38" fmla="*/ 427 w 441"/>
                  <a:gd name="T39" fmla="*/ 0 h 303"/>
                  <a:gd name="T40" fmla="*/ 138 w 441"/>
                  <a:gd name="T41" fmla="*/ 165 h 303"/>
                  <a:gd name="T42" fmla="*/ 55 w 441"/>
                  <a:gd name="T43" fmla="*/ 165 h 303"/>
                  <a:gd name="T44" fmla="*/ 83 w 441"/>
                  <a:gd name="T45" fmla="*/ 83 h 303"/>
                  <a:gd name="T46" fmla="*/ 138 w 441"/>
                  <a:gd name="T47" fmla="*/ 83 h 303"/>
                  <a:gd name="T48" fmla="*/ 138 w 441"/>
                  <a:gd name="T49" fmla="*/ 165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1" h="303">
                    <a:moveTo>
                      <a:pt x="427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44" y="0"/>
                      <a:pt x="138" y="6"/>
                      <a:pt x="138" y="14"/>
                    </a:cubicBezTo>
                    <a:cubicBezTo>
                      <a:pt x="138" y="55"/>
                      <a:pt x="138" y="55"/>
                      <a:pt x="138" y="55"/>
                    </a:cubicBezTo>
                    <a:cubicBezTo>
                      <a:pt x="69" y="55"/>
                      <a:pt x="69" y="55"/>
                      <a:pt x="69" y="55"/>
                    </a:cubicBezTo>
                    <a:cubicBezTo>
                      <a:pt x="61" y="55"/>
                      <a:pt x="52" y="61"/>
                      <a:pt x="49" y="67"/>
                    </a:cubicBezTo>
                    <a:cubicBezTo>
                      <a:pt x="6" y="153"/>
                      <a:pt x="6" y="153"/>
                      <a:pt x="6" y="153"/>
                    </a:cubicBezTo>
                    <a:cubicBezTo>
                      <a:pt x="3" y="160"/>
                      <a:pt x="0" y="172"/>
                      <a:pt x="0" y="179"/>
                    </a:cubicBezTo>
                    <a:cubicBezTo>
                      <a:pt x="0" y="262"/>
                      <a:pt x="0" y="262"/>
                      <a:pt x="0" y="262"/>
                    </a:cubicBezTo>
                    <a:cubicBezTo>
                      <a:pt x="0" y="270"/>
                      <a:pt x="4" y="280"/>
                      <a:pt x="10" y="285"/>
                    </a:cubicBezTo>
                    <a:cubicBezTo>
                      <a:pt x="18" y="294"/>
                      <a:pt x="18" y="294"/>
                      <a:pt x="18" y="294"/>
                    </a:cubicBezTo>
                    <a:cubicBezTo>
                      <a:pt x="21" y="297"/>
                      <a:pt x="27" y="300"/>
                      <a:pt x="33" y="302"/>
                    </a:cubicBezTo>
                    <a:cubicBezTo>
                      <a:pt x="45" y="271"/>
                      <a:pt x="75" y="248"/>
                      <a:pt x="110" y="248"/>
                    </a:cubicBezTo>
                    <a:cubicBezTo>
                      <a:pt x="146" y="248"/>
                      <a:pt x="176" y="271"/>
                      <a:pt x="188" y="303"/>
                    </a:cubicBezTo>
                    <a:cubicBezTo>
                      <a:pt x="281" y="303"/>
                      <a:pt x="281" y="303"/>
                      <a:pt x="281" y="303"/>
                    </a:cubicBezTo>
                    <a:cubicBezTo>
                      <a:pt x="292" y="271"/>
                      <a:pt x="323" y="248"/>
                      <a:pt x="358" y="248"/>
                    </a:cubicBezTo>
                    <a:cubicBezTo>
                      <a:pt x="393" y="248"/>
                      <a:pt x="423" y="270"/>
                      <a:pt x="435" y="301"/>
                    </a:cubicBezTo>
                    <a:cubicBezTo>
                      <a:pt x="439" y="298"/>
                      <a:pt x="441" y="294"/>
                      <a:pt x="441" y="289"/>
                    </a:cubicBezTo>
                    <a:cubicBezTo>
                      <a:pt x="441" y="14"/>
                      <a:pt x="441" y="14"/>
                      <a:pt x="441" y="14"/>
                    </a:cubicBezTo>
                    <a:cubicBezTo>
                      <a:pt x="441" y="6"/>
                      <a:pt x="435" y="0"/>
                      <a:pt x="427" y="0"/>
                    </a:cubicBezTo>
                    <a:close/>
                    <a:moveTo>
                      <a:pt x="138" y="165"/>
                    </a:moveTo>
                    <a:cubicBezTo>
                      <a:pt x="55" y="165"/>
                      <a:pt x="55" y="165"/>
                      <a:pt x="55" y="165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138" y="83"/>
                      <a:pt x="138" y="83"/>
                      <a:pt x="138" y="83"/>
                    </a:cubicBezTo>
                    <a:lnTo>
                      <a:pt x="138" y="1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8" name="文本框 16"/>
            <p:cNvSpPr txBox="1"/>
            <p:nvPr/>
          </p:nvSpPr>
          <p:spPr>
            <a:xfrm>
              <a:off x="1067769" y="5547804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 fontScale="3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39" name="文本框 17"/>
            <p:cNvSpPr txBox="1"/>
            <p:nvPr/>
          </p:nvSpPr>
          <p:spPr>
            <a:xfrm>
              <a:off x="1067769" y="5939543"/>
              <a:ext cx="2319832" cy="807530"/>
            </a:xfrm>
            <a:prstGeom prst="rect">
              <a:avLst/>
            </a:prstGeom>
            <a:noFill/>
          </p:spPr>
          <p:txBody>
            <a:bodyPr wrap="square">
              <a:normAutofit fontScale="47500" lnSpcReduction="2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05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chemeClr val="bg1"/>
                  </a:solidFill>
                </a:rPr>
              </a:br>
              <a:r>
                <a:rPr lang="zh-CN" altLang="en-US" sz="105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80601" y="1968499"/>
            <a:ext cx="7209801" cy="1604637"/>
            <a:chOff x="1307468" y="2624665"/>
            <a:chExt cx="9613068" cy="2139516"/>
          </a:xfrm>
        </p:grpSpPr>
        <p:grpSp>
          <p:nvGrpSpPr>
            <p:cNvPr id="6" name="组合 5"/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8" name="组合 17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2" name="文本框 4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23" name="矩形 22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9" name="组合 18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文本框 42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21" name="矩形 2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  <p:cxnSp>
            <p:nvCxnSpPr>
              <p:cNvPr id="17" name="直接连接符 16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0" name="组合 9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文本框 3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15" name="矩形 1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1" name="组合 10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2" name="文本框 3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13" name="矩形 12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9" name="直接连接符 8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组合 109"/>
          <p:cNvGrpSpPr/>
          <p:nvPr/>
        </p:nvGrpSpPr>
        <p:grpSpPr>
          <a:xfrm>
            <a:off x="6347829" y="3586933"/>
            <a:ext cx="2651128" cy="79616"/>
            <a:chOff x="6347829" y="3586933"/>
            <a:chExt cx="2651128" cy="79616"/>
          </a:xfrm>
        </p:grpSpPr>
        <p:sp>
          <p:nvSpPr>
            <p:cNvPr id="4" name="Straight Connector 41"/>
            <p:cNvSpPr/>
            <p:nvPr/>
          </p:nvSpPr>
          <p:spPr bwMode="auto">
            <a:xfrm flipH="1">
              <a:off x="6347829" y="3626741"/>
              <a:ext cx="2651128" cy="0"/>
            </a:xfrm>
            <a:prstGeom prst="line">
              <a:avLst/>
            </a:prstGeom>
            <a:noFill/>
            <a:ln w="292100" cap="sq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61"/>
            <p:cNvSpPr/>
            <p:nvPr/>
          </p:nvSpPr>
          <p:spPr bwMode="auto">
            <a:xfrm>
              <a:off x="7394455" y="3586933"/>
              <a:ext cx="79615" cy="79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2946412" y="3509806"/>
            <a:ext cx="3413632" cy="223919"/>
            <a:chOff x="2946412" y="3509806"/>
            <a:chExt cx="3413632" cy="223919"/>
          </a:xfrm>
        </p:grpSpPr>
        <p:sp>
          <p:nvSpPr>
            <p:cNvPr id="8" name="Straight Connector 46"/>
            <p:cNvSpPr/>
            <p:nvPr/>
          </p:nvSpPr>
          <p:spPr bwMode="auto">
            <a:xfrm flipH="1">
              <a:off x="2946412" y="3626741"/>
              <a:ext cx="3301673" cy="0"/>
            </a:xfrm>
            <a:prstGeom prst="line">
              <a:avLst/>
            </a:prstGeom>
            <a:noFill/>
            <a:ln w="292100" cap="rnd">
              <a:solidFill>
                <a:schemeClr val="accent3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49"/>
            <p:cNvSpPr/>
            <p:nvPr/>
          </p:nvSpPr>
          <p:spPr bwMode="auto">
            <a:xfrm>
              <a:off x="3763771" y="3509806"/>
              <a:ext cx="223918" cy="2239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Oval 53"/>
            <p:cNvSpPr/>
            <p:nvPr/>
          </p:nvSpPr>
          <p:spPr bwMode="auto">
            <a:xfrm>
              <a:off x="6136126" y="3509806"/>
              <a:ext cx="223918" cy="2239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Oval 60"/>
            <p:cNvSpPr/>
            <p:nvPr/>
          </p:nvSpPr>
          <p:spPr bwMode="auto">
            <a:xfrm>
              <a:off x="5022100" y="3586933"/>
              <a:ext cx="79615" cy="79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2567053" y="2773363"/>
            <a:ext cx="429178" cy="890699"/>
            <a:chOff x="2567053" y="2773363"/>
            <a:chExt cx="429178" cy="890699"/>
          </a:xfrm>
        </p:grpSpPr>
        <p:sp>
          <p:nvSpPr>
            <p:cNvPr id="6" name="Freeform: Shape 43"/>
            <p:cNvSpPr/>
            <p:nvPr/>
          </p:nvSpPr>
          <p:spPr bwMode="auto">
            <a:xfrm>
              <a:off x="2567053" y="2773363"/>
              <a:ext cx="393100" cy="850889"/>
            </a:xfrm>
            <a:custGeom>
              <a:avLst/>
              <a:gdLst>
                <a:gd name="T0" fmla="*/ 326 w 326"/>
                <a:gd name="T1" fmla="*/ 604 h 604"/>
                <a:gd name="T2" fmla="*/ 326 w 326"/>
                <a:gd name="T3" fmla="*/ 604 h 604"/>
                <a:gd name="T4" fmla="*/ 292 w 326"/>
                <a:gd name="T5" fmla="*/ 602 h 604"/>
                <a:gd name="T6" fmla="*/ 260 w 326"/>
                <a:gd name="T7" fmla="*/ 598 h 604"/>
                <a:gd name="T8" fmla="*/ 228 w 326"/>
                <a:gd name="T9" fmla="*/ 590 h 604"/>
                <a:gd name="T10" fmla="*/ 198 w 326"/>
                <a:gd name="T11" fmla="*/ 580 h 604"/>
                <a:gd name="T12" fmla="*/ 170 w 326"/>
                <a:gd name="T13" fmla="*/ 568 h 604"/>
                <a:gd name="T14" fmla="*/ 144 w 326"/>
                <a:gd name="T15" fmla="*/ 552 h 604"/>
                <a:gd name="T16" fmla="*/ 118 w 326"/>
                <a:gd name="T17" fmla="*/ 534 h 604"/>
                <a:gd name="T18" fmla="*/ 96 w 326"/>
                <a:gd name="T19" fmla="*/ 516 h 604"/>
                <a:gd name="T20" fmla="*/ 74 w 326"/>
                <a:gd name="T21" fmla="*/ 494 h 604"/>
                <a:gd name="T22" fmla="*/ 56 w 326"/>
                <a:gd name="T23" fmla="*/ 470 h 604"/>
                <a:gd name="T24" fmla="*/ 40 w 326"/>
                <a:gd name="T25" fmla="*/ 446 h 604"/>
                <a:gd name="T26" fmla="*/ 26 w 326"/>
                <a:gd name="T27" fmla="*/ 420 h 604"/>
                <a:gd name="T28" fmla="*/ 16 w 326"/>
                <a:gd name="T29" fmla="*/ 392 h 604"/>
                <a:gd name="T30" fmla="*/ 8 w 326"/>
                <a:gd name="T31" fmla="*/ 362 h 604"/>
                <a:gd name="T32" fmla="*/ 2 w 326"/>
                <a:gd name="T33" fmla="*/ 332 h 604"/>
                <a:gd name="T34" fmla="*/ 0 w 326"/>
                <a:gd name="T35" fmla="*/ 302 h 604"/>
                <a:gd name="T36" fmla="*/ 0 w 326"/>
                <a:gd name="T37" fmla="*/ 302 h 604"/>
                <a:gd name="T38" fmla="*/ 2 w 326"/>
                <a:gd name="T39" fmla="*/ 270 h 604"/>
                <a:gd name="T40" fmla="*/ 8 w 326"/>
                <a:gd name="T41" fmla="*/ 240 h 604"/>
                <a:gd name="T42" fmla="*/ 16 w 326"/>
                <a:gd name="T43" fmla="*/ 212 h 604"/>
                <a:gd name="T44" fmla="*/ 26 w 326"/>
                <a:gd name="T45" fmla="*/ 184 h 604"/>
                <a:gd name="T46" fmla="*/ 40 w 326"/>
                <a:gd name="T47" fmla="*/ 158 h 604"/>
                <a:gd name="T48" fmla="*/ 56 w 326"/>
                <a:gd name="T49" fmla="*/ 132 h 604"/>
                <a:gd name="T50" fmla="*/ 74 w 326"/>
                <a:gd name="T51" fmla="*/ 110 h 604"/>
                <a:gd name="T52" fmla="*/ 96 w 326"/>
                <a:gd name="T53" fmla="*/ 88 h 604"/>
                <a:gd name="T54" fmla="*/ 118 w 326"/>
                <a:gd name="T55" fmla="*/ 68 h 604"/>
                <a:gd name="T56" fmla="*/ 144 w 326"/>
                <a:gd name="T57" fmla="*/ 52 h 604"/>
                <a:gd name="T58" fmla="*/ 170 w 326"/>
                <a:gd name="T59" fmla="*/ 36 h 604"/>
                <a:gd name="T60" fmla="*/ 198 w 326"/>
                <a:gd name="T61" fmla="*/ 24 h 604"/>
                <a:gd name="T62" fmla="*/ 228 w 326"/>
                <a:gd name="T63" fmla="*/ 14 h 604"/>
                <a:gd name="T64" fmla="*/ 260 w 326"/>
                <a:gd name="T65" fmla="*/ 6 h 604"/>
                <a:gd name="T66" fmla="*/ 292 w 326"/>
                <a:gd name="T67" fmla="*/ 2 h 604"/>
                <a:gd name="T68" fmla="*/ 326 w 326"/>
                <a:gd name="T69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6" h="604">
                  <a:moveTo>
                    <a:pt x="326" y="604"/>
                  </a:moveTo>
                  <a:lnTo>
                    <a:pt x="326" y="604"/>
                  </a:lnTo>
                  <a:lnTo>
                    <a:pt x="292" y="602"/>
                  </a:lnTo>
                  <a:lnTo>
                    <a:pt x="260" y="598"/>
                  </a:lnTo>
                  <a:lnTo>
                    <a:pt x="228" y="590"/>
                  </a:lnTo>
                  <a:lnTo>
                    <a:pt x="198" y="580"/>
                  </a:lnTo>
                  <a:lnTo>
                    <a:pt x="170" y="568"/>
                  </a:lnTo>
                  <a:lnTo>
                    <a:pt x="144" y="552"/>
                  </a:lnTo>
                  <a:lnTo>
                    <a:pt x="118" y="534"/>
                  </a:lnTo>
                  <a:lnTo>
                    <a:pt x="96" y="516"/>
                  </a:lnTo>
                  <a:lnTo>
                    <a:pt x="74" y="494"/>
                  </a:lnTo>
                  <a:lnTo>
                    <a:pt x="56" y="470"/>
                  </a:lnTo>
                  <a:lnTo>
                    <a:pt x="40" y="446"/>
                  </a:lnTo>
                  <a:lnTo>
                    <a:pt x="26" y="420"/>
                  </a:lnTo>
                  <a:lnTo>
                    <a:pt x="16" y="392"/>
                  </a:lnTo>
                  <a:lnTo>
                    <a:pt x="8" y="362"/>
                  </a:lnTo>
                  <a:lnTo>
                    <a:pt x="2" y="33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2" y="270"/>
                  </a:lnTo>
                  <a:lnTo>
                    <a:pt x="8" y="240"/>
                  </a:lnTo>
                  <a:lnTo>
                    <a:pt x="16" y="212"/>
                  </a:lnTo>
                  <a:lnTo>
                    <a:pt x="26" y="184"/>
                  </a:lnTo>
                  <a:lnTo>
                    <a:pt x="40" y="158"/>
                  </a:lnTo>
                  <a:lnTo>
                    <a:pt x="56" y="132"/>
                  </a:lnTo>
                  <a:lnTo>
                    <a:pt x="74" y="110"/>
                  </a:lnTo>
                  <a:lnTo>
                    <a:pt x="96" y="88"/>
                  </a:lnTo>
                  <a:lnTo>
                    <a:pt x="118" y="68"/>
                  </a:lnTo>
                  <a:lnTo>
                    <a:pt x="144" y="52"/>
                  </a:lnTo>
                  <a:lnTo>
                    <a:pt x="170" y="36"/>
                  </a:lnTo>
                  <a:lnTo>
                    <a:pt x="198" y="24"/>
                  </a:lnTo>
                  <a:lnTo>
                    <a:pt x="228" y="14"/>
                  </a:lnTo>
                  <a:lnTo>
                    <a:pt x="260" y="6"/>
                  </a:lnTo>
                  <a:lnTo>
                    <a:pt x="292" y="2"/>
                  </a:lnTo>
                  <a:lnTo>
                    <a:pt x="326" y="0"/>
                  </a:lnTo>
                </a:path>
              </a:pathLst>
            </a:custGeom>
            <a:noFill/>
            <a:ln w="292100" cap="rnd">
              <a:solidFill>
                <a:schemeClr val="accent3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Oval 59"/>
            <p:cNvSpPr/>
            <p:nvPr/>
          </p:nvSpPr>
          <p:spPr bwMode="auto">
            <a:xfrm>
              <a:off x="2916616" y="3584446"/>
              <a:ext cx="79615" cy="79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116505" y="1809271"/>
            <a:ext cx="6685327" cy="223919"/>
            <a:chOff x="116505" y="1809271"/>
            <a:chExt cx="6685327" cy="223919"/>
          </a:xfrm>
        </p:grpSpPr>
        <p:sp>
          <p:nvSpPr>
            <p:cNvPr id="5" name="Straight Connector 44"/>
            <p:cNvSpPr/>
            <p:nvPr/>
          </p:nvSpPr>
          <p:spPr bwMode="auto">
            <a:xfrm flipH="1">
              <a:off x="116505" y="1921230"/>
              <a:ext cx="6685327" cy="0"/>
            </a:xfrm>
            <a:prstGeom prst="line">
              <a:avLst/>
            </a:prstGeom>
            <a:noFill/>
            <a:ln w="292100" cap="sq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Oval 48"/>
            <p:cNvSpPr/>
            <p:nvPr/>
          </p:nvSpPr>
          <p:spPr bwMode="auto">
            <a:xfrm>
              <a:off x="1872882" y="1809271"/>
              <a:ext cx="223918" cy="2239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Oval 50"/>
            <p:cNvSpPr/>
            <p:nvPr/>
          </p:nvSpPr>
          <p:spPr bwMode="auto">
            <a:xfrm>
              <a:off x="5654637" y="1809271"/>
              <a:ext cx="223918" cy="2239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Oval 54"/>
            <p:cNvSpPr/>
            <p:nvPr/>
          </p:nvSpPr>
          <p:spPr bwMode="auto">
            <a:xfrm>
              <a:off x="3484128" y="1881423"/>
              <a:ext cx="79615" cy="79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55"/>
            <p:cNvSpPr/>
            <p:nvPr/>
          </p:nvSpPr>
          <p:spPr bwMode="auto">
            <a:xfrm>
              <a:off x="4569382" y="1881423"/>
              <a:ext cx="79615" cy="79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2823314" y="2661405"/>
            <a:ext cx="4136268" cy="223919"/>
            <a:chOff x="2823314" y="2661405"/>
            <a:chExt cx="4136268" cy="223919"/>
          </a:xfrm>
        </p:grpSpPr>
        <p:sp>
          <p:nvSpPr>
            <p:cNvPr id="7" name="Straight Connector 45"/>
            <p:cNvSpPr/>
            <p:nvPr/>
          </p:nvSpPr>
          <p:spPr bwMode="auto">
            <a:xfrm flipH="1">
              <a:off x="2956423" y="2773363"/>
              <a:ext cx="2244158" cy="0"/>
            </a:xfrm>
            <a:prstGeom prst="line">
              <a:avLst/>
            </a:prstGeom>
            <a:noFill/>
            <a:ln w="29210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Straight Connector 47"/>
            <p:cNvSpPr/>
            <p:nvPr/>
          </p:nvSpPr>
          <p:spPr bwMode="auto">
            <a:xfrm flipH="1">
              <a:off x="5200580" y="2773363"/>
              <a:ext cx="1759002" cy="0"/>
            </a:xfrm>
            <a:prstGeom prst="line">
              <a:avLst/>
            </a:prstGeom>
            <a:noFill/>
            <a:ln w="29210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Oval 51"/>
            <p:cNvSpPr/>
            <p:nvPr/>
          </p:nvSpPr>
          <p:spPr bwMode="auto">
            <a:xfrm>
              <a:off x="5088621" y="2661405"/>
              <a:ext cx="223918" cy="2239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Oval 52"/>
            <p:cNvSpPr/>
            <p:nvPr/>
          </p:nvSpPr>
          <p:spPr bwMode="auto">
            <a:xfrm>
              <a:off x="2823314" y="2661405"/>
              <a:ext cx="223918" cy="2239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Oval 58"/>
            <p:cNvSpPr/>
            <p:nvPr/>
          </p:nvSpPr>
          <p:spPr bwMode="auto">
            <a:xfrm>
              <a:off x="6147256" y="2727336"/>
              <a:ext cx="80860" cy="808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1903026" y="1159626"/>
            <a:ext cx="2260245" cy="523275"/>
            <a:chOff x="1903026" y="1159626"/>
            <a:chExt cx="2260245" cy="523275"/>
          </a:xfrm>
        </p:grpSpPr>
        <p:sp>
          <p:nvSpPr>
            <p:cNvPr id="23" name="TextBox 65"/>
            <p:cNvSpPr txBox="1"/>
            <p:nvPr/>
          </p:nvSpPr>
          <p:spPr bwMode="auto">
            <a:xfrm>
              <a:off x="1903027" y="1159626"/>
              <a:ext cx="883656" cy="16932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>
              <a:normAutofit fontScale="85000" lnSpcReduction="10000"/>
              <a:sp3d extrusionH="57150">
                <a:bevelT w="0" h="0"/>
              </a:sp3d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465" b="1" dirty="0">
                  <a:solidFill>
                    <a:schemeClr val="accent1"/>
                  </a:solidFill>
                </a:rPr>
                <a:t>标题文本预设 </a:t>
              </a:r>
            </a:p>
          </p:txBody>
        </p:sp>
        <p:sp>
          <p:nvSpPr>
            <p:cNvPr id="24" name="TextBox 66"/>
            <p:cNvSpPr txBox="1"/>
            <p:nvPr/>
          </p:nvSpPr>
          <p:spPr bwMode="auto">
            <a:xfrm>
              <a:off x="1903026" y="1336652"/>
              <a:ext cx="2260245" cy="346249"/>
            </a:xfrm>
            <a:prstGeom prst="rect">
              <a:avLst/>
            </a:prstGeom>
          </p:spPr>
          <p:txBody>
            <a:bodyPr wrap="square" lIns="0" tIns="0" rIns="0" bIns="0" anchor="ctr">
              <a:normAutofit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5057607" y="1102684"/>
            <a:ext cx="2260245" cy="505163"/>
            <a:chOff x="5057607" y="1102684"/>
            <a:chExt cx="2260245" cy="505163"/>
          </a:xfrm>
        </p:grpSpPr>
        <p:sp>
          <p:nvSpPr>
            <p:cNvPr id="25" name="TextBox 115"/>
            <p:cNvSpPr txBox="1"/>
            <p:nvPr/>
          </p:nvSpPr>
          <p:spPr bwMode="auto">
            <a:xfrm>
              <a:off x="5057607" y="1261598"/>
              <a:ext cx="2260245" cy="346249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TextBox 68"/>
            <p:cNvSpPr txBox="1"/>
            <p:nvPr/>
          </p:nvSpPr>
          <p:spPr bwMode="auto">
            <a:xfrm>
              <a:off x="5057607" y="1102684"/>
              <a:ext cx="883656" cy="16932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 fontScale="85000" lnSpcReduction="10000"/>
              <a:sp3d extrusionH="57150">
                <a:bevelT w="0" h="0"/>
              </a:sp3d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465" b="1">
                  <a:solidFill>
                    <a:schemeClr val="accent2"/>
                  </a:solidFill>
                </a:rPr>
                <a:t>标题文本预设 </a:t>
              </a: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2948380" y="3939902"/>
            <a:ext cx="2260245" cy="525805"/>
            <a:chOff x="2948380" y="3939902"/>
            <a:chExt cx="2260245" cy="525805"/>
          </a:xfrm>
        </p:grpSpPr>
        <p:sp>
          <p:nvSpPr>
            <p:cNvPr id="26" name="TextBox 116"/>
            <p:cNvSpPr txBox="1"/>
            <p:nvPr/>
          </p:nvSpPr>
          <p:spPr bwMode="auto">
            <a:xfrm>
              <a:off x="2948380" y="4119458"/>
              <a:ext cx="2260245" cy="346249"/>
            </a:xfrm>
            <a:prstGeom prst="rect">
              <a:avLst/>
            </a:prstGeom>
          </p:spPr>
          <p:txBody>
            <a:bodyPr wrap="square" lIns="0" tIns="0" rIns="0" bIns="0" anchor="ctr">
              <a:normAutofit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9" name="TextBox 72"/>
            <p:cNvSpPr txBox="1"/>
            <p:nvPr/>
          </p:nvSpPr>
          <p:spPr bwMode="auto">
            <a:xfrm>
              <a:off x="2956423" y="3939902"/>
              <a:ext cx="883656" cy="16932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>
              <a:normAutofit fontScale="85000" lnSpcReduction="10000"/>
              <a:sp3d extrusionH="57150">
                <a:bevelT w="0" h="0"/>
              </a:sp3d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465" b="1" dirty="0">
                  <a:solidFill>
                    <a:schemeClr val="accent3"/>
                  </a:solidFill>
                </a:rPr>
                <a:t>标题文本预设 </a:t>
              </a: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808058" y="3939909"/>
            <a:ext cx="2294618" cy="525798"/>
            <a:chOff x="5808058" y="3939909"/>
            <a:chExt cx="2294618" cy="525798"/>
          </a:xfrm>
        </p:grpSpPr>
        <p:sp>
          <p:nvSpPr>
            <p:cNvPr id="27" name="TextBox 117"/>
            <p:cNvSpPr txBox="1"/>
            <p:nvPr/>
          </p:nvSpPr>
          <p:spPr bwMode="auto">
            <a:xfrm>
              <a:off x="5842431" y="4119458"/>
              <a:ext cx="2260245" cy="346249"/>
            </a:xfrm>
            <a:prstGeom prst="rect">
              <a:avLst/>
            </a:prstGeom>
          </p:spPr>
          <p:txBody>
            <a:bodyPr wrap="square" lIns="0" tIns="0" rIns="0" bIns="0" anchor="ctr">
              <a:normAutofit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0" name="TextBox 75"/>
            <p:cNvSpPr txBox="1"/>
            <p:nvPr/>
          </p:nvSpPr>
          <p:spPr bwMode="auto">
            <a:xfrm>
              <a:off x="5808058" y="3939909"/>
              <a:ext cx="883656" cy="16932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>
              <a:normAutofit fontScale="85000" lnSpcReduction="10000"/>
              <a:sp3d extrusionH="57150">
                <a:bevelT w="0" h="0"/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65" b="1" dirty="0">
                  <a:solidFill>
                    <a:schemeClr val="accent4"/>
                  </a:solidFill>
                </a:rPr>
                <a:t>标题文本预设 </a:t>
              </a: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6873781" y="1881423"/>
            <a:ext cx="444071" cy="926773"/>
            <a:chOff x="6873781" y="1881423"/>
            <a:chExt cx="444071" cy="926773"/>
          </a:xfrm>
        </p:grpSpPr>
        <p:sp>
          <p:nvSpPr>
            <p:cNvPr id="31" name="Freeform: Shape 42"/>
            <p:cNvSpPr/>
            <p:nvPr/>
          </p:nvSpPr>
          <p:spPr bwMode="auto">
            <a:xfrm>
              <a:off x="6927239" y="1921230"/>
              <a:ext cx="390613" cy="852134"/>
            </a:xfrm>
            <a:custGeom>
              <a:avLst/>
              <a:gdLst>
                <a:gd name="T0" fmla="*/ 0 w 324"/>
                <a:gd name="T1" fmla="*/ 0 h 604"/>
                <a:gd name="T2" fmla="*/ 0 w 324"/>
                <a:gd name="T3" fmla="*/ 0 h 604"/>
                <a:gd name="T4" fmla="*/ 34 w 324"/>
                <a:gd name="T5" fmla="*/ 2 h 604"/>
                <a:gd name="T6" fmla="*/ 66 w 324"/>
                <a:gd name="T7" fmla="*/ 6 h 604"/>
                <a:gd name="T8" fmla="*/ 96 w 324"/>
                <a:gd name="T9" fmla="*/ 14 h 604"/>
                <a:gd name="T10" fmla="*/ 126 w 324"/>
                <a:gd name="T11" fmla="*/ 24 h 604"/>
                <a:gd name="T12" fmla="*/ 154 w 324"/>
                <a:gd name="T13" fmla="*/ 36 h 604"/>
                <a:gd name="T14" fmla="*/ 182 w 324"/>
                <a:gd name="T15" fmla="*/ 52 h 604"/>
                <a:gd name="T16" fmla="*/ 206 w 324"/>
                <a:gd name="T17" fmla="*/ 70 h 604"/>
                <a:gd name="T18" fmla="*/ 230 w 324"/>
                <a:gd name="T19" fmla="*/ 88 h 604"/>
                <a:gd name="T20" fmla="*/ 250 w 324"/>
                <a:gd name="T21" fmla="*/ 110 h 604"/>
                <a:gd name="T22" fmla="*/ 270 w 324"/>
                <a:gd name="T23" fmla="*/ 134 h 604"/>
                <a:gd name="T24" fmla="*/ 286 w 324"/>
                <a:gd name="T25" fmla="*/ 158 h 604"/>
                <a:gd name="T26" fmla="*/ 300 w 324"/>
                <a:gd name="T27" fmla="*/ 184 h 604"/>
                <a:gd name="T28" fmla="*/ 310 w 324"/>
                <a:gd name="T29" fmla="*/ 212 h 604"/>
                <a:gd name="T30" fmla="*/ 318 w 324"/>
                <a:gd name="T31" fmla="*/ 242 h 604"/>
                <a:gd name="T32" fmla="*/ 324 w 324"/>
                <a:gd name="T33" fmla="*/ 272 h 604"/>
                <a:gd name="T34" fmla="*/ 324 w 324"/>
                <a:gd name="T35" fmla="*/ 302 h 604"/>
                <a:gd name="T36" fmla="*/ 324 w 324"/>
                <a:gd name="T37" fmla="*/ 302 h 604"/>
                <a:gd name="T38" fmla="*/ 324 w 324"/>
                <a:gd name="T39" fmla="*/ 332 h 604"/>
                <a:gd name="T40" fmla="*/ 318 w 324"/>
                <a:gd name="T41" fmla="*/ 362 h 604"/>
                <a:gd name="T42" fmla="*/ 310 w 324"/>
                <a:gd name="T43" fmla="*/ 392 h 604"/>
                <a:gd name="T44" fmla="*/ 300 w 324"/>
                <a:gd name="T45" fmla="*/ 420 h 604"/>
                <a:gd name="T46" fmla="*/ 286 w 324"/>
                <a:gd name="T47" fmla="*/ 446 h 604"/>
                <a:gd name="T48" fmla="*/ 270 w 324"/>
                <a:gd name="T49" fmla="*/ 470 h 604"/>
                <a:gd name="T50" fmla="*/ 250 w 324"/>
                <a:gd name="T51" fmla="*/ 494 h 604"/>
                <a:gd name="T52" fmla="*/ 230 w 324"/>
                <a:gd name="T53" fmla="*/ 516 h 604"/>
                <a:gd name="T54" fmla="*/ 206 w 324"/>
                <a:gd name="T55" fmla="*/ 534 h 604"/>
                <a:gd name="T56" fmla="*/ 182 w 324"/>
                <a:gd name="T57" fmla="*/ 552 h 604"/>
                <a:gd name="T58" fmla="*/ 154 w 324"/>
                <a:gd name="T59" fmla="*/ 568 h 604"/>
                <a:gd name="T60" fmla="*/ 126 w 324"/>
                <a:gd name="T61" fmla="*/ 580 h 604"/>
                <a:gd name="T62" fmla="*/ 96 w 324"/>
                <a:gd name="T63" fmla="*/ 590 h 604"/>
                <a:gd name="T64" fmla="*/ 66 w 324"/>
                <a:gd name="T65" fmla="*/ 598 h 604"/>
                <a:gd name="T66" fmla="*/ 34 w 324"/>
                <a:gd name="T67" fmla="*/ 602 h 604"/>
                <a:gd name="T68" fmla="*/ 0 w 324"/>
                <a:gd name="T69" fmla="*/ 604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4" h="604">
                  <a:moveTo>
                    <a:pt x="0" y="0"/>
                  </a:moveTo>
                  <a:lnTo>
                    <a:pt x="0" y="0"/>
                  </a:lnTo>
                  <a:lnTo>
                    <a:pt x="34" y="2"/>
                  </a:lnTo>
                  <a:lnTo>
                    <a:pt x="66" y="6"/>
                  </a:lnTo>
                  <a:lnTo>
                    <a:pt x="96" y="14"/>
                  </a:lnTo>
                  <a:lnTo>
                    <a:pt x="126" y="24"/>
                  </a:lnTo>
                  <a:lnTo>
                    <a:pt x="154" y="36"/>
                  </a:lnTo>
                  <a:lnTo>
                    <a:pt x="182" y="52"/>
                  </a:lnTo>
                  <a:lnTo>
                    <a:pt x="206" y="70"/>
                  </a:lnTo>
                  <a:lnTo>
                    <a:pt x="230" y="88"/>
                  </a:lnTo>
                  <a:lnTo>
                    <a:pt x="250" y="110"/>
                  </a:lnTo>
                  <a:lnTo>
                    <a:pt x="270" y="134"/>
                  </a:lnTo>
                  <a:lnTo>
                    <a:pt x="286" y="158"/>
                  </a:lnTo>
                  <a:lnTo>
                    <a:pt x="300" y="184"/>
                  </a:lnTo>
                  <a:lnTo>
                    <a:pt x="310" y="212"/>
                  </a:lnTo>
                  <a:lnTo>
                    <a:pt x="318" y="242"/>
                  </a:lnTo>
                  <a:lnTo>
                    <a:pt x="324" y="272"/>
                  </a:lnTo>
                  <a:lnTo>
                    <a:pt x="324" y="302"/>
                  </a:lnTo>
                  <a:lnTo>
                    <a:pt x="324" y="302"/>
                  </a:lnTo>
                  <a:lnTo>
                    <a:pt x="324" y="332"/>
                  </a:lnTo>
                  <a:lnTo>
                    <a:pt x="318" y="362"/>
                  </a:lnTo>
                  <a:lnTo>
                    <a:pt x="310" y="392"/>
                  </a:lnTo>
                  <a:lnTo>
                    <a:pt x="300" y="420"/>
                  </a:lnTo>
                  <a:lnTo>
                    <a:pt x="286" y="446"/>
                  </a:lnTo>
                  <a:lnTo>
                    <a:pt x="270" y="470"/>
                  </a:lnTo>
                  <a:lnTo>
                    <a:pt x="250" y="494"/>
                  </a:lnTo>
                  <a:lnTo>
                    <a:pt x="230" y="516"/>
                  </a:lnTo>
                  <a:lnTo>
                    <a:pt x="206" y="534"/>
                  </a:lnTo>
                  <a:lnTo>
                    <a:pt x="182" y="552"/>
                  </a:lnTo>
                  <a:lnTo>
                    <a:pt x="154" y="568"/>
                  </a:lnTo>
                  <a:lnTo>
                    <a:pt x="126" y="580"/>
                  </a:lnTo>
                  <a:lnTo>
                    <a:pt x="96" y="590"/>
                  </a:lnTo>
                  <a:lnTo>
                    <a:pt x="66" y="598"/>
                  </a:lnTo>
                  <a:lnTo>
                    <a:pt x="34" y="602"/>
                  </a:lnTo>
                  <a:lnTo>
                    <a:pt x="0" y="604"/>
                  </a:lnTo>
                </a:path>
              </a:pathLst>
            </a:custGeom>
            <a:noFill/>
            <a:ln w="29210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Oval 56"/>
            <p:cNvSpPr/>
            <p:nvPr/>
          </p:nvSpPr>
          <p:spPr bwMode="auto">
            <a:xfrm>
              <a:off x="6873781" y="1881423"/>
              <a:ext cx="79615" cy="796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57"/>
            <p:cNvSpPr/>
            <p:nvPr/>
          </p:nvSpPr>
          <p:spPr bwMode="auto">
            <a:xfrm>
              <a:off x="6892938" y="2727336"/>
              <a:ext cx="79615" cy="808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4" name="Group 113"/>
          <p:cNvGrpSpPr/>
          <p:nvPr/>
        </p:nvGrpSpPr>
        <p:grpSpPr>
          <a:xfrm rot="7377629">
            <a:off x="246700" y="1357990"/>
            <a:ext cx="1234736" cy="1216185"/>
            <a:chOff x="811876" y="3094925"/>
            <a:chExt cx="1690688" cy="1665287"/>
          </a:xfrm>
        </p:grpSpPr>
        <p:sp>
          <p:nvSpPr>
            <p:cNvPr id="35" name="Rectangle 5"/>
            <p:cNvSpPr>
              <a:spLocks noChangeAspect="1"/>
            </p:cNvSpPr>
            <p:nvPr/>
          </p:nvSpPr>
          <p:spPr bwMode="auto">
            <a:xfrm>
              <a:off x="811876" y="3099687"/>
              <a:ext cx="1690688" cy="166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6"/>
            <p:cNvSpPr/>
            <p:nvPr/>
          </p:nvSpPr>
          <p:spPr bwMode="auto">
            <a:xfrm>
              <a:off x="1772314" y="4282375"/>
              <a:ext cx="492125" cy="209550"/>
            </a:xfrm>
            <a:custGeom>
              <a:avLst/>
              <a:gdLst>
                <a:gd name="T0" fmla="*/ 0 w 234"/>
                <a:gd name="T1" fmla="*/ 0 h 104"/>
                <a:gd name="T2" fmla="*/ 62 w 234"/>
                <a:gd name="T3" fmla="*/ 104 h 104"/>
                <a:gd name="T4" fmla="*/ 234 w 234"/>
                <a:gd name="T5" fmla="*/ 62 h 104"/>
                <a:gd name="T6" fmla="*/ 218 w 234"/>
                <a:gd name="T7" fmla="*/ 35 h 104"/>
                <a:gd name="T8" fmla="*/ 194 w 234"/>
                <a:gd name="T9" fmla="*/ 11 h 104"/>
                <a:gd name="T10" fmla="*/ 161 w 234"/>
                <a:gd name="T11" fmla="*/ 2 h 104"/>
                <a:gd name="T12" fmla="*/ 0 w 234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104">
                  <a:moveTo>
                    <a:pt x="0" y="0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234" y="62"/>
                    <a:pt x="234" y="62"/>
                    <a:pt x="234" y="62"/>
                  </a:cubicBezTo>
                  <a:cubicBezTo>
                    <a:pt x="218" y="35"/>
                    <a:pt x="218" y="35"/>
                    <a:pt x="218" y="35"/>
                  </a:cubicBezTo>
                  <a:cubicBezTo>
                    <a:pt x="213" y="25"/>
                    <a:pt x="205" y="17"/>
                    <a:pt x="194" y="11"/>
                  </a:cubicBezTo>
                  <a:cubicBezTo>
                    <a:pt x="184" y="5"/>
                    <a:pt x="172" y="2"/>
                    <a:pt x="161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7"/>
            <p:cNvSpPr/>
            <p:nvPr/>
          </p:nvSpPr>
          <p:spPr bwMode="auto">
            <a:xfrm>
              <a:off x="1902489" y="4464937"/>
              <a:ext cx="122238" cy="26988"/>
            </a:xfrm>
            <a:custGeom>
              <a:avLst/>
              <a:gdLst>
                <a:gd name="T0" fmla="*/ 77 w 77"/>
                <a:gd name="T1" fmla="*/ 0 h 17"/>
                <a:gd name="T2" fmla="*/ 0 w 77"/>
                <a:gd name="T3" fmla="*/ 17 h 17"/>
                <a:gd name="T4" fmla="*/ 77 w 77"/>
                <a:gd name="T5" fmla="*/ 0 h 17"/>
                <a:gd name="T6" fmla="*/ 77 w 77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7">
                  <a:moveTo>
                    <a:pt x="77" y="0"/>
                  </a:moveTo>
                  <a:lnTo>
                    <a:pt x="0" y="17"/>
                  </a:lnTo>
                  <a:lnTo>
                    <a:pt x="77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9D8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8"/>
            <p:cNvSpPr/>
            <p:nvPr/>
          </p:nvSpPr>
          <p:spPr bwMode="auto">
            <a:xfrm>
              <a:off x="1902489" y="4464937"/>
              <a:ext cx="122238" cy="26988"/>
            </a:xfrm>
            <a:custGeom>
              <a:avLst/>
              <a:gdLst>
                <a:gd name="T0" fmla="*/ 77 w 77"/>
                <a:gd name="T1" fmla="*/ 0 h 17"/>
                <a:gd name="T2" fmla="*/ 0 w 77"/>
                <a:gd name="T3" fmla="*/ 17 h 17"/>
                <a:gd name="T4" fmla="*/ 77 w 77"/>
                <a:gd name="T5" fmla="*/ 0 h 17"/>
                <a:gd name="T6" fmla="*/ 77 w 77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7">
                  <a:moveTo>
                    <a:pt x="77" y="0"/>
                  </a:moveTo>
                  <a:lnTo>
                    <a:pt x="0" y="17"/>
                  </a:lnTo>
                  <a:lnTo>
                    <a:pt x="77" y="0"/>
                  </a:lnTo>
                  <a:lnTo>
                    <a:pt x="7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10"/>
            <p:cNvSpPr/>
            <p:nvPr/>
          </p:nvSpPr>
          <p:spPr bwMode="auto">
            <a:xfrm>
              <a:off x="1596101" y="4282375"/>
              <a:ext cx="306388" cy="476250"/>
            </a:xfrm>
            <a:custGeom>
              <a:avLst/>
              <a:gdLst>
                <a:gd name="T0" fmla="*/ 84 w 146"/>
                <a:gd name="T1" fmla="*/ 0 h 235"/>
                <a:gd name="T2" fmla="*/ 146 w 146"/>
                <a:gd name="T3" fmla="*/ 104 h 235"/>
                <a:gd name="T4" fmla="*/ 26 w 146"/>
                <a:gd name="T5" fmla="*/ 235 h 235"/>
                <a:gd name="T6" fmla="*/ 10 w 146"/>
                <a:gd name="T7" fmla="*/ 208 h 235"/>
                <a:gd name="T8" fmla="*/ 0 w 146"/>
                <a:gd name="T9" fmla="*/ 175 h 235"/>
                <a:gd name="T10" fmla="*/ 8 w 146"/>
                <a:gd name="T11" fmla="*/ 141 h 235"/>
                <a:gd name="T12" fmla="*/ 84 w 146"/>
                <a:gd name="T13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235">
                  <a:moveTo>
                    <a:pt x="84" y="0"/>
                  </a:moveTo>
                  <a:cubicBezTo>
                    <a:pt x="146" y="104"/>
                    <a:pt x="146" y="104"/>
                    <a:pt x="146" y="104"/>
                  </a:cubicBezTo>
                  <a:cubicBezTo>
                    <a:pt x="26" y="235"/>
                    <a:pt x="26" y="235"/>
                    <a:pt x="26" y="235"/>
                  </a:cubicBezTo>
                  <a:cubicBezTo>
                    <a:pt x="10" y="208"/>
                    <a:pt x="10" y="208"/>
                    <a:pt x="10" y="208"/>
                  </a:cubicBezTo>
                  <a:cubicBezTo>
                    <a:pt x="4" y="198"/>
                    <a:pt x="1" y="187"/>
                    <a:pt x="0" y="175"/>
                  </a:cubicBezTo>
                  <a:cubicBezTo>
                    <a:pt x="0" y="163"/>
                    <a:pt x="3" y="151"/>
                    <a:pt x="8" y="141"/>
                  </a:cubicBezTo>
                  <a:cubicBezTo>
                    <a:pt x="84" y="0"/>
                    <a:pt x="84" y="0"/>
                    <a:pt x="8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11"/>
            <p:cNvSpPr/>
            <p:nvPr/>
          </p:nvSpPr>
          <p:spPr bwMode="auto">
            <a:xfrm>
              <a:off x="1880264" y="4491925"/>
              <a:ext cx="22225" cy="25400"/>
            </a:xfrm>
            <a:custGeom>
              <a:avLst/>
              <a:gdLst>
                <a:gd name="T0" fmla="*/ 14 w 14"/>
                <a:gd name="T1" fmla="*/ 0 h 16"/>
                <a:gd name="T2" fmla="*/ 0 w 14"/>
                <a:gd name="T3" fmla="*/ 16 h 16"/>
                <a:gd name="T4" fmla="*/ 0 w 14"/>
                <a:gd name="T5" fmla="*/ 16 h 16"/>
                <a:gd name="T6" fmla="*/ 14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12"/>
            <p:cNvSpPr/>
            <p:nvPr/>
          </p:nvSpPr>
          <p:spPr bwMode="auto">
            <a:xfrm>
              <a:off x="1880264" y="4491925"/>
              <a:ext cx="22225" cy="25400"/>
            </a:xfrm>
            <a:custGeom>
              <a:avLst/>
              <a:gdLst>
                <a:gd name="T0" fmla="*/ 14 w 14"/>
                <a:gd name="T1" fmla="*/ 0 h 16"/>
                <a:gd name="T2" fmla="*/ 0 w 14"/>
                <a:gd name="T3" fmla="*/ 16 h 16"/>
                <a:gd name="T4" fmla="*/ 0 w 14"/>
                <a:gd name="T5" fmla="*/ 16 h 16"/>
                <a:gd name="T6" fmla="*/ 14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14"/>
            <p:cNvSpPr/>
            <p:nvPr/>
          </p:nvSpPr>
          <p:spPr bwMode="auto">
            <a:xfrm>
              <a:off x="1057939" y="3207637"/>
              <a:ext cx="714375" cy="976313"/>
            </a:xfrm>
            <a:custGeom>
              <a:avLst/>
              <a:gdLst>
                <a:gd name="T0" fmla="*/ 450 w 450"/>
                <a:gd name="T1" fmla="*/ 551 h 615"/>
                <a:gd name="T2" fmla="*/ 338 w 450"/>
                <a:gd name="T3" fmla="*/ 615 h 615"/>
                <a:gd name="T4" fmla="*/ 0 w 450"/>
                <a:gd name="T5" fmla="*/ 62 h 615"/>
                <a:gd name="T6" fmla="*/ 111 w 450"/>
                <a:gd name="T7" fmla="*/ 0 h 615"/>
                <a:gd name="T8" fmla="*/ 450 w 450"/>
                <a:gd name="T9" fmla="*/ 551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0" h="615">
                  <a:moveTo>
                    <a:pt x="450" y="551"/>
                  </a:moveTo>
                  <a:lnTo>
                    <a:pt x="338" y="615"/>
                  </a:lnTo>
                  <a:lnTo>
                    <a:pt x="0" y="62"/>
                  </a:lnTo>
                  <a:lnTo>
                    <a:pt x="111" y="0"/>
                  </a:lnTo>
                  <a:lnTo>
                    <a:pt x="450" y="55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5"/>
            <p:cNvSpPr/>
            <p:nvPr/>
          </p:nvSpPr>
          <p:spPr bwMode="auto">
            <a:xfrm>
              <a:off x="1057939" y="3207637"/>
              <a:ext cx="714375" cy="976313"/>
            </a:xfrm>
            <a:custGeom>
              <a:avLst/>
              <a:gdLst>
                <a:gd name="T0" fmla="*/ 450 w 450"/>
                <a:gd name="T1" fmla="*/ 551 h 615"/>
                <a:gd name="T2" fmla="*/ 338 w 450"/>
                <a:gd name="T3" fmla="*/ 615 h 615"/>
                <a:gd name="T4" fmla="*/ 0 w 450"/>
                <a:gd name="T5" fmla="*/ 62 h 615"/>
                <a:gd name="T6" fmla="*/ 111 w 450"/>
                <a:gd name="T7" fmla="*/ 0 h 615"/>
                <a:gd name="T8" fmla="*/ 450 w 450"/>
                <a:gd name="T9" fmla="*/ 551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0" h="615">
                  <a:moveTo>
                    <a:pt x="450" y="551"/>
                  </a:moveTo>
                  <a:lnTo>
                    <a:pt x="338" y="615"/>
                  </a:lnTo>
                  <a:lnTo>
                    <a:pt x="0" y="62"/>
                  </a:lnTo>
                  <a:lnTo>
                    <a:pt x="111" y="0"/>
                  </a:lnTo>
                  <a:lnTo>
                    <a:pt x="450" y="5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16"/>
            <p:cNvSpPr/>
            <p:nvPr/>
          </p:nvSpPr>
          <p:spPr bwMode="auto">
            <a:xfrm>
              <a:off x="1013489" y="3094925"/>
              <a:ext cx="265113" cy="323850"/>
            </a:xfrm>
            <a:custGeom>
              <a:avLst/>
              <a:gdLst>
                <a:gd name="T0" fmla="*/ 17 w 126"/>
                <a:gd name="T1" fmla="*/ 1 h 159"/>
                <a:gd name="T2" fmla="*/ 21 w 126"/>
                <a:gd name="T3" fmla="*/ 104 h 159"/>
                <a:gd name="T4" fmla="*/ 109 w 126"/>
                <a:gd name="T5" fmla="*/ 158 h 159"/>
                <a:gd name="T6" fmla="*/ 105 w 126"/>
                <a:gd name="T7" fmla="*/ 55 h 159"/>
                <a:gd name="T8" fmla="*/ 17 w 126"/>
                <a:gd name="T9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59">
                  <a:moveTo>
                    <a:pt x="17" y="1"/>
                  </a:moveTo>
                  <a:cubicBezTo>
                    <a:pt x="0" y="30"/>
                    <a:pt x="0" y="70"/>
                    <a:pt x="21" y="104"/>
                  </a:cubicBezTo>
                  <a:cubicBezTo>
                    <a:pt x="41" y="139"/>
                    <a:pt x="76" y="159"/>
                    <a:pt x="109" y="158"/>
                  </a:cubicBezTo>
                  <a:cubicBezTo>
                    <a:pt x="126" y="129"/>
                    <a:pt x="126" y="89"/>
                    <a:pt x="105" y="55"/>
                  </a:cubicBezTo>
                  <a:cubicBezTo>
                    <a:pt x="85" y="20"/>
                    <a:pt x="50" y="0"/>
                    <a:pt x="17" y="1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17"/>
            <p:cNvSpPr/>
            <p:nvPr/>
          </p:nvSpPr>
          <p:spPr bwMode="auto">
            <a:xfrm>
              <a:off x="1491326" y="3823587"/>
              <a:ext cx="384175" cy="620713"/>
            </a:xfrm>
            <a:custGeom>
              <a:avLst/>
              <a:gdLst>
                <a:gd name="T0" fmla="*/ 49 w 183"/>
                <a:gd name="T1" fmla="*/ 178 h 306"/>
                <a:gd name="T2" fmla="*/ 182 w 183"/>
                <a:gd name="T3" fmla="*/ 306 h 306"/>
                <a:gd name="T4" fmla="*/ 134 w 183"/>
                <a:gd name="T5" fmla="*/ 128 h 306"/>
                <a:gd name="T6" fmla="*/ 1 w 183"/>
                <a:gd name="T7" fmla="*/ 0 h 306"/>
                <a:gd name="T8" fmla="*/ 49 w 183"/>
                <a:gd name="T9" fmla="*/ 17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306">
                  <a:moveTo>
                    <a:pt x="49" y="178"/>
                  </a:moveTo>
                  <a:cubicBezTo>
                    <a:pt x="83" y="235"/>
                    <a:pt x="129" y="278"/>
                    <a:pt x="182" y="306"/>
                  </a:cubicBezTo>
                  <a:cubicBezTo>
                    <a:pt x="183" y="247"/>
                    <a:pt x="167" y="185"/>
                    <a:pt x="134" y="128"/>
                  </a:cubicBezTo>
                  <a:cubicBezTo>
                    <a:pt x="100" y="71"/>
                    <a:pt x="53" y="28"/>
                    <a:pt x="1" y="0"/>
                  </a:cubicBezTo>
                  <a:cubicBezTo>
                    <a:pt x="0" y="59"/>
                    <a:pt x="16" y="121"/>
                    <a:pt x="49" y="178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18"/>
            <p:cNvSpPr/>
            <p:nvPr/>
          </p:nvSpPr>
          <p:spPr bwMode="auto">
            <a:xfrm>
              <a:off x="1759614" y="4239512"/>
              <a:ext cx="114300" cy="204788"/>
            </a:xfrm>
            <a:custGeom>
              <a:avLst/>
              <a:gdLst>
                <a:gd name="T0" fmla="*/ 3 w 54"/>
                <a:gd name="T1" fmla="*/ 0 h 101"/>
                <a:gd name="T2" fmla="*/ 0 w 54"/>
                <a:gd name="T3" fmla="*/ 10 h 101"/>
                <a:gd name="T4" fmla="*/ 54 w 54"/>
                <a:gd name="T5" fmla="*/ 101 h 101"/>
                <a:gd name="T6" fmla="*/ 42 w 54"/>
                <a:gd name="T7" fmla="*/ 10 h 101"/>
                <a:gd name="T8" fmla="*/ 3 w 54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01">
                  <a:moveTo>
                    <a:pt x="3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54" y="71"/>
                    <a:pt x="50" y="40"/>
                    <a:pt x="42" y="1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D9D8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19"/>
            <p:cNvSpPr/>
            <p:nvPr/>
          </p:nvSpPr>
          <p:spPr bwMode="auto">
            <a:xfrm>
              <a:off x="1937414" y="3421950"/>
              <a:ext cx="117475" cy="74613"/>
            </a:xfrm>
            <a:custGeom>
              <a:avLst/>
              <a:gdLst>
                <a:gd name="T0" fmla="*/ 55 w 56"/>
                <a:gd name="T1" fmla="*/ 4 h 37"/>
                <a:gd name="T2" fmla="*/ 49 w 56"/>
                <a:gd name="T3" fmla="*/ 0 h 37"/>
                <a:gd name="T4" fmla="*/ 42 w 56"/>
                <a:gd name="T5" fmla="*/ 1 h 37"/>
                <a:gd name="T6" fmla="*/ 5 w 56"/>
                <a:gd name="T7" fmla="*/ 23 h 37"/>
                <a:gd name="T8" fmla="*/ 1 w 56"/>
                <a:gd name="T9" fmla="*/ 29 h 37"/>
                <a:gd name="T10" fmla="*/ 2 w 56"/>
                <a:gd name="T11" fmla="*/ 36 h 37"/>
                <a:gd name="T12" fmla="*/ 3 w 56"/>
                <a:gd name="T13" fmla="*/ 37 h 37"/>
                <a:gd name="T14" fmla="*/ 56 w 56"/>
                <a:gd name="T15" fmla="*/ 6 h 37"/>
                <a:gd name="T16" fmla="*/ 55 w 56"/>
                <a:gd name="T17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7">
                  <a:moveTo>
                    <a:pt x="55" y="4"/>
                  </a:moveTo>
                  <a:cubicBezTo>
                    <a:pt x="54" y="2"/>
                    <a:pt x="52" y="1"/>
                    <a:pt x="49" y="0"/>
                  </a:cubicBezTo>
                  <a:cubicBezTo>
                    <a:pt x="47" y="0"/>
                    <a:pt x="44" y="0"/>
                    <a:pt x="42" y="1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3" y="24"/>
                    <a:pt x="2" y="26"/>
                    <a:pt x="1" y="29"/>
                  </a:cubicBezTo>
                  <a:cubicBezTo>
                    <a:pt x="0" y="31"/>
                    <a:pt x="1" y="34"/>
                    <a:pt x="2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56" y="6"/>
                    <a:pt x="56" y="6"/>
                    <a:pt x="56" y="6"/>
                  </a:cubicBezTo>
                  <a:lnTo>
                    <a:pt x="55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20"/>
            <p:cNvSpPr/>
            <p:nvPr/>
          </p:nvSpPr>
          <p:spPr bwMode="auto">
            <a:xfrm>
              <a:off x="1943764" y="3434650"/>
              <a:ext cx="274638" cy="365125"/>
            </a:xfrm>
            <a:custGeom>
              <a:avLst/>
              <a:gdLst>
                <a:gd name="T0" fmla="*/ 86 w 131"/>
                <a:gd name="T1" fmla="*/ 57 h 180"/>
                <a:gd name="T2" fmla="*/ 53 w 131"/>
                <a:gd name="T3" fmla="*/ 0 h 180"/>
                <a:gd name="T4" fmla="*/ 0 w 131"/>
                <a:gd name="T5" fmla="*/ 31 h 180"/>
                <a:gd name="T6" fmla="*/ 33 w 131"/>
                <a:gd name="T7" fmla="*/ 88 h 180"/>
                <a:gd name="T8" fmla="*/ 102 w 131"/>
                <a:gd name="T9" fmla="*/ 176 h 180"/>
                <a:gd name="T10" fmla="*/ 105 w 131"/>
                <a:gd name="T11" fmla="*/ 179 h 180"/>
                <a:gd name="T12" fmla="*/ 107 w 131"/>
                <a:gd name="T13" fmla="*/ 180 h 180"/>
                <a:gd name="T14" fmla="*/ 109 w 131"/>
                <a:gd name="T15" fmla="*/ 179 h 180"/>
                <a:gd name="T16" fmla="*/ 129 w 131"/>
                <a:gd name="T17" fmla="*/ 167 h 180"/>
                <a:gd name="T18" fmla="*/ 131 w 131"/>
                <a:gd name="T19" fmla="*/ 165 h 180"/>
                <a:gd name="T20" fmla="*/ 131 w 131"/>
                <a:gd name="T21" fmla="*/ 163 h 180"/>
                <a:gd name="T22" fmla="*/ 130 w 131"/>
                <a:gd name="T23" fmla="*/ 159 h 180"/>
                <a:gd name="T24" fmla="*/ 86 w 131"/>
                <a:gd name="T25" fmla="*/ 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80">
                  <a:moveTo>
                    <a:pt x="86" y="57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55" y="125"/>
                    <a:pt x="80" y="156"/>
                    <a:pt x="102" y="176"/>
                  </a:cubicBezTo>
                  <a:cubicBezTo>
                    <a:pt x="102" y="177"/>
                    <a:pt x="105" y="179"/>
                    <a:pt x="105" y="179"/>
                  </a:cubicBezTo>
                  <a:cubicBezTo>
                    <a:pt x="105" y="179"/>
                    <a:pt x="106" y="180"/>
                    <a:pt x="107" y="180"/>
                  </a:cubicBezTo>
                  <a:cubicBezTo>
                    <a:pt x="108" y="180"/>
                    <a:pt x="109" y="180"/>
                    <a:pt x="109" y="179"/>
                  </a:cubicBezTo>
                  <a:cubicBezTo>
                    <a:pt x="129" y="167"/>
                    <a:pt x="129" y="167"/>
                    <a:pt x="129" y="167"/>
                  </a:cubicBezTo>
                  <a:cubicBezTo>
                    <a:pt x="130" y="167"/>
                    <a:pt x="131" y="166"/>
                    <a:pt x="131" y="165"/>
                  </a:cubicBezTo>
                  <a:cubicBezTo>
                    <a:pt x="131" y="165"/>
                    <a:pt x="131" y="164"/>
                    <a:pt x="131" y="163"/>
                  </a:cubicBezTo>
                  <a:cubicBezTo>
                    <a:pt x="131" y="163"/>
                    <a:pt x="131" y="160"/>
                    <a:pt x="130" y="159"/>
                  </a:cubicBezTo>
                  <a:cubicBezTo>
                    <a:pt x="123" y="130"/>
                    <a:pt x="108" y="94"/>
                    <a:pt x="86" y="5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21"/>
            <p:cNvSpPr/>
            <p:nvPr/>
          </p:nvSpPr>
          <p:spPr bwMode="auto">
            <a:xfrm>
              <a:off x="1654839" y="3460050"/>
              <a:ext cx="117475" cy="76200"/>
            </a:xfrm>
            <a:custGeom>
              <a:avLst/>
              <a:gdLst>
                <a:gd name="T0" fmla="*/ 55 w 56"/>
                <a:gd name="T1" fmla="*/ 4 h 37"/>
                <a:gd name="T2" fmla="*/ 49 w 56"/>
                <a:gd name="T3" fmla="*/ 0 h 37"/>
                <a:gd name="T4" fmla="*/ 42 w 56"/>
                <a:gd name="T5" fmla="*/ 1 h 37"/>
                <a:gd name="T6" fmla="*/ 5 w 56"/>
                <a:gd name="T7" fmla="*/ 23 h 37"/>
                <a:gd name="T8" fmla="*/ 1 w 56"/>
                <a:gd name="T9" fmla="*/ 29 h 37"/>
                <a:gd name="T10" fmla="*/ 2 w 56"/>
                <a:gd name="T11" fmla="*/ 36 h 37"/>
                <a:gd name="T12" fmla="*/ 3 w 56"/>
                <a:gd name="T13" fmla="*/ 37 h 37"/>
                <a:gd name="T14" fmla="*/ 56 w 56"/>
                <a:gd name="T15" fmla="*/ 6 h 37"/>
                <a:gd name="T16" fmla="*/ 55 w 56"/>
                <a:gd name="T17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7">
                  <a:moveTo>
                    <a:pt x="55" y="4"/>
                  </a:moveTo>
                  <a:cubicBezTo>
                    <a:pt x="54" y="2"/>
                    <a:pt x="52" y="1"/>
                    <a:pt x="49" y="0"/>
                  </a:cubicBezTo>
                  <a:cubicBezTo>
                    <a:pt x="47" y="0"/>
                    <a:pt x="44" y="0"/>
                    <a:pt x="42" y="1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3" y="24"/>
                    <a:pt x="1" y="26"/>
                    <a:pt x="1" y="29"/>
                  </a:cubicBezTo>
                  <a:cubicBezTo>
                    <a:pt x="0" y="31"/>
                    <a:pt x="1" y="34"/>
                    <a:pt x="2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5" y="4"/>
                    <a:pt x="55" y="4"/>
                    <a:pt x="55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22"/>
            <p:cNvSpPr/>
            <p:nvPr/>
          </p:nvSpPr>
          <p:spPr bwMode="auto">
            <a:xfrm>
              <a:off x="1661189" y="3472750"/>
              <a:ext cx="276225" cy="365125"/>
            </a:xfrm>
            <a:custGeom>
              <a:avLst/>
              <a:gdLst>
                <a:gd name="T0" fmla="*/ 86 w 131"/>
                <a:gd name="T1" fmla="*/ 57 h 180"/>
                <a:gd name="T2" fmla="*/ 53 w 131"/>
                <a:gd name="T3" fmla="*/ 0 h 180"/>
                <a:gd name="T4" fmla="*/ 0 w 131"/>
                <a:gd name="T5" fmla="*/ 31 h 180"/>
                <a:gd name="T6" fmla="*/ 33 w 131"/>
                <a:gd name="T7" fmla="*/ 88 h 180"/>
                <a:gd name="T8" fmla="*/ 102 w 131"/>
                <a:gd name="T9" fmla="*/ 176 h 180"/>
                <a:gd name="T10" fmla="*/ 105 w 131"/>
                <a:gd name="T11" fmla="*/ 179 h 180"/>
                <a:gd name="T12" fmla="*/ 107 w 131"/>
                <a:gd name="T13" fmla="*/ 180 h 180"/>
                <a:gd name="T14" fmla="*/ 109 w 131"/>
                <a:gd name="T15" fmla="*/ 179 h 180"/>
                <a:gd name="T16" fmla="*/ 129 w 131"/>
                <a:gd name="T17" fmla="*/ 167 h 180"/>
                <a:gd name="T18" fmla="*/ 131 w 131"/>
                <a:gd name="T19" fmla="*/ 165 h 180"/>
                <a:gd name="T20" fmla="*/ 131 w 131"/>
                <a:gd name="T21" fmla="*/ 163 h 180"/>
                <a:gd name="T22" fmla="*/ 130 w 131"/>
                <a:gd name="T23" fmla="*/ 159 h 180"/>
                <a:gd name="T24" fmla="*/ 86 w 131"/>
                <a:gd name="T25" fmla="*/ 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80">
                  <a:moveTo>
                    <a:pt x="86" y="57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55" y="125"/>
                    <a:pt x="80" y="156"/>
                    <a:pt x="102" y="176"/>
                  </a:cubicBezTo>
                  <a:cubicBezTo>
                    <a:pt x="102" y="177"/>
                    <a:pt x="105" y="179"/>
                    <a:pt x="105" y="179"/>
                  </a:cubicBezTo>
                  <a:cubicBezTo>
                    <a:pt x="105" y="179"/>
                    <a:pt x="106" y="180"/>
                    <a:pt x="107" y="180"/>
                  </a:cubicBezTo>
                  <a:cubicBezTo>
                    <a:pt x="108" y="180"/>
                    <a:pt x="108" y="179"/>
                    <a:pt x="109" y="179"/>
                  </a:cubicBezTo>
                  <a:cubicBezTo>
                    <a:pt x="129" y="167"/>
                    <a:pt x="129" y="167"/>
                    <a:pt x="129" y="167"/>
                  </a:cubicBezTo>
                  <a:cubicBezTo>
                    <a:pt x="130" y="167"/>
                    <a:pt x="130" y="166"/>
                    <a:pt x="131" y="165"/>
                  </a:cubicBezTo>
                  <a:cubicBezTo>
                    <a:pt x="131" y="165"/>
                    <a:pt x="131" y="164"/>
                    <a:pt x="131" y="163"/>
                  </a:cubicBezTo>
                  <a:cubicBezTo>
                    <a:pt x="131" y="163"/>
                    <a:pt x="130" y="160"/>
                    <a:pt x="130" y="159"/>
                  </a:cubicBezTo>
                  <a:cubicBezTo>
                    <a:pt x="123" y="130"/>
                    <a:pt x="108" y="94"/>
                    <a:pt x="86" y="5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23"/>
            <p:cNvSpPr/>
            <p:nvPr/>
          </p:nvSpPr>
          <p:spPr bwMode="auto">
            <a:xfrm>
              <a:off x="1951701" y="3510850"/>
              <a:ext cx="161925" cy="20638"/>
            </a:xfrm>
            <a:custGeom>
              <a:avLst/>
              <a:gdLst>
                <a:gd name="T0" fmla="*/ 0 w 102"/>
                <a:gd name="T1" fmla="*/ 0 h 13"/>
                <a:gd name="T2" fmla="*/ 6 w 102"/>
                <a:gd name="T3" fmla="*/ 12 h 13"/>
                <a:gd name="T4" fmla="*/ 102 w 102"/>
                <a:gd name="T5" fmla="*/ 13 h 13"/>
                <a:gd name="T6" fmla="*/ 95 w 102"/>
                <a:gd name="T7" fmla="*/ 2 h 13"/>
                <a:gd name="T8" fmla="*/ 0 w 10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">
                  <a:moveTo>
                    <a:pt x="0" y="0"/>
                  </a:moveTo>
                  <a:lnTo>
                    <a:pt x="6" y="12"/>
                  </a:lnTo>
                  <a:lnTo>
                    <a:pt x="102" y="13"/>
                  </a:lnTo>
                  <a:lnTo>
                    <a:pt x="95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Freeform: Shape 24"/>
            <p:cNvSpPr/>
            <p:nvPr/>
          </p:nvSpPr>
          <p:spPr bwMode="auto">
            <a:xfrm>
              <a:off x="1951701" y="3510850"/>
              <a:ext cx="161925" cy="20638"/>
            </a:xfrm>
            <a:custGeom>
              <a:avLst/>
              <a:gdLst>
                <a:gd name="T0" fmla="*/ 0 w 102"/>
                <a:gd name="T1" fmla="*/ 0 h 13"/>
                <a:gd name="T2" fmla="*/ 6 w 102"/>
                <a:gd name="T3" fmla="*/ 12 h 13"/>
                <a:gd name="T4" fmla="*/ 102 w 102"/>
                <a:gd name="T5" fmla="*/ 13 h 13"/>
                <a:gd name="T6" fmla="*/ 95 w 102"/>
                <a:gd name="T7" fmla="*/ 2 h 13"/>
                <a:gd name="T8" fmla="*/ 0 w 102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3">
                  <a:moveTo>
                    <a:pt x="0" y="0"/>
                  </a:moveTo>
                  <a:lnTo>
                    <a:pt x="6" y="12"/>
                  </a:lnTo>
                  <a:lnTo>
                    <a:pt x="102" y="13"/>
                  </a:lnTo>
                  <a:lnTo>
                    <a:pt x="95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25"/>
            <p:cNvSpPr/>
            <p:nvPr/>
          </p:nvSpPr>
          <p:spPr bwMode="auto">
            <a:xfrm>
              <a:off x="1656426" y="3507675"/>
              <a:ext cx="149225" cy="19050"/>
            </a:xfrm>
            <a:custGeom>
              <a:avLst/>
              <a:gdLst>
                <a:gd name="T0" fmla="*/ 65 w 71"/>
                <a:gd name="T1" fmla="*/ 1 h 10"/>
                <a:gd name="T2" fmla="*/ 71 w 71"/>
                <a:gd name="T3" fmla="*/ 10 h 10"/>
                <a:gd name="T4" fmla="*/ 71 w 71"/>
                <a:gd name="T5" fmla="*/ 10 h 10"/>
                <a:gd name="T6" fmla="*/ 65 w 71"/>
                <a:gd name="T7" fmla="*/ 1 h 10"/>
                <a:gd name="T8" fmla="*/ 4 w 71"/>
                <a:gd name="T9" fmla="*/ 0 h 10"/>
                <a:gd name="T10" fmla="*/ 0 w 71"/>
                <a:gd name="T11" fmla="*/ 6 h 10"/>
                <a:gd name="T12" fmla="*/ 0 w 71"/>
                <a:gd name="T13" fmla="*/ 8 h 10"/>
                <a:gd name="T14" fmla="*/ 0 w 71"/>
                <a:gd name="T15" fmla="*/ 6 h 10"/>
                <a:gd name="T16" fmla="*/ 4 w 71"/>
                <a:gd name="T17" fmla="*/ 0 h 10"/>
                <a:gd name="T18" fmla="*/ 4 w 71"/>
                <a:gd name="T1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10">
                  <a:moveTo>
                    <a:pt x="65" y="1"/>
                  </a:moveTo>
                  <a:cubicBezTo>
                    <a:pt x="71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65" y="1"/>
                    <a:pt x="65" y="1"/>
                    <a:pt x="65" y="1"/>
                  </a:cubicBezTo>
                  <a:moveTo>
                    <a:pt x="4" y="0"/>
                  </a:moveTo>
                  <a:cubicBezTo>
                    <a:pt x="2" y="2"/>
                    <a:pt x="0" y="3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3"/>
                    <a:pt x="2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Freeform: Shape 26"/>
            <p:cNvSpPr/>
            <p:nvPr/>
          </p:nvSpPr>
          <p:spPr bwMode="auto">
            <a:xfrm>
              <a:off x="1656426" y="3507675"/>
              <a:ext cx="53975" cy="19050"/>
            </a:xfrm>
            <a:custGeom>
              <a:avLst/>
              <a:gdLst>
                <a:gd name="T0" fmla="*/ 4 w 25"/>
                <a:gd name="T1" fmla="*/ 0 h 10"/>
                <a:gd name="T2" fmla="*/ 0 w 25"/>
                <a:gd name="T3" fmla="*/ 6 h 10"/>
                <a:gd name="T4" fmla="*/ 0 w 25"/>
                <a:gd name="T5" fmla="*/ 8 h 10"/>
                <a:gd name="T6" fmla="*/ 0 w 25"/>
                <a:gd name="T7" fmla="*/ 9 h 10"/>
                <a:gd name="T8" fmla="*/ 10 w 25"/>
                <a:gd name="T9" fmla="*/ 10 h 10"/>
                <a:gd name="T10" fmla="*/ 25 w 25"/>
                <a:gd name="T11" fmla="*/ 1 h 10"/>
                <a:gd name="T12" fmla="*/ 4 w 25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0">
                  <a:moveTo>
                    <a:pt x="4" y="0"/>
                  </a:moveTo>
                  <a:cubicBezTo>
                    <a:pt x="2" y="2"/>
                    <a:pt x="0" y="3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27"/>
            <p:cNvSpPr/>
            <p:nvPr/>
          </p:nvSpPr>
          <p:spPr bwMode="auto">
            <a:xfrm>
              <a:off x="1678651" y="3509262"/>
              <a:ext cx="127000" cy="17463"/>
            </a:xfrm>
            <a:custGeom>
              <a:avLst/>
              <a:gdLst>
                <a:gd name="T0" fmla="*/ 20 w 80"/>
                <a:gd name="T1" fmla="*/ 0 h 11"/>
                <a:gd name="T2" fmla="*/ 0 w 80"/>
                <a:gd name="T3" fmla="*/ 11 h 11"/>
                <a:gd name="T4" fmla="*/ 80 w 80"/>
                <a:gd name="T5" fmla="*/ 11 h 11"/>
                <a:gd name="T6" fmla="*/ 73 w 80"/>
                <a:gd name="T7" fmla="*/ 0 h 11"/>
                <a:gd name="T8" fmla="*/ 20 w 8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1">
                  <a:moveTo>
                    <a:pt x="20" y="0"/>
                  </a:moveTo>
                  <a:lnTo>
                    <a:pt x="0" y="11"/>
                  </a:lnTo>
                  <a:lnTo>
                    <a:pt x="80" y="11"/>
                  </a:lnTo>
                  <a:lnTo>
                    <a:pt x="73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28"/>
            <p:cNvSpPr/>
            <p:nvPr/>
          </p:nvSpPr>
          <p:spPr bwMode="auto">
            <a:xfrm>
              <a:off x="1678651" y="3509262"/>
              <a:ext cx="127000" cy="17463"/>
            </a:xfrm>
            <a:custGeom>
              <a:avLst/>
              <a:gdLst>
                <a:gd name="T0" fmla="*/ 20 w 80"/>
                <a:gd name="T1" fmla="*/ 0 h 11"/>
                <a:gd name="T2" fmla="*/ 0 w 80"/>
                <a:gd name="T3" fmla="*/ 11 h 11"/>
                <a:gd name="T4" fmla="*/ 80 w 80"/>
                <a:gd name="T5" fmla="*/ 11 h 11"/>
                <a:gd name="T6" fmla="*/ 73 w 80"/>
                <a:gd name="T7" fmla="*/ 0 h 11"/>
                <a:gd name="T8" fmla="*/ 20 w 8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1">
                  <a:moveTo>
                    <a:pt x="20" y="0"/>
                  </a:moveTo>
                  <a:lnTo>
                    <a:pt x="0" y="11"/>
                  </a:lnTo>
                  <a:lnTo>
                    <a:pt x="80" y="11"/>
                  </a:lnTo>
                  <a:lnTo>
                    <a:pt x="73" y="0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29"/>
            <p:cNvSpPr/>
            <p:nvPr/>
          </p:nvSpPr>
          <p:spPr bwMode="auto">
            <a:xfrm>
              <a:off x="1429414" y="3523550"/>
              <a:ext cx="1073150" cy="371475"/>
            </a:xfrm>
            <a:custGeom>
              <a:avLst/>
              <a:gdLst>
                <a:gd name="T0" fmla="*/ 510 w 510"/>
                <a:gd name="T1" fmla="*/ 55 h 183"/>
                <a:gd name="T2" fmla="*/ 478 w 510"/>
                <a:gd name="T3" fmla="*/ 27 h 183"/>
                <a:gd name="T4" fmla="*/ 451 w 510"/>
                <a:gd name="T5" fmla="*/ 11 h 183"/>
                <a:gd name="T6" fmla="*/ 419 w 510"/>
                <a:gd name="T7" fmla="*/ 5 h 183"/>
                <a:gd name="T8" fmla="*/ 0 w 510"/>
                <a:gd name="T9" fmla="*/ 0 h 183"/>
                <a:gd name="T10" fmla="*/ 108 w 510"/>
                <a:gd name="T11" fmla="*/ 183 h 183"/>
                <a:gd name="T12" fmla="*/ 193 w 510"/>
                <a:gd name="T13" fmla="*/ 133 h 183"/>
                <a:gd name="T14" fmla="*/ 510 w 510"/>
                <a:gd name="T15" fmla="*/ 5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0" h="183">
                  <a:moveTo>
                    <a:pt x="510" y="55"/>
                  </a:moveTo>
                  <a:cubicBezTo>
                    <a:pt x="478" y="27"/>
                    <a:pt x="478" y="27"/>
                    <a:pt x="478" y="27"/>
                  </a:cubicBezTo>
                  <a:cubicBezTo>
                    <a:pt x="470" y="21"/>
                    <a:pt x="461" y="15"/>
                    <a:pt x="451" y="11"/>
                  </a:cubicBezTo>
                  <a:cubicBezTo>
                    <a:pt x="440" y="7"/>
                    <a:pt x="430" y="5"/>
                    <a:pt x="419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93" y="133"/>
                    <a:pt x="193" y="133"/>
                    <a:pt x="193" y="133"/>
                  </a:cubicBezTo>
                  <a:cubicBezTo>
                    <a:pt x="510" y="55"/>
                    <a:pt x="510" y="55"/>
                    <a:pt x="510" y="55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30"/>
            <p:cNvSpPr/>
            <p:nvPr/>
          </p:nvSpPr>
          <p:spPr bwMode="auto">
            <a:xfrm>
              <a:off x="1642139" y="3642612"/>
              <a:ext cx="788988" cy="252413"/>
            </a:xfrm>
            <a:custGeom>
              <a:avLst/>
              <a:gdLst>
                <a:gd name="T0" fmla="*/ 497 w 497"/>
                <a:gd name="T1" fmla="*/ 5 h 159"/>
                <a:gd name="T2" fmla="*/ 122 w 497"/>
                <a:gd name="T3" fmla="*/ 95 h 159"/>
                <a:gd name="T4" fmla="*/ 9 w 497"/>
                <a:gd name="T5" fmla="*/ 159 h 159"/>
                <a:gd name="T6" fmla="*/ 0 w 497"/>
                <a:gd name="T7" fmla="*/ 143 h 159"/>
                <a:gd name="T8" fmla="*/ 113 w 497"/>
                <a:gd name="T9" fmla="*/ 78 h 159"/>
                <a:gd name="T10" fmla="*/ 490 w 497"/>
                <a:gd name="T11" fmla="*/ 0 h 159"/>
                <a:gd name="T12" fmla="*/ 497 w 497"/>
                <a:gd name="T13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7" h="159">
                  <a:moveTo>
                    <a:pt x="497" y="5"/>
                  </a:moveTo>
                  <a:lnTo>
                    <a:pt x="122" y="95"/>
                  </a:lnTo>
                  <a:lnTo>
                    <a:pt x="9" y="159"/>
                  </a:lnTo>
                  <a:lnTo>
                    <a:pt x="0" y="143"/>
                  </a:lnTo>
                  <a:lnTo>
                    <a:pt x="113" y="78"/>
                  </a:lnTo>
                  <a:lnTo>
                    <a:pt x="490" y="0"/>
                  </a:lnTo>
                  <a:lnTo>
                    <a:pt x="497" y="5"/>
                  </a:lnTo>
                  <a:close/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31"/>
            <p:cNvSpPr/>
            <p:nvPr/>
          </p:nvSpPr>
          <p:spPr bwMode="auto">
            <a:xfrm>
              <a:off x="1642139" y="3642612"/>
              <a:ext cx="788988" cy="252413"/>
            </a:xfrm>
            <a:custGeom>
              <a:avLst/>
              <a:gdLst>
                <a:gd name="T0" fmla="*/ 497 w 497"/>
                <a:gd name="T1" fmla="*/ 5 h 159"/>
                <a:gd name="T2" fmla="*/ 122 w 497"/>
                <a:gd name="T3" fmla="*/ 95 h 159"/>
                <a:gd name="T4" fmla="*/ 9 w 497"/>
                <a:gd name="T5" fmla="*/ 159 h 159"/>
                <a:gd name="T6" fmla="*/ 0 w 497"/>
                <a:gd name="T7" fmla="*/ 143 h 159"/>
                <a:gd name="T8" fmla="*/ 113 w 497"/>
                <a:gd name="T9" fmla="*/ 78 h 159"/>
                <a:gd name="T10" fmla="*/ 490 w 497"/>
                <a:gd name="T11" fmla="*/ 0 h 159"/>
                <a:gd name="T12" fmla="*/ 497 w 497"/>
                <a:gd name="T13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7" h="159">
                  <a:moveTo>
                    <a:pt x="497" y="5"/>
                  </a:moveTo>
                  <a:lnTo>
                    <a:pt x="122" y="95"/>
                  </a:lnTo>
                  <a:lnTo>
                    <a:pt x="9" y="159"/>
                  </a:lnTo>
                  <a:lnTo>
                    <a:pt x="0" y="143"/>
                  </a:lnTo>
                  <a:lnTo>
                    <a:pt x="113" y="78"/>
                  </a:lnTo>
                  <a:lnTo>
                    <a:pt x="490" y="0"/>
                  </a:lnTo>
                  <a:lnTo>
                    <a:pt x="497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32"/>
            <p:cNvSpPr/>
            <p:nvPr/>
          </p:nvSpPr>
          <p:spPr bwMode="auto">
            <a:xfrm>
              <a:off x="864264" y="4033137"/>
              <a:ext cx="115888" cy="76200"/>
            </a:xfrm>
            <a:custGeom>
              <a:avLst/>
              <a:gdLst>
                <a:gd name="T0" fmla="*/ 1 w 55"/>
                <a:gd name="T1" fmla="*/ 36 h 38"/>
                <a:gd name="T2" fmla="*/ 0 w 55"/>
                <a:gd name="T3" fmla="*/ 29 h 38"/>
                <a:gd name="T4" fmla="*/ 5 w 55"/>
                <a:gd name="T5" fmla="*/ 24 h 38"/>
                <a:gd name="T6" fmla="*/ 42 w 55"/>
                <a:gd name="T7" fmla="*/ 2 h 38"/>
                <a:gd name="T8" fmla="*/ 49 w 55"/>
                <a:gd name="T9" fmla="*/ 1 h 38"/>
                <a:gd name="T10" fmla="*/ 54 w 55"/>
                <a:gd name="T11" fmla="*/ 5 h 38"/>
                <a:gd name="T12" fmla="*/ 55 w 55"/>
                <a:gd name="T13" fmla="*/ 7 h 38"/>
                <a:gd name="T14" fmla="*/ 2 w 55"/>
                <a:gd name="T15" fmla="*/ 38 h 38"/>
                <a:gd name="T16" fmla="*/ 1 w 55"/>
                <a:gd name="T17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38">
                  <a:moveTo>
                    <a:pt x="1" y="36"/>
                  </a:moveTo>
                  <a:cubicBezTo>
                    <a:pt x="0" y="34"/>
                    <a:pt x="0" y="32"/>
                    <a:pt x="0" y="29"/>
                  </a:cubicBezTo>
                  <a:cubicBezTo>
                    <a:pt x="1" y="27"/>
                    <a:pt x="3" y="25"/>
                    <a:pt x="5" y="24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4" y="0"/>
                    <a:pt x="46" y="0"/>
                    <a:pt x="49" y="1"/>
                  </a:cubicBezTo>
                  <a:cubicBezTo>
                    <a:pt x="51" y="1"/>
                    <a:pt x="53" y="3"/>
                    <a:pt x="54" y="5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2" y="38"/>
                    <a:pt x="2" y="38"/>
                    <a:pt x="2" y="38"/>
                  </a:cubicBezTo>
                  <a:lnTo>
                    <a:pt x="1" y="36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Freeform: Shape 33"/>
            <p:cNvSpPr/>
            <p:nvPr/>
          </p:nvSpPr>
          <p:spPr bwMode="auto">
            <a:xfrm>
              <a:off x="869026" y="4045837"/>
              <a:ext cx="277813" cy="363538"/>
            </a:xfrm>
            <a:custGeom>
              <a:avLst/>
              <a:gdLst>
                <a:gd name="T0" fmla="*/ 34 w 132"/>
                <a:gd name="T1" fmla="*/ 88 h 179"/>
                <a:gd name="T2" fmla="*/ 0 w 132"/>
                <a:gd name="T3" fmla="*/ 31 h 179"/>
                <a:gd name="T4" fmla="*/ 53 w 132"/>
                <a:gd name="T5" fmla="*/ 0 h 179"/>
                <a:gd name="T6" fmla="*/ 87 w 132"/>
                <a:gd name="T7" fmla="*/ 56 h 179"/>
                <a:gd name="T8" fmla="*/ 131 w 132"/>
                <a:gd name="T9" fmla="*/ 159 h 179"/>
                <a:gd name="T10" fmla="*/ 132 w 132"/>
                <a:gd name="T11" fmla="*/ 162 h 179"/>
                <a:gd name="T12" fmla="*/ 131 w 132"/>
                <a:gd name="T13" fmla="*/ 165 h 179"/>
                <a:gd name="T14" fmla="*/ 130 w 132"/>
                <a:gd name="T15" fmla="*/ 167 h 179"/>
                <a:gd name="T16" fmla="*/ 110 w 132"/>
                <a:gd name="T17" fmla="*/ 178 h 179"/>
                <a:gd name="T18" fmla="*/ 107 w 132"/>
                <a:gd name="T19" fmla="*/ 179 h 179"/>
                <a:gd name="T20" fmla="*/ 105 w 132"/>
                <a:gd name="T21" fmla="*/ 178 h 179"/>
                <a:gd name="T22" fmla="*/ 102 w 132"/>
                <a:gd name="T23" fmla="*/ 176 h 179"/>
                <a:gd name="T24" fmla="*/ 34 w 132"/>
                <a:gd name="T25" fmla="*/ 8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79">
                  <a:moveTo>
                    <a:pt x="34" y="88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109" y="93"/>
                    <a:pt x="124" y="130"/>
                    <a:pt x="131" y="159"/>
                  </a:cubicBezTo>
                  <a:cubicBezTo>
                    <a:pt x="131" y="159"/>
                    <a:pt x="132" y="162"/>
                    <a:pt x="132" y="162"/>
                  </a:cubicBezTo>
                  <a:cubicBezTo>
                    <a:pt x="132" y="163"/>
                    <a:pt x="132" y="164"/>
                    <a:pt x="131" y="165"/>
                  </a:cubicBezTo>
                  <a:cubicBezTo>
                    <a:pt x="131" y="166"/>
                    <a:pt x="130" y="166"/>
                    <a:pt x="130" y="167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09" y="179"/>
                    <a:pt x="108" y="179"/>
                    <a:pt x="107" y="179"/>
                  </a:cubicBezTo>
                  <a:cubicBezTo>
                    <a:pt x="106" y="179"/>
                    <a:pt x="106" y="179"/>
                    <a:pt x="105" y="178"/>
                  </a:cubicBezTo>
                  <a:cubicBezTo>
                    <a:pt x="105" y="178"/>
                    <a:pt x="103" y="176"/>
                    <a:pt x="102" y="176"/>
                  </a:cubicBezTo>
                  <a:cubicBezTo>
                    <a:pt x="80" y="155"/>
                    <a:pt x="56" y="124"/>
                    <a:pt x="34" y="8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Freeform: Shape 34"/>
            <p:cNvSpPr/>
            <p:nvPr/>
          </p:nvSpPr>
          <p:spPr bwMode="auto">
            <a:xfrm>
              <a:off x="1034126" y="3814062"/>
              <a:ext cx="119063" cy="74613"/>
            </a:xfrm>
            <a:custGeom>
              <a:avLst/>
              <a:gdLst>
                <a:gd name="T0" fmla="*/ 2 w 56"/>
                <a:gd name="T1" fmla="*/ 36 h 37"/>
                <a:gd name="T2" fmla="*/ 1 w 56"/>
                <a:gd name="T3" fmla="*/ 29 h 37"/>
                <a:gd name="T4" fmla="*/ 5 w 56"/>
                <a:gd name="T5" fmla="*/ 23 h 37"/>
                <a:gd name="T6" fmla="*/ 42 w 56"/>
                <a:gd name="T7" fmla="*/ 1 h 37"/>
                <a:gd name="T8" fmla="*/ 49 w 56"/>
                <a:gd name="T9" fmla="*/ 0 h 37"/>
                <a:gd name="T10" fmla="*/ 55 w 56"/>
                <a:gd name="T11" fmla="*/ 5 h 37"/>
                <a:gd name="T12" fmla="*/ 56 w 56"/>
                <a:gd name="T13" fmla="*/ 6 h 37"/>
                <a:gd name="T14" fmla="*/ 3 w 56"/>
                <a:gd name="T15" fmla="*/ 37 h 37"/>
                <a:gd name="T16" fmla="*/ 2 w 56"/>
                <a:gd name="T17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7">
                  <a:moveTo>
                    <a:pt x="2" y="36"/>
                  </a:moveTo>
                  <a:cubicBezTo>
                    <a:pt x="1" y="34"/>
                    <a:pt x="0" y="31"/>
                    <a:pt x="1" y="29"/>
                  </a:cubicBezTo>
                  <a:cubicBezTo>
                    <a:pt x="1" y="26"/>
                    <a:pt x="3" y="24"/>
                    <a:pt x="5" y="23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4" y="0"/>
                    <a:pt x="47" y="0"/>
                    <a:pt x="49" y="0"/>
                  </a:cubicBezTo>
                  <a:cubicBezTo>
                    <a:pt x="52" y="1"/>
                    <a:pt x="53" y="3"/>
                    <a:pt x="55" y="5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2" y="36"/>
                    <a:pt x="2" y="36"/>
                    <a:pt x="2" y="36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Freeform: Shape 35"/>
            <p:cNvSpPr/>
            <p:nvPr/>
          </p:nvSpPr>
          <p:spPr bwMode="auto">
            <a:xfrm>
              <a:off x="1040476" y="3825175"/>
              <a:ext cx="276225" cy="365125"/>
            </a:xfrm>
            <a:custGeom>
              <a:avLst/>
              <a:gdLst>
                <a:gd name="T0" fmla="*/ 33 w 131"/>
                <a:gd name="T1" fmla="*/ 88 h 180"/>
                <a:gd name="T2" fmla="*/ 0 w 131"/>
                <a:gd name="T3" fmla="*/ 31 h 180"/>
                <a:gd name="T4" fmla="*/ 53 w 131"/>
                <a:gd name="T5" fmla="*/ 0 h 180"/>
                <a:gd name="T6" fmla="*/ 86 w 131"/>
                <a:gd name="T7" fmla="*/ 57 h 180"/>
                <a:gd name="T8" fmla="*/ 130 w 131"/>
                <a:gd name="T9" fmla="*/ 160 h 180"/>
                <a:gd name="T10" fmla="*/ 131 w 131"/>
                <a:gd name="T11" fmla="*/ 163 h 180"/>
                <a:gd name="T12" fmla="*/ 131 w 131"/>
                <a:gd name="T13" fmla="*/ 166 h 180"/>
                <a:gd name="T14" fmla="*/ 129 w 131"/>
                <a:gd name="T15" fmla="*/ 167 h 180"/>
                <a:gd name="T16" fmla="*/ 109 w 131"/>
                <a:gd name="T17" fmla="*/ 179 h 180"/>
                <a:gd name="T18" fmla="*/ 107 w 131"/>
                <a:gd name="T19" fmla="*/ 180 h 180"/>
                <a:gd name="T20" fmla="*/ 104 w 131"/>
                <a:gd name="T21" fmla="*/ 179 h 180"/>
                <a:gd name="T22" fmla="*/ 102 w 131"/>
                <a:gd name="T23" fmla="*/ 176 h 180"/>
                <a:gd name="T24" fmla="*/ 33 w 131"/>
                <a:gd name="T25" fmla="*/ 8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80">
                  <a:moveTo>
                    <a:pt x="33" y="88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108" y="94"/>
                    <a:pt x="123" y="130"/>
                    <a:pt x="130" y="160"/>
                  </a:cubicBezTo>
                  <a:cubicBezTo>
                    <a:pt x="130" y="160"/>
                    <a:pt x="131" y="163"/>
                    <a:pt x="131" y="163"/>
                  </a:cubicBezTo>
                  <a:cubicBezTo>
                    <a:pt x="131" y="164"/>
                    <a:pt x="131" y="165"/>
                    <a:pt x="131" y="166"/>
                  </a:cubicBezTo>
                  <a:cubicBezTo>
                    <a:pt x="130" y="166"/>
                    <a:pt x="130" y="167"/>
                    <a:pt x="129" y="167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08" y="180"/>
                    <a:pt x="108" y="180"/>
                    <a:pt x="107" y="180"/>
                  </a:cubicBezTo>
                  <a:cubicBezTo>
                    <a:pt x="106" y="180"/>
                    <a:pt x="105" y="179"/>
                    <a:pt x="104" y="179"/>
                  </a:cubicBezTo>
                  <a:cubicBezTo>
                    <a:pt x="104" y="179"/>
                    <a:pt x="102" y="177"/>
                    <a:pt x="102" y="176"/>
                  </a:cubicBezTo>
                  <a:cubicBezTo>
                    <a:pt x="79" y="156"/>
                    <a:pt x="55" y="125"/>
                    <a:pt x="33" y="8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Freeform: Shape 36"/>
            <p:cNvSpPr/>
            <p:nvPr/>
          </p:nvSpPr>
          <p:spPr bwMode="auto">
            <a:xfrm>
              <a:off x="1062701" y="3814062"/>
              <a:ext cx="80963" cy="131763"/>
            </a:xfrm>
            <a:custGeom>
              <a:avLst/>
              <a:gdLst>
                <a:gd name="T0" fmla="*/ 0 w 39"/>
                <a:gd name="T1" fmla="*/ 55 h 65"/>
                <a:gd name="T2" fmla="*/ 0 w 39"/>
                <a:gd name="T3" fmla="*/ 55 h 65"/>
                <a:gd name="T4" fmla="*/ 6 w 39"/>
                <a:gd name="T5" fmla="*/ 65 h 65"/>
                <a:gd name="T6" fmla="*/ 6 w 39"/>
                <a:gd name="T7" fmla="*/ 65 h 65"/>
                <a:gd name="T8" fmla="*/ 0 w 39"/>
                <a:gd name="T9" fmla="*/ 55 h 65"/>
                <a:gd name="T10" fmla="*/ 30 w 39"/>
                <a:gd name="T11" fmla="*/ 1 h 65"/>
                <a:gd name="T12" fmla="*/ 29 w 39"/>
                <a:gd name="T13" fmla="*/ 1 h 65"/>
                <a:gd name="T14" fmla="*/ 29 w 39"/>
                <a:gd name="T15" fmla="*/ 1 h 65"/>
                <a:gd name="T16" fmla="*/ 30 w 39"/>
                <a:gd name="T17" fmla="*/ 1 h 65"/>
                <a:gd name="T18" fmla="*/ 34 w 39"/>
                <a:gd name="T19" fmla="*/ 0 h 65"/>
                <a:gd name="T20" fmla="*/ 32 w 39"/>
                <a:gd name="T21" fmla="*/ 0 h 65"/>
                <a:gd name="T22" fmla="*/ 34 w 39"/>
                <a:gd name="T23" fmla="*/ 0 h 65"/>
                <a:gd name="T24" fmla="*/ 36 w 39"/>
                <a:gd name="T25" fmla="*/ 0 h 65"/>
                <a:gd name="T26" fmla="*/ 39 w 39"/>
                <a:gd name="T27" fmla="*/ 2 h 65"/>
                <a:gd name="T28" fmla="*/ 39 w 39"/>
                <a:gd name="T29" fmla="*/ 2 h 65"/>
                <a:gd name="T30" fmla="*/ 36 w 39"/>
                <a:gd name="T31" fmla="*/ 0 h 65"/>
                <a:gd name="T32" fmla="*/ 34 w 39"/>
                <a:gd name="T3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65">
                  <a:moveTo>
                    <a:pt x="0" y="55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0" y="55"/>
                    <a:pt x="0" y="55"/>
                    <a:pt x="0" y="55"/>
                  </a:cubicBezTo>
                  <a:moveTo>
                    <a:pt x="30" y="1"/>
                  </a:moveTo>
                  <a:cubicBezTo>
                    <a:pt x="30" y="1"/>
                    <a:pt x="30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1"/>
                  </a:cubicBezTo>
                  <a:moveTo>
                    <a:pt x="34" y="0"/>
                  </a:moveTo>
                  <a:cubicBezTo>
                    <a:pt x="33" y="0"/>
                    <a:pt x="33" y="0"/>
                    <a:pt x="32" y="0"/>
                  </a:cubicBezTo>
                  <a:cubicBezTo>
                    <a:pt x="33" y="0"/>
                    <a:pt x="33" y="0"/>
                    <a:pt x="34" y="0"/>
                  </a:cubicBezTo>
                  <a:cubicBezTo>
                    <a:pt x="35" y="0"/>
                    <a:pt x="35" y="0"/>
                    <a:pt x="36" y="0"/>
                  </a:cubicBezTo>
                  <a:cubicBezTo>
                    <a:pt x="37" y="1"/>
                    <a:pt x="38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8" y="1"/>
                    <a:pt x="37" y="1"/>
                    <a:pt x="36" y="0"/>
                  </a:cubicBezTo>
                  <a:cubicBezTo>
                    <a:pt x="35" y="0"/>
                    <a:pt x="35" y="0"/>
                    <a:pt x="34" y="0"/>
                  </a:cubicBezTo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37"/>
            <p:cNvSpPr/>
            <p:nvPr/>
          </p:nvSpPr>
          <p:spPr bwMode="auto">
            <a:xfrm>
              <a:off x="1102389" y="3814062"/>
              <a:ext cx="41275" cy="39688"/>
            </a:xfrm>
            <a:custGeom>
              <a:avLst/>
              <a:gdLst>
                <a:gd name="T0" fmla="*/ 15 w 20"/>
                <a:gd name="T1" fmla="*/ 0 h 20"/>
                <a:gd name="T2" fmla="*/ 13 w 20"/>
                <a:gd name="T3" fmla="*/ 0 h 20"/>
                <a:gd name="T4" fmla="*/ 11 w 20"/>
                <a:gd name="T5" fmla="*/ 1 h 20"/>
                <a:gd name="T6" fmla="*/ 10 w 20"/>
                <a:gd name="T7" fmla="*/ 1 h 20"/>
                <a:gd name="T8" fmla="*/ 0 w 20"/>
                <a:gd name="T9" fmla="*/ 20 h 20"/>
                <a:gd name="T10" fmla="*/ 16 w 20"/>
                <a:gd name="T11" fmla="*/ 11 h 20"/>
                <a:gd name="T12" fmla="*/ 20 w 20"/>
                <a:gd name="T13" fmla="*/ 2 h 20"/>
                <a:gd name="T14" fmla="*/ 17 w 20"/>
                <a:gd name="T15" fmla="*/ 0 h 20"/>
                <a:gd name="T16" fmla="*/ 15 w 20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20">
                  <a:moveTo>
                    <a:pt x="15" y="0"/>
                  </a:moveTo>
                  <a:cubicBezTo>
                    <a:pt x="14" y="0"/>
                    <a:pt x="14" y="0"/>
                    <a:pt x="13" y="0"/>
                  </a:cubicBezTo>
                  <a:cubicBezTo>
                    <a:pt x="12" y="0"/>
                    <a:pt x="12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8" y="1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</a:path>
              </a:pathLst>
            </a:custGeom>
            <a:solidFill>
              <a:srgbClr val="C1C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Freeform: Shape 39"/>
            <p:cNvSpPr/>
            <p:nvPr/>
          </p:nvSpPr>
          <p:spPr bwMode="auto">
            <a:xfrm>
              <a:off x="1062701" y="3836287"/>
              <a:ext cx="73025" cy="109538"/>
            </a:xfrm>
            <a:custGeom>
              <a:avLst/>
              <a:gdLst>
                <a:gd name="T0" fmla="*/ 46 w 46"/>
                <a:gd name="T1" fmla="*/ 0 h 69"/>
                <a:gd name="T2" fmla="*/ 25 w 46"/>
                <a:gd name="T3" fmla="*/ 11 h 69"/>
                <a:gd name="T4" fmla="*/ 0 w 46"/>
                <a:gd name="T5" fmla="*/ 56 h 69"/>
                <a:gd name="T6" fmla="*/ 8 w 46"/>
                <a:gd name="T7" fmla="*/ 69 h 69"/>
                <a:gd name="T8" fmla="*/ 46 w 46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9">
                  <a:moveTo>
                    <a:pt x="46" y="0"/>
                  </a:moveTo>
                  <a:lnTo>
                    <a:pt x="25" y="11"/>
                  </a:lnTo>
                  <a:lnTo>
                    <a:pt x="0" y="56"/>
                  </a:lnTo>
                  <a:lnTo>
                    <a:pt x="8" y="69"/>
                  </a:lnTo>
                  <a:lnTo>
                    <a:pt x="4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Freeform: Shape 40"/>
            <p:cNvSpPr/>
            <p:nvPr/>
          </p:nvSpPr>
          <p:spPr bwMode="auto">
            <a:xfrm>
              <a:off x="916651" y="4058537"/>
              <a:ext cx="84138" cy="147638"/>
            </a:xfrm>
            <a:custGeom>
              <a:avLst/>
              <a:gdLst>
                <a:gd name="T0" fmla="*/ 0 w 53"/>
                <a:gd name="T1" fmla="*/ 81 h 93"/>
                <a:gd name="T2" fmla="*/ 0 w 53"/>
                <a:gd name="T3" fmla="*/ 81 h 93"/>
                <a:gd name="T4" fmla="*/ 8 w 53"/>
                <a:gd name="T5" fmla="*/ 93 h 93"/>
                <a:gd name="T6" fmla="*/ 8 w 53"/>
                <a:gd name="T7" fmla="*/ 93 h 93"/>
                <a:gd name="T8" fmla="*/ 0 w 53"/>
                <a:gd name="T9" fmla="*/ 81 h 93"/>
                <a:gd name="T10" fmla="*/ 45 w 53"/>
                <a:gd name="T11" fmla="*/ 0 h 93"/>
                <a:gd name="T12" fmla="*/ 45 w 53"/>
                <a:gd name="T13" fmla="*/ 0 h 93"/>
                <a:gd name="T14" fmla="*/ 53 w 53"/>
                <a:gd name="T15" fmla="*/ 12 h 93"/>
                <a:gd name="T16" fmla="*/ 53 w 53"/>
                <a:gd name="T17" fmla="*/ 12 h 93"/>
                <a:gd name="T18" fmla="*/ 45 w 53"/>
                <a:gd name="T1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93">
                  <a:moveTo>
                    <a:pt x="0" y="81"/>
                  </a:moveTo>
                  <a:lnTo>
                    <a:pt x="0" y="81"/>
                  </a:lnTo>
                  <a:lnTo>
                    <a:pt x="8" y="93"/>
                  </a:lnTo>
                  <a:lnTo>
                    <a:pt x="8" y="93"/>
                  </a:lnTo>
                  <a:lnTo>
                    <a:pt x="0" y="81"/>
                  </a:lnTo>
                  <a:close/>
                  <a:moveTo>
                    <a:pt x="45" y="0"/>
                  </a:moveTo>
                  <a:lnTo>
                    <a:pt x="45" y="0"/>
                  </a:lnTo>
                  <a:lnTo>
                    <a:pt x="53" y="12"/>
                  </a:lnTo>
                  <a:lnTo>
                    <a:pt x="53" y="12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78"/>
            <p:cNvSpPr/>
            <p:nvPr/>
          </p:nvSpPr>
          <p:spPr bwMode="auto">
            <a:xfrm>
              <a:off x="916651" y="4058537"/>
              <a:ext cx="84138" cy="147638"/>
            </a:xfrm>
            <a:custGeom>
              <a:avLst/>
              <a:gdLst>
                <a:gd name="T0" fmla="*/ 0 w 53"/>
                <a:gd name="T1" fmla="*/ 81 h 93"/>
                <a:gd name="T2" fmla="*/ 0 w 53"/>
                <a:gd name="T3" fmla="*/ 81 h 93"/>
                <a:gd name="T4" fmla="*/ 8 w 53"/>
                <a:gd name="T5" fmla="*/ 93 h 93"/>
                <a:gd name="T6" fmla="*/ 8 w 53"/>
                <a:gd name="T7" fmla="*/ 93 h 93"/>
                <a:gd name="T8" fmla="*/ 0 w 53"/>
                <a:gd name="T9" fmla="*/ 81 h 93"/>
                <a:gd name="T10" fmla="*/ 45 w 53"/>
                <a:gd name="T11" fmla="*/ 0 h 93"/>
                <a:gd name="T12" fmla="*/ 45 w 53"/>
                <a:gd name="T13" fmla="*/ 0 h 93"/>
                <a:gd name="T14" fmla="*/ 53 w 53"/>
                <a:gd name="T15" fmla="*/ 12 h 93"/>
                <a:gd name="T16" fmla="*/ 53 w 53"/>
                <a:gd name="T17" fmla="*/ 12 h 93"/>
                <a:gd name="T18" fmla="*/ 45 w 53"/>
                <a:gd name="T1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93">
                  <a:moveTo>
                    <a:pt x="0" y="81"/>
                  </a:moveTo>
                  <a:lnTo>
                    <a:pt x="0" y="81"/>
                  </a:lnTo>
                  <a:lnTo>
                    <a:pt x="8" y="93"/>
                  </a:lnTo>
                  <a:lnTo>
                    <a:pt x="8" y="93"/>
                  </a:lnTo>
                  <a:lnTo>
                    <a:pt x="0" y="81"/>
                  </a:lnTo>
                  <a:moveTo>
                    <a:pt x="45" y="0"/>
                  </a:moveTo>
                  <a:lnTo>
                    <a:pt x="45" y="0"/>
                  </a:lnTo>
                  <a:lnTo>
                    <a:pt x="53" y="12"/>
                  </a:lnTo>
                  <a:lnTo>
                    <a:pt x="53" y="12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Freeform: Shape 80"/>
            <p:cNvSpPr/>
            <p:nvPr/>
          </p:nvSpPr>
          <p:spPr bwMode="auto">
            <a:xfrm>
              <a:off x="916651" y="4058537"/>
              <a:ext cx="84138" cy="147638"/>
            </a:xfrm>
            <a:custGeom>
              <a:avLst/>
              <a:gdLst>
                <a:gd name="T0" fmla="*/ 45 w 53"/>
                <a:gd name="T1" fmla="*/ 0 h 93"/>
                <a:gd name="T2" fmla="*/ 0 w 53"/>
                <a:gd name="T3" fmla="*/ 81 h 93"/>
                <a:gd name="T4" fmla="*/ 8 w 53"/>
                <a:gd name="T5" fmla="*/ 93 h 93"/>
                <a:gd name="T6" fmla="*/ 53 w 53"/>
                <a:gd name="T7" fmla="*/ 12 h 93"/>
                <a:gd name="T8" fmla="*/ 45 w 53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93">
                  <a:moveTo>
                    <a:pt x="45" y="0"/>
                  </a:moveTo>
                  <a:lnTo>
                    <a:pt x="0" y="81"/>
                  </a:lnTo>
                  <a:lnTo>
                    <a:pt x="8" y="93"/>
                  </a:lnTo>
                  <a:lnTo>
                    <a:pt x="53" y="12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Freeform: Shape 81"/>
            <p:cNvSpPr/>
            <p:nvPr/>
          </p:nvSpPr>
          <p:spPr bwMode="auto">
            <a:xfrm>
              <a:off x="811876" y="3625150"/>
              <a:ext cx="666750" cy="958850"/>
            </a:xfrm>
            <a:custGeom>
              <a:avLst/>
              <a:gdLst>
                <a:gd name="T0" fmla="*/ 11 w 317"/>
                <a:gd name="T1" fmla="*/ 473 h 473"/>
                <a:gd name="T2" fmla="*/ 2 w 317"/>
                <a:gd name="T3" fmla="*/ 432 h 473"/>
                <a:gd name="T4" fmla="*/ 1 w 317"/>
                <a:gd name="T5" fmla="*/ 400 h 473"/>
                <a:gd name="T6" fmla="*/ 11 w 317"/>
                <a:gd name="T7" fmla="*/ 370 h 473"/>
                <a:gd name="T8" fmla="*/ 209 w 317"/>
                <a:gd name="T9" fmla="*/ 0 h 473"/>
                <a:gd name="T10" fmla="*/ 317 w 317"/>
                <a:gd name="T11" fmla="*/ 183 h 473"/>
                <a:gd name="T12" fmla="*/ 232 w 317"/>
                <a:gd name="T13" fmla="*/ 233 h 473"/>
                <a:gd name="T14" fmla="*/ 11 w 317"/>
                <a:gd name="T15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7" h="473">
                  <a:moveTo>
                    <a:pt x="11" y="473"/>
                  </a:moveTo>
                  <a:cubicBezTo>
                    <a:pt x="2" y="432"/>
                    <a:pt x="2" y="432"/>
                    <a:pt x="2" y="432"/>
                  </a:cubicBezTo>
                  <a:cubicBezTo>
                    <a:pt x="0" y="422"/>
                    <a:pt x="0" y="411"/>
                    <a:pt x="1" y="400"/>
                  </a:cubicBezTo>
                  <a:cubicBezTo>
                    <a:pt x="3" y="389"/>
                    <a:pt x="6" y="379"/>
                    <a:pt x="11" y="37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317" y="183"/>
                    <a:pt x="317" y="183"/>
                    <a:pt x="317" y="183"/>
                  </a:cubicBezTo>
                  <a:cubicBezTo>
                    <a:pt x="232" y="233"/>
                    <a:pt x="232" y="233"/>
                    <a:pt x="232" y="233"/>
                  </a:cubicBezTo>
                  <a:cubicBezTo>
                    <a:pt x="11" y="473"/>
                    <a:pt x="11" y="473"/>
                    <a:pt x="11" y="473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Freeform: Shape 82"/>
            <p:cNvSpPr/>
            <p:nvPr/>
          </p:nvSpPr>
          <p:spPr bwMode="auto">
            <a:xfrm>
              <a:off x="881726" y="3971225"/>
              <a:ext cx="596900" cy="560388"/>
            </a:xfrm>
            <a:custGeom>
              <a:avLst/>
              <a:gdLst>
                <a:gd name="T0" fmla="*/ 1 w 376"/>
                <a:gd name="T1" fmla="*/ 353 h 353"/>
                <a:gd name="T2" fmla="*/ 263 w 376"/>
                <a:gd name="T3" fmla="*/ 79 h 353"/>
                <a:gd name="T4" fmla="*/ 376 w 376"/>
                <a:gd name="T5" fmla="*/ 16 h 353"/>
                <a:gd name="T6" fmla="*/ 367 w 376"/>
                <a:gd name="T7" fmla="*/ 0 h 353"/>
                <a:gd name="T8" fmla="*/ 253 w 376"/>
                <a:gd name="T9" fmla="*/ 64 h 353"/>
                <a:gd name="T10" fmla="*/ 0 w 376"/>
                <a:gd name="T11" fmla="*/ 345 h 353"/>
                <a:gd name="T12" fmla="*/ 1 w 376"/>
                <a:gd name="T13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353">
                  <a:moveTo>
                    <a:pt x="1" y="353"/>
                  </a:moveTo>
                  <a:lnTo>
                    <a:pt x="263" y="79"/>
                  </a:lnTo>
                  <a:lnTo>
                    <a:pt x="376" y="16"/>
                  </a:lnTo>
                  <a:lnTo>
                    <a:pt x="367" y="0"/>
                  </a:lnTo>
                  <a:lnTo>
                    <a:pt x="253" y="64"/>
                  </a:lnTo>
                  <a:lnTo>
                    <a:pt x="0" y="345"/>
                  </a:lnTo>
                  <a:lnTo>
                    <a:pt x="1" y="353"/>
                  </a:lnTo>
                  <a:close/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Freeform: Shape 83"/>
            <p:cNvSpPr/>
            <p:nvPr/>
          </p:nvSpPr>
          <p:spPr bwMode="auto">
            <a:xfrm>
              <a:off x="881726" y="3971225"/>
              <a:ext cx="596900" cy="560388"/>
            </a:xfrm>
            <a:custGeom>
              <a:avLst/>
              <a:gdLst>
                <a:gd name="T0" fmla="*/ 1 w 376"/>
                <a:gd name="T1" fmla="*/ 353 h 353"/>
                <a:gd name="T2" fmla="*/ 263 w 376"/>
                <a:gd name="T3" fmla="*/ 79 h 353"/>
                <a:gd name="T4" fmla="*/ 376 w 376"/>
                <a:gd name="T5" fmla="*/ 16 h 353"/>
                <a:gd name="T6" fmla="*/ 367 w 376"/>
                <a:gd name="T7" fmla="*/ 0 h 353"/>
                <a:gd name="T8" fmla="*/ 253 w 376"/>
                <a:gd name="T9" fmla="*/ 64 h 353"/>
                <a:gd name="T10" fmla="*/ 0 w 376"/>
                <a:gd name="T11" fmla="*/ 345 h 353"/>
                <a:gd name="T12" fmla="*/ 1 w 376"/>
                <a:gd name="T13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353">
                  <a:moveTo>
                    <a:pt x="1" y="353"/>
                  </a:moveTo>
                  <a:lnTo>
                    <a:pt x="263" y="79"/>
                  </a:lnTo>
                  <a:lnTo>
                    <a:pt x="376" y="16"/>
                  </a:lnTo>
                  <a:lnTo>
                    <a:pt x="367" y="0"/>
                  </a:lnTo>
                  <a:lnTo>
                    <a:pt x="253" y="64"/>
                  </a:lnTo>
                  <a:lnTo>
                    <a:pt x="0" y="345"/>
                  </a:lnTo>
                  <a:lnTo>
                    <a:pt x="1" y="35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Freeform: Shape 84"/>
            <p:cNvSpPr/>
            <p:nvPr/>
          </p:nvSpPr>
          <p:spPr bwMode="auto">
            <a:xfrm>
              <a:off x="1429414" y="3523550"/>
              <a:ext cx="100013" cy="1588"/>
            </a:xfrm>
            <a:custGeom>
              <a:avLst/>
              <a:gdLst>
                <a:gd name="T0" fmla="*/ 0 w 63"/>
                <a:gd name="T1" fmla="*/ 0 h 1"/>
                <a:gd name="T2" fmla="*/ 0 w 63"/>
                <a:gd name="T3" fmla="*/ 0 h 1"/>
                <a:gd name="T4" fmla="*/ 63 w 63"/>
                <a:gd name="T5" fmla="*/ 1 h 1"/>
                <a:gd name="T6" fmla="*/ 63 w 63"/>
                <a:gd name="T7" fmla="*/ 1 h 1"/>
                <a:gd name="T8" fmla="*/ 0 w 6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1">
                  <a:moveTo>
                    <a:pt x="0" y="0"/>
                  </a:moveTo>
                  <a:lnTo>
                    <a:pt x="0" y="0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8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Freeform: Shape 85"/>
            <p:cNvSpPr/>
            <p:nvPr/>
          </p:nvSpPr>
          <p:spPr bwMode="auto">
            <a:xfrm>
              <a:off x="1429414" y="3523550"/>
              <a:ext cx="100013" cy="1588"/>
            </a:xfrm>
            <a:custGeom>
              <a:avLst/>
              <a:gdLst>
                <a:gd name="T0" fmla="*/ 0 w 63"/>
                <a:gd name="T1" fmla="*/ 0 h 1"/>
                <a:gd name="T2" fmla="*/ 0 w 63"/>
                <a:gd name="T3" fmla="*/ 0 h 1"/>
                <a:gd name="T4" fmla="*/ 63 w 63"/>
                <a:gd name="T5" fmla="*/ 1 h 1"/>
                <a:gd name="T6" fmla="*/ 63 w 63"/>
                <a:gd name="T7" fmla="*/ 1 h 1"/>
                <a:gd name="T8" fmla="*/ 0 w 6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1">
                  <a:moveTo>
                    <a:pt x="0" y="0"/>
                  </a:moveTo>
                  <a:lnTo>
                    <a:pt x="0" y="0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Freeform: Shape 86"/>
            <p:cNvSpPr/>
            <p:nvPr/>
          </p:nvSpPr>
          <p:spPr bwMode="auto">
            <a:xfrm>
              <a:off x="1429414" y="3523550"/>
              <a:ext cx="284163" cy="346075"/>
            </a:xfrm>
            <a:custGeom>
              <a:avLst/>
              <a:gdLst>
                <a:gd name="T0" fmla="*/ 0 w 179"/>
                <a:gd name="T1" fmla="*/ 0 h 218"/>
                <a:gd name="T2" fmla="*/ 120 w 179"/>
                <a:gd name="T3" fmla="*/ 194 h 218"/>
                <a:gd name="T4" fmla="*/ 134 w 179"/>
                <a:gd name="T5" fmla="*/ 218 h 218"/>
                <a:gd name="T6" fmla="*/ 179 w 179"/>
                <a:gd name="T7" fmla="*/ 192 h 218"/>
                <a:gd name="T8" fmla="*/ 63 w 179"/>
                <a:gd name="T9" fmla="*/ 1 h 218"/>
                <a:gd name="T10" fmla="*/ 0 w 179"/>
                <a:gd name="T11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218">
                  <a:moveTo>
                    <a:pt x="0" y="0"/>
                  </a:moveTo>
                  <a:lnTo>
                    <a:pt x="120" y="194"/>
                  </a:lnTo>
                  <a:lnTo>
                    <a:pt x="134" y="218"/>
                  </a:lnTo>
                  <a:lnTo>
                    <a:pt x="179" y="192"/>
                  </a:lnTo>
                  <a:lnTo>
                    <a:pt x="63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CD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Freeform: Shape 87"/>
            <p:cNvSpPr/>
            <p:nvPr/>
          </p:nvSpPr>
          <p:spPr bwMode="auto">
            <a:xfrm>
              <a:off x="1429414" y="3523550"/>
              <a:ext cx="284163" cy="346075"/>
            </a:xfrm>
            <a:custGeom>
              <a:avLst/>
              <a:gdLst>
                <a:gd name="T0" fmla="*/ 0 w 179"/>
                <a:gd name="T1" fmla="*/ 0 h 218"/>
                <a:gd name="T2" fmla="*/ 120 w 179"/>
                <a:gd name="T3" fmla="*/ 194 h 218"/>
                <a:gd name="T4" fmla="*/ 134 w 179"/>
                <a:gd name="T5" fmla="*/ 218 h 218"/>
                <a:gd name="T6" fmla="*/ 179 w 179"/>
                <a:gd name="T7" fmla="*/ 192 h 218"/>
                <a:gd name="T8" fmla="*/ 63 w 179"/>
                <a:gd name="T9" fmla="*/ 1 h 218"/>
                <a:gd name="T10" fmla="*/ 0 w 179"/>
                <a:gd name="T11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218">
                  <a:moveTo>
                    <a:pt x="0" y="0"/>
                  </a:moveTo>
                  <a:lnTo>
                    <a:pt x="120" y="194"/>
                  </a:lnTo>
                  <a:lnTo>
                    <a:pt x="134" y="218"/>
                  </a:lnTo>
                  <a:lnTo>
                    <a:pt x="179" y="192"/>
                  </a:lnTo>
                  <a:lnTo>
                    <a:pt x="63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Freeform: Shape 88"/>
            <p:cNvSpPr/>
            <p:nvPr/>
          </p:nvSpPr>
          <p:spPr bwMode="auto">
            <a:xfrm>
              <a:off x="1642139" y="3828350"/>
              <a:ext cx="88900" cy="66675"/>
            </a:xfrm>
            <a:custGeom>
              <a:avLst/>
              <a:gdLst>
                <a:gd name="T0" fmla="*/ 45 w 56"/>
                <a:gd name="T1" fmla="*/ 0 h 42"/>
                <a:gd name="T2" fmla="*/ 0 w 56"/>
                <a:gd name="T3" fmla="*/ 26 h 42"/>
                <a:gd name="T4" fmla="*/ 9 w 56"/>
                <a:gd name="T5" fmla="*/ 42 h 42"/>
                <a:gd name="T6" fmla="*/ 56 w 56"/>
                <a:gd name="T7" fmla="*/ 16 h 42"/>
                <a:gd name="T8" fmla="*/ 45 w 56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2">
                  <a:moveTo>
                    <a:pt x="45" y="0"/>
                  </a:moveTo>
                  <a:lnTo>
                    <a:pt x="0" y="26"/>
                  </a:lnTo>
                  <a:lnTo>
                    <a:pt x="9" y="42"/>
                  </a:lnTo>
                  <a:lnTo>
                    <a:pt x="56" y="16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AEAD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89"/>
            <p:cNvSpPr/>
            <p:nvPr/>
          </p:nvSpPr>
          <p:spPr bwMode="auto">
            <a:xfrm>
              <a:off x="1642139" y="3828350"/>
              <a:ext cx="88900" cy="66675"/>
            </a:xfrm>
            <a:custGeom>
              <a:avLst/>
              <a:gdLst>
                <a:gd name="T0" fmla="*/ 45 w 56"/>
                <a:gd name="T1" fmla="*/ 0 h 42"/>
                <a:gd name="T2" fmla="*/ 0 w 56"/>
                <a:gd name="T3" fmla="*/ 26 h 42"/>
                <a:gd name="T4" fmla="*/ 9 w 56"/>
                <a:gd name="T5" fmla="*/ 42 h 42"/>
                <a:gd name="T6" fmla="*/ 56 w 56"/>
                <a:gd name="T7" fmla="*/ 16 h 42"/>
                <a:gd name="T8" fmla="*/ 45 w 56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2">
                  <a:moveTo>
                    <a:pt x="45" y="0"/>
                  </a:moveTo>
                  <a:lnTo>
                    <a:pt x="0" y="26"/>
                  </a:lnTo>
                  <a:lnTo>
                    <a:pt x="9" y="42"/>
                  </a:lnTo>
                  <a:lnTo>
                    <a:pt x="56" y="16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90"/>
            <p:cNvSpPr/>
            <p:nvPr/>
          </p:nvSpPr>
          <p:spPr bwMode="auto">
            <a:xfrm>
              <a:off x="1242089" y="3625150"/>
              <a:ext cx="236538" cy="371475"/>
            </a:xfrm>
            <a:custGeom>
              <a:avLst/>
              <a:gdLst>
                <a:gd name="T0" fmla="*/ 6 w 149"/>
                <a:gd name="T1" fmla="*/ 0 h 234"/>
                <a:gd name="T2" fmla="*/ 6 w 149"/>
                <a:gd name="T3" fmla="*/ 0 h 234"/>
                <a:gd name="T4" fmla="*/ 0 w 149"/>
                <a:gd name="T5" fmla="*/ 10 h 234"/>
                <a:gd name="T6" fmla="*/ 130 w 149"/>
                <a:gd name="T7" fmla="*/ 223 h 234"/>
                <a:gd name="T8" fmla="*/ 140 w 149"/>
                <a:gd name="T9" fmla="*/ 218 h 234"/>
                <a:gd name="T10" fmla="*/ 149 w 149"/>
                <a:gd name="T11" fmla="*/ 234 h 234"/>
                <a:gd name="T12" fmla="*/ 6 w 14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234">
                  <a:moveTo>
                    <a:pt x="6" y="0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130" y="223"/>
                  </a:lnTo>
                  <a:lnTo>
                    <a:pt x="140" y="218"/>
                  </a:lnTo>
                  <a:lnTo>
                    <a:pt x="149" y="23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Freeform: Shape 91"/>
            <p:cNvSpPr/>
            <p:nvPr/>
          </p:nvSpPr>
          <p:spPr bwMode="auto">
            <a:xfrm>
              <a:off x="1242089" y="3625150"/>
              <a:ext cx="236538" cy="371475"/>
            </a:xfrm>
            <a:custGeom>
              <a:avLst/>
              <a:gdLst>
                <a:gd name="T0" fmla="*/ 6 w 149"/>
                <a:gd name="T1" fmla="*/ 0 h 234"/>
                <a:gd name="T2" fmla="*/ 6 w 149"/>
                <a:gd name="T3" fmla="*/ 0 h 234"/>
                <a:gd name="T4" fmla="*/ 0 w 149"/>
                <a:gd name="T5" fmla="*/ 10 h 234"/>
                <a:gd name="T6" fmla="*/ 130 w 149"/>
                <a:gd name="T7" fmla="*/ 223 h 234"/>
                <a:gd name="T8" fmla="*/ 140 w 149"/>
                <a:gd name="T9" fmla="*/ 218 h 234"/>
                <a:gd name="T10" fmla="*/ 149 w 149"/>
                <a:gd name="T11" fmla="*/ 234 h 234"/>
                <a:gd name="T12" fmla="*/ 6 w 14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234">
                  <a:moveTo>
                    <a:pt x="6" y="0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130" y="223"/>
                  </a:lnTo>
                  <a:lnTo>
                    <a:pt x="140" y="218"/>
                  </a:lnTo>
                  <a:lnTo>
                    <a:pt x="149" y="234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Freeform: Shape 92"/>
            <p:cNvSpPr/>
            <p:nvPr/>
          </p:nvSpPr>
          <p:spPr bwMode="auto">
            <a:xfrm>
              <a:off x="1448464" y="3971225"/>
              <a:ext cx="30163" cy="33338"/>
            </a:xfrm>
            <a:custGeom>
              <a:avLst/>
              <a:gdLst>
                <a:gd name="T0" fmla="*/ 10 w 19"/>
                <a:gd name="T1" fmla="*/ 0 h 21"/>
                <a:gd name="T2" fmla="*/ 0 w 19"/>
                <a:gd name="T3" fmla="*/ 5 h 21"/>
                <a:gd name="T4" fmla="*/ 10 w 19"/>
                <a:gd name="T5" fmla="*/ 21 h 21"/>
                <a:gd name="T6" fmla="*/ 19 w 19"/>
                <a:gd name="T7" fmla="*/ 16 h 21"/>
                <a:gd name="T8" fmla="*/ 10 w 19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10" y="0"/>
                  </a:moveTo>
                  <a:lnTo>
                    <a:pt x="0" y="5"/>
                  </a:lnTo>
                  <a:lnTo>
                    <a:pt x="10" y="21"/>
                  </a:lnTo>
                  <a:lnTo>
                    <a:pt x="19" y="1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1C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Freeform: Shape 93"/>
            <p:cNvSpPr/>
            <p:nvPr/>
          </p:nvSpPr>
          <p:spPr bwMode="auto">
            <a:xfrm>
              <a:off x="1448464" y="3971225"/>
              <a:ext cx="30163" cy="33338"/>
            </a:xfrm>
            <a:custGeom>
              <a:avLst/>
              <a:gdLst>
                <a:gd name="T0" fmla="*/ 10 w 19"/>
                <a:gd name="T1" fmla="*/ 0 h 21"/>
                <a:gd name="T2" fmla="*/ 0 w 19"/>
                <a:gd name="T3" fmla="*/ 5 h 21"/>
                <a:gd name="T4" fmla="*/ 10 w 19"/>
                <a:gd name="T5" fmla="*/ 21 h 21"/>
                <a:gd name="T6" fmla="*/ 19 w 19"/>
                <a:gd name="T7" fmla="*/ 16 h 21"/>
                <a:gd name="T8" fmla="*/ 10 w 19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10" y="0"/>
                  </a:moveTo>
                  <a:lnTo>
                    <a:pt x="0" y="5"/>
                  </a:lnTo>
                  <a:lnTo>
                    <a:pt x="10" y="21"/>
                  </a:lnTo>
                  <a:lnTo>
                    <a:pt x="19" y="16"/>
                  </a:lnTo>
                  <a:lnTo>
                    <a:pt x="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Freeform: Shape 94"/>
            <p:cNvSpPr/>
            <p:nvPr/>
          </p:nvSpPr>
          <p:spPr bwMode="auto">
            <a:xfrm>
              <a:off x="1040476" y="3142550"/>
              <a:ext cx="158750" cy="125413"/>
            </a:xfrm>
            <a:custGeom>
              <a:avLst/>
              <a:gdLst>
                <a:gd name="T0" fmla="*/ 31 w 75"/>
                <a:gd name="T1" fmla="*/ 24 h 62"/>
                <a:gd name="T2" fmla="*/ 75 w 75"/>
                <a:gd name="T3" fmla="*/ 22 h 62"/>
                <a:gd name="T4" fmla="*/ 23 w 75"/>
                <a:gd name="T5" fmla="*/ 10 h 62"/>
                <a:gd name="T6" fmla="*/ 8 w 75"/>
                <a:gd name="T7" fmla="*/ 62 h 62"/>
                <a:gd name="T8" fmla="*/ 31 w 75"/>
                <a:gd name="T9" fmla="*/ 2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2">
                  <a:moveTo>
                    <a:pt x="31" y="24"/>
                  </a:moveTo>
                  <a:cubicBezTo>
                    <a:pt x="45" y="16"/>
                    <a:pt x="61" y="16"/>
                    <a:pt x="75" y="22"/>
                  </a:cubicBezTo>
                  <a:cubicBezTo>
                    <a:pt x="61" y="6"/>
                    <a:pt x="39" y="0"/>
                    <a:pt x="23" y="10"/>
                  </a:cubicBezTo>
                  <a:cubicBezTo>
                    <a:pt x="6" y="20"/>
                    <a:pt x="0" y="42"/>
                    <a:pt x="8" y="62"/>
                  </a:cubicBezTo>
                  <a:cubicBezTo>
                    <a:pt x="10" y="46"/>
                    <a:pt x="18" y="32"/>
                    <a:pt x="31" y="24"/>
                  </a:cubicBezTo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Freeform: Shape 95"/>
            <p:cNvSpPr/>
            <p:nvPr/>
          </p:nvSpPr>
          <p:spPr bwMode="auto">
            <a:xfrm>
              <a:off x="1078576" y="3148900"/>
              <a:ext cx="46038" cy="68263"/>
            </a:xfrm>
            <a:custGeom>
              <a:avLst/>
              <a:gdLst>
                <a:gd name="T0" fmla="*/ 29 w 29"/>
                <a:gd name="T1" fmla="*/ 41 h 43"/>
                <a:gd name="T2" fmla="*/ 25 w 29"/>
                <a:gd name="T3" fmla="*/ 43 h 43"/>
                <a:gd name="T4" fmla="*/ 0 w 29"/>
                <a:gd name="T5" fmla="*/ 2 h 43"/>
                <a:gd name="T6" fmla="*/ 4 w 29"/>
                <a:gd name="T7" fmla="*/ 0 h 43"/>
                <a:gd name="T8" fmla="*/ 29 w 29"/>
                <a:gd name="T9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3">
                  <a:moveTo>
                    <a:pt x="29" y="41"/>
                  </a:moveTo>
                  <a:lnTo>
                    <a:pt x="25" y="43"/>
                  </a:lnTo>
                  <a:lnTo>
                    <a:pt x="0" y="2"/>
                  </a:lnTo>
                  <a:lnTo>
                    <a:pt x="4" y="0"/>
                  </a:lnTo>
                  <a:lnTo>
                    <a:pt x="29" y="4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Freeform: Shape 96"/>
            <p:cNvSpPr/>
            <p:nvPr/>
          </p:nvSpPr>
          <p:spPr bwMode="auto">
            <a:xfrm>
              <a:off x="1040476" y="3171125"/>
              <a:ext cx="46038" cy="68263"/>
            </a:xfrm>
            <a:custGeom>
              <a:avLst/>
              <a:gdLst>
                <a:gd name="T0" fmla="*/ 4 w 29"/>
                <a:gd name="T1" fmla="*/ 0 h 43"/>
                <a:gd name="T2" fmla="*/ 0 w 29"/>
                <a:gd name="T3" fmla="*/ 1 h 43"/>
                <a:gd name="T4" fmla="*/ 25 w 29"/>
                <a:gd name="T5" fmla="*/ 43 h 43"/>
                <a:gd name="T6" fmla="*/ 29 w 29"/>
                <a:gd name="T7" fmla="*/ 41 h 43"/>
                <a:gd name="T8" fmla="*/ 4 w 29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3">
                  <a:moveTo>
                    <a:pt x="4" y="0"/>
                  </a:moveTo>
                  <a:lnTo>
                    <a:pt x="0" y="1"/>
                  </a:lnTo>
                  <a:lnTo>
                    <a:pt x="25" y="43"/>
                  </a:lnTo>
                  <a:lnTo>
                    <a:pt x="29" y="4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Freeform: Shape 97"/>
            <p:cNvSpPr/>
            <p:nvPr/>
          </p:nvSpPr>
          <p:spPr bwMode="auto">
            <a:xfrm>
              <a:off x="1116676" y="3126675"/>
              <a:ext cx="44450" cy="68263"/>
            </a:xfrm>
            <a:custGeom>
              <a:avLst/>
              <a:gdLst>
                <a:gd name="T0" fmla="*/ 3 w 28"/>
                <a:gd name="T1" fmla="*/ 0 h 43"/>
                <a:gd name="T2" fmla="*/ 0 w 28"/>
                <a:gd name="T3" fmla="*/ 2 h 43"/>
                <a:gd name="T4" fmla="*/ 25 w 28"/>
                <a:gd name="T5" fmla="*/ 43 h 43"/>
                <a:gd name="T6" fmla="*/ 28 w 28"/>
                <a:gd name="T7" fmla="*/ 42 h 43"/>
                <a:gd name="T8" fmla="*/ 3 w 28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3">
                  <a:moveTo>
                    <a:pt x="3" y="0"/>
                  </a:moveTo>
                  <a:lnTo>
                    <a:pt x="0" y="2"/>
                  </a:lnTo>
                  <a:lnTo>
                    <a:pt x="25" y="43"/>
                  </a:lnTo>
                  <a:lnTo>
                    <a:pt x="28" y="4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Freeform: Shape 98"/>
            <p:cNvSpPr/>
            <p:nvPr/>
          </p:nvSpPr>
          <p:spPr bwMode="auto">
            <a:xfrm>
              <a:off x="1116676" y="3126675"/>
              <a:ext cx="44450" cy="68263"/>
            </a:xfrm>
            <a:custGeom>
              <a:avLst/>
              <a:gdLst>
                <a:gd name="T0" fmla="*/ 3 w 28"/>
                <a:gd name="T1" fmla="*/ 0 h 43"/>
                <a:gd name="T2" fmla="*/ 0 w 28"/>
                <a:gd name="T3" fmla="*/ 2 h 43"/>
                <a:gd name="T4" fmla="*/ 25 w 28"/>
                <a:gd name="T5" fmla="*/ 43 h 43"/>
                <a:gd name="T6" fmla="*/ 28 w 28"/>
                <a:gd name="T7" fmla="*/ 42 h 43"/>
                <a:gd name="T8" fmla="*/ 3 w 28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3">
                  <a:moveTo>
                    <a:pt x="3" y="0"/>
                  </a:moveTo>
                  <a:lnTo>
                    <a:pt x="0" y="2"/>
                  </a:lnTo>
                  <a:lnTo>
                    <a:pt x="25" y="43"/>
                  </a:lnTo>
                  <a:lnTo>
                    <a:pt x="28" y="42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Freeform: Shape 99"/>
            <p:cNvSpPr/>
            <p:nvPr/>
          </p:nvSpPr>
          <p:spPr bwMode="auto">
            <a:xfrm>
              <a:off x="1050001" y="3098100"/>
              <a:ext cx="96838" cy="23813"/>
            </a:xfrm>
            <a:custGeom>
              <a:avLst/>
              <a:gdLst>
                <a:gd name="T0" fmla="*/ 2 w 46"/>
                <a:gd name="T1" fmla="*/ 0 h 12"/>
                <a:gd name="T2" fmla="*/ 0 w 46"/>
                <a:gd name="T3" fmla="*/ 0 h 12"/>
                <a:gd name="T4" fmla="*/ 0 w 46"/>
                <a:gd name="T5" fmla="*/ 0 h 12"/>
                <a:gd name="T6" fmla="*/ 2 w 46"/>
                <a:gd name="T7" fmla="*/ 0 h 12"/>
                <a:gd name="T8" fmla="*/ 46 w 46"/>
                <a:gd name="T9" fmla="*/ 12 h 12"/>
                <a:gd name="T10" fmla="*/ 2 w 46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12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7" y="0"/>
                    <a:pt x="32" y="4"/>
                    <a:pt x="46" y="12"/>
                  </a:cubicBezTo>
                  <a:cubicBezTo>
                    <a:pt x="32" y="4"/>
                    <a:pt x="17" y="0"/>
                    <a:pt x="2" y="0"/>
                  </a:cubicBezTo>
                </a:path>
              </a:pathLst>
            </a:custGeom>
            <a:solidFill>
              <a:srgbClr val="E6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Freeform: Shape 100"/>
            <p:cNvSpPr/>
            <p:nvPr/>
          </p:nvSpPr>
          <p:spPr bwMode="auto">
            <a:xfrm>
              <a:off x="1234151" y="3207637"/>
              <a:ext cx="538163" cy="874713"/>
            </a:xfrm>
            <a:custGeom>
              <a:avLst/>
              <a:gdLst>
                <a:gd name="T0" fmla="*/ 0 w 256"/>
                <a:gd name="T1" fmla="*/ 0 h 432"/>
                <a:gd name="T2" fmla="*/ 13 w 256"/>
                <a:gd name="T3" fmla="*/ 83 h 432"/>
                <a:gd name="T4" fmla="*/ 155 w 256"/>
                <a:gd name="T5" fmla="*/ 323 h 432"/>
                <a:gd name="T6" fmla="*/ 256 w 256"/>
                <a:gd name="T7" fmla="*/ 432 h 432"/>
                <a:gd name="T8" fmla="*/ 201 w 256"/>
                <a:gd name="T9" fmla="*/ 339 h 432"/>
                <a:gd name="T10" fmla="*/ 194 w 256"/>
                <a:gd name="T11" fmla="*/ 327 h 432"/>
                <a:gd name="T12" fmla="*/ 183 w 256"/>
                <a:gd name="T13" fmla="*/ 308 h 432"/>
                <a:gd name="T14" fmla="*/ 0 w 256"/>
                <a:gd name="T15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6" h="432">
                  <a:moveTo>
                    <a:pt x="0" y="0"/>
                  </a:moveTo>
                  <a:cubicBezTo>
                    <a:pt x="16" y="27"/>
                    <a:pt x="20" y="57"/>
                    <a:pt x="13" y="83"/>
                  </a:cubicBezTo>
                  <a:cubicBezTo>
                    <a:pt x="155" y="323"/>
                    <a:pt x="155" y="323"/>
                    <a:pt x="155" y="323"/>
                  </a:cubicBezTo>
                  <a:cubicBezTo>
                    <a:pt x="194" y="350"/>
                    <a:pt x="229" y="387"/>
                    <a:pt x="256" y="432"/>
                  </a:cubicBezTo>
                  <a:cubicBezTo>
                    <a:pt x="201" y="339"/>
                    <a:pt x="201" y="339"/>
                    <a:pt x="201" y="339"/>
                  </a:cubicBezTo>
                  <a:cubicBezTo>
                    <a:pt x="194" y="327"/>
                    <a:pt x="194" y="327"/>
                    <a:pt x="194" y="327"/>
                  </a:cubicBezTo>
                  <a:cubicBezTo>
                    <a:pt x="183" y="308"/>
                    <a:pt x="183" y="308"/>
                    <a:pt x="183" y="30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A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101"/>
            <p:cNvSpPr/>
            <p:nvPr/>
          </p:nvSpPr>
          <p:spPr bwMode="auto">
            <a:xfrm>
              <a:off x="1050001" y="3098100"/>
              <a:ext cx="227013" cy="277813"/>
            </a:xfrm>
            <a:custGeom>
              <a:avLst/>
              <a:gdLst>
                <a:gd name="T0" fmla="*/ 2 w 108"/>
                <a:gd name="T1" fmla="*/ 0 h 137"/>
                <a:gd name="T2" fmla="*/ 0 w 108"/>
                <a:gd name="T3" fmla="*/ 0 h 137"/>
                <a:gd name="T4" fmla="*/ 32 w 108"/>
                <a:gd name="T5" fmla="*/ 28 h 137"/>
                <a:gd name="T6" fmla="*/ 37 w 108"/>
                <a:gd name="T7" fmla="*/ 27 h 137"/>
                <a:gd name="T8" fmla="*/ 38 w 108"/>
                <a:gd name="T9" fmla="*/ 27 h 137"/>
                <a:gd name="T10" fmla="*/ 32 w 108"/>
                <a:gd name="T11" fmla="*/ 16 h 137"/>
                <a:gd name="T12" fmla="*/ 34 w 108"/>
                <a:gd name="T13" fmla="*/ 14 h 137"/>
                <a:gd name="T14" fmla="*/ 42 w 108"/>
                <a:gd name="T15" fmla="*/ 28 h 137"/>
                <a:gd name="T16" fmla="*/ 71 w 108"/>
                <a:gd name="T17" fmla="*/ 44 h 137"/>
                <a:gd name="T18" fmla="*/ 50 w 108"/>
                <a:gd name="T19" fmla="*/ 40 h 137"/>
                <a:gd name="T20" fmla="*/ 50 w 108"/>
                <a:gd name="T21" fmla="*/ 40 h 137"/>
                <a:gd name="T22" fmla="*/ 53 w 108"/>
                <a:gd name="T23" fmla="*/ 47 h 137"/>
                <a:gd name="T24" fmla="*/ 51 w 108"/>
                <a:gd name="T25" fmla="*/ 48 h 137"/>
                <a:gd name="T26" fmla="*/ 46 w 108"/>
                <a:gd name="T27" fmla="*/ 40 h 137"/>
                <a:gd name="T28" fmla="*/ 42 w 108"/>
                <a:gd name="T29" fmla="*/ 41 h 137"/>
                <a:gd name="T30" fmla="*/ 61 w 108"/>
                <a:gd name="T31" fmla="*/ 70 h 137"/>
                <a:gd name="T32" fmla="*/ 101 w 108"/>
                <a:gd name="T33" fmla="*/ 137 h 137"/>
                <a:gd name="T34" fmla="*/ 88 w 108"/>
                <a:gd name="T35" fmla="*/ 54 h 137"/>
                <a:gd name="T36" fmla="*/ 88 w 108"/>
                <a:gd name="T37" fmla="*/ 54 h 137"/>
                <a:gd name="T38" fmla="*/ 88 w 108"/>
                <a:gd name="T39" fmla="*/ 54 h 137"/>
                <a:gd name="T40" fmla="*/ 46 w 108"/>
                <a:gd name="T41" fmla="*/ 12 h 137"/>
                <a:gd name="T42" fmla="*/ 2 w 108"/>
                <a:gd name="T4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37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9" y="5"/>
                    <a:pt x="20" y="14"/>
                    <a:pt x="32" y="28"/>
                  </a:cubicBezTo>
                  <a:cubicBezTo>
                    <a:pt x="33" y="27"/>
                    <a:pt x="35" y="27"/>
                    <a:pt x="37" y="27"/>
                  </a:cubicBezTo>
                  <a:cubicBezTo>
                    <a:pt x="37" y="27"/>
                    <a:pt x="38" y="27"/>
                    <a:pt x="38" y="2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53" y="29"/>
                    <a:pt x="63" y="35"/>
                    <a:pt x="71" y="44"/>
                  </a:cubicBezTo>
                  <a:cubicBezTo>
                    <a:pt x="64" y="41"/>
                    <a:pt x="57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5" y="40"/>
                    <a:pt x="43" y="40"/>
                    <a:pt x="42" y="41"/>
                  </a:cubicBezTo>
                  <a:cubicBezTo>
                    <a:pt x="49" y="49"/>
                    <a:pt x="55" y="59"/>
                    <a:pt x="61" y="70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8" y="111"/>
                    <a:pt x="104" y="81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8" y="35"/>
                    <a:pt x="63" y="21"/>
                    <a:pt x="46" y="12"/>
                  </a:cubicBezTo>
                  <a:cubicBezTo>
                    <a:pt x="32" y="4"/>
                    <a:pt x="17" y="0"/>
                    <a:pt x="2" y="0"/>
                  </a:cubicBezTo>
                </a:path>
              </a:pathLst>
            </a:custGeom>
            <a:solidFill>
              <a:srgbClr val="DA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Freeform: Shape 102"/>
            <p:cNvSpPr/>
            <p:nvPr/>
          </p:nvSpPr>
          <p:spPr bwMode="auto">
            <a:xfrm>
              <a:off x="1559589" y="3861687"/>
              <a:ext cx="303213" cy="461963"/>
            </a:xfrm>
            <a:custGeom>
              <a:avLst/>
              <a:gdLst>
                <a:gd name="T0" fmla="*/ 144 w 144"/>
                <a:gd name="T1" fmla="*/ 228 h 228"/>
                <a:gd name="T2" fmla="*/ 144 w 144"/>
                <a:gd name="T3" fmla="*/ 228 h 228"/>
                <a:gd name="T4" fmla="*/ 144 w 144"/>
                <a:gd name="T5" fmla="*/ 228 h 228"/>
                <a:gd name="T6" fmla="*/ 0 w 144"/>
                <a:gd name="T7" fmla="*/ 0 h 228"/>
                <a:gd name="T8" fmla="*/ 73 w 144"/>
                <a:gd name="T9" fmla="*/ 125 h 228"/>
                <a:gd name="T10" fmla="*/ 108 w 144"/>
                <a:gd name="T11" fmla="*/ 189 h 228"/>
                <a:gd name="T12" fmla="*/ 137 w 144"/>
                <a:gd name="T13" fmla="*/ 196 h 228"/>
                <a:gd name="T14" fmla="*/ 144 w 144"/>
                <a:gd name="T15" fmla="*/ 228 h 228"/>
                <a:gd name="T16" fmla="*/ 101 w 144"/>
                <a:gd name="T17" fmla="*/ 109 h 228"/>
                <a:gd name="T18" fmla="*/ 101 w 144"/>
                <a:gd name="T19" fmla="*/ 109 h 228"/>
                <a:gd name="T20" fmla="*/ 101 w 144"/>
                <a:gd name="T21" fmla="*/ 109 h 228"/>
                <a:gd name="T22" fmla="*/ 0 w 144"/>
                <a:gd name="T23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4" h="228">
                  <a:moveTo>
                    <a:pt x="144" y="228"/>
                  </a:moveTo>
                  <a:cubicBezTo>
                    <a:pt x="144" y="228"/>
                    <a:pt x="144" y="228"/>
                    <a:pt x="144" y="228"/>
                  </a:cubicBezTo>
                  <a:cubicBezTo>
                    <a:pt x="144" y="228"/>
                    <a:pt x="144" y="228"/>
                    <a:pt x="144" y="228"/>
                  </a:cubicBezTo>
                  <a:moveTo>
                    <a:pt x="0" y="0"/>
                  </a:moveTo>
                  <a:cubicBezTo>
                    <a:pt x="73" y="125"/>
                    <a:pt x="73" y="125"/>
                    <a:pt x="73" y="125"/>
                  </a:cubicBezTo>
                  <a:cubicBezTo>
                    <a:pt x="86" y="146"/>
                    <a:pt x="98" y="168"/>
                    <a:pt x="108" y="189"/>
                  </a:cubicBezTo>
                  <a:cubicBezTo>
                    <a:pt x="137" y="196"/>
                    <a:pt x="137" y="196"/>
                    <a:pt x="137" y="196"/>
                  </a:cubicBezTo>
                  <a:cubicBezTo>
                    <a:pt x="140" y="207"/>
                    <a:pt x="142" y="218"/>
                    <a:pt x="144" y="228"/>
                  </a:cubicBezTo>
                  <a:cubicBezTo>
                    <a:pt x="138" y="188"/>
                    <a:pt x="123" y="147"/>
                    <a:pt x="101" y="109"/>
                  </a:cubicBezTo>
                  <a:cubicBezTo>
                    <a:pt x="101" y="109"/>
                    <a:pt x="101" y="109"/>
                    <a:pt x="101" y="109"/>
                  </a:cubicBezTo>
                  <a:cubicBezTo>
                    <a:pt x="101" y="109"/>
                    <a:pt x="101" y="109"/>
                    <a:pt x="101" y="109"/>
                  </a:cubicBezTo>
                  <a:cubicBezTo>
                    <a:pt x="74" y="64"/>
                    <a:pt x="39" y="27"/>
                    <a:pt x="0" y="0"/>
                  </a:cubicBezTo>
                </a:path>
              </a:pathLst>
            </a:custGeom>
            <a:solidFill>
              <a:srgbClr val="DA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Freeform: Shape 103"/>
            <p:cNvSpPr/>
            <p:nvPr/>
          </p:nvSpPr>
          <p:spPr bwMode="auto">
            <a:xfrm>
              <a:off x="1788189" y="4245862"/>
              <a:ext cx="85725" cy="195263"/>
            </a:xfrm>
            <a:custGeom>
              <a:avLst/>
              <a:gdLst>
                <a:gd name="T0" fmla="*/ 0 w 41"/>
                <a:gd name="T1" fmla="*/ 0 h 97"/>
                <a:gd name="T2" fmla="*/ 41 w 41"/>
                <a:gd name="T3" fmla="*/ 97 h 97"/>
                <a:gd name="T4" fmla="*/ 36 w 41"/>
                <a:gd name="T5" fmla="*/ 39 h 97"/>
                <a:gd name="T6" fmla="*/ 36 w 41"/>
                <a:gd name="T7" fmla="*/ 39 h 97"/>
                <a:gd name="T8" fmla="*/ 36 w 41"/>
                <a:gd name="T9" fmla="*/ 39 h 97"/>
                <a:gd name="T10" fmla="*/ 29 w 41"/>
                <a:gd name="T11" fmla="*/ 7 h 97"/>
                <a:gd name="T12" fmla="*/ 0 w 41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97">
                  <a:moveTo>
                    <a:pt x="0" y="0"/>
                  </a:moveTo>
                  <a:cubicBezTo>
                    <a:pt x="17" y="34"/>
                    <a:pt x="31" y="67"/>
                    <a:pt x="41" y="97"/>
                  </a:cubicBezTo>
                  <a:cubicBezTo>
                    <a:pt x="41" y="78"/>
                    <a:pt x="39" y="5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4" y="29"/>
                    <a:pt x="32" y="18"/>
                    <a:pt x="29" y="7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3C1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Freeform: Shape 104"/>
            <p:cNvSpPr/>
            <p:nvPr/>
          </p:nvSpPr>
          <p:spPr bwMode="auto">
            <a:xfrm>
              <a:off x="1642139" y="3869625"/>
              <a:ext cx="14288" cy="25400"/>
            </a:xfrm>
            <a:custGeom>
              <a:avLst/>
              <a:gdLst>
                <a:gd name="T0" fmla="*/ 0 w 9"/>
                <a:gd name="T1" fmla="*/ 0 h 16"/>
                <a:gd name="T2" fmla="*/ 0 w 9"/>
                <a:gd name="T3" fmla="*/ 0 h 16"/>
                <a:gd name="T4" fmla="*/ 9 w 9"/>
                <a:gd name="T5" fmla="*/ 16 h 16"/>
                <a:gd name="T6" fmla="*/ 0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0" y="0"/>
                  </a:moveTo>
                  <a:lnTo>
                    <a:pt x="0" y="0"/>
                  </a:lnTo>
                  <a:lnTo>
                    <a:pt x="9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B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Freeform: Shape 105"/>
            <p:cNvSpPr/>
            <p:nvPr/>
          </p:nvSpPr>
          <p:spPr bwMode="auto">
            <a:xfrm>
              <a:off x="1642139" y="3869625"/>
              <a:ext cx="14288" cy="25400"/>
            </a:xfrm>
            <a:custGeom>
              <a:avLst/>
              <a:gdLst>
                <a:gd name="T0" fmla="*/ 0 w 9"/>
                <a:gd name="T1" fmla="*/ 0 h 16"/>
                <a:gd name="T2" fmla="*/ 0 w 9"/>
                <a:gd name="T3" fmla="*/ 0 h 16"/>
                <a:gd name="T4" fmla="*/ 9 w 9"/>
                <a:gd name="T5" fmla="*/ 16 h 16"/>
                <a:gd name="T6" fmla="*/ 0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0" y="0"/>
                  </a:moveTo>
                  <a:lnTo>
                    <a:pt x="0" y="0"/>
                  </a:lnTo>
                  <a:lnTo>
                    <a:pt x="9" y="1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Freeform: Shape 106"/>
            <p:cNvSpPr/>
            <p:nvPr/>
          </p:nvSpPr>
          <p:spPr bwMode="auto">
            <a:xfrm>
              <a:off x="1619914" y="3831525"/>
              <a:ext cx="22225" cy="38100"/>
            </a:xfrm>
            <a:custGeom>
              <a:avLst/>
              <a:gdLst>
                <a:gd name="T0" fmla="*/ 0 w 14"/>
                <a:gd name="T1" fmla="*/ 0 h 24"/>
                <a:gd name="T2" fmla="*/ 14 w 14"/>
                <a:gd name="T3" fmla="*/ 24 h 24"/>
                <a:gd name="T4" fmla="*/ 14 w 14"/>
                <a:gd name="T5" fmla="*/ 24 h 24"/>
                <a:gd name="T6" fmla="*/ 0 w 1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4">
                  <a:moveTo>
                    <a:pt x="0" y="0"/>
                  </a:moveTo>
                  <a:lnTo>
                    <a:pt x="14" y="24"/>
                  </a:lnTo>
                  <a:lnTo>
                    <a:pt x="14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B8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Freeform: Shape 107"/>
            <p:cNvSpPr/>
            <p:nvPr/>
          </p:nvSpPr>
          <p:spPr bwMode="auto">
            <a:xfrm>
              <a:off x="1619914" y="3831525"/>
              <a:ext cx="22225" cy="38100"/>
            </a:xfrm>
            <a:custGeom>
              <a:avLst/>
              <a:gdLst>
                <a:gd name="T0" fmla="*/ 0 w 14"/>
                <a:gd name="T1" fmla="*/ 0 h 24"/>
                <a:gd name="T2" fmla="*/ 14 w 14"/>
                <a:gd name="T3" fmla="*/ 24 h 24"/>
                <a:gd name="T4" fmla="*/ 14 w 14"/>
                <a:gd name="T5" fmla="*/ 24 h 24"/>
                <a:gd name="T6" fmla="*/ 0 w 1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4">
                  <a:moveTo>
                    <a:pt x="0" y="0"/>
                  </a:moveTo>
                  <a:lnTo>
                    <a:pt x="14" y="24"/>
                  </a:lnTo>
                  <a:lnTo>
                    <a:pt x="14" y="2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Freeform: Shape 108"/>
            <p:cNvSpPr/>
            <p:nvPr/>
          </p:nvSpPr>
          <p:spPr bwMode="auto">
            <a:xfrm>
              <a:off x="1642139" y="3869625"/>
              <a:ext cx="14288" cy="25400"/>
            </a:xfrm>
            <a:custGeom>
              <a:avLst/>
              <a:gdLst>
                <a:gd name="T0" fmla="*/ 0 w 9"/>
                <a:gd name="T1" fmla="*/ 0 h 16"/>
                <a:gd name="T2" fmla="*/ 0 w 9"/>
                <a:gd name="T3" fmla="*/ 0 h 16"/>
                <a:gd name="T4" fmla="*/ 9 w 9"/>
                <a:gd name="T5" fmla="*/ 16 h 16"/>
                <a:gd name="T6" fmla="*/ 0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0" y="0"/>
                  </a:moveTo>
                  <a:lnTo>
                    <a:pt x="0" y="0"/>
                  </a:lnTo>
                  <a:lnTo>
                    <a:pt x="9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9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Freeform: Shape 109"/>
            <p:cNvSpPr/>
            <p:nvPr/>
          </p:nvSpPr>
          <p:spPr bwMode="auto">
            <a:xfrm>
              <a:off x="1642139" y="3869625"/>
              <a:ext cx="14288" cy="25400"/>
            </a:xfrm>
            <a:custGeom>
              <a:avLst/>
              <a:gdLst>
                <a:gd name="T0" fmla="*/ 0 w 9"/>
                <a:gd name="T1" fmla="*/ 0 h 16"/>
                <a:gd name="T2" fmla="*/ 0 w 9"/>
                <a:gd name="T3" fmla="*/ 0 h 16"/>
                <a:gd name="T4" fmla="*/ 9 w 9"/>
                <a:gd name="T5" fmla="*/ 16 h 16"/>
                <a:gd name="T6" fmla="*/ 0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0" y="0"/>
                  </a:moveTo>
                  <a:lnTo>
                    <a:pt x="0" y="0"/>
                  </a:lnTo>
                  <a:lnTo>
                    <a:pt x="9" y="1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Freeform: Shape 110"/>
            <p:cNvSpPr/>
            <p:nvPr/>
          </p:nvSpPr>
          <p:spPr bwMode="auto">
            <a:xfrm>
              <a:off x="1116676" y="3152075"/>
              <a:ext cx="82550" cy="34925"/>
            </a:xfrm>
            <a:custGeom>
              <a:avLst/>
              <a:gdLst>
                <a:gd name="T0" fmla="*/ 10 w 39"/>
                <a:gd name="T1" fmla="*/ 1 h 17"/>
                <a:gd name="T2" fmla="*/ 18 w 39"/>
                <a:gd name="T3" fmla="*/ 13 h 17"/>
                <a:gd name="T4" fmla="*/ 18 w 39"/>
                <a:gd name="T5" fmla="*/ 13 h 17"/>
                <a:gd name="T6" fmla="*/ 39 w 39"/>
                <a:gd name="T7" fmla="*/ 17 h 17"/>
                <a:gd name="T8" fmla="*/ 10 w 39"/>
                <a:gd name="T9" fmla="*/ 1 h 17"/>
                <a:gd name="T10" fmla="*/ 5 w 39"/>
                <a:gd name="T11" fmla="*/ 0 h 17"/>
                <a:gd name="T12" fmla="*/ 0 w 39"/>
                <a:gd name="T13" fmla="*/ 1 h 17"/>
                <a:gd name="T14" fmla="*/ 10 w 39"/>
                <a:gd name="T15" fmla="*/ 14 h 17"/>
                <a:gd name="T16" fmla="*/ 14 w 39"/>
                <a:gd name="T17" fmla="*/ 13 h 17"/>
                <a:gd name="T18" fmla="*/ 6 w 39"/>
                <a:gd name="T19" fmla="*/ 0 h 17"/>
                <a:gd name="T20" fmla="*/ 5 w 39"/>
                <a:gd name="T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17">
                  <a:moveTo>
                    <a:pt x="10" y="1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5" y="13"/>
                    <a:pt x="32" y="14"/>
                    <a:pt x="39" y="17"/>
                  </a:cubicBezTo>
                  <a:cubicBezTo>
                    <a:pt x="31" y="8"/>
                    <a:pt x="21" y="2"/>
                    <a:pt x="10" y="1"/>
                  </a:cubicBezTo>
                  <a:moveTo>
                    <a:pt x="5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3" y="5"/>
                    <a:pt x="7" y="9"/>
                    <a:pt x="10" y="14"/>
                  </a:cubicBezTo>
                  <a:cubicBezTo>
                    <a:pt x="11" y="13"/>
                    <a:pt x="13" y="13"/>
                    <a:pt x="14" y="1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B8B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Freeform: Shape 111"/>
            <p:cNvSpPr/>
            <p:nvPr/>
          </p:nvSpPr>
          <p:spPr bwMode="auto">
            <a:xfrm>
              <a:off x="1116676" y="3126675"/>
              <a:ext cx="44450" cy="68263"/>
            </a:xfrm>
            <a:custGeom>
              <a:avLst/>
              <a:gdLst>
                <a:gd name="T0" fmla="*/ 3 w 28"/>
                <a:gd name="T1" fmla="*/ 0 h 43"/>
                <a:gd name="T2" fmla="*/ 0 w 28"/>
                <a:gd name="T3" fmla="*/ 2 h 43"/>
                <a:gd name="T4" fmla="*/ 8 w 28"/>
                <a:gd name="T5" fmla="*/ 16 h 43"/>
                <a:gd name="T6" fmla="*/ 19 w 28"/>
                <a:gd name="T7" fmla="*/ 33 h 43"/>
                <a:gd name="T8" fmla="*/ 25 w 28"/>
                <a:gd name="T9" fmla="*/ 43 h 43"/>
                <a:gd name="T10" fmla="*/ 28 w 28"/>
                <a:gd name="T11" fmla="*/ 42 h 43"/>
                <a:gd name="T12" fmla="*/ 24 w 28"/>
                <a:gd name="T13" fmla="*/ 33 h 43"/>
                <a:gd name="T14" fmla="*/ 13 w 28"/>
                <a:gd name="T15" fmla="*/ 17 h 43"/>
                <a:gd name="T16" fmla="*/ 3 w 28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43">
                  <a:moveTo>
                    <a:pt x="3" y="0"/>
                  </a:moveTo>
                  <a:lnTo>
                    <a:pt x="0" y="2"/>
                  </a:lnTo>
                  <a:lnTo>
                    <a:pt x="8" y="16"/>
                  </a:lnTo>
                  <a:lnTo>
                    <a:pt x="19" y="33"/>
                  </a:lnTo>
                  <a:lnTo>
                    <a:pt x="25" y="43"/>
                  </a:lnTo>
                  <a:lnTo>
                    <a:pt x="28" y="42"/>
                  </a:lnTo>
                  <a:lnTo>
                    <a:pt x="24" y="33"/>
                  </a:lnTo>
                  <a:lnTo>
                    <a:pt x="13" y="1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A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Freeform: Shape 112"/>
            <p:cNvSpPr/>
            <p:nvPr/>
          </p:nvSpPr>
          <p:spPr bwMode="auto">
            <a:xfrm>
              <a:off x="1116676" y="3126675"/>
              <a:ext cx="44450" cy="68263"/>
            </a:xfrm>
            <a:custGeom>
              <a:avLst/>
              <a:gdLst>
                <a:gd name="T0" fmla="*/ 3 w 28"/>
                <a:gd name="T1" fmla="*/ 0 h 43"/>
                <a:gd name="T2" fmla="*/ 0 w 28"/>
                <a:gd name="T3" fmla="*/ 2 h 43"/>
                <a:gd name="T4" fmla="*/ 8 w 28"/>
                <a:gd name="T5" fmla="*/ 16 h 43"/>
                <a:gd name="T6" fmla="*/ 19 w 28"/>
                <a:gd name="T7" fmla="*/ 33 h 43"/>
                <a:gd name="T8" fmla="*/ 25 w 28"/>
                <a:gd name="T9" fmla="*/ 43 h 43"/>
                <a:gd name="T10" fmla="*/ 28 w 28"/>
                <a:gd name="T11" fmla="*/ 42 h 43"/>
                <a:gd name="T12" fmla="*/ 24 w 28"/>
                <a:gd name="T13" fmla="*/ 33 h 43"/>
                <a:gd name="T14" fmla="*/ 13 w 28"/>
                <a:gd name="T15" fmla="*/ 17 h 43"/>
                <a:gd name="T16" fmla="*/ 3 w 28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43">
                  <a:moveTo>
                    <a:pt x="3" y="0"/>
                  </a:moveTo>
                  <a:lnTo>
                    <a:pt x="0" y="2"/>
                  </a:lnTo>
                  <a:lnTo>
                    <a:pt x="8" y="16"/>
                  </a:lnTo>
                  <a:lnTo>
                    <a:pt x="19" y="33"/>
                  </a:lnTo>
                  <a:lnTo>
                    <a:pt x="25" y="43"/>
                  </a:lnTo>
                  <a:lnTo>
                    <a:pt x="28" y="42"/>
                  </a:lnTo>
                  <a:lnTo>
                    <a:pt x="24" y="33"/>
                  </a:lnTo>
                  <a:lnTo>
                    <a:pt x="13" y="17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1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/>
          <p:nvPr/>
        </p:nvSpPr>
        <p:spPr>
          <a:xfrm>
            <a:off x="0" y="1194597"/>
            <a:ext cx="3392882" cy="339288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9" name="组合 28"/>
          <p:cNvGrpSpPr/>
          <p:nvPr/>
        </p:nvGrpSpPr>
        <p:grpSpPr>
          <a:xfrm>
            <a:off x="3221852" y="1410625"/>
            <a:ext cx="1863207" cy="462926"/>
            <a:chOff x="3221852" y="1410625"/>
            <a:chExt cx="1863207" cy="462926"/>
          </a:xfrm>
        </p:grpSpPr>
        <p:sp>
          <p:nvSpPr>
            <p:cNvPr id="5" name="Rectangle: Rounded Corners 5"/>
            <p:cNvSpPr/>
            <p:nvPr/>
          </p:nvSpPr>
          <p:spPr>
            <a:xfrm>
              <a:off x="3221852" y="1410625"/>
              <a:ext cx="1863207" cy="4629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anchor="ctr" anchorCtr="0" forceAA="0" compatLnSpc="1">
              <a:normAutofit/>
            </a:bodyPr>
            <a:lstStyle/>
            <a:p>
              <a:pPr lvl="0" algn="r"/>
              <a:r>
                <a:rPr lang="zh-CN" altLang="en-US" sz="14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6" name="Freeform: Shape 4"/>
            <p:cNvSpPr/>
            <p:nvPr/>
          </p:nvSpPr>
          <p:spPr bwMode="auto">
            <a:xfrm>
              <a:off x="3426346" y="1506690"/>
              <a:ext cx="367352" cy="270792"/>
            </a:xfrm>
            <a:custGeom>
              <a:avLst/>
              <a:gdLst/>
              <a:ahLst/>
              <a:cxnLst>
                <a:cxn ang="0">
                  <a:pos x="10" y="45"/>
                </a:cxn>
                <a:cxn ang="0">
                  <a:pos x="28" y="45"/>
                </a:cxn>
                <a:cxn ang="0">
                  <a:pos x="4" y="30"/>
                </a:cxn>
                <a:cxn ang="0">
                  <a:pos x="65" y="50"/>
                </a:cxn>
                <a:cxn ang="0">
                  <a:pos x="77" y="52"/>
                </a:cxn>
                <a:cxn ang="0">
                  <a:pos x="86" y="46"/>
                </a:cxn>
                <a:cxn ang="0">
                  <a:pos x="94" y="59"/>
                </a:cxn>
                <a:cxn ang="0">
                  <a:pos x="73" y="69"/>
                </a:cxn>
                <a:cxn ang="0">
                  <a:pos x="23" y="59"/>
                </a:cxn>
                <a:cxn ang="0">
                  <a:pos x="3" y="49"/>
                </a:cxn>
                <a:cxn ang="0">
                  <a:pos x="22" y="49"/>
                </a:cxn>
                <a:cxn ang="0">
                  <a:pos x="28" y="52"/>
                </a:cxn>
                <a:cxn ang="0">
                  <a:pos x="45" y="57"/>
                </a:cxn>
                <a:cxn ang="0">
                  <a:pos x="45" y="49"/>
                </a:cxn>
                <a:cxn ang="0">
                  <a:pos x="51" y="47"/>
                </a:cxn>
                <a:cxn ang="0">
                  <a:pos x="51" y="51"/>
                </a:cxn>
                <a:cxn ang="0">
                  <a:pos x="60" y="47"/>
                </a:cxn>
                <a:cxn ang="0">
                  <a:pos x="89" y="30"/>
                </a:cxn>
                <a:cxn ang="0">
                  <a:pos x="70" y="30"/>
                </a:cxn>
                <a:cxn ang="0">
                  <a:pos x="70" y="33"/>
                </a:cxn>
                <a:cxn ang="0">
                  <a:pos x="71" y="40"/>
                </a:cxn>
                <a:cxn ang="0">
                  <a:pos x="72" y="41"/>
                </a:cxn>
                <a:cxn ang="0">
                  <a:pos x="87" y="41"/>
                </a:cxn>
                <a:cxn ang="0">
                  <a:pos x="88" y="34"/>
                </a:cxn>
                <a:cxn ang="0">
                  <a:pos x="89" y="31"/>
                </a:cxn>
                <a:cxn ang="0">
                  <a:pos x="63" y="24"/>
                </a:cxn>
                <a:cxn ang="0">
                  <a:pos x="33" y="14"/>
                </a:cxn>
                <a:cxn ang="0">
                  <a:pos x="36" y="33"/>
                </a:cxn>
                <a:cxn ang="0">
                  <a:pos x="42" y="43"/>
                </a:cxn>
                <a:cxn ang="0">
                  <a:pos x="49" y="44"/>
                </a:cxn>
                <a:cxn ang="0">
                  <a:pos x="55" y="43"/>
                </a:cxn>
                <a:cxn ang="0">
                  <a:pos x="61" y="33"/>
                </a:cxn>
              </a:cxnLst>
              <a:rect l="0" t="0" r="r" b="b"/>
              <a:pathLst>
                <a:path w="94" h="69">
                  <a:moveTo>
                    <a:pt x="2" y="45"/>
                  </a:moveTo>
                  <a:cubicBezTo>
                    <a:pt x="10" y="45"/>
                    <a:pt x="10" y="45"/>
                    <a:pt x="10" y="45"/>
                  </a:cubicBezTo>
                  <a:cubicBezTo>
                    <a:pt x="13" y="48"/>
                    <a:pt x="17" y="48"/>
                    <a:pt x="20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7" y="40"/>
                    <a:pt x="26" y="35"/>
                    <a:pt x="26" y="30"/>
                  </a:cubicBezTo>
                  <a:cubicBezTo>
                    <a:pt x="22" y="19"/>
                    <a:pt x="7" y="20"/>
                    <a:pt x="4" y="30"/>
                  </a:cubicBezTo>
                  <a:cubicBezTo>
                    <a:pt x="2" y="45"/>
                    <a:pt x="2" y="45"/>
                    <a:pt x="2" y="45"/>
                  </a:cubicBezTo>
                  <a:close/>
                  <a:moveTo>
                    <a:pt x="65" y="50"/>
                  </a:moveTo>
                  <a:cubicBezTo>
                    <a:pt x="73" y="46"/>
                    <a:pt x="73" y="46"/>
                    <a:pt x="73" y="46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82" y="52"/>
                    <a:pt x="82" y="52"/>
                    <a:pt x="82" y="5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5"/>
                    <a:pt x="1" y="52"/>
                    <a:pt x="3" y="49"/>
                  </a:cubicBezTo>
                  <a:cubicBezTo>
                    <a:pt x="5" y="49"/>
                    <a:pt x="7" y="49"/>
                    <a:pt x="8" y="49"/>
                  </a:cubicBezTo>
                  <a:cubicBezTo>
                    <a:pt x="13" y="54"/>
                    <a:pt x="17" y="54"/>
                    <a:pt x="22" y="49"/>
                  </a:cubicBezTo>
                  <a:cubicBezTo>
                    <a:pt x="23" y="49"/>
                    <a:pt x="25" y="49"/>
                    <a:pt x="27" y="49"/>
                  </a:cubicBezTo>
                  <a:cubicBezTo>
                    <a:pt x="27" y="50"/>
                    <a:pt x="28" y="51"/>
                    <a:pt x="28" y="52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5" y="50"/>
                    <a:pt x="65" y="50"/>
                    <a:pt x="65" y="50"/>
                  </a:cubicBezTo>
                  <a:close/>
                  <a:moveTo>
                    <a:pt x="89" y="30"/>
                  </a:moveTo>
                  <a:cubicBezTo>
                    <a:pt x="89" y="24"/>
                    <a:pt x="85" y="21"/>
                    <a:pt x="79" y="20"/>
                  </a:cubicBezTo>
                  <a:cubicBezTo>
                    <a:pt x="74" y="20"/>
                    <a:pt x="70" y="24"/>
                    <a:pt x="70" y="30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70" y="31"/>
                    <a:pt x="70" y="32"/>
                    <a:pt x="70" y="33"/>
                  </a:cubicBezTo>
                  <a:cubicBezTo>
                    <a:pt x="70" y="33"/>
                    <a:pt x="70" y="34"/>
                    <a:pt x="71" y="34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77" y="46"/>
                    <a:pt x="81" y="45"/>
                    <a:pt x="87" y="41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7" y="40"/>
                    <a:pt x="87" y="40"/>
                    <a:pt x="87" y="40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88" y="34"/>
                    <a:pt x="89" y="33"/>
                    <a:pt x="89" y="33"/>
                  </a:cubicBezTo>
                  <a:cubicBezTo>
                    <a:pt x="89" y="33"/>
                    <a:pt x="89" y="31"/>
                    <a:pt x="89" y="31"/>
                  </a:cubicBezTo>
                  <a:cubicBezTo>
                    <a:pt x="89" y="30"/>
                    <a:pt x="89" y="30"/>
                    <a:pt x="89" y="30"/>
                  </a:cubicBezTo>
                  <a:close/>
                  <a:moveTo>
                    <a:pt x="63" y="24"/>
                  </a:moveTo>
                  <a:cubicBezTo>
                    <a:pt x="66" y="14"/>
                    <a:pt x="66" y="14"/>
                    <a:pt x="66" y="14"/>
                  </a:cubicBezTo>
                  <a:cubicBezTo>
                    <a:pt x="59" y="13"/>
                    <a:pt x="47" y="0"/>
                    <a:pt x="33" y="1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7"/>
                    <a:pt x="35" y="30"/>
                    <a:pt x="36" y="33"/>
                  </a:cubicBezTo>
                  <a:cubicBezTo>
                    <a:pt x="37" y="37"/>
                    <a:pt x="39" y="40"/>
                    <a:pt x="41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5" y="44"/>
                    <a:pt x="47" y="44"/>
                    <a:pt x="49" y="44"/>
                  </a:cubicBezTo>
                  <a:cubicBezTo>
                    <a:pt x="51" y="44"/>
                    <a:pt x="53" y="44"/>
                    <a:pt x="55" y="44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58" y="40"/>
                    <a:pt x="60" y="37"/>
                    <a:pt x="61" y="33"/>
                  </a:cubicBezTo>
                  <a:cubicBezTo>
                    <a:pt x="62" y="30"/>
                    <a:pt x="63" y="27"/>
                    <a:pt x="63" y="2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" name="Oval 7"/>
          <p:cNvSpPr/>
          <p:nvPr/>
        </p:nvSpPr>
        <p:spPr>
          <a:xfrm>
            <a:off x="4650677" y="3795210"/>
            <a:ext cx="434387" cy="4343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Freeform: Shape 9"/>
          <p:cNvSpPr/>
          <p:nvPr/>
        </p:nvSpPr>
        <p:spPr bwMode="auto">
          <a:xfrm>
            <a:off x="4783354" y="3963129"/>
            <a:ext cx="148106" cy="114857"/>
          </a:xfrm>
          <a:custGeom>
            <a:avLst/>
            <a:gdLst>
              <a:gd name="T0" fmla="*/ 74 w 83"/>
              <a:gd name="T1" fmla="*/ 3 h 64"/>
              <a:gd name="T2" fmla="*/ 41 w 83"/>
              <a:gd name="T3" fmla="*/ 0 h 64"/>
              <a:gd name="T4" fmla="*/ 8 w 83"/>
              <a:gd name="T5" fmla="*/ 3 h 64"/>
              <a:gd name="T6" fmla="*/ 5 w 83"/>
              <a:gd name="T7" fmla="*/ 6 h 64"/>
              <a:gd name="T8" fmla="*/ 5 w 83"/>
              <a:gd name="T9" fmla="*/ 58 h 64"/>
              <a:gd name="T10" fmla="*/ 8 w 83"/>
              <a:gd name="T11" fmla="*/ 61 h 64"/>
              <a:gd name="T12" fmla="*/ 41 w 83"/>
              <a:gd name="T13" fmla="*/ 64 h 64"/>
              <a:gd name="T14" fmla="*/ 74 w 83"/>
              <a:gd name="T15" fmla="*/ 61 h 64"/>
              <a:gd name="T16" fmla="*/ 77 w 83"/>
              <a:gd name="T17" fmla="*/ 58 h 64"/>
              <a:gd name="T18" fmla="*/ 77 w 83"/>
              <a:gd name="T19" fmla="*/ 6 h 64"/>
              <a:gd name="T20" fmla="*/ 74 w 83"/>
              <a:gd name="T21" fmla="*/ 3 h 64"/>
              <a:gd name="T22" fmla="*/ 73 w 83"/>
              <a:gd name="T23" fmla="*/ 57 h 64"/>
              <a:gd name="T24" fmla="*/ 9 w 83"/>
              <a:gd name="T25" fmla="*/ 57 h 64"/>
              <a:gd name="T26" fmla="*/ 9 w 83"/>
              <a:gd name="T27" fmla="*/ 7 h 64"/>
              <a:gd name="T28" fmla="*/ 73 w 83"/>
              <a:gd name="T29" fmla="*/ 7 h 64"/>
              <a:gd name="T30" fmla="*/ 73 w 83"/>
              <a:gd name="T31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3" h="64">
                <a:moveTo>
                  <a:pt x="74" y="3"/>
                </a:moveTo>
                <a:cubicBezTo>
                  <a:pt x="63" y="1"/>
                  <a:pt x="52" y="0"/>
                  <a:pt x="41" y="0"/>
                </a:cubicBezTo>
                <a:cubicBezTo>
                  <a:pt x="30" y="0"/>
                  <a:pt x="19" y="1"/>
                  <a:pt x="8" y="3"/>
                </a:cubicBezTo>
                <a:cubicBezTo>
                  <a:pt x="7" y="3"/>
                  <a:pt x="6" y="4"/>
                  <a:pt x="5" y="6"/>
                </a:cubicBezTo>
                <a:cubicBezTo>
                  <a:pt x="0" y="23"/>
                  <a:pt x="0" y="41"/>
                  <a:pt x="5" y="58"/>
                </a:cubicBezTo>
                <a:cubicBezTo>
                  <a:pt x="6" y="60"/>
                  <a:pt x="7" y="61"/>
                  <a:pt x="8" y="61"/>
                </a:cubicBezTo>
                <a:cubicBezTo>
                  <a:pt x="19" y="63"/>
                  <a:pt x="30" y="64"/>
                  <a:pt x="41" y="64"/>
                </a:cubicBezTo>
                <a:cubicBezTo>
                  <a:pt x="52" y="64"/>
                  <a:pt x="63" y="63"/>
                  <a:pt x="74" y="61"/>
                </a:cubicBezTo>
                <a:cubicBezTo>
                  <a:pt x="75" y="61"/>
                  <a:pt x="76" y="60"/>
                  <a:pt x="77" y="58"/>
                </a:cubicBezTo>
                <a:cubicBezTo>
                  <a:pt x="83" y="41"/>
                  <a:pt x="83" y="23"/>
                  <a:pt x="77" y="6"/>
                </a:cubicBezTo>
                <a:cubicBezTo>
                  <a:pt x="76" y="4"/>
                  <a:pt x="75" y="3"/>
                  <a:pt x="74" y="3"/>
                </a:cubicBezTo>
                <a:close/>
                <a:moveTo>
                  <a:pt x="73" y="57"/>
                </a:moveTo>
                <a:cubicBezTo>
                  <a:pt x="52" y="61"/>
                  <a:pt x="31" y="61"/>
                  <a:pt x="9" y="57"/>
                </a:cubicBezTo>
                <a:cubicBezTo>
                  <a:pt x="4" y="40"/>
                  <a:pt x="4" y="24"/>
                  <a:pt x="9" y="7"/>
                </a:cubicBezTo>
                <a:cubicBezTo>
                  <a:pt x="31" y="2"/>
                  <a:pt x="52" y="2"/>
                  <a:pt x="73" y="7"/>
                </a:cubicBezTo>
                <a:cubicBezTo>
                  <a:pt x="79" y="24"/>
                  <a:pt x="79" y="40"/>
                  <a:pt x="73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Freeform: Shape 10"/>
          <p:cNvSpPr/>
          <p:nvPr/>
        </p:nvSpPr>
        <p:spPr bwMode="auto">
          <a:xfrm>
            <a:off x="4754639" y="3934415"/>
            <a:ext cx="234249" cy="179087"/>
          </a:xfrm>
          <a:custGeom>
            <a:avLst/>
            <a:gdLst>
              <a:gd name="T0" fmla="*/ 125 w 131"/>
              <a:gd name="T1" fmla="*/ 10 h 100"/>
              <a:gd name="T2" fmla="*/ 118 w 131"/>
              <a:gd name="T3" fmla="*/ 4 h 100"/>
              <a:gd name="T4" fmla="*/ 65 w 131"/>
              <a:gd name="T5" fmla="*/ 0 h 100"/>
              <a:gd name="T6" fmla="*/ 13 w 131"/>
              <a:gd name="T7" fmla="*/ 4 h 100"/>
              <a:gd name="T8" fmla="*/ 6 w 131"/>
              <a:gd name="T9" fmla="*/ 10 h 100"/>
              <a:gd name="T10" fmla="*/ 6 w 131"/>
              <a:gd name="T11" fmla="*/ 87 h 100"/>
              <a:gd name="T12" fmla="*/ 13 w 131"/>
              <a:gd name="T13" fmla="*/ 93 h 100"/>
              <a:gd name="T14" fmla="*/ 38 w 131"/>
              <a:gd name="T15" fmla="*/ 96 h 100"/>
              <a:gd name="T16" fmla="*/ 37 w 131"/>
              <a:gd name="T17" fmla="*/ 96 h 100"/>
              <a:gd name="T18" fmla="*/ 65 w 131"/>
              <a:gd name="T19" fmla="*/ 100 h 100"/>
              <a:gd name="T20" fmla="*/ 93 w 131"/>
              <a:gd name="T21" fmla="*/ 96 h 100"/>
              <a:gd name="T22" fmla="*/ 92 w 131"/>
              <a:gd name="T23" fmla="*/ 96 h 100"/>
              <a:gd name="T24" fmla="*/ 118 w 131"/>
              <a:gd name="T25" fmla="*/ 93 h 100"/>
              <a:gd name="T26" fmla="*/ 125 w 131"/>
              <a:gd name="T27" fmla="*/ 87 h 100"/>
              <a:gd name="T28" fmla="*/ 125 w 131"/>
              <a:gd name="T29" fmla="*/ 10 h 100"/>
              <a:gd name="T30" fmla="*/ 117 w 131"/>
              <a:gd name="T31" fmla="*/ 85 h 100"/>
              <a:gd name="T32" fmla="*/ 14 w 131"/>
              <a:gd name="T33" fmla="*/ 85 h 100"/>
              <a:gd name="T34" fmla="*/ 14 w 131"/>
              <a:gd name="T35" fmla="*/ 12 h 100"/>
              <a:gd name="T36" fmla="*/ 117 w 131"/>
              <a:gd name="T37" fmla="*/ 12 h 100"/>
              <a:gd name="T38" fmla="*/ 117 w 131"/>
              <a:gd name="T39" fmla="*/ 85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1" h="100">
                <a:moveTo>
                  <a:pt x="125" y="10"/>
                </a:moveTo>
                <a:cubicBezTo>
                  <a:pt x="124" y="6"/>
                  <a:pt x="121" y="4"/>
                  <a:pt x="118" y="4"/>
                </a:cubicBezTo>
                <a:cubicBezTo>
                  <a:pt x="100" y="1"/>
                  <a:pt x="83" y="0"/>
                  <a:pt x="65" y="0"/>
                </a:cubicBezTo>
                <a:cubicBezTo>
                  <a:pt x="48" y="0"/>
                  <a:pt x="30" y="1"/>
                  <a:pt x="13" y="4"/>
                </a:cubicBezTo>
                <a:cubicBezTo>
                  <a:pt x="9" y="4"/>
                  <a:pt x="7" y="6"/>
                  <a:pt x="6" y="10"/>
                </a:cubicBezTo>
                <a:cubicBezTo>
                  <a:pt x="0" y="35"/>
                  <a:pt x="0" y="61"/>
                  <a:pt x="6" y="87"/>
                </a:cubicBezTo>
                <a:cubicBezTo>
                  <a:pt x="7" y="90"/>
                  <a:pt x="9" y="93"/>
                  <a:pt x="13" y="93"/>
                </a:cubicBezTo>
                <a:cubicBezTo>
                  <a:pt x="21" y="94"/>
                  <a:pt x="29" y="95"/>
                  <a:pt x="38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9"/>
                  <a:pt x="50" y="100"/>
                  <a:pt x="65" y="100"/>
                </a:cubicBezTo>
                <a:cubicBezTo>
                  <a:pt x="81" y="100"/>
                  <a:pt x="93" y="99"/>
                  <a:pt x="93" y="96"/>
                </a:cubicBezTo>
                <a:cubicBezTo>
                  <a:pt x="93" y="96"/>
                  <a:pt x="93" y="96"/>
                  <a:pt x="92" y="96"/>
                </a:cubicBezTo>
                <a:cubicBezTo>
                  <a:pt x="101" y="95"/>
                  <a:pt x="109" y="94"/>
                  <a:pt x="118" y="93"/>
                </a:cubicBezTo>
                <a:cubicBezTo>
                  <a:pt x="121" y="93"/>
                  <a:pt x="124" y="90"/>
                  <a:pt x="125" y="87"/>
                </a:cubicBezTo>
                <a:cubicBezTo>
                  <a:pt x="131" y="61"/>
                  <a:pt x="131" y="35"/>
                  <a:pt x="125" y="10"/>
                </a:cubicBezTo>
                <a:close/>
                <a:moveTo>
                  <a:pt x="117" y="85"/>
                </a:moveTo>
                <a:cubicBezTo>
                  <a:pt x="82" y="89"/>
                  <a:pt x="48" y="89"/>
                  <a:pt x="14" y="85"/>
                </a:cubicBezTo>
                <a:cubicBezTo>
                  <a:pt x="8" y="61"/>
                  <a:pt x="8" y="36"/>
                  <a:pt x="14" y="12"/>
                </a:cubicBezTo>
                <a:cubicBezTo>
                  <a:pt x="48" y="7"/>
                  <a:pt x="82" y="7"/>
                  <a:pt x="117" y="12"/>
                </a:cubicBezTo>
                <a:cubicBezTo>
                  <a:pt x="123" y="36"/>
                  <a:pt x="123" y="61"/>
                  <a:pt x="117" y="8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Freeform: Shape 11"/>
          <p:cNvSpPr/>
          <p:nvPr/>
        </p:nvSpPr>
        <p:spPr bwMode="auto">
          <a:xfrm>
            <a:off x="4935238" y="3969930"/>
            <a:ext cx="21158" cy="21914"/>
          </a:xfrm>
          <a:custGeom>
            <a:avLst/>
            <a:gdLst>
              <a:gd name="T0" fmla="*/ 6 w 12"/>
              <a:gd name="T1" fmla="*/ 12 h 12"/>
              <a:gd name="T2" fmla="*/ 12 w 12"/>
              <a:gd name="T3" fmla="*/ 6 h 12"/>
              <a:gd name="T4" fmla="*/ 6 w 12"/>
              <a:gd name="T5" fmla="*/ 0 h 12"/>
              <a:gd name="T6" fmla="*/ 0 w 12"/>
              <a:gd name="T7" fmla="*/ 6 h 12"/>
              <a:gd name="T8" fmla="*/ 6 w 12"/>
              <a:gd name="T9" fmla="*/ 12 h 12"/>
              <a:gd name="T10" fmla="*/ 6 w 12"/>
              <a:gd name="T11" fmla="*/ 4 h 12"/>
              <a:gd name="T12" fmla="*/ 8 w 12"/>
              <a:gd name="T13" fmla="*/ 6 h 12"/>
              <a:gd name="T14" fmla="*/ 6 w 12"/>
              <a:gd name="T15" fmla="*/ 8 h 12"/>
              <a:gd name="T16" fmla="*/ 4 w 12"/>
              <a:gd name="T17" fmla="*/ 6 h 12"/>
              <a:gd name="T18" fmla="*/ 6 w 12"/>
              <a:gd name="T19" fmla="*/ 4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" h="12">
                <a:moveTo>
                  <a:pt x="6" y="12"/>
                </a:moveTo>
                <a:cubicBezTo>
                  <a:pt x="9" y="12"/>
                  <a:pt x="12" y="10"/>
                  <a:pt x="12" y="6"/>
                </a:cubicBezTo>
                <a:cubicBezTo>
                  <a:pt x="12" y="3"/>
                  <a:pt x="9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10"/>
                  <a:pt x="3" y="12"/>
                  <a:pt x="6" y="12"/>
                </a:cubicBezTo>
                <a:close/>
                <a:moveTo>
                  <a:pt x="6" y="4"/>
                </a:moveTo>
                <a:cubicBezTo>
                  <a:pt x="7" y="4"/>
                  <a:pt x="8" y="5"/>
                  <a:pt x="8" y="6"/>
                </a:cubicBezTo>
                <a:cubicBezTo>
                  <a:pt x="8" y="8"/>
                  <a:pt x="7" y="8"/>
                  <a:pt x="6" y="8"/>
                </a:cubicBezTo>
                <a:cubicBezTo>
                  <a:pt x="5" y="8"/>
                  <a:pt x="4" y="8"/>
                  <a:pt x="4" y="6"/>
                </a:cubicBezTo>
                <a:cubicBezTo>
                  <a:pt x="4" y="5"/>
                  <a:pt x="5" y="4"/>
                  <a:pt x="6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Freeform: Shape 12"/>
          <p:cNvSpPr/>
          <p:nvPr/>
        </p:nvSpPr>
        <p:spPr bwMode="auto">
          <a:xfrm>
            <a:off x="4927681" y="4063629"/>
            <a:ext cx="28715" cy="6800"/>
          </a:xfrm>
          <a:custGeom>
            <a:avLst/>
            <a:gdLst>
              <a:gd name="T0" fmla="*/ 14 w 16"/>
              <a:gd name="T1" fmla="*/ 0 h 4"/>
              <a:gd name="T2" fmla="*/ 2 w 16"/>
              <a:gd name="T3" fmla="*/ 0 h 4"/>
              <a:gd name="T4" fmla="*/ 0 w 16"/>
              <a:gd name="T5" fmla="*/ 2 h 4"/>
              <a:gd name="T6" fmla="*/ 2 w 16"/>
              <a:gd name="T7" fmla="*/ 4 h 4"/>
              <a:gd name="T8" fmla="*/ 14 w 16"/>
              <a:gd name="T9" fmla="*/ 4 h 4"/>
              <a:gd name="T10" fmla="*/ 16 w 16"/>
              <a:gd name="T11" fmla="*/ 2 h 4"/>
              <a:gd name="T12" fmla="*/ 14 w 16"/>
              <a:gd name="T13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" h="4">
                <a:moveTo>
                  <a:pt x="14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4"/>
                  <a:pt x="2" y="4"/>
                </a:cubicBezTo>
                <a:cubicBezTo>
                  <a:pt x="14" y="4"/>
                  <a:pt x="14" y="4"/>
                  <a:pt x="14" y="4"/>
                </a:cubicBezTo>
                <a:cubicBezTo>
                  <a:pt x="15" y="4"/>
                  <a:pt x="16" y="4"/>
                  <a:pt x="16" y="2"/>
                </a:cubicBezTo>
                <a:cubicBezTo>
                  <a:pt x="16" y="1"/>
                  <a:pt x="15" y="0"/>
                  <a:pt x="1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Freeform: Shape 13"/>
          <p:cNvSpPr/>
          <p:nvPr/>
        </p:nvSpPr>
        <p:spPr bwMode="auto">
          <a:xfrm>
            <a:off x="4935238" y="4041716"/>
            <a:ext cx="28715" cy="7556"/>
          </a:xfrm>
          <a:custGeom>
            <a:avLst/>
            <a:gdLst>
              <a:gd name="T0" fmla="*/ 14 w 16"/>
              <a:gd name="T1" fmla="*/ 0 h 4"/>
              <a:gd name="T2" fmla="*/ 2 w 16"/>
              <a:gd name="T3" fmla="*/ 0 h 4"/>
              <a:gd name="T4" fmla="*/ 0 w 16"/>
              <a:gd name="T5" fmla="*/ 2 h 4"/>
              <a:gd name="T6" fmla="*/ 2 w 16"/>
              <a:gd name="T7" fmla="*/ 4 h 4"/>
              <a:gd name="T8" fmla="*/ 14 w 16"/>
              <a:gd name="T9" fmla="*/ 4 h 4"/>
              <a:gd name="T10" fmla="*/ 16 w 16"/>
              <a:gd name="T11" fmla="*/ 2 h 4"/>
              <a:gd name="T12" fmla="*/ 14 w 16"/>
              <a:gd name="T13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" h="4">
                <a:moveTo>
                  <a:pt x="14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4"/>
                  <a:pt x="2" y="4"/>
                </a:cubicBezTo>
                <a:cubicBezTo>
                  <a:pt x="14" y="4"/>
                  <a:pt x="14" y="4"/>
                  <a:pt x="14" y="4"/>
                </a:cubicBezTo>
                <a:cubicBezTo>
                  <a:pt x="15" y="4"/>
                  <a:pt x="16" y="4"/>
                  <a:pt x="16" y="2"/>
                </a:cubicBezTo>
                <a:cubicBezTo>
                  <a:pt x="16" y="1"/>
                  <a:pt x="15" y="0"/>
                  <a:pt x="1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Freeform: Shape 14"/>
          <p:cNvSpPr/>
          <p:nvPr/>
        </p:nvSpPr>
        <p:spPr bwMode="auto">
          <a:xfrm>
            <a:off x="4935238" y="4020558"/>
            <a:ext cx="28715" cy="6800"/>
          </a:xfrm>
          <a:custGeom>
            <a:avLst/>
            <a:gdLst>
              <a:gd name="T0" fmla="*/ 14 w 16"/>
              <a:gd name="T1" fmla="*/ 0 h 4"/>
              <a:gd name="T2" fmla="*/ 2 w 16"/>
              <a:gd name="T3" fmla="*/ 0 h 4"/>
              <a:gd name="T4" fmla="*/ 0 w 16"/>
              <a:gd name="T5" fmla="*/ 2 h 4"/>
              <a:gd name="T6" fmla="*/ 2 w 16"/>
              <a:gd name="T7" fmla="*/ 4 h 4"/>
              <a:gd name="T8" fmla="*/ 14 w 16"/>
              <a:gd name="T9" fmla="*/ 4 h 4"/>
              <a:gd name="T10" fmla="*/ 16 w 16"/>
              <a:gd name="T11" fmla="*/ 2 h 4"/>
              <a:gd name="T12" fmla="*/ 14 w 16"/>
              <a:gd name="T13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" h="4">
                <a:moveTo>
                  <a:pt x="14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4"/>
                  <a:pt x="2" y="4"/>
                </a:cubicBezTo>
                <a:cubicBezTo>
                  <a:pt x="14" y="4"/>
                  <a:pt x="14" y="4"/>
                  <a:pt x="14" y="4"/>
                </a:cubicBezTo>
                <a:cubicBezTo>
                  <a:pt x="15" y="4"/>
                  <a:pt x="16" y="4"/>
                  <a:pt x="16" y="2"/>
                </a:cubicBezTo>
                <a:cubicBezTo>
                  <a:pt x="16" y="1"/>
                  <a:pt x="15" y="0"/>
                  <a:pt x="1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Freeform: Shape 15"/>
          <p:cNvSpPr/>
          <p:nvPr/>
        </p:nvSpPr>
        <p:spPr bwMode="auto">
          <a:xfrm>
            <a:off x="4813580" y="3991844"/>
            <a:ext cx="43072" cy="28715"/>
          </a:xfrm>
          <a:custGeom>
            <a:avLst/>
            <a:gdLst>
              <a:gd name="T0" fmla="*/ 22 w 24"/>
              <a:gd name="T1" fmla="*/ 0 h 16"/>
              <a:gd name="T2" fmla="*/ 4 w 24"/>
              <a:gd name="T3" fmla="*/ 1 h 16"/>
              <a:gd name="T4" fmla="*/ 1 w 24"/>
              <a:gd name="T5" fmla="*/ 3 h 16"/>
              <a:gd name="T6" fmla="*/ 0 w 24"/>
              <a:gd name="T7" fmla="*/ 14 h 16"/>
              <a:gd name="T8" fmla="*/ 2 w 24"/>
              <a:gd name="T9" fmla="*/ 16 h 16"/>
              <a:gd name="T10" fmla="*/ 4 w 24"/>
              <a:gd name="T11" fmla="*/ 14 h 16"/>
              <a:gd name="T12" fmla="*/ 5 w 24"/>
              <a:gd name="T13" fmla="*/ 7 h 16"/>
              <a:gd name="T14" fmla="*/ 7 w 24"/>
              <a:gd name="T15" fmla="*/ 5 h 16"/>
              <a:gd name="T16" fmla="*/ 22 w 24"/>
              <a:gd name="T17" fmla="*/ 4 h 16"/>
              <a:gd name="T18" fmla="*/ 24 w 24"/>
              <a:gd name="T19" fmla="*/ 2 h 16"/>
              <a:gd name="T20" fmla="*/ 22 w 24"/>
              <a:gd name="T2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" h="16">
                <a:moveTo>
                  <a:pt x="22" y="0"/>
                </a:moveTo>
                <a:cubicBezTo>
                  <a:pt x="4" y="1"/>
                  <a:pt x="4" y="1"/>
                  <a:pt x="4" y="1"/>
                </a:cubicBezTo>
                <a:cubicBezTo>
                  <a:pt x="3" y="1"/>
                  <a:pt x="2" y="2"/>
                  <a:pt x="1" y="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6"/>
                  <a:pt x="1" y="16"/>
                  <a:pt x="2" y="16"/>
                </a:cubicBezTo>
                <a:cubicBezTo>
                  <a:pt x="3" y="16"/>
                  <a:pt x="4" y="16"/>
                  <a:pt x="4" y="14"/>
                </a:cubicBezTo>
                <a:cubicBezTo>
                  <a:pt x="5" y="7"/>
                  <a:pt x="5" y="7"/>
                  <a:pt x="5" y="7"/>
                </a:cubicBezTo>
                <a:cubicBezTo>
                  <a:pt x="5" y="6"/>
                  <a:pt x="6" y="5"/>
                  <a:pt x="7" y="5"/>
                </a:cubicBezTo>
                <a:cubicBezTo>
                  <a:pt x="22" y="4"/>
                  <a:pt x="22" y="4"/>
                  <a:pt x="22" y="4"/>
                </a:cubicBezTo>
                <a:cubicBezTo>
                  <a:pt x="23" y="4"/>
                  <a:pt x="24" y="3"/>
                  <a:pt x="24" y="2"/>
                </a:cubicBezTo>
                <a:cubicBezTo>
                  <a:pt x="24" y="0"/>
                  <a:pt x="23" y="0"/>
                  <a:pt x="2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Oval 17"/>
          <p:cNvSpPr/>
          <p:nvPr/>
        </p:nvSpPr>
        <p:spPr>
          <a:xfrm>
            <a:off x="4650677" y="2951148"/>
            <a:ext cx="434387" cy="4343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Freeform: Shape 19"/>
          <p:cNvSpPr/>
          <p:nvPr/>
        </p:nvSpPr>
        <p:spPr bwMode="auto">
          <a:xfrm>
            <a:off x="4756151" y="3065039"/>
            <a:ext cx="214603" cy="229715"/>
          </a:xfrm>
          <a:custGeom>
            <a:avLst/>
            <a:gdLst>
              <a:gd name="T0" fmla="*/ 104 w 120"/>
              <a:gd name="T1" fmla="*/ 0 h 128"/>
              <a:gd name="T2" fmla="*/ 16 w 120"/>
              <a:gd name="T3" fmla="*/ 0 h 128"/>
              <a:gd name="T4" fmla="*/ 0 w 120"/>
              <a:gd name="T5" fmla="*/ 16 h 128"/>
              <a:gd name="T6" fmla="*/ 0 w 120"/>
              <a:gd name="T7" fmla="*/ 112 h 128"/>
              <a:gd name="T8" fmla="*/ 16 w 120"/>
              <a:gd name="T9" fmla="*/ 128 h 128"/>
              <a:gd name="T10" fmla="*/ 104 w 120"/>
              <a:gd name="T11" fmla="*/ 128 h 128"/>
              <a:gd name="T12" fmla="*/ 120 w 120"/>
              <a:gd name="T13" fmla="*/ 112 h 128"/>
              <a:gd name="T14" fmla="*/ 120 w 120"/>
              <a:gd name="T15" fmla="*/ 16 h 128"/>
              <a:gd name="T16" fmla="*/ 104 w 120"/>
              <a:gd name="T17" fmla="*/ 0 h 128"/>
              <a:gd name="T18" fmla="*/ 112 w 120"/>
              <a:gd name="T19" fmla="*/ 112 h 128"/>
              <a:gd name="T20" fmla="*/ 104 w 120"/>
              <a:gd name="T21" fmla="*/ 120 h 128"/>
              <a:gd name="T22" fmla="*/ 16 w 120"/>
              <a:gd name="T23" fmla="*/ 120 h 128"/>
              <a:gd name="T24" fmla="*/ 8 w 120"/>
              <a:gd name="T25" fmla="*/ 112 h 128"/>
              <a:gd name="T26" fmla="*/ 8 w 120"/>
              <a:gd name="T27" fmla="*/ 16 h 128"/>
              <a:gd name="T28" fmla="*/ 16 w 120"/>
              <a:gd name="T29" fmla="*/ 8 h 128"/>
              <a:gd name="T30" fmla="*/ 104 w 120"/>
              <a:gd name="T31" fmla="*/ 8 h 128"/>
              <a:gd name="T32" fmla="*/ 112 w 120"/>
              <a:gd name="T33" fmla="*/ 16 h 128"/>
              <a:gd name="T34" fmla="*/ 112 w 120"/>
              <a:gd name="T3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0" h="128">
                <a:moveTo>
                  <a:pt x="104" y="0"/>
                </a:move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8" y="128"/>
                  <a:pt x="16" y="12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13" y="128"/>
                  <a:pt x="120" y="121"/>
                  <a:pt x="120" y="112"/>
                </a:cubicBezTo>
                <a:cubicBezTo>
                  <a:pt x="120" y="16"/>
                  <a:pt x="120" y="16"/>
                  <a:pt x="120" y="16"/>
                </a:cubicBezTo>
                <a:cubicBezTo>
                  <a:pt x="120" y="7"/>
                  <a:pt x="113" y="0"/>
                  <a:pt x="104" y="0"/>
                </a:cubicBezTo>
                <a:close/>
                <a:moveTo>
                  <a:pt x="112" y="112"/>
                </a:moveTo>
                <a:cubicBezTo>
                  <a:pt x="112" y="116"/>
                  <a:pt x="109" y="120"/>
                  <a:pt x="104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2" y="8"/>
                  <a:pt x="16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09" y="8"/>
                  <a:pt x="112" y="11"/>
                  <a:pt x="112" y="16"/>
                </a:cubicBezTo>
                <a:lnTo>
                  <a:pt x="112" y="1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Freeform: Shape 20"/>
          <p:cNvSpPr/>
          <p:nvPr/>
        </p:nvSpPr>
        <p:spPr bwMode="auto">
          <a:xfrm>
            <a:off x="4784865" y="3093753"/>
            <a:ext cx="157174" cy="143572"/>
          </a:xfrm>
          <a:custGeom>
            <a:avLst/>
            <a:gdLst>
              <a:gd name="T0" fmla="*/ 84 w 88"/>
              <a:gd name="T1" fmla="*/ 0 h 80"/>
              <a:gd name="T2" fmla="*/ 4 w 88"/>
              <a:gd name="T3" fmla="*/ 0 h 80"/>
              <a:gd name="T4" fmla="*/ 0 w 88"/>
              <a:gd name="T5" fmla="*/ 4 h 80"/>
              <a:gd name="T6" fmla="*/ 0 w 88"/>
              <a:gd name="T7" fmla="*/ 76 h 80"/>
              <a:gd name="T8" fmla="*/ 4 w 88"/>
              <a:gd name="T9" fmla="*/ 80 h 80"/>
              <a:gd name="T10" fmla="*/ 84 w 88"/>
              <a:gd name="T11" fmla="*/ 80 h 80"/>
              <a:gd name="T12" fmla="*/ 88 w 88"/>
              <a:gd name="T13" fmla="*/ 76 h 80"/>
              <a:gd name="T14" fmla="*/ 88 w 88"/>
              <a:gd name="T15" fmla="*/ 4 h 80"/>
              <a:gd name="T16" fmla="*/ 84 w 88"/>
              <a:gd name="T17" fmla="*/ 0 h 80"/>
              <a:gd name="T18" fmla="*/ 84 w 88"/>
              <a:gd name="T19" fmla="*/ 4 h 80"/>
              <a:gd name="T20" fmla="*/ 84 w 88"/>
              <a:gd name="T21" fmla="*/ 59 h 80"/>
              <a:gd name="T22" fmla="*/ 71 w 88"/>
              <a:gd name="T23" fmla="*/ 45 h 80"/>
              <a:gd name="T24" fmla="*/ 68 w 88"/>
              <a:gd name="T25" fmla="*/ 44 h 80"/>
              <a:gd name="T26" fmla="*/ 65 w 88"/>
              <a:gd name="T27" fmla="*/ 45 h 80"/>
              <a:gd name="T28" fmla="*/ 55 w 88"/>
              <a:gd name="T29" fmla="*/ 57 h 80"/>
              <a:gd name="T30" fmla="*/ 23 w 88"/>
              <a:gd name="T31" fmla="*/ 21 h 80"/>
              <a:gd name="T32" fmla="*/ 20 w 88"/>
              <a:gd name="T33" fmla="*/ 20 h 80"/>
              <a:gd name="T34" fmla="*/ 17 w 88"/>
              <a:gd name="T35" fmla="*/ 21 h 80"/>
              <a:gd name="T36" fmla="*/ 4 w 88"/>
              <a:gd name="T37" fmla="*/ 36 h 80"/>
              <a:gd name="T38" fmla="*/ 4 w 88"/>
              <a:gd name="T39" fmla="*/ 4 h 80"/>
              <a:gd name="T40" fmla="*/ 84 w 88"/>
              <a:gd name="T41" fmla="*/ 4 h 80"/>
              <a:gd name="T42" fmla="*/ 4 w 88"/>
              <a:gd name="T43" fmla="*/ 42 h 80"/>
              <a:gd name="T44" fmla="*/ 20 w 88"/>
              <a:gd name="T45" fmla="*/ 24 h 80"/>
              <a:gd name="T46" fmla="*/ 53 w 88"/>
              <a:gd name="T47" fmla="*/ 60 h 80"/>
              <a:gd name="T48" fmla="*/ 55 w 88"/>
              <a:gd name="T49" fmla="*/ 63 h 80"/>
              <a:gd name="T50" fmla="*/ 66 w 88"/>
              <a:gd name="T51" fmla="*/ 76 h 80"/>
              <a:gd name="T52" fmla="*/ 4 w 88"/>
              <a:gd name="T53" fmla="*/ 76 h 80"/>
              <a:gd name="T54" fmla="*/ 4 w 88"/>
              <a:gd name="T55" fmla="*/ 42 h 80"/>
              <a:gd name="T56" fmla="*/ 71 w 88"/>
              <a:gd name="T57" fmla="*/ 76 h 80"/>
              <a:gd name="T58" fmla="*/ 58 w 88"/>
              <a:gd name="T59" fmla="*/ 60 h 80"/>
              <a:gd name="T60" fmla="*/ 68 w 88"/>
              <a:gd name="T61" fmla="*/ 48 h 80"/>
              <a:gd name="T62" fmla="*/ 84 w 88"/>
              <a:gd name="T63" fmla="*/ 65 h 80"/>
              <a:gd name="T64" fmla="*/ 84 w 88"/>
              <a:gd name="T65" fmla="*/ 76 h 80"/>
              <a:gd name="T66" fmla="*/ 71 w 88"/>
              <a:gd name="T67" fmla="*/ 7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8" h="80">
                <a:moveTo>
                  <a:pt x="84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8"/>
                  <a:pt x="2" y="80"/>
                  <a:pt x="4" y="80"/>
                </a:cubicBezTo>
                <a:cubicBezTo>
                  <a:pt x="84" y="80"/>
                  <a:pt x="84" y="80"/>
                  <a:pt x="84" y="80"/>
                </a:cubicBezTo>
                <a:cubicBezTo>
                  <a:pt x="87" y="80"/>
                  <a:pt x="88" y="78"/>
                  <a:pt x="88" y="76"/>
                </a:cubicBezTo>
                <a:cubicBezTo>
                  <a:pt x="88" y="4"/>
                  <a:pt x="88" y="4"/>
                  <a:pt x="88" y="4"/>
                </a:cubicBezTo>
                <a:cubicBezTo>
                  <a:pt x="88" y="2"/>
                  <a:pt x="87" y="0"/>
                  <a:pt x="84" y="0"/>
                </a:cubicBezTo>
                <a:close/>
                <a:moveTo>
                  <a:pt x="84" y="4"/>
                </a:moveTo>
                <a:cubicBezTo>
                  <a:pt x="84" y="59"/>
                  <a:pt x="84" y="59"/>
                  <a:pt x="84" y="59"/>
                </a:cubicBezTo>
                <a:cubicBezTo>
                  <a:pt x="71" y="45"/>
                  <a:pt x="71" y="45"/>
                  <a:pt x="71" y="45"/>
                </a:cubicBezTo>
                <a:cubicBezTo>
                  <a:pt x="71" y="44"/>
                  <a:pt x="70" y="44"/>
                  <a:pt x="68" y="44"/>
                </a:cubicBezTo>
                <a:cubicBezTo>
                  <a:pt x="67" y="44"/>
                  <a:pt x="66" y="44"/>
                  <a:pt x="65" y="45"/>
                </a:cubicBezTo>
                <a:cubicBezTo>
                  <a:pt x="55" y="57"/>
                  <a:pt x="55" y="57"/>
                  <a:pt x="55" y="57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20"/>
                  <a:pt x="22" y="20"/>
                  <a:pt x="20" y="20"/>
                </a:cubicBezTo>
                <a:cubicBezTo>
                  <a:pt x="19" y="20"/>
                  <a:pt x="18" y="20"/>
                  <a:pt x="17" y="21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4"/>
                  <a:pt x="4" y="4"/>
                  <a:pt x="4" y="4"/>
                </a:cubicBezTo>
                <a:lnTo>
                  <a:pt x="84" y="4"/>
                </a:lnTo>
                <a:close/>
                <a:moveTo>
                  <a:pt x="4" y="42"/>
                </a:moveTo>
                <a:cubicBezTo>
                  <a:pt x="20" y="24"/>
                  <a:pt x="20" y="24"/>
                  <a:pt x="20" y="24"/>
                </a:cubicBezTo>
                <a:cubicBezTo>
                  <a:pt x="53" y="60"/>
                  <a:pt x="53" y="60"/>
                  <a:pt x="53" y="60"/>
                </a:cubicBezTo>
                <a:cubicBezTo>
                  <a:pt x="55" y="63"/>
                  <a:pt x="55" y="63"/>
                  <a:pt x="55" y="63"/>
                </a:cubicBezTo>
                <a:cubicBezTo>
                  <a:pt x="66" y="76"/>
                  <a:pt x="66" y="76"/>
                  <a:pt x="66" y="76"/>
                </a:cubicBezTo>
                <a:cubicBezTo>
                  <a:pt x="4" y="76"/>
                  <a:pt x="4" y="76"/>
                  <a:pt x="4" y="76"/>
                </a:cubicBezTo>
                <a:lnTo>
                  <a:pt x="4" y="42"/>
                </a:lnTo>
                <a:close/>
                <a:moveTo>
                  <a:pt x="71" y="76"/>
                </a:moveTo>
                <a:cubicBezTo>
                  <a:pt x="58" y="60"/>
                  <a:pt x="58" y="60"/>
                  <a:pt x="58" y="60"/>
                </a:cubicBezTo>
                <a:cubicBezTo>
                  <a:pt x="68" y="48"/>
                  <a:pt x="68" y="48"/>
                  <a:pt x="68" y="48"/>
                </a:cubicBezTo>
                <a:cubicBezTo>
                  <a:pt x="84" y="65"/>
                  <a:pt x="84" y="65"/>
                  <a:pt x="84" y="65"/>
                </a:cubicBezTo>
                <a:cubicBezTo>
                  <a:pt x="84" y="76"/>
                  <a:pt x="84" y="76"/>
                  <a:pt x="84" y="76"/>
                </a:cubicBezTo>
                <a:lnTo>
                  <a:pt x="71" y="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Freeform: Shape 21"/>
          <p:cNvSpPr/>
          <p:nvPr/>
        </p:nvSpPr>
        <p:spPr bwMode="auto">
          <a:xfrm>
            <a:off x="4870253" y="3115667"/>
            <a:ext cx="43072" cy="43071"/>
          </a:xfrm>
          <a:custGeom>
            <a:avLst/>
            <a:gdLst>
              <a:gd name="T0" fmla="*/ 12 w 24"/>
              <a:gd name="T1" fmla="*/ 24 h 24"/>
              <a:gd name="T2" fmla="*/ 24 w 24"/>
              <a:gd name="T3" fmla="*/ 12 h 24"/>
              <a:gd name="T4" fmla="*/ 12 w 24"/>
              <a:gd name="T5" fmla="*/ 0 h 24"/>
              <a:gd name="T6" fmla="*/ 0 w 24"/>
              <a:gd name="T7" fmla="*/ 12 h 24"/>
              <a:gd name="T8" fmla="*/ 12 w 24"/>
              <a:gd name="T9" fmla="*/ 24 h 24"/>
              <a:gd name="T10" fmla="*/ 12 w 24"/>
              <a:gd name="T11" fmla="*/ 4 h 24"/>
              <a:gd name="T12" fmla="*/ 20 w 24"/>
              <a:gd name="T13" fmla="*/ 12 h 24"/>
              <a:gd name="T14" fmla="*/ 12 w 24"/>
              <a:gd name="T15" fmla="*/ 20 h 24"/>
              <a:gd name="T16" fmla="*/ 4 w 24"/>
              <a:gd name="T17" fmla="*/ 12 h 24"/>
              <a:gd name="T18" fmla="*/ 12 w 24"/>
              <a:gd name="T19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" h="24">
                <a:moveTo>
                  <a:pt x="12" y="24"/>
                </a:moveTo>
                <a:cubicBezTo>
                  <a:pt x="19" y="24"/>
                  <a:pt x="24" y="19"/>
                  <a:pt x="24" y="12"/>
                </a:cubicBezTo>
                <a:cubicBezTo>
                  <a:pt x="24" y="5"/>
                  <a:pt x="19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19"/>
                  <a:pt x="6" y="24"/>
                  <a:pt x="12" y="24"/>
                </a:cubicBezTo>
                <a:close/>
                <a:moveTo>
                  <a:pt x="12" y="4"/>
                </a:moveTo>
                <a:cubicBezTo>
                  <a:pt x="17" y="4"/>
                  <a:pt x="20" y="7"/>
                  <a:pt x="20" y="12"/>
                </a:cubicBezTo>
                <a:cubicBezTo>
                  <a:pt x="20" y="16"/>
                  <a:pt x="17" y="20"/>
                  <a:pt x="12" y="20"/>
                </a:cubicBezTo>
                <a:cubicBezTo>
                  <a:pt x="8" y="20"/>
                  <a:pt x="4" y="16"/>
                  <a:pt x="4" y="12"/>
                </a:cubicBezTo>
                <a:cubicBezTo>
                  <a:pt x="4" y="7"/>
                  <a:pt x="8" y="4"/>
                  <a:pt x="12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Oval 23"/>
          <p:cNvSpPr/>
          <p:nvPr/>
        </p:nvSpPr>
        <p:spPr>
          <a:xfrm>
            <a:off x="4650677" y="2107085"/>
            <a:ext cx="434387" cy="4343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" name="Freeform: Shape 25"/>
          <p:cNvSpPr/>
          <p:nvPr/>
        </p:nvSpPr>
        <p:spPr bwMode="auto">
          <a:xfrm>
            <a:off x="4806401" y="2271181"/>
            <a:ext cx="114102" cy="114858"/>
          </a:xfrm>
          <a:custGeom>
            <a:avLst/>
            <a:gdLst>
              <a:gd name="T0" fmla="*/ 32 w 64"/>
              <a:gd name="T1" fmla="*/ 0 h 64"/>
              <a:gd name="T2" fmla="*/ 0 w 64"/>
              <a:gd name="T3" fmla="*/ 32 h 64"/>
              <a:gd name="T4" fmla="*/ 32 w 64"/>
              <a:gd name="T5" fmla="*/ 64 h 64"/>
              <a:gd name="T6" fmla="*/ 64 w 64"/>
              <a:gd name="T7" fmla="*/ 32 h 64"/>
              <a:gd name="T8" fmla="*/ 32 w 64"/>
              <a:gd name="T9" fmla="*/ 0 h 64"/>
              <a:gd name="T10" fmla="*/ 51 w 64"/>
              <a:gd name="T11" fmla="*/ 47 h 64"/>
              <a:gd name="T12" fmla="*/ 17 w 64"/>
              <a:gd name="T13" fmla="*/ 50 h 64"/>
              <a:gd name="T14" fmla="*/ 14 w 64"/>
              <a:gd name="T15" fmla="*/ 16 h 64"/>
              <a:gd name="T16" fmla="*/ 48 w 64"/>
              <a:gd name="T17" fmla="*/ 14 h 64"/>
              <a:gd name="T18" fmla="*/ 51 w 64"/>
              <a:gd name="T19" fmla="*/ 4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4" h="64">
                <a:moveTo>
                  <a:pt x="32" y="0"/>
                </a:moveTo>
                <a:cubicBezTo>
                  <a:pt x="15" y="0"/>
                  <a:pt x="0" y="14"/>
                  <a:pt x="0" y="32"/>
                </a:cubicBezTo>
                <a:cubicBezTo>
                  <a:pt x="0" y="49"/>
                  <a:pt x="15" y="64"/>
                  <a:pt x="32" y="64"/>
                </a:cubicBezTo>
                <a:cubicBezTo>
                  <a:pt x="50" y="64"/>
                  <a:pt x="64" y="49"/>
                  <a:pt x="64" y="32"/>
                </a:cubicBezTo>
                <a:cubicBezTo>
                  <a:pt x="64" y="14"/>
                  <a:pt x="50" y="0"/>
                  <a:pt x="32" y="0"/>
                </a:cubicBezTo>
                <a:close/>
                <a:moveTo>
                  <a:pt x="51" y="47"/>
                </a:moveTo>
                <a:cubicBezTo>
                  <a:pt x="42" y="57"/>
                  <a:pt x="27" y="59"/>
                  <a:pt x="17" y="50"/>
                </a:cubicBezTo>
                <a:cubicBezTo>
                  <a:pt x="7" y="41"/>
                  <a:pt x="6" y="26"/>
                  <a:pt x="14" y="16"/>
                </a:cubicBezTo>
                <a:cubicBezTo>
                  <a:pt x="23" y="6"/>
                  <a:pt x="38" y="5"/>
                  <a:pt x="48" y="14"/>
                </a:cubicBezTo>
                <a:cubicBezTo>
                  <a:pt x="58" y="22"/>
                  <a:pt x="59" y="37"/>
                  <a:pt x="51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Freeform: Shape 26"/>
          <p:cNvSpPr/>
          <p:nvPr/>
        </p:nvSpPr>
        <p:spPr bwMode="auto">
          <a:xfrm>
            <a:off x="4835114" y="2299895"/>
            <a:ext cx="31737" cy="32492"/>
          </a:xfrm>
          <a:custGeom>
            <a:avLst/>
            <a:gdLst>
              <a:gd name="T0" fmla="*/ 16 w 18"/>
              <a:gd name="T1" fmla="*/ 0 h 18"/>
              <a:gd name="T2" fmla="*/ 0 w 18"/>
              <a:gd name="T3" fmla="*/ 16 h 18"/>
              <a:gd name="T4" fmla="*/ 0 w 18"/>
              <a:gd name="T5" fmla="*/ 16 h 18"/>
              <a:gd name="T6" fmla="*/ 2 w 18"/>
              <a:gd name="T7" fmla="*/ 18 h 18"/>
              <a:gd name="T8" fmla="*/ 4 w 18"/>
              <a:gd name="T9" fmla="*/ 16 h 18"/>
              <a:gd name="T10" fmla="*/ 4 w 18"/>
              <a:gd name="T11" fmla="*/ 16 h 18"/>
              <a:gd name="T12" fmla="*/ 16 w 18"/>
              <a:gd name="T13" fmla="*/ 4 h 18"/>
              <a:gd name="T14" fmla="*/ 18 w 18"/>
              <a:gd name="T15" fmla="*/ 2 h 18"/>
              <a:gd name="T16" fmla="*/ 16 w 18"/>
              <a:gd name="T17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" h="18">
                <a:moveTo>
                  <a:pt x="16" y="0"/>
                </a:moveTo>
                <a:cubicBezTo>
                  <a:pt x="8" y="0"/>
                  <a:pt x="0" y="7"/>
                  <a:pt x="0" y="1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7"/>
                  <a:pt x="1" y="18"/>
                  <a:pt x="2" y="18"/>
                </a:cubicBezTo>
                <a:cubicBezTo>
                  <a:pt x="4" y="18"/>
                  <a:pt x="4" y="17"/>
                  <a:pt x="4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9"/>
                  <a:pt x="10" y="4"/>
                  <a:pt x="16" y="4"/>
                </a:cubicBezTo>
                <a:cubicBezTo>
                  <a:pt x="18" y="4"/>
                  <a:pt x="18" y="3"/>
                  <a:pt x="18" y="2"/>
                </a:cubicBezTo>
                <a:cubicBezTo>
                  <a:pt x="18" y="1"/>
                  <a:pt x="18" y="0"/>
                  <a:pt x="1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Freeform: Shape 27"/>
          <p:cNvSpPr/>
          <p:nvPr/>
        </p:nvSpPr>
        <p:spPr bwMode="auto">
          <a:xfrm>
            <a:off x="4748972" y="2221308"/>
            <a:ext cx="228959" cy="193445"/>
          </a:xfrm>
          <a:custGeom>
            <a:avLst/>
            <a:gdLst>
              <a:gd name="T0" fmla="*/ 118 w 128"/>
              <a:gd name="T1" fmla="*/ 24 h 108"/>
              <a:gd name="T2" fmla="*/ 101 w 128"/>
              <a:gd name="T3" fmla="*/ 21 h 108"/>
              <a:gd name="T4" fmla="*/ 96 w 128"/>
              <a:gd name="T5" fmla="*/ 7 h 108"/>
              <a:gd name="T6" fmla="*/ 84 w 128"/>
              <a:gd name="T7" fmla="*/ 0 h 108"/>
              <a:gd name="T8" fmla="*/ 44 w 128"/>
              <a:gd name="T9" fmla="*/ 0 h 108"/>
              <a:gd name="T10" fmla="*/ 33 w 128"/>
              <a:gd name="T11" fmla="*/ 7 h 108"/>
              <a:gd name="T12" fmla="*/ 28 w 128"/>
              <a:gd name="T13" fmla="*/ 21 h 108"/>
              <a:gd name="T14" fmla="*/ 10 w 128"/>
              <a:gd name="T15" fmla="*/ 24 h 108"/>
              <a:gd name="T16" fmla="*/ 0 w 128"/>
              <a:gd name="T17" fmla="*/ 36 h 108"/>
              <a:gd name="T18" fmla="*/ 0 w 128"/>
              <a:gd name="T19" fmla="*/ 96 h 108"/>
              <a:gd name="T20" fmla="*/ 12 w 128"/>
              <a:gd name="T21" fmla="*/ 108 h 108"/>
              <a:gd name="T22" fmla="*/ 116 w 128"/>
              <a:gd name="T23" fmla="*/ 108 h 108"/>
              <a:gd name="T24" fmla="*/ 128 w 128"/>
              <a:gd name="T25" fmla="*/ 96 h 108"/>
              <a:gd name="T26" fmla="*/ 128 w 128"/>
              <a:gd name="T27" fmla="*/ 36 h 108"/>
              <a:gd name="T28" fmla="*/ 118 w 128"/>
              <a:gd name="T29" fmla="*/ 24 h 108"/>
              <a:gd name="T30" fmla="*/ 120 w 128"/>
              <a:gd name="T31" fmla="*/ 96 h 108"/>
              <a:gd name="T32" fmla="*/ 116 w 128"/>
              <a:gd name="T33" fmla="*/ 100 h 108"/>
              <a:gd name="T34" fmla="*/ 12 w 128"/>
              <a:gd name="T35" fmla="*/ 100 h 108"/>
              <a:gd name="T36" fmla="*/ 8 w 128"/>
              <a:gd name="T37" fmla="*/ 96 h 108"/>
              <a:gd name="T38" fmla="*/ 8 w 128"/>
              <a:gd name="T39" fmla="*/ 36 h 108"/>
              <a:gd name="T40" fmla="*/ 12 w 128"/>
              <a:gd name="T41" fmla="*/ 32 h 108"/>
              <a:gd name="T42" fmla="*/ 34 w 128"/>
              <a:gd name="T43" fmla="*/ 28 h 108"/>
              <a:gd name="T44" fmla="*/ 41 w 128"/>
              <a:gd name="T45" fmla="*/ 10 h 108"/>
              <a:gd name="T46" fmla="*/ 44 w 128"/>
              <a:gd name="T47" fmla="*/ 8 h 108"/>
              <a:gd name="T48" fmla="*/ 84 w 128"/>
              <a:gd name="T49" fmla="*/ 8 h 108"/>
              <a:gd name="T50" fmla="*/ 88 w 128"/>
              <a:gd name="T51" fmla="*/ 10 h 108"/>
              <a:gd name="T52" fmla="*/ 95 w 128"/>
              <a:gd name="T53" fmla="*/ 28 h 108"/>
              <a:gd name="T54" fmla="*/ 117 w 128"/>
              <a:gd name="T55" fmla="*/ 32 h 108"/>
              <a:gd name="T56" fmla="*/ 120 w 128"/>
              <a:gd name="T57" fmla="*/ 36 h 108"/>
              <a:gd name="T58" fmla="*/ 120 w 128"/>
              <a:gd name="T59" fmla="*/ 9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8" h="108">
                <a:moveTo>
                  <a:pt x="118" y="24"/>
                </a:moveTo>
                <a:cubicBezTo>
                  <a:pt x="101" y="21"/>
                  <a:pt x="101" y="21"/>
                  <a:pt x="101" y="21"/>
                </a:cubicBezTo>
                <a:cubicBezTo>
                  <a:pt x="96" y="7"/>
                  <a:pt x="96" y="7"/>
                  <a:pt x="96" y="7"/>
                </a:cubicBezTo>
                <a:cubicBezTo>
                  <a:pt x="94" y="3"/>
                  <a:pt x="89" y="0"/>
                  <a:pt x="84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0" y="0"/>
                  <a:pt x="35" y="3"/>
                  <a:pt x="33" y="7"/>
                </a:cubicBezTo>
                <a:cubicBezTo>
                  <a:pt x="28" y="21"/>
                  <a:pt x="28" y="21"/>
                  <a:pt x="28" y="21"/>
                </a:cubicBezTo>
                <a:cubicBezTo>
                  <a:pt x="10" y="24"/>
                  <a:pt x="10" y="24"/>
                  <a:pt x="10" y="24"/>
                </a:cubicBezTo>
                <a:cubicBezTo>
                  <a:pt x="5" y="25"/>
                  <a:pt x="0" y="30"/>
                  <a:pt x="0" y="36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2"/>
                  <a:pt x="6" y="108"/>
                  <a:pt x="12" y="108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23" y="108"/>
                  <a:pt x="128" y="102"/>
                  <a:pt x="128" y="96"/>
                </a:cubicBezTo>
                <a:cubicBezTo>
                  <a:pt x="128" y="36"/>
                  <a:pt x="128" y="36"/>
                  <a:pt x="128" y="36"/>
                </a:cubicBezTo>
                <a:cubicBezTo>
                  <a:pt x="128" y="30"/>
                  <a:pt x="124" y="25"/>
                  <a:pt x="118" y="24"/>
                </a:cubicBezTo>
                <a:close/>
                <a:moveTo>
                  <a:pt x="120" y="96"/>
                </a:moveTo>
                <a:cubicBezTo>
                  <a:pt x="120" y="98"/>
                  <a:pt x="119" y="100"/>
                  <a:pt x="116" y="100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10" y="100"/>
                  <a:pt x="8" y="98"/>
                  <a:pt x="8" y="9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4"/>
                  <a:pt x="10" y="32"/>
                  <a:pt x="12" y="32"/>
                </a:cubicBezTo>
                <a:cubicBezTo>
                  <a:pt x="34" y="28"/>
                  <a:pt x="34" y="28"/>
                  <a:pt x="34" y="28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9"/>
                  <a:pt x="43" y="8"/>
                  <a:pt x="44" y="8"/>
                </a:cubicBezTo>
                <a:cubicBezTo>
                  <a:pt x="84" y="8"/>
                  <a:pt x="84" y="8"/>
                  <a:pt x="84" y="8"/>
                </a:cubicBezTo>
                <a:cubicBezTo>
                  <a:pt x="86" y="8"/>
                  <a:pt x="88" y="9"/>
                  <a:pt x="88" y="10"/>
                </a:cubicBezTo>
                <a:cubicBezTo>
                  <a:pt x="95" y="28"/>
                  <a:pt x="95" y="28"/>
                  <a:pt x="95" y="28"/>
                </a:cubicBezTo>
                <a:cubicBezTo>
                  <a:pt x="117" y="32"/>
                  <a:pt x="117" y="32"/>
                  <a:pt x="117" y="32"/>
                </a:cubicBezTo>
                <a:cubicBezTo>
                  <a:pt x="119" y="32"/>
                  <a:pt x="120" y="34"/>
                  <a:pt x="120" y="36"/>
                </a:cubicBezTo>
                <a:lnTo>
                  <a:pt x="120" y="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3" name="TextBox 33"/>
          <p:cNvSpPr txBox="1"/>
          <p:nvPr/>
        </p:nvSpPr>
        <p:spPr>
          <a:xfrm>
            <a:off x="5081892" y="2058153"/>
            <a:ext cx="3524263" cy="253915"/>
          </a:xfrm>
          <a:prstGeom prst="rect">
            <a:avLst/>
          </a:prstGeom>
        </p:spPr>
        <p:txBody>
          <a:bodyPr vert="horz" wrap="none" lIns="144000" rIns="144000">
            <a:normAutofit fontScale="77500" lnSpcReduction="20000"/>
          </a:bodyPr>
          <a:lstStyle/>
          <a:p>
            <a:r>
              <a:rPr lang="zh-CN" altLang="en-US" sz="1600" b="1" kern="900" dirty="0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24" name="TextBox 34"/>
          <p:cNvSpPr txBox="1"/>
          <p:nvPr/>
        </p:nvSpPr>
        <p:spPr>
          <a:xfrm>
            <a:off x="5081892" y="2312069"/>
            <a:ext cx="3524263" cy="500631"/>
          </a:xfrm>
          <a:prstGeom prst="rect">
            <a:avLst/>
          </a:prstGeom>
        </p:spPr>
        <p:txBody>
          <a:bodyPr vert="horz" wrap="square" lIns="144000" rIns="14400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5" name="TextBox 36"/>
          <p:cNvSpPr txBox="1"/>
          <p:nvPr/>
        </p:nvSpPr>
        <p:spPr>
          <a:xfrm>
            <a:off x="5081892" y="2916666"/>
            <a:ext cx="3524263" cy="253915"/>
          </a:xfrm>
          <a:prstGeom prst="rect">
            <a:avLst/>
          </a:prstGeom>
        </p:spPr>
        <p:txBody>
          <a:bodyPr vert="horz" wrap="none" lIns="144000" rIns="144000">
            <a:normAutofit fontScale="77500" lnSpcReduction="20000"/>
          </a:bodyPr>
          <a:lstStyle/>
          <a:p>
            <a:r>
              <a:rPr lang="zh-CN" altLang="en-US" sz="1600" b="1" kern="900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26" name="TextBox 37"/>
          <p:cNvSpPr txBox="1"/>
          <p:nvPr/>
        </p:nvSpPr>
        <p:spPr>
          <a:xfrm>
            <a:off x="5081892" y="3170582"/>
            <a:ext cx="3524263" cy="575694"/>
          </a:xfrm>
          <a:prstGeom prst="rect">
            <a:avLst/>
          </a:prstGeom>
        </p:spPr>
        <p:txBody>
          <a:bodyPr vert="horz" wrap="square" lIns="144000" rIns="14400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7" name="TextBox 39"/>
          <p:cNvSpPr txBox="1"/>
          <p:nvPr/>
        </p:nvSpPr>
        <p:spPr>
          <a:xfrm>
            <a:off x="5081892" y="3746277"/>
            <a:ext cx="3524263" cy="253915"/>
          </a:xfrm>
          <a:prstGeom prst="rect">
            <a:avLst/>
          </a:prstGeom>
        </p:spPr>
        <p:txBody>
          <a:bodyPr vert="horz" wrap="none" lIns="144000" rIns="144000">
            <a:normAutofit fontScale="77500" lnSpcReduction="20000"/>
          </a:bodyPr>
          <a:lstStyle/>
          <a:p>
            <a:r>
              <a:rPr lang="zh-CN" altLang="en-US" sz="1600" b="1" kern="900">
                <a:solidFill>
                  <a:schemeClr val="accent3"/>
                </a:solidFill>
              </a:rPr>
              <a:t>标题文本预设</a:t>
            </a:r>
          </a:p>
        </p:txBody>
      </p:sp>
      <p:sp>
        <p:nvSpPr>
          <p:cNvPr id="28" name="TextBox 40"/>
          <p:cNvSpPr txBox="1"/>
          <p:nvPr/>
        </p:nvSpPr>
        <p:spPr>
          <a:xfrm>
            <a:off x="5081892" y="4000193"/>
            <a:ext cx="3524263" cy="587286"/>
          </a:xfrm>
          <a:prstGeom prst="rect">
            <a:avLst/>
          </a:prstGeom>
        </p:spPr>
        <p:txBody>
          <a:bodyPr vert="horz" wrap="square" lIns="144000" rIns="14400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ed6ca84-039d-49a9-b159-6ae227a4f163"/>
          <p:cNvGrpSpPr>
            <a:grpSpLocks noChangeAspect="1"/>
          </p:cNvGrpSpPr>
          <p:nvPr/>
        </p:nvGrpSpPr>
        <p:grpSpPr>
          <a:xfrm>
            <a:off x="529835" y="1541435"/>
            <a:ext cx="8084365" cy="2508008"/>
            <a:chOff x="706447" y="2055246"/>
            <a:chExt cx="10779158" cy="3344012"/>
          </a:xfrm>
        </p:grpSpPr>
        <p:grpSp>
          <p:nvGrpSpPr>
            <p:cNvPr id="4" name="Group 1"/>
            <p:cNvGrpSpPr/>
            <p:nvPr/>
          </p:nvGrpSpPr>
          <p:grpSpPr>
            <a:xfrm>
              <a:off x="706447" y="2055246"/>
              <a:ext cx="2648215" cy="1644119"/>
              <a:chOff x="706447" y="2055246"/>
              <a:chExt cx="2648215" cy="1644119"/>
            </a:xfrm>
          </p:grpSpPr>
          <p:sp>
            <p:nvSpPr>
              <p:cNvPr id="47" name="Flowchart: Manual Input 5"/>
              <p:cNvSpPr/>
              <p:nvPr/>
            </p:nvSpPr>
            <p:spPr>
              <a:xfrm>
                <a:off x="710993" y="2055246"/>
                <a:ext cx="2643669" cy="1644119"/>
              </a:xfrm>
              <a:prstGeom prst="flowChartManualInput">
                <a:avLst/>
              </a:prstGeom>
              <a:solidFill>
                <a:schemeClr val="bg1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8" name="Group 6"/>
              <p:cNvGrpSpPr/>
              <p:nvPr/>
            </p:nvGrpSpPr>
            <p:grpSpPr>
              <a:xfrm>
                <a:off x="706447" y="2836957"/>
                <a:ext cx="2642103" cy="736903"/>
                <a:chOff x="8638357" y="3611566"/>
                <a:chExt cx="2451920" cy="683859"/>
              </a:xfrm>
            </p:grpSpPr>
            <p:sp>
              <p:nvSpPr>
                <p:cNvPr id="50" name="TextBox 8"/>
                <p:cNvSpPr txBox="1"/>
                <p:nvPr/>
              </p:nvSpPr>
              <p:spPr>
                <a:xfrm>
                  <a:off x="8638357" y="3611566"/>
                  <a:ext cx="2451919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400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latin typeface="Impact" panose="020B0806030902050204" pitchFamily="34" charset="0"/>
                    </a:rPr>
                    <a:t>标题文本预设</a:t>
                  </a:r>
                  <a:br>
                    <a:rPr lang="zh-CN" altLang="en-US" sz="1600" b="1">
                      <a:latin typeface="Impact" panose="020B0806030902050204" pitchFamily="34" charset="0"/>
                    </a:rPr>
                  </a:br>
                  <a:endParaRPr lang="zh-CN" altLang="en-US" sz="1600" b="1"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51" name="Rectangle 9"/>
                <p:cNvSpPr/>
                <p:nvPr/>
              </p:nvSpPr>
              <p:spPr>
                <a:xfrm>
                  <a:off x="8648247" y="3866992"/>
                  <a:ext cx="2442030" cy="428433"/>
                </a:xfrm>
                <a:prstGeom prst="rect">
                  <a:avLst/>
                </a:prstGeom>
              </p:spPr>
              <p:txBody>
                <a:bodyPr wrap="square">
                  <a:normAutofit fontScale="70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latin typeface="Impact" panose="020B0806030902050204" pitchFamily="34" charset="0"/>
                    </a:rPr>
                    <a:t>内容</a:t>
                  </a:r>
                  <a:endParaRPr lang="en-US" altLang="zh-CN" sz="1100" dirty="0">
                    <a:latin typeface="Impact" panose="020B0806030902050204" pitchFamily="34" charset="0"/>
                  </a:endParaRPr>
                </a:p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latin typeface="Impact" panose="020B0806030902050204" pitchFamily="34" charset="0"/>
                    </a:rPr>
                    <a:t>内容</a:t>
                  </a:r>
                  <a:endParaRPr lang="zh-CN" altLang="en-US" sz="1100" dirty="0">
                    <a:latin typeface="Impact" panose="020B0806030902050204" pitchFamily="34" charset="0"/>
                  </a:endParaRPr>
                </a:p>
              </p:txBody>
            </p:sp>
          </p:grpSp>
          <p:sp>
            <p:nvSpPr>
              <p:cNvPr id="49" name="Rectangle 7"/>
              <p:cNvSpPr/>
              <p:nvPr/>
            </p:nvSpPr>
            <p:spPr>
              <a:xfrm>
                <a:off x="1707538" y="2268656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latin typeface="Impact" panose="020B0806030902050204" pitchFamily="34" charset="0"/>
                  </a:rPr>
                  <a:t>01</a:t>
                </a:r>
              </a:p>
            </p:txBody>
          </p:sp>
        </p:grpSp>
        <p:grpSp>
          <p:nvGrpSpPr>
            <p:cNvPr id="5" name="Group 10"/>
            <p:cNvGrpSpPr/>
            <p:nvPr/>
          </p:nvGrpSpPr>
          <p:grpSpPr>
            <a:xfrm>
              <a:off x="3419775" y="2055246"/>
              <a:ext cx="2655586" cy="1644119"/>
              <a:chOff x="3419775" y="2055246"/>
              <a:chExt cx="2655586" cy="1644119"/>
            </a:xfrm>
          </p:grpSpPr>
          <p:sp>
            <p:nvSpPr>
              <p:cNvPr id="42" name="Flowchart: Manual Input 11"/>
              <p:cNvSpPr/>
              <p:nvPr/>
            </p:nvSpPr>
            <p:spPr>
              <a:xfrm flipH="1">
                <a:off x="3419775" y="2055246"/>
                <a:ext cx="2643669" cy="1644119"/>
              </a:xfrm>
              <a:prstGeom prst="flowChartManualInput">
                <a:avLst/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3" name="Group 12"/>
              <p:cNvGrpSpPr/>
              <p:nvPr/>
            </p:nvGrpSpPr>
            <p:grpSpPr>
              <a:xfrm>
                <a:off x="3431395" y="2836962"/>
                <a:ext cx="2643966" cy="736908"/>
                <a:chOff x="8700306" y="3611567"/>
                <a:chExt cx="2453649" cy="683863"/>
              </a:xfrm>
            </p:grpSpPr>
            <p:sp>
              <p:nvSpPr>
                <p:cNvPr id="45" name="TextBox 14"/>
                <p:cNvSpPr txBox="1"/>
                <p:nvPr/>
              </p:nvSpPr>
              <p:spPr>
                <a:xfrm>
                  <a:off x="8700306" y="3611567"/>
                  <a:ext cx="2442586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77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46" name="Rectangle 15"/>
                <p:cNvSpPr/>
                <p:nvPr/>
              </p:nvSpPr>
              <p:spPr>
                <a:xfrm>
                  <a:off x="8700595" y="3866997"/>
                  <a:ext cx="2453360" cy="428433"/>
                </a:xfrm>
                <a:prstGeom prst="rect">
                  <a:avLst/>
                </a:prstGeom>
              </p:spPr>
              <p:txBody>
                <a:bodyPr wrap="square">
                  <a:normAutofit fontScale="70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内容</a:t>
                  </a:r>
                  <a:endParaRPr lang="en-US" altLang="zh-CN" sz="1100" dirty="0">
                    <a:solidFill>
                      <a:schemeClr val="bg1"/>
                    </a:solidFill>
                    <a:latin typeface="Impact" panose="020B0806030902050204" pitchFamily="34" charset="0"/>
                  </a:endParaRPr>
                </a:p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内容</a:t>
                  </a:r>
                  <a:endParaRPr lang="zh-CN" altLang="en-US" sz="1100" dirty="0">
                    <a:solidFill>
                      <a:schemeClr val="bg1"/>
                    </a:solidFill>
                    <a:latin typeface="Impact" panose="020B0806030902050204" pitchFamily="34" charset="0"/>
                  </a:endParaRPr>
                </a:p>
              </p:txBody>
            </p:sp>
          </p:grpSp>
          <p:sp>
            <p:nvSpPr>
              <p:cNvPr id="44" name="Rectangle 13"/>
              <p:cNvSpPr/>
              <p:nvPr/>
            </p:nvSpPr>
            <p:spPr>
              <a:xfrm>
                <a:off x="4351207" y="2268656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</p:grpSp>
        <p:grpSp>
          <p:nvGrpSpPr>
            <p:cNvPr id="6" name="Group 22"/>
            <p:cNvGrpSpPr/>
            <p:nvPr/>
          </p:nvGrpSpPr>
          <p:grpSpPr>
            <a:xfrm>
              <a:off x="6128557" y="2058880"/>
              <a:ext cx="2643675" cy="1644119"/>
              <a:chOff x="6128557" y="2058880"/>
              <a:chExt cx="2643675" cy="1644119"/>
            </a:xfrm>
          </p:grpSpPr>
          <p:sp>
            <p:nvSpPr>
              <p:cNvPr id="37" name="Flowchart: Manual Input 17"/>
              <p:cNvSpPr/>
              <p:nvPr/>
            </p:nvSpPr>
            <p:spPr>
              <a:xfrm>
                <a:off x="6128558" y="2058880"/>
                <a:ext cx="2643669" cy="1644119"/>
              </a:xfrm>
              <a:prstGeom prst="flowChartManualInput">
                <a:avLst/>
              </a:prstGeom>
              <a:solidFill>
                <a:schemeClr val="accent5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8" name="Group 18"/>
              <p:cNvGrpSpPr/>
              <p:nvPr/>
            </p:nvGrpSpPr>
            <p:grpSpPr>
              <a:xfrm>
                <a:off x="6128557" y="2836958"/>
                <a:ext cx="2643675" cy="706130"/>
                <a:chOff x="8642573" y="3611567"/>
                <a:chExt cx="2453378" cy="655301"/>
              </a:xfrm>
            </p:grpSpPr>
            <p:sp>
              <p:nvSpPr>
                <p:cNvPr id="40" name="TextBox 20"/>
                <p:cNvSpPr txBox="1"/>
                <p:nvPr/>
              </p:nvSpPr>
              <p:spPr>
                <a:xfrm>
                  <a:off x="9207389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77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41" name="Rectangle 21"/>
                <p:cNvSpPr/>
                <p:nvPr/>
              </p:nvSpPr>
              <p:spPr>
                <a:xfrm>
                  <a:off x="8642573" y="3866997"/>
                  <a:ext cx="2453378" cy="399871"/>
                </a:xfrm>
                <a:prstGeom prst="rect">
                  <a:avLst/>
                </a:prstGeom>
              </p:spPr>
              <p:txBody>
                <a:bodyPr wrap="square">
                  <a:normAutofit fontScale="625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内容</a:t>
                  </a:r>
                  <a:endParaRPr lang="en-US" altLang="zh-CN" sz="1100" dirty="0">
                    <a:solidFill>
                      <a:schemeClr val="bg1"/>
                    </a:solidFill>
                    <a:latin typeface="Impact" panose="020B0806030902050204" pitchFamily="34" charset="0"/>
                  </a:endParaRPr>
                </a:p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内容</a:t>
                  </a:r>
                  <a:endParaRPr lang="zh-CN" altLang="en-US" sz="1100" dirty="0">
                    <a:solidFill>
                      <a:schemeClr val="bg1"/>
                    </a:solidFill>
                    <a:latin typeface="Impact" panose="020B0806030902050204" pitchFamily="34" charset="0"/>
                  </a:endParaRPr>
                </a:p>
              </p:txBody>
            </p:sp>
          </p:grpSp>
          <p:sp>
            <p:nvSpPr>
              <p:cNvPr id="39" name="Rectangle 19"/>
              <p:cNvSpPr/>
              <p:nvPr/>
            </p:nvSpPr>
            <p:spPr>
              <a:xfrm>
                <a:off x="7138518" y="2268656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</p:grpSp>
        <p:grpSp>
          <p:nvGrpSpPr>
            <p:cNvPr id="7" name="Group 34"/>
            <p:cNvGrpSpPr/>
            <p:nvPr/>
          </p:nvGrpSpPr>
          <p:grpSpPr>
            <a:xfrm>
              <a:off x="8837339" y="2055246"/>
              <a:ext cx="2648266" cy="1644119"/>
              <a:chOff x="8837339" y="2055246"/>
              <a:chExt cx="2648266" cy="1644119"/>
            </a:xfrm>
          </p:grpSpPr>
          <p:sp>
            <p:nvSpPr>
              <p:cNvPr id="32" name="Flowchart: Manual Input 23"/>
              <p:cNvSpPr/>
              <p:nvPr/>
            </p:nvSpPr>
            <p:spPr>
              <a:xfrm flipH="1">
                <a:off x="8837339" y="2055246"/>
                <a:ext cx="2643669" cy="1644119"/>
              </a:xfrm>
              <a:prstGeom prst="flowChartManualInput">
                <a:avLst/>
              </a:prstGeom>
              <a:solidFill>
                <a:schemeClr val="bg1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/>
              </a:p>
            </p:txBody>
          </p:sp>
          <p:grpSp>
            <p:nvGrpSpPr>
              <p:cNvPr id="33" name="Group 24"/>
              <p:cNvGrpSpPr/>
              <p:nvPr/>
            </p:nvGrpSpPr>
            <p:grpSpPr>
              <a:xfrm>
                <a:off x="8841850" y="2836962"/>
                <a:ext cx="2643755" cy="736908"/>
                <a:chOff x="8642535" y="3611567"/>
                <a:chExt cx="2453452" cy="683863"/>
              </a:xfrm>
            </p:grpSpPr>
            <p:sp>
              <p:nvSpPr>
                <p:cNvPr id="35" name="TextBox 26"/>
                <p:cNvSpPr txBox="1"/>
                <p:nvPr/>
              </p:nvSpPr>
              <p:spPr>
                <a:xfrm>
                  <a:off x="9207387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77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latin typeface="Impact" panose="020B080603090205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36" name="Rectangle 27"/>
                <p:cNvSpPr/>
                <p:nvPr/>
              </p:nvSpPr>
              <p:spPr>
                <a:xfrm>
                  <a:off x="8642535" y="3866997"/>
                  <a:ext cx="2453452" cy="428433"/>
                </a:xfrm>
                <a:prstGeom prst="rect">
                  <a:avLst/>
                </a:prstGeom>
              </p:spPr>
              <p:txBody>
                <a:bodyPr wrap="square">
                  <a:normAutofit fontScale="70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latin typeface="Impact" panose="020B0806030902050204" pitchFamily="34" charset="0"/>
                    </a:rPr>
                    <a:t>内容</a:t>
                  </a:r>
                  <a:endParaRPr lang="en-US" altLang="zh-CN" sz="1100" dirty="0">
                    <a:latin typeface="Impact" panose="020B0806030902050204" pitchFamily="34" charset="0"/>
                  </a:endParaRPr>
                </a:p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latin typeface="Impact" panose="020B0806030902050204" pitchFamily="34" charset="0"/>
                    </a:rPr>
                    <a:t>内容</a:t>
                  </a:r>
                  <a:endParaRPr lang="zh-CN" altLang="en-US" sz="1100" dirty="0">
                    <a:latin typeface="Impact" panose="020B0806030902050204" pitchFamily="34" charset="0"/>
                  </a:endParaRPr>
                </a:p>
              </p:txBody>
            </p:sp>
          </p:grpSp>
          <p:sp>
            <p:nvSpPr>
              <p:cNvPr id="34" name="Rectangle 25"/>
              <p:cNvSpPr/>
              <p:nvPr/>
            </p:nvSpPr>
            <p:spPr>
              <a:xfrm>
                <a:off x="9853660" y="2268656"/>
                <a:ext cx="609461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latin typeface="Impact" panose="020B0806030902050204" pitchFamily="34" charset="0"/>
                  </a:rPr>
                  <a:t>04</a:t>
                </a:r>
              </a:p>
            </p:txBody>
          </p:sp>
        </p:grpSp>
        <p:grpSp>
          <p:nvGrpSpPr>
            <p:cNvPr id="8" name="Group 4"/>
            <p:cNvGrpSpPr/>
            <p:nvPr/>
          </p:nvGrpSpPr>
          <p:grpSpPr>
            <a:xfrm>
              <a:off x="710994" y="3755139"/>
              <a:ext cx="2643669" cy="1644119"/>
              <a:chOff x="710994" y="3755139"/>
              <a:chExt cx="2643669" cy="1644119"/>
            </a:xfrm>
          </p:grpSpPr>
          <p:sp>
            <p:nvSpPr>
              <p:cNvPr id="27" name="Flowchart: Manual Input 29"/>
              <p:cNvSpPr/>
              <p:nvPr/>
            </p:nvSpPr>
            <p:spPr>
              <a:xfrm flipV="1">
                <a:off x="710994" y="3755139"/>
                <a:ext cx="2643669" cy="1644119"/>
              </a:xfrm>
              <a:prstGeom prst="flowChartManualInput">
                <a:avLst/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8" name="Group 30"/>
              <p:cNvGrpSpPr/>
              <p:nvPr/>
            </p:nvGrpSpPr>
            <p:grpSpPr>
              <a:xfrm>
                <a:off x="761581" y="4340917"/>
                <a:ext cx="2542491" cy="736908"/>
                <a:chOff x="8689522" y="3611567"/>
                <a:chExt cx="2359478" cy="683863"/>
              </a:xfrm>
            </p:grpSpPr>
            <p:sp>
              <p:nvSpPr>
                <p:cNvPr id="30" name="TextBox 32"/>
                <p:cNvSpPr txBox="1"/>
                <p:nvPr/>
              </p:nvSpPr>
              <p:spPr>
                <a:xfrm>
                  <a:off x="9207388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77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31" name="Rectangle 33"/>
                <p:cNvSpPr/>
                <p:nvPr/>
              </p:nvSpPr>
              <p:spPr>
                <a:xfrm>
                  <a:off x="8689522" y="3866997"/>
                  <a:ext cx="2359478" cy="428433"/>
                </a:xfrm>
                <a:prstGeom prst="rect">
                  <a:avLst/>
                </a:prstGeom>
              </p:spPr>
              <p:txBody>
                <a:bodyPr wrap="square">
                  <a:normAutofit fontScale="70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内容</a:t>
                  </a:r>
                  <a:endParaRPr lang="en-US" altLang="zh-CN" sz="1100" dirty="0">
                    <a:solidFill>
                      <a:schemeClr val="bg1"/>
                    </a:solidFill>
                    <a:latin typeface="Impact" panose="020B0806030902050204" pitchFamily="34" charset="0"/>
                  </a:endParaRPr>
                </a:p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内容</a:t>
                  </a:r>
                  <a:endParaRPr lang="zh-CN" altLang="en-US" sz="1100" dirty="0">
                    <a:solidFill>
                      <a:schemeClr val="bg1"/>
                    </a:solidFill>
                    <a:latin typeface="Impact" panose="020B0806030902050204" pitchFamily="34" charset="0"/>
                  </a:endParaRPr>
                </a:p>
              </p:txBody>
            </p:sp>
          </p:grpSp>
          <p:sp>
            <p:nvSpPr>
              <p:cNvPr id="29" name="Rectangle 31"/>
              <p:cNvSpPr/>
              <p:nvPr/>
            </p:nvSpPr>
            <p:spPr>
              <a:xfrm>
                <a:off x="1707538" y="3772270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05</a:t>
                </a:r>
              </a:p>
            </p:txBody>
          </p:sp>
        </p:grpSp>
        <p:grpSp>
          <p:nvGrpSpPr>
            <p:cNvPr id="9" name="Group 40"/>
            <p:cNvGrpSpPr/>
            <p:nvPr/>
          </p:nvGrpSpPr>
          <p:grpSpPr>
            <a:xfrm>
              <a:off x="8816870" y="3755139"/>
              <a:ext cx="2664140" cy="1644119"/>
              <a:chOff x="8816870" y="3755139"/>
              <a:chExt cx="2664140" cy="1644119"/>
            </a:xfrm>
          </p:grpSpPr>
          <p:sp>
            <p:nvSpPr>
              <p:cNvPr id="22" name="Flowchart: Manual Input 35"/>
              <p:cNvSpPr/>
              <p:nvPr/>
            </p:nvSpPr>
            <p:spPr>
              <a:xfrm flipH="1" flipV="1">
                <a:off x="8837340" y="3755139"/>
                <a:ext cx="2643669" cy="1644119"/>
              </a:xfrm>
              <a:prstGeom prst="flowChartManualInput">
                <a:avLst/>
              </a:prstGeom>
              <a:solidFill>
                <a:schemeClr val="accent4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3" name="Group 36"/>
              <p:cNvGrpSpPr/>
              <p:nvPr/>
            </p:nvGrpSpPr>
            <p:grpSpPr>
              <a:xfrm>
                <a:off x="8816870" y="4340917"/>
                <a:ext cx="2664140" cy="736908"/>
                <a:chOff x="8633076" y="3611567"/>
                <a:chExt cx="2472370" cy="683863"/>
              </a:xfrm>
            </p:grpSpPr>
            <p:sp>
              <p:nvSpPr>
                <p:cNvPr id="25" name="TextBox 38"/>
                <p:cNvSpPr txBox="1"/>
                <p:nvPr/>
              </p:nvSpPr>
              <p:spPr>
                <a:xfrm>
                  <a:off x="9227556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77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26" name="Rectangle 39"/>
                <p:cNvSpPr/>
                <p:nvPr/>
              </p:nvSpPr>
              <p:spPr>
                <a:xfrm>
                  <a:off x="8633076" y="3866997"/>
                  <a:ext cx="2472370" cy="428433"/>
                </a:xfrm>
                <a:prstGeom prst="rect">
                  <a:avLst/>
                </a:prstGeom>
              </p:spPr>
              <p:txBody>
                <a:bodyPr wrap="square">
                  <a:normAutofit fontScale="70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内容</a:t>
                  </a:r>
                  <a:endParaRPr lang="en-US" altLang="zh-CN" sz="1100" dirty="0">
                    <a:solidFill>
                      <a:schemeClr val="bg1"/>
                    </a:solidFill>
                    <a:latin typeface="Impact" panose="020B0806030902050204" pitchFamily="34" charset="0"/>
                  </a:endParaRPr>
                </a:p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内容</a:t>
                  </a:r>
                  <a:endParaRPr lang="zh-CN" altLang="en-US" sz="1100" dirty="0">
                    <a:solidFill>
                      <a:schemeClr val="bg1"/>
                    </a:solidFill>
                    <a:latin typeface="Impact" panose="020B0806030902050204" pitchFamily="34" charset="0"/>
                  </a:endParaRPr>
                </a:p>
              </p:txBody>
            </p:sp>
          </p:grpSp>
          <p:sp>
            <p:nvSpPr>
              <p:cNvPr id="24" name="Rectangle 37"/>
              <p:cNvSpPr/>
              <p:nvPr/>
            </p:nvSpPr>
            <p:spPr>
              <a:xfrm>
                <a:off x="9838433" y="3772270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08</a:t>
                </a:r>
              </a:p>
            </p:txBody>
          </p:sp>
        </p:grpSp>
        <p:grpSp>
          <p:nvGrpSpPr>
            <p:cNvPr id="10" name="Group 16"/>
            <p:cNvGrpSpPr/>
            <p:nvPr/>
          </p:nvGrpSpPr>
          <p:grpSpPr>
            <a:xfrm>
              <a:off x="3407851" y="3755139"/>
              <a:ext cx="2667504" cy="1644119"/>
              <a:chOff x="3407851" y="3755139"/>
              <a:chExt cx="2667504" cy="1644119"/>
            </a:xfrm>
          </p:grpSpPr>
          <p:sp>
            <p:nvSpPr>
              <p:cNvPr id="17" name="Flowchart: Manual Input 41"/>
              <p:cNvSpPr/>
              <p:nvPr/>
            </p:nvSpPr>
            <p:spPr>
              <a:xfrm flipH="1" flipV="1">
                <a:off x="3419776" y="3755139"/>
                <a:ext cx="2643669" cy="1644119"/>
              </a:xfrm>
              <a:prstGeom prst="flowChartManualInput">
                <a:avLst/>
              </a:prstGeom>
              <a:solidFill>
                <a:schemeClr val="bg1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8" name="Group 42"/>
              <p:cNvGrpSpPr/>
              <p:nvPr/>
            </p:nvGrpSpPr>
            <p:grpSpPr>
              <a:xfrm>
                <a:off x="3407851" y="4340917"/>
                <a:ext cx="2667504" cy="736908"/>
                <a:chOff x="8631514" y="3611567"/>
                <a:chExt cx="2475494" cy="683863"/>
              </a:xfrm>
            </p:grpSpPr>
            <p:sp>
              <p:nvSpPr>
                <p:cNvPr id="20" name="TextBox 44"/>
                <p:cNvSpPr txBox="1"/>
                <p:nvPr/>
              </p:nvSpPr>
              <p:spPr>
                <a:xfrm>
                  <a:off x="9239771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77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latin typeface="Impact" panose="020B080603090205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21" name="Rectangle 45"/>
                <p:cNvSpPr/>
                <p:nvPr/>
              </p:nvSpPr>
              <p:spPr>
                <a:xfrm>
                  <a:off x="8631514" y="3866997"/>
                  <a:ext cx="2475494" cy="428433"/>
                </a:xfrm>
                <a:prstGeom prst="rect">
                  <a:avLst/>
                </a:prstGeom>
              </p:spPr>
              <p:txBody>
                <a:bodyPr wrap="square">
                  <a:normAutofit fontScale="70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latin typeface="Impact" panose="020B0806030902050204" pitchFamily="34" charset="0"/>
                    </a:rPr>
                    <a:t>内容</a:t>
                  </a:r>
                  <a:endParaRPr lang="en-US" altLang="zh-CN" sz="1100" dirty="0">
                    <a:latin typeface="Impact" panose="020B0806030902050204" pitchFamily="34" charset="0"/>
                  </a:endParaRPr>
                </a:p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latin typeface="Impact" panose="020B0806030902050204" pitchFamily="34" charset="0"/>
                    </a:rPr>
                    <a:t>内容</a:t>
                  </a:r>
                  <a:endParaRPr lang="zh-CN" altLang="en-US" sz="1100" dirty="0">
                    <a:latin typeface="Impact" panose="020B0806030902050204" pitchFamily="34" charset="0"/>
                  </a:endParaRPr>
                </a:p>
              </p:txBody>
            </p:sp>
          </p:grpSp>
          <p:sp>
            <p:nvSpPr>
              <p:cNvPr id="19" name="Rectangle 43"/>
              <p:cNvSpPr/>
              <p:nvPr/>
            </p:nvSpPr>
            <p:spPr>
              <a:xfrm>
                <a:off x="4351207" y="3772270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latin typeface="Impact" panose="020B0806030902050204" pitchFamily="34" charset="0"/>
                  </a:rPr>
                  <a:t>06</a:t>
                </a:r>
              </a:p>
            </p:txBody>
          </p:sp>
        </p:grpSp>
        <p:grpSp>
          <p:nvGrpSpPr>
            <p:cNvPr id="11" name="Group 28"/>
            <p:cNvGrpSpPr/>
            <p:nvPr/>
          </p:nvGrpSpPr>
          <p:grpSpPr>
            <a:xfrm>
              <a:off x="6128558" y="3755139"/>
              <a:ext cx="2643671" cy="1644119"/>
              <a:chOff x="6128558" y="3755139"/>
              <a:chExt cx="2643671" cy="1644119"/>
            </a:xfrm>
          </p:grpSpPr>
          <p:sp>
            <p:nvSpPr>
              <p:cNvPr id="12" name="Flowchart: Manual Input 47"/>
              <p:cNvSpPr/>
              <p:nvPr/>
            </p:nvSpPr>
            <p:spPr>
              <a:xfrm flipV="1">
                <a:off x="6128558" y="3755139"/>
                <a:ext cx="2643669" cy="1644119"/>
              </a:xfrm>
              <a:prstGeom prst="flowChartManualInput">
                <a:avLst/>
              </a:prstGeom>
              <a:solidFill>
                <a:schemeClr val="bg1">
                  <a:lumMod val="7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3" name="Group 48"/>
              <p:cNvGrpSpPr/>
              <p:nvPr/>
            </p:nvGrpSpPr>
            <p:grpSpPr>
              <a:xfrm>
                <a:off x="6136863" y="4340917"/>
                <a:ext cx="2635366" cy="736908"/>
                <a:chOff x="8646428" y="3611567"/>
                <a:chExt cx="2445667" cy="683863"/>
              </a:xfrm>
            </p:grpSpPr>
            <p:sp>
              <p:nvSpPr>
                <p:cNvPr id="15" name="TextBox 50"/>
                <p:cNvSpPr txBox="1"/>
                <p:nvPr/>
              </p:nvSpPr>
              <p:spPr>
                <a:xfrm>
                  <a:off x="9207391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77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latin typeface="Impact" panose="020B0806030902050204" pitchFamily="34" charset="0"/>
                    </a:rPr>
                    <a:t>标题文本预设</a:t>
                  </a:r>
                </a:p>
              </p:txBody>
            </p:sp>
            <p:sp>
              <p:nvSpPr>
                <p:cNvPr id="16" name="Rectangle 51"/>
                <p:cNvSpPr/>
                <p:nvPr/>
              </p:nvSpPr>
              <p:spPr>
                <a:xfrm>
                  <a:off x="8646428" y="3866997"/>
                  <a:ext cx="2445667" cy="428433"/>
                </a:xfrm>
                <a:prstGeom prst="rect">
                  <a:avLst/>
                </a:prstGeom>
              </p:spPr>
              <p:txBody>
                <a:bodyPr wrap="square">
                  <a:normAutofit fontScale="70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latin typeface="Impact" panose="020B0806030902050204" pitchFamily="34" charset="0"/>
                    </a:rPr>
                    <a:t>内容</a:t>
                  </a:r>
                  <a:endParaRPr lang="en-US" altLang="zh-CN" sz="1100" dirty="0">
                    <a:latin typeface="Impact" panose="020B0806030902050204" pitchFamily="34" charset="0"/>
                  </a:endParaRPr>
                </a:p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latin typeface="Impact" panose="020B0806030902050204" pitchFamily="34" charset="0"/>
                    </a:rPr>
                    <a:t>点击输入替换</a:t>
                  </a:r>
                  <a:r>
                    <a:rPr lang="zh-CN" altLang="en-US" sz="1100" dirty="0" smtClean="0">
                      <a:latin typeface="Impact" panose="020B0806030902050204" pitchFamily="34" charset="0"/>
                    </a:rPr>
                    <a:t>内容</a:t>
                  </a:r>
                  <a:endParaRPr lang="zh-CN" altLang="en-US" sz="1100" dirty="0">
                    <a:latin typeface="Impact" panose="020B0806030902050204" pitchFamily="34" charset="0"/>
                  </a:endParaRPr>
                </a:p>
              </p:txBody>
            </p:sp>
          </p:grpSp>
          <p:sp>
            <p:nvSpPr>
              <p:cNvPr id="14" name="Rectangle 49"/>
              <p:cNvSpPr/>
              <p:nvPr/>
            </p:nvSpPr>
            <p:spPr>
              <a:xfrm>
                <a:off x="7176188" y="3772270"/>
                <a:ext cx="564577" cy="584775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r>
                  <a:rPr lang="en-AU" sz="3200">
                    <a:latin typeface="Impact" panose="020B0806030902050204" pitchFamily="34" charset="0"/>
                  </a:rPr>
                  <a:t>07</a:t>
                </a:r>
              </a:p>
            </p:txBody>
          </p:sp>
        </p:grpSp>
      </p:grpSp>
      <p:sp>
        <p:nvSpPr>
          <p:cNvPr id="5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Group 4"/>
          <p:cNvGrpSpPr/>
          <p:nvPr/>
        </p:nvGrpSpPr>
        <p:grpSpPr>
          <a:xfrm>
            <a:off x="3686643" y="1713158"/>
            <a:ext cx="468580" cy="468579"/>
            <a:chOff x="0" y="0"/>
            <a:chExt cx="786356" cy="786356"/>
          </a:xfrm>
        </p:grpSpPr>
        <p:sp>
          <p:nvSpPr>
            <p:cNvPr id="44" name="Freeform: Shape 5"/>
            <p:cNvSpPr/>
            <p:nvPr/>
          </p:nvSpPr>
          <p:spPr>
            <a:xfrm>
              <a:off x="0" y="0"/>
              <a:ext cx="786356" cy="78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0"/>
            </a:p>
          </p:txBody>
        </p:sp>
        <p:sp>
          <p:nvSpPr>
            <p:cNvPr id="45" name="Freeform: Shape 6"/>
            <p:cNvSpPr/>
            <p:nvPr/>
          </p:nvSpPr>
          <p:spPr>
            <a:xfrm>
              <a:off x="226287" y="226287"/>
              <a:ext cx="333781" cy="333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4" y="3086"/>
                  </a:moveTo>
                  <a:lnTo>
                    <a:pt x="20057" y="3086"/>
                  </a:lnTo>
                  <a:cubicBezTo>
                    <a:pt x="19840" y="3086"/>
                    <a:pt x="19671" y="2917"/>
                    <a:pt x="19671" y="2700"/>
                  </a:cubicBezTo>
                  <a:cubicBezTo>
                    <a:pt x="19671" y="2483"/>
                    <a:pt x="19840" y="2314"/>
                    <a:pt x="20057" y="2314"/>
                  </a:cubicBezTo>
                  <a:lnTo>
                    <a:pt x="21214" y="2314"/>
                  </a:lnTo>
                  <a:cubicBezTo>
                    <a:pt x="21431" y="2314"/>
                    <a:pt x="21600" y="2483"/>
                    <a:pt x="21600" y="2700"/>
                  </a:cubicBezTo>
                  <a:cubicBezTo>
                    <a:pt x="21600" y="2917"/>
                    <a:pt x="21431" y="3086"/>
                    <a:pt x="21214" y="3086"/>
                  </a:cubicBezTo>
                  <a:close/>
                  <a:moveTo>
                    <a:pt x="20829" y="5014"/>
                  </a:moveTo>
                  <a:cubicBezTo>
                    <a:pt x="20732" y="5014"/>
                    <a:pt x="20636" y="4978"/>
                    <a:pt x="20551" y="4906"/>
                  </a:cubicBezTo>
                  <a:lnTo>
                    <a:pt x="19467" y="3809"/>
                  </a:lnTo>
                  <a:cubicBezTo>
                    <a:pt x="19310" y="3664"/>
                    <a:pt x="19310" y="3411"/>
                    <a:pt x="19467" y="3267"/>
                  </a:cubicBezTo>
                  <a:cubicBezTo>
                    <a:pt x="19611" y="3110"/>
                    <a:pt x="19864" y="3110"/>
                    <a:pt x="20009" y="3267"/>
                  </a:cubicBezTo>
                  <a:lnTo>
                    <a:pt x="21106" y="4351"/>
                  </a:lnTo>
                  <a:cubicBezTo>
                    <a:pt x="21250" y="4508"/>
                    <a:pt x="21250" y="4749"/>
                    <a:pt x="21106" y="4906"/>
                  </a:cubicBezTo>
                  <a:cubicBezTo>
                    <a:pt x="21021" y="4978"/>
                    <a:pt x="20925" y="5014"/>
                    <a:pt x="20829" y="5014"/>
                  </a:cubicBezTo>
                  <a:close/>
                  <a:moveTo>
                    <a:pt x="20009" y="2133"/>
                  </a:moveTo>
                  <a:cubicBezTo>
                    <a:pt x="19937" y="2206"/>
                    <a:pt x="19840" y="2254"/>
                    <a:pt x="19744" y="2254"/>
                  </a:cubicBezTo>
                  <a:cubicBezTo>
                    <a:pt x="19635" y="2254"/>
                    <a:pt x="19539" y="2206"/>
                    <a:pt x="19467" y="2133"/>
                  </a:cubicBezTo>
                  <a:cubicBezTo>
                    <a:pt x="19310" y="1989"/>
                    <a:pt x="19310" y="1736"/>
                    <a:pt x="19467" y="1591"/>
                  </a:cubicBezTo>
                  <a:lnTo>
                    <a:pt x="20551" y="494"/>
                  </a:lnTo>
                  <a:cubicBezTo>
                    <a:pt x="20708" y="350"/>
                    <a:pt x="20949" y="350"/>
                    <a:pt x="21106" y="494"/>
                  </a:cubicBezTo>
                  <a:cubicBezTo>
                    <a:pt x="21250" y="651"/>
                    <a:pt x="21250" y="892"/>
                    <a:pt x="21106" y="1049"/>
                  </a:cubicBezTo>
                  <a:cubicBezTo>
                    <a:pt x="21106" y="1049"/>
                    <a:pt x="20009" y="2133"/>
                    <a:pt x="20009" y="2133"/>
                  </a:cubicBezTo>
                  <a:close/>
                  <a:moveTo>
                    <a:pt x="19286" y="1543"/>
                  </a:moveTo>
                  <a:cubicBezTo>
                    <a:pt x="19286" y="1760"/>
                    <a:pt x="19117" y="1929"/>
                    <a:pt x="18900" y="1929"/>
                  </a:cubicBezTo>
                  <a:cubicBezTo>
                    <a:pt x="18683" y="1929"/>
                    <a:pt x="18514" y="1760"/>
                    <a:pt x="18514" y="1543"/>
                  </a:cubicBezTo>
                  <a:lnTo>
                    <a:pt x="18514" y="386"/>
                  </a:lnTo>
                  <a:cubicBezTo>
                    <a:pt x="18514" y="169"/>
                    <a:pt x="18683" y="0"/>
                    <a:pt x="18900" y="0"/>
                  </a:cubicBezTo>
                  <a:cubicBezTo>
                    <a:pt x="19117" y="0"/>
                    <a:pt x="19286" y="169"/>
                    <a:pt x="19286" y="386"/>
                  </a:cubicBezTo>
                  <a:cubicBezTo>
                    <a:pt x="19286" y="386"/>
                    <a:pt x="19286" y="1543"/>
                    <a:pt x="19286" y="1543"/>
                  </a:cubicBezTo>
                  <a:close/>
                  <a:moveTo>
                    <a:pt x="18068" y="2254"/>
                  </a:moveTo>
                  <a:cubicBezTo>
                    <a:pt x="17960" y="2254"/>
                    <a:pt x="17863" y="2206"/>
                    <a:pt x="17791" y="2133"/>
                  </a:cubicBezTo>
                  <a:lnTo>
                    <a:pt x="16694" y="1049"/>
                  </a:lnTo>
                  <a:cubicBezTo>
                    <a:pt x="16550" y="892"/>
                    <a:pt x="16550" y="651"/>
                    <a:pt x="16694" y="494"/>
                  </a:cubicBezTo>
                  <a:cubicBezTo>
                    <a:pt x="16851" y="350"/>
                    <a:pt x="17092" y="350"/>
                    <a:pt x="17249" y="494"/>
                  </a:cubicBezTo>
                  <a:lnTo>
                    <a:pt x="18333" y="1591"/>
                  </a:lnTo>
                  <a:cubicBezTo>
                    <a:pt x="18490" y="1736"/>
                    <a:pt x="18490" y="1989"/>
                    <a:pt x="18333" y="2133"/>
                  </a:cubicBezTo>
                  <a:cubicBezTo>
                    <a:pt x="18261" y="2206"/>
                    <a:pt x="18165" y="2254"/>
                    <a:pt x="18068" y="2254"/>
                  </a:cubicBezTo>
                  <a:close/>
                  <a:moveTo>
                    <a:pt x="5882" y="6678"/>
                  </a:moveTo>
                  <a:cubicBezTo>
                    <a:pt x="4146" y="7377"/>
                    <a:pt x="2748" y="8775"/>
                    <a:pt x="2049" y="10511"/>
                  </a:cubicBezTo>
                  <a:cubicBezTo>
                    <a:pt x="1892" y="10908"/>
                    <a:pt x="2073" y="11354"/>
                    <a:pt x="2471" y="11511"/>
                  </a:cubicBezTo>
                  <a:cubicBezTo>
                    <a:pt x="2567" y="11547"/>
                    <a:pt x="2664" y="11571"/>
                    <a:pt x="2760" y="11571"/>
                  </a:cubicBezTo>
                  <a:cubicBezTo>
                    <a:pt x="3074" y="11571"/>
                    <a:pt x="3351" y="11391"/>
                    <a:pt x="3483" y="11089"/>
                  </a:cubicBezTo>
                  <a:cubicBezTo>
                    <a:pt x="4026" y="9739"/>
                    <a:pt x="5111" y="8654"/>
                    <a:pt x="6461" y="8112"/>
                  </a:cubicBezTo>
                  <a:cubicBezTo>
                    <a:pt x="6858" y="7943"/>
                    <a:pt x="7051" y="7497"/>
                    <a:pt x="6883" y="7100"/>
                  </a:cubicBezTo>
                  <a:cubicBezTo>
                    <a:pt x="6726" y="6702"/>
                    <a:pt x="6280" y="6521"/>
                    <a:pt x="5882" y="6678"/>
                  </a:cubicBezTo>
                  <a:close/>
                  <a:moveTo>
                    <a:pt x="18792" y="3363"/>
                  </a:moveTo>
                  <a:lnTo>
                    <a:pt x="15850" y="6292"/>
                  </a:lnTo>
                  <a:lnTo>
                    <a:pt x="16670" y="7112"/>
                  </a:lnTo>
                  <a:cubicBezTo>
                    <a:pt x="16971" y="7413"/>
                    <a:pt x="16971" y="7907"/>
                    <a:pt x="16670" y="8208"/>
                  </a:cubicBezTo>
                  <a:lnTo>
                    <a:pt x="15899" y="8980"/>
                  </a:lnTo>
                  <a:cubicBezTo>
                    <a:pt x="16574" y="10197"/>
                    <a:pt x="16971" y="11608"/>
                    <a:pt x="16971" y="13114"/>
                  </a:cubicBezTo>
                  <a:cubicBezTo>
                    <a:pt x="16971" y="17803"/>
                    <a:pt x="13175" y="21600"/>
                    <a:pt x="8486" y="21600"/>
                  </a:cubicBezTo>
                  <a:cubicBezTo>
                    <a:pt x="3797" y="21600"/>
                    <a:pt x="0" y="17803"/>
                    <a:pt x="0" y="13114"/>
                  </a:cubicBezTo>
                  <a:cubicBezTo>
                    <a:pt x="0" y="8425"/>
                    <a:pt x="3797" y="4629"/>
                    <a:pt x="8486" y="4629"/>
                  </a:cubicBezTo>
                  <a:cubicBezTo>
                    <a:pt x="9992" y="4629"/>
                    <a:pt x="11403" y="5026"/>
                    <a:pt x="12620" y="5701"/>
                  </a:cubicBezTo>
                  <a:lnTo>
                    <a:pt x="13392" y="4930"/>
                  </a:lnTo>
                  <a:cubicBezTo>
                    <a:pt x="13693" y="4629"/>
                    <a:pt x="14187" y="4629"/>
                    <a:pt x="14488" y="4930"/>
                  </a:cubicBezTo>
                  <a:lnTo>
                    <a:pt x="15308" y="5750"/>
                  </a:lnTo>
                  <a:lnTo>
                    <a:pt x="18237" y="2808"/>
                  </a:lnTo>
                  <a:cubicBezTo>
                    <a:pt x="18237" y="2808"/>
                    <a:pt x="18792" y="3363"/>
                    <a:pt x="18792" y="33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0"/>
            </a:p>
          </p:txBody>
        </p:sp>
      </p:grpSp>
      <p:grpSp>
        <p:nvGrpSpPr>
          <p:cNvPr id="46" name="Group 7"/>
          <p:cNvGrpSpPr/>
          <p:nvPr/>
        </p:nvGrpSpPr>
        <p:grpSpPr>
          <a:xfrm>
            <a:off x="3686643" y="3068157"/>
            <a:ext cx="468580" cy="468579"/>
            <a:chOff x="0" y="0"/>
            <a:chExt cx="786356" cy="786356"/>
          </a:xfrm>
        </p:grpSpPr>
        <p:sp>
          <p:nvSpPr>
            <p:cNvPr id="47" name="Freeform: Shape 8"/>
            <p:cNvSpPr/>
            <p:nvPr/>
          </p:nvSpPr>
          <p:spPr>
            <a:xfrm>
              <a:off x="0" y="0"/>
              <a:ext cx="786356" cy="78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0"/>
            </a:p>
          </p:txBody>
        </p:sp>
        <p:sp>
          <p:nvSpPr>
            <p:cNvPr id="48" name="Freeform: Shape 9"/>
            <p:cNvSpPr/>
            <p:nvPr/>
          </p:nvSpPr>
          <p:spPr>
            <a:xfrm>
              <a:off x="218132" y="218134"/>
              <a:ext cx="350092" cy="350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25" y="10046"/>
                  </a:moveTo>
                  <a:lnTo>
                    <a:pt x="11925" y="4050"/>
                  </a:lnTo>
                  <a:lnTo>
                    <a:pt x="9676" y="4050"/>
                  </a:lnTo>
                  <a:lnTo>
                    <a:pt x="9676" y="11075"/>
                  </a:lnTo>
                  <a:lnTo>
                    <a:pt x="5687" y="13379"/>
                  </a:lnTo>
                  <a:lnTo>
                    <a:pt x="6812" y="15327"/>
                  </a:lnTo>
                  <a:lnTo>
                    <a:pt x="11441" y="12653"/>
                  </a:lnTo>
                  <a:cubicBezTo>
                    <a:pt x="11709" y="12499"/>
                    <a:pt x="11925" y="12121"/>
                    <a:pt x="11925" y="11812"/>
                  </a:cubicBezTo>
                  <a:lnTo>
                    <a:pt x="11925" y="11623"/>
                  </a:lnTo>
                  <a:lnTo>
                    <a:pt x="16695" y="6936"/>
                  </a:lnTo>
                  <a:cubicBezTo>
                    <a:pt x="16473" y="6631"/>
                    <a:pt x="16233" y="6341"/>
                    <a:pt x="15967" y="6074"/>
                  </a:cubicBezTo>
                  <a:cubicBezTo>
                    <a:pt x="15967" y="6074"/>
                    <a:pt x="11925" y="10046"/>
                    <a:pt x="11925" y="10046"/>
                  </a:cubicBezTo>
                  <a:close/>
                  <a:moveTo>
                    <a:pt x="10799" y="19349"/>
                  </a:moveTo>
                  <a:cubicBezTo>
                    <a:pt x="6078" y="19349"/>
                    <a:pt x="2250" y="15522"/>
                    <a:pt x="2250" y="10799"/>
                  </a:cubicBezTo>
                  <a:cubicBezTo>
                    <a:pt x="2250" y="6078"/>
                    <a:pt x="6077" y="2250"/>
                    <a:pt x="10799" y="2250"/>
                  </a:cubicBezTo>
                  <a:cubicBezTo>
                    <a:pt x="15521" y="2250"/>
                    <a:pt x="19350" y="6077"/>
                    <a:pt x="19350" y="10799"/>
                  </a:cubicBezTo>
                  <a:cubicBezTo>
                    <a:pt x="19350" y="15521"/>
                    <a:pt x="15521" y="19349"/>
                    <a:pt x="10799" y="19349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5"/>
                    <a:pt x="0" y="10799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4" y="21600"/>
                    <a:pt x="21600" y="16765"/>
                    <a:pt x="21600" y="10799"/>
                  </a:cubicBezTo>
                  <a:cubicBezTo>
                    <a:pt x="21600" y="4835"/>
                    <a:pt x="16764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0"/>
            </a:p>
          </p:txBody>
        </p:sp>
      </p:grpSp>
      <p:grpSp>
        <p:nvGrpSpPr>
          <p:cNvPr id="49" name="Group 10"/>
          <p:cNvGrpSpPr/>
          <p:nvPr/>
        </p:nvGrpSpPr>
        <p:grpSpPr>
          <a:xfrm>
            <a:off x="6146413" y="1713158"/>
            <a:ext cx="468580" cy="468579"/>
            <a:chOff x="0" y="0"/>
            <a:chExt cx="786356" cy="786356"/>
          </a:xfrm>
        </p:grpSpPr>
        <p:sp>
          <p:nvSpPr>
            <p:cNvPr id="50" name="Freeform: Shape 11"/>
            <p:cNvSpPr/>
            <p:nvPr/>
          </p:nvSpPr>
          <p:spPr>
            <a:xfrm>
              <a:off x="0" y="0"/>
              <a:ext cx="786356" cy="78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0" dirty="0"/>
            </a:p>
          </p:txBody>
        </p:sp>
        <p:sp>
          <p:nvSpPr>
            <p:cNvPr id="51" name="Freeform: Shape 12"/>
            <p:cNvSpPr/>
            <p:nvPr/>
          </p:nvSpPr>
          <p:spPr>
            <a:xfrm>
              <a:off x="273987" y="205716"/>
              <a:ext cx="238382" cy="374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43" y="1064"/>
                  </a:moveTo>
                  <a:cubicBezTo>
                    <a:pt x="8799" y="1064"/>
                    <a:pt x="7615" y="1428"/>
                    <a:pt x="6901" y="1999"/>
                  </a:cubicBezTo>
                  <a:cubicBezTo>
                    <a:pt x="6186" y="2583"/>
                    <a:pt x="5961" y="3349"/>
                    <a:pt x="5961" y="4076"/>
                  </a:cubicBezTo>
                  <a:cubicBezTo>
                    <a:pt x="5961" y="6023"/>
                    <a:pt x="7697" y="9087"/>
                    <a:pt x="11372" y="9087"/>
                  </a:cubicBezTo>
                  <a:cubicBezTo>
                    <a:pt x="12372" y="9087"/>
                    <a:pt x="13597" y="8775"/>
                    <a:pt x="14291" y="8308"/>
                  </a:cubicBezTo>
                  <a:cubicBezTo>
                    <a:pt x="15149" y="7737"/>
                    <a:pt x="15373" y="7010"/>
                    <a:pt x="15373" y="6244"/>
                  </a:cubicBezTo>
                  <a:cubicBezTo>
                    <a:pt x="15373" y="4323"/>
                    <a:pt x="13617" y="1064"/>
                    <a:pt x="9943" y="1064"/>
                  </a:cubicBezTo>
                  <a:close/>
                  <a:moveTo>
                    <a:pt x="13046" y="13656"/>
                  </a:moveTo>
                  <a:cubicBezTo>
                    <a:pt x="12719" y="13630"/>
                    <a:pt x="12392" y="13630"/>
                    <a:pt x="12045" y="13630"/>
                  </a:cubicBezTo>
                  <a:cubicBezTo>
                    <a:pt x="8738" y="13630"/>
                    <a:pt x="3797" y="14305"/>
                    <a:pt x="3797" y="16979"/>
                  </a:cubicBezTo>
                  <a:cubicBezTo>
                    <a:pt x="3797" y="19510"/>
                    <a:pt x="8085" y="20419"/>
                    <a:pt x="11412" y="20419"/>
                  </a:cubicBezTo>
                  <a:cubicBezTo>
                    <a:pt x="14434" y="20419"/>
                    <a:pt x="17762" y="19614"/>
                    <a:pt x="17762" y="17381"/>
                  </a:cubicBezTo>
                  <a:cubicBezTo>
                    <a:pt x="17762" y="15629"/>
                    <a:pt x="15026" y="14564"/>
                    <a:pt x="13046" y="13656"/>
                  </a:cubicBezTo>
                  <a:close/>
                  <a:moveTo>
                    <a:pt x="21600" y="0"/>
                  </a:moveTo>
                  <a:lnTo>
                    <a:pt x="18803" y="1142"/>
                  </a:lnTo>
                  <a:lnTo>
                    <a:pt x="16108" y="1142"/>
                  </a:lnTo>
                  <a:cubicBezTo>
                    <a:pt x="18027" y="2168"/>
                    <a:pt x="19191" y="3310"/>
                    <a:pt x="19191" y="4946"/>
                  </a:cubicBezTo>
                  <a:cubicBezTo>
                    <a:pt x="19191" y="8308"/>
                    <a:pt x="14352" y="8684"/>
                    <a:pt x="14352" y="10333"/>
                  </a:cubicBezTo>
                  <a:cubicBezTo>
                    <a:pt x="14352" y="12046"/>
                    <a:pt x="20661" y="12617"/>
                    <a:pt x="20661" y="16278"/>
                  </a:cubicBezTo>
                  <a:cubicBezTo>
                    <a:pt x="20661" y="17070"/>
                    <a:pt x="20293" y="17849"/>
                    <a:pt x="19660" y="18524"/>
                  </a:cubicBezTo>
                  <a:cubicBezTo>
                    <a:pt x="17578" y="20795"/>
                    <a:pt x="13189" y="21600"/>
                    <a:pt x="9289" y="21600"/>
                  </a:cubicBezTo>
                  <a:cubicBezTo>
                    <a:pt x="6227" y="21600"/>
                    <a:pt x="2450" y="21094"/>
                    <a:pt x="735" y="19276"/>
                  </a:cubicBezTo>
                  <a:cubicBezTo>
                    <a:pt x="245" y="18770"/>
                    <a:pt x="0" y="18173"/>
                    <a:pt x="0" y="17576"/>
                  </a:cubicBezTo>
                  <a:cubicBezTo>
                    <a:pt x="0" y="16109"/>
                    <a:pt x="1429" y="14889"/>
                    <a:pt x="3328" y="14136"/>
                  </a:cubicBezTo>
                  <a:cubicBezTo>
                    <a:pt x="5716" y="13188"/>
                    <a:pt x="8820" y="12955"/>
                    <a:pt x="11576" y="12838"/>
                  </a:cubicBezTo>
                  <a:cubicBezTo>
                    <a:pt x="10841" y="12241"/>
                    <a:pt x="10290" y="11709"/>
                    <a:pt x="10290" y="10930"/>
                  </a:cubicBezTo>
                  <a:cubicBezTo>
                    <a:pt x="10290" y="10514"/>
                    <a:pt x="10453" y="10190"/>
                    <a:pt x="10718" y="9826"/>
                  </a:cubicBezTo>
                  <a:cubicBezTo>
                    <a:pt x="10249" y="9852"/>
                    <a:pt x="9800" y="9878"/>
                    <a:pt x="9330" y="9878"/>
                  </a:cubicBezTo>
                  <a:cubicBezTo>
                    <a:pt x="5349" y="9878"/>
                    <a:pt x="2164" y="8035"/>
                    <a:pt x="2164" y="5452"/>
                  </a:cubicBezTo>
                  <a:cubicBezTo>
                    <a:pt x="2164" y="4024"/>
                    <a:pt x="3205" y="2622"/>
                    <a:pt x="4920" y="1687"/>
                  </a:cubicBezTo>
                  <a:cubicBezTo>
                    <a:pt x="7105" y="480"/>
                    <a:pt x="10249" y="0"/>
                    <a:pt x="13087" y="0"/>
                  </a:cubicBezTo>
                  <a:cubicBezTo>
                    <a:pt x="13087" y="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0"/>
            </a:p>
          </p:txBody>
        </p:sp>
      </p:grpSp>
      <p:grpSp>
        <p:nvGrpSpPr>
          <p:cNvPr id="52" name="Group 13"/>
          <p:cNvGrpSpPr/>
          <p:nvPr/>
        </p:nvGrpSpPr>
        <p:grpSpPr>
          <a:xfrm>
            <a:off x="6146413" y="3068157"/>
            <a:ext cx="468580" cy="468579"/>
            <a:chOff x="0" y="0"/>
            <a:chExt cx="786356" cy="786356"/>
          </a:xfrm>
        </p:grpSpPr>
        <p:sp>
          <p:nvSpPr>
            <p:cNvPr id="53" name="Freeform: Shape 14"/>
            <p:cNvSpPr/>
            <p:nvPr/>
          </p:nvSpPr>
          <p:spPr>
            <a:xfrm>
              <a:off x="0" y="0"/>
              <a:ext cx="786356" cy="78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0"/>
            </a:p>
          </p:txBody>
        </p:sp>
        <p:sp>
          <p:nvSpPr>
            <p:cNvPr id="54" name="Freeform: Shape 15"/>
            <p:cNvSpPr/>
            <p:nvPr/>
          </p:nvSpPr>
          <p:spPr>
            <a:xfrm>
              <a:off x="201869" y="205716"/>
              <a:ext cx="382617" cy="374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92" y="8346"/>
                  </a:moveTo>
                  <a:lnTo>
                    <a:pt x="17992" y="4664"/>
                  </a:lnTo>
                  <a:lnTo>
                    <a:pt x="15587" y="4664"/>
                  </a:lnTo>
                  <a:lnTo>
                    <a:pt x="15587" y="8346"/>
                  </a:lnTo>
                  <a:lnTo>
                    <a:pt x="11979" y="8346"/>
                  </a:lnTo>
                  <a:lnTo>
                    <a:pt x="11979" y="10800"/>
                  </a:lnTo>
                  <a:lnTo>
                    <a:pt x="15587" y="10800"/>
                  </a:lnTo>
                  <a:lnTo>
                    <a:pt x="15587" y="14482"/>
                  </a:lnTo>
                  <a:lnTo>
                    <a:pt x="17992" y="14482"/>
                  </a:lnTo>
                  <a:lnTo>
                    <a:pt x="17992" y="10800"/>
                  </a:lnTo>
                  <a:lnTo>
                    <a:pt x="21600" y="10800"/>
                  </a:lnTo>
                  <a:lnTo>
                    <a:pt x="21600" y="8346"/>
                  </a:lnTo>
                  <a:cubicBezTo>
                    <a:pt x="21600" y="8346"/>
                    <a:pt x="17992" y="8346"/>
                    <a:pt x="17992" y="8346"/>
                  </a:cubicBezTo>
                  <a:close/>
                  <a:moveTo>
                    <a:pt x="8626" y="4205"/>
                  </a:moveTo>
                  <a:cubicBezTo>
                    <a:pt x="9169" y="6154"/>
                    <a:pt x="8350" y="8188"/>
                    <a:pt x="7043" y="8565"/>
                  </a:cubicBezTo>
                  <a:cubicBezTo>
                    <a:pt x="6893" y="8608"/>
                    <a:pt x="6739" y="8629"/>
                    <a:pt x="6582" y="8629"/>
                  </a:cubicBezTo>
                  <a:cubicBezTo>
                    <a:pt x="5387" y="8629"/>
                    <a:pt x="4202" y="7394"/>
                    <a:pt x="3762" y="5692"/>
                  </a:cubicBezTo>
                  <a:cubicBezTo>
                    <a:pt x="3516" y="4740"/>
                    <a:pt x="3537" y="3903"/>
                    <a:pt x="3818" y="3100"/>
                  </a:cubicBezTo>
                  <a:cubicBezTo>
                    <a:pt x="4094" y="2309"/>
                    <a:pt x="4592" y="1777"/>
                    <a:pt x="5217" y="1597"/>
                  </a:cubicBezTo>
                  <a:cubicBezTo>
                    <a:pt x="5367" y="1554"/>
                    <a:pt x="5522" y="1532"/>
                    <a:pt x="5680" y="1532"/>
                  </a:cubicBezTo>
                  <a:cubicBezTo>
                    <a:pt x="7123" y="1532"/>
                    <a:pt x="8052" y="2143"/>
                    <a:pt x="8626" y="4205"/>
                  </a:cubicBezTo>
                  <a:close/>
                  <a:moveTo>
                    <a:pt x="10070" y="16448"/>
                  </a:moveTo>
                  <a:cubicBezTo>
                    <a:pt x="10176" y="18174"/>
                    <a:pt x="8730" y="19447"/>
                    <a:pt x="6556" y="19607"/>
                  </a:cubicBezTo>
                  <a:cubicBezTo>
                    <a:pt x="4350" y="19773"/>
                    <a:pt x="2534" y="18759"/>
                    <a:pt x="2428" y="17035"/>
                  </a:cubicBezTo>
                  <a:cubicBezTo>
                    <a:pt x="2376" y="16205"/>
                    <a:pt x="2733" y="15395"/>
                    <a:pt x="3432" y="14748"/>
                  </a:cubicBezTo>
                  <a:cubicBezTo>
                    <a:pt x="4140" y="14094"/>
                    <a:pt x="5113" y="13689"/>
                    <a:pt x="6172" y="13609"/>
                  </a:cubicBezTo>
                  <a:cubicBezTo>
                    <a:pt x="6297" y="13602"/>
                    <a:pt x="6421" y="13595"/>
                    <a:pt x="6545" y="13595"/>
                  </a:cubicBezTo>
                  <a:cubicBezTo>
                    <a:pt x="8588" y="13596"/>
                    <a:pt x="9971" y="14821"/>
                    <a:pt x="10070" y="16448"/>
                  </a:cubicBezTo>
                  <a:close/>
                  <a:moveTo>
                    <a:pt x="1143" y="5387"/>
                  </a:moveTo>
                  <a:cubicBezTo>
                    <a:pt x="1143" y="7220"/>
                    <a:pt x="1742" y="8543"/>
                    <a:pt x="2925" y="9320"/>
                  </a:cubicBezTo>
                  <a:cubicBezTo>
                    <a:pt x="3894" y="9958"/>
                    <a:pt x="5017" y="10054"/>
                    <a:pt x="5602" y="10054"/>
                  </a:cubicBezTo>
                  <a:cubicBezTo>
                    <a:pt x="5744" y="10054"/>
                    <a:pt x="5858" y="10046"/>
                    <a:pt x="5937" y="10042"/>
                  </a:cubicBezTo>
                  <a:cubicBezTo>
                    <a:pt x="5937" y="10042"/>
                    <a:pt x="5752" y="11274"/>
                    <a:pt x="6647" y="12491"/>
                  </a:cubicBezTo>
                  <a:lnTo>
                    <a:pt x="6606" y="12491"/>
                  </a:lnTo>
                  <a:cubicBezTo>
                    <a:pt x="5056" y="12491"/>
                    <a:pt x="0" y="12822"/>
                    <a:pt x="0" y="17065"/>
                  </a:cubicBezTo>
                  <a:cubicBezTo>
                    <a:pt x="0" y="21380"/>
                    <a:pt x="4643" y="21600"/>
                    <a:pt x="5575" y="21600"/>
                  </a:cubicBezTo>
                  <a:cubicBezTo>
                    <a:pt x="5649" y="21600"/>
                    <a:pt x="5692" y="21598"/>
                    <a:pt x="5692" y="21598"/>
                  </a:cubicBezTo>
                  <a:cubicBezTo>
                    <a:pt x="5702" y="21598"/>
                    <a:pt x="5768" y="21600"/>
                    <a:pt x="5882" y="21600"/>
                  </a:cubicBezTo>
                  <a:cubicBezTo>
                    <a:pt x="6480" y="21600"/>
                    <a:pt x="8025" y="21524"/>
                    <a:pt x="9459" y="20811"/>
                  </a:cubicBezTo>
                  <a:cubicBezTo>
                    <a:pt x="11321" y="19891"/>
                    <a:pt x="12265" y="18284"/>
                    <a:pt x="12265" y="16043"/>
                  </a:cubicBezTo>
                  <a:cubicBezTo>
                    <a:pt x="12265" y="13878"/>
                    <a:pt x="10827" y="12590"/>
                    <a:pt x="9777" y="11647"/>
                  </a:cubicBezTo>
                  <a:cubicBezTo>
                    <a:pt x="9136" y="11071"/>
                    <a:pt x="8582" y="10575"/>
                    <a:pt x="8582" y="10093"/>
                  </a:cubicBezTo>
                  <a:cubicBezTo>
                    <a:pt x="8582" y="9602"/>
                    <a:pt x="8987" y="9233"/>
                    <a:pt x="9498" y="8765"/>
                  </a:cubicBezTo>
                  <a:cubicBezTo>
                    <a:pt x="10327" y="8010"/>
                    <a:pt x="11108" y="6934"/>
                    <a:pt x="11108" y="4899"/>
                  </a:cubicBezTo>
                  <a:cubicBezTo>
                    <a:pt x="11108" y="3111"/>
                    <a:pt x="10881" y="1910"/>
                    <a:pt x="9480" y="1147"/>
                  </a:cubicBezTo>
                  <a:cubicBezTo>
                    <a:pt x="9626" y="1072"/>
                    <a:pt x="10143" y="1016"/>
                    <a:pt x="10398" y="979"/>
                  </a:cubicBezTo>
                  <a:cubicBezTo>
                    <a:pt x="11156" y="874"/>
                    <a:pt x="12267" y="754"/>
                    <a:pt x="12267" y="122"/>
                  </a:cubicBezTo>
                  <a:lnTo>
                    <a:pt x="12267" y="0"/>
                  </a:lnTo>
                  <a:lnTo>
                    <a:pt x="6736" y="0"/>
                  </a:lnTo>
                  <a:cubicBezTo>
                    <a:pt x="6680" y="3"/>
                    <a:pt x="1143" y="211"/>
                    <a:pt x="1143" y="538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010"/>
            </a:p>
          </p:txBody>
        </p:sp>
      </p:grpSp>
      <p:grpSp>
        <p:nvGrpSpPr>
          <p:cNvPr id="55" name="Group 1"/>
          <p:cNvGrpSpPr/>
          <p:nvPr/>
        </p:nvGrpSpPr>
        <p:grpSpPr>
          <a:xfrm>
            <a:off x="997869" y="1686956"/>
            <a:ext cx="2277581" cy="2069847"/>
            <a:chOff x="1149331" y="1805176"/>
            <a:chExt cx="3381005" cy="3072631"/>
          </a:xfrm>
        </p:grpSpPr>
        <p:sp>
          <p:nvSpPr>
            <p:cNvPr id="56" name="Freeform: Shape 3"/>
            <p:cNvSpPr/>
            <p:nvPr/>
          </p:nvSpPr>
          <p:spPr>
            <a:xfrm>
              <a:off x="1149331" y="1844073"/>
              <a:ext cx="3381005" cy="2707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600" extrusionOk="0">
                  <a:moveTo>
                    <a:pt x="20910" y="6750"/>
                  </a:moveTo>
                  <a:lnTo>
                    <a:pt x="624" y="6750"/>
                  </a:lnTo>
                  <a:cubicBezTo>
                    <a:pt x="256" y="6750"/>
                    <a:pt x="-33" y="7147"/>
                    <a:pt x="3" y="7607"/>
                  </a:cubicBezTo>
                  <a:lnTo>
                    <a:pt x="997" y="20660"/>
                  </a:lnTo>
                  <a:cubicBezTo>
                    <a:pt x="1037" y="21192"/>
                    <a:pt x="1395" y="21600"/>
                    <a:pt x="1823" y="21600"/>
                  </a:cubicBezTo>
                  <a:lnTo>
                    <a:pt x="19711" y="21600"/>
                  </a:lnTo>
                  <a:cubicBezTo>
                    <a:pt x="20139" y="21600"/>
                    <a:pt x="20496" y="21192"/>
                    <a:pt x="20537" y="20660"/>
                  </a:cubicBezTo>
                  <a:lnTo>
                    <a:pt x="21531" y="7607"/>
                  </a:lnTo>
                  <a:cubicBezTo>
                    <a:pt x="21567" y="7147"/>
                    <a:pt x="21278" y="6750"/>
                    <a:pt x="20910" y="6750"/>
                  </a:cubicBezTo>
                  <a:close/>
                  <a:moveTo>
                    <a:pt x="19825" y="3779"/>
                  </a:moveTo>
                  <a:cubicBezTo>
                    <a:pt x="19705" y="3185"/>
                    <a:pt x="19119" y="2700"/>
                    <a:pt x="18521" y="2700"/>
                  </a:cubicBezTo>
                  <a:lnTo>
                    <a:pt x="11178" y="2700"/>
                  </a:lnTo>
                  <a:cubicBezTo>
                    <a:pt x="10581" y="2700"/>
                    <a:pt x="9744" y="2271"/>
                    <a:pt x="9322" y="1746"/>
                  </a:cubicBezTo>
                  <a:lnTo>
                    <a:pt x="8680" y="952"/>
                  </a:lnTo>
                  <a:cubicBezTo>
                    <a:pt x="8257" y="427"/>
                    <a:pt x="7422" y="0"/>
                    <a:pt x="6825" y="0"/>
                  </a:cubicBezTo>
                  <a:lnTo>
                    <a:pt x="3317" y="0"/>
                  </a:lnTo>
                  <a:cubicBezTo>
                    <a:pt x="2719" y="0"/>
                    <a:pt x="2176" y="603"/>
                    <a:pt x="2110" y="1342"/>
                  </a:cubicBezTo>
                  <a:lnTo>
                    <a:pt x="1796" y="5400"/>
                  </a:lnTo>
                  <a:lnTo>
                    <a:pt x="20041" y="5400"/>
                  </a:lnTo>
                  <a:cubicBezTo>
                    <a:pt x="20041" y="5400"/>
                    <a:pt x="19825" y="3779"/>
                    <a:pt x="19825" y="377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1010"/>
            </a:p>
          </p:txBody>
        </p:sp>
        <p:sp>
          <p:nvSpPr>
            <p:cNvPr id="57" name="Freeform: Shape 16"/>
            <p:cNvSpPr/>
            <p:nvPr/>
          </p:nvSpPr>
          <p:spPr>
            <a:xfrm rot="18900000">
              <a:off x="2101761" y="1805176"/>
              <a:ext cx="1975263" cy="3072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0" y="6943"/>
                  </a:moveTo>
                  <a:cubicBezTo>
                    <a:pt x="19200" y="3966"/>
                    <a:pt x="15431" y="1543"/>
                    <a:pt x="10800" y="1543"/>
                  </a:cubicBezTo>
                  <a:cubicBezTo>
                    <a:pt x="6169" y="1543"/>
                    <a:pt x="2400" y="3966"/>
                    <a:pt x="2400" y="6943"/>
                  </a:cubicBezTo>
                  <a:cubicBezTo>
                    <a:pt x="2400" y="9920"/>
                    <a:pt x="6169" y="12343"/>
                    <a:pt x="10800" y="12343"/>
                  </a:cubicBezTo>
                  <a:cubicBezTo>
                    <a:pt x="15431" y="12343"/>
                    <a:pt x="19200" y="9920"/>
                    <a:pt x="19200" y="6943"/>
                  </a:cubicBezTo>
                  <a:close/>
                  <a:moveTo>
                    <a:pt x="12000" y="13837"/>
                  </a:moveTo>
                  <a:lnTo>
                    <a:pt x="12000" y="21214"/>
                  </a:lnTo>
                  <a:cubicBezTo>
                    <a:pt x="12000" y="21431"/>
                    <a:pt x="11738" y="21600"/>
                    <a:pt x="11400" y="21600"/>
                  </a:cubicBezTo>
                  <a:lnTo>
                    <a:pt x="10200" y="21600"/>
                  </a:lnTo>
                  <a:cubicBezTo>
                    <a:pt x="9862" y="21600"/>
                    <a:pt x="9600" y="21431"/>
                    <a:pt x="9600" y="21214"/>
                  </a:cubicBezTo>
                  <a:lnTo>
                    <a:pt x="9600" y="13837"/>
                  </a:lnTo>
                  <a:cubicBezTo>
                    <a:pt x="4200" y="13452"/>
                    <a:pt x="0" y="10511"/>
                    <a:pt x="0" y="6943"/>
                  </a:cubicBezTo>
                  <a:cubicBezTo>
                    <a:pt x="0" y="3110"/>
                    <a:pt x="4837" y="0"/>
                    <a:pt x="10800" y="0"/>
                  </a:cubicBezTo>
                  <a:cubicBezTo>
                    <a:pt x="16763" y="0"/>
                    <a:pt x="21600" y="3110"/>
                    <a:pt x="21600" y="6943"/>
                  </a:cubicBezTo>
                  <a:cubicBezTo>
                    <a:pt x="21600" y="10511"/>
                    <a:pt x="17400" y="13452"/>
                    <a:pt x="12000" y="138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1010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185576" y="1764767"/>
            <a:ext cx="1746641" cy="742069"/>
            <a:chOff x="874713" y="3325188"/>
            <a:chExt cx="2335342" cy="992180"/>
          </a:xfrm>
        </p:grpSpPr>
        <p:sp>
          <p:nvSpPr>
            <p:cNvPr id="59" name="矩形 58"/>
            <p:cNvSpPr/>
            <p:nvPr/>
          </p:nvSpPr>
          <p:spPr>
            <a:xfrm>
              <a:off x="874713" y="3677811"/>
              <a:ext cx="2335342" cy="6395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874713" y="3325188"/>
              <a:ext cx="2241975" cy="37258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185576" y="3165062"/>
            <a:ext cx="1746641" cy="742069"/>
            <a:chOff x="874713" y="3325188"/>
            <a:chExt cx="2335342" cy="992180"/>
          </a:xfrm>
        </p:grpSpPr>
        <p:sp>
          <p:nvSpPr>
            <p:cNvPr id="62" name="矩形 61"/>
            <p:cNvSpPr/>
            <p:nvPr/>
          </p:nvSpPr>
          <p:spPr>
            <a:xfrm>
              <a:off x="874713" y="3677811"/>
              <a:ext cx="2335342" cy="6395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874713" y="3325188"/>
              <a:ext cx="2241975" cy="35269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656655" y="1764767"/>
            <a:ext cx="1746641" cy="742069"/>
            <a:chOff x="874713" y="3325188"/>
            <a:chExt cx="2335342" cy="992180"/>
          </a:xfrm>
        </p:grpSpPr>
        <p:sp>
          <p:nvSpPr>
            <p:cNvPr id="65" name="矩形 64"/>
            <p:cNvSpPr/>
            <p:nvPr/>
          </p:nvSpPr>
          <p:spPr>
            <a:xfrm>
              <a:off x="874713" y="3677811"/>
              <a:ext cx="2335342" cy="6395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874713" y="3325188"/>
              <a:ext cx="2241975" cy="37258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656655" y="3165062"/>
            <a:ext cx="1746641" cy="742069"/>
            <a:chOff x="874713" y="3325188"/>
            <a:chExt cx="2335342" cy="992180"/>
          </a:xfrm>
        </p:grpSpPr>
        <p:sp>
          <p:nvSpPr>
            <p:cNvPr id="68" name="矩形 67"/>
            <p:cNvSpPr/>
            <p:nvPr/>
          </p:nvSpPr>
          <p:spPr>
            <a:xfrm>
              <a:off x="874713" y="3677811"/>
              <a:ext cx="2335342" cy="6395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874713" y="3325188"/>
              <a:ext cx="2241975" cy="35269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4303334" y="1171039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Line 21"/>
          <p:cNvSpPr>
            <a:spLocks noChangeShapeType="1"/>
          </p:cNvSpPr>
          <p:nvPr/>
        </p:nvSpPr>
        <p:spPr bwMode="auto">
          <a:xfrm>
            <a:off x="4303334" y="1171039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87767" y="2458507"/>
            <a:ext cx="51227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15" name="TextBox 11"/>
          <p:cNvSpPr txBox="1"/>
          <p:nvPr/>
        </p:nvSpPr>
        <p:spPr>
          <a:xfrm flipH="1">
            <a:off x="467544" y="1419622"/>
            <a:ext cx="33290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03</a:t>
            </a:r>
            <a:endParaRPr lang="id-ID" sz="80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1406771"/>
            <a:ext cx="4065579" cy="30371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f03f37d8-515c-4526-bc60-5f0deb8e19b3"/>
          <p:cNvGrpSpPr>
            <a:grpSpLocks noChangeAspect="1"/>
          </p:cNvGrpSpPr>
          <p:nvPr/>
        </p:nvGrpSpPr>
        <p:grpSpPr>
          <a:xfrm>
            <a:off x="804972" y="1071962"/>
            <a:ext cx="7534057" cy="2450482"/>
            <a:chOff x="1019436" y="1230064"/>
            <a:chExt cx="10073391" cy="3276410"/>
          </a:xfrm>
        </p:grpSpPr>
        <p:grpSp>
          <p:nvGrpSpPr>
            <p:cNvPr id="32" name="Group 51"/>
            <p:cNvGrpSpPr/>
            <p:nvPr/>
          </p:nvGrpSpPr>
          <p:grpSpPr>
            <a:xfrm>
              <a:off x="1019436" y="1230064"/>
              <a:ext cx="10073391" cy="2753656"/>
              <a:chOff x="1199456" y="998508"/>
              <a:chExt cx="10073391" cy="2949207"/>
            </a:xfrm>
          </p:grpSpPr>
          <p:sp>
            <p:nvSpPr>
              <p:cNvPr id="42" name="Freeform: Shape 2"/>
              <p:cNvSpPr/>
              <p:nvPr/>
            </p:nvSpPr>
            <p:spPr bwMode="auto">
              <a:xfrm>
                <a:off x="1199456" y="3402143"/>
                <a:ext cx="2556284" cy="545569"/>
              </a:xfrm>
              <a:custGeom>
                <a:avLst/>
                <a:gdLst>
                  <a:gd name="T0" fmla="*/ 5715 w 5760"/>
                  <a:gd name="T1" fmla="*/ 3576 h 3576"/>
                  <a:gd name="T2" fmla="*/ 5551 w 5760"/>
                  <a:gd name="T3" fmla="*/ 3566 h 3576"/>
                  <a:gd name="T4" fmla="*/ 5360 w 5760"/>
                  <a:gd name="T5" fmla="*/ 3536 h 3576"/>
                  <a:gd name="T6" fmla="*/ 5138 w 5760"/>
                  <a:gd name="T7" fmla="*/ 3476 h 3576"/>
                  <a:gd name="T8" fmla="*/ 4992 w 5760"/>
                  <a:gd name="T9" fmla="*/ 3417 h 3576"/>
                  <a:gd name="T10" fmla="*/ 4875 w 5760"/>
                  <a:gd name="T11" fmla="*/ 3357 h 3576"/>
                  <a:gd name="T12" fmla="*/ 4762 w 5760"/>
                  <a:gd name="T13" fmla="*/ 3282 h 3576"/>
                  <a:gd name="T14" fmla="*/ 4653 w 5760"/>
                  <a:gd name="T15" fmla="*/ 3192 h 3576"/>
                  <a:gd name="T16" fmla="*/ 4553 w 5760"/>
                  <a:gd name="T17" fmla="*/ 3087 h 3576"/>
                  <a:gd name="T18" fmla="*/ 4463 w 5760"/>
                  <a:gd name="T19" fmla="*/ 2962 h 3576"/>
                  <a:gd name="T20" fmla="*/ 4387 w 5760"/>
                  <a:gd name="T21" fmla="*/ 2820 h 3576"/>
                  <a:gd name="T22" fmla="*/ 4338 w 5760"/>
                  <a:gd name="T23" fmla="*/ 2699 h 3576"/>
                  <a:gd name="T24" fmla="*/ 4249 w 5760"/>
                  <a:gd name="T25" fmla="*/ 2419 h 3576"/>
                  <a:gd name="T26" fmla="*/ 4139 w 5760"/>
                  <a:gd name="T27" fmla="*/ 1990 h 3576"/>
                  <a:gd name="T28" fmla="*/ 3995 w 5760"/>
                  <a:gd name="T29" fmla="*/ 1414 h 3576"/>
                  <a:gd name="T30" fmla="*/ 3892 w 5760"/>
                  <a:gd name="T31" fmla="*/ 1074 h 3576"/>
                  <a:gd name="T32" fmla="*/ 3814 w 5760"/>
                  <a:gd name="T33" fmla="*/ 859 h 3576"/>
                  <a:gd name="T34" fmla="*/ 3725 w 5760"/>
                  <a:gd name="T35" fmla="*/ 658 h 3576"/>
                  <a:gd name="T36" fmla="*/ 3625 w 5760"/>
                  <a:gd name="T37" fmla="*/ 475 h 3576"/>
                  <a:gd name="T38" fmla="*/ 3510 w 5760"/>
                  <a:gd name="T39" fmla="*/ 317 h 3576"/>
                  <a:gd name="T40" fmla="*/ 3381 w 5760"/>
                  <a:gd name="T41" fmla="*/ 185 h 3576"/>
                  <a:gd name="T42" fmla="*/ 3234 w 5760"/>
                  <a:gd name="T43" fmla="*/ 85 h 3576"/>
                  <a:gd name="T44" fmla="*/ 3153 w 5760"/>
                  <a:gd name="T45" fmla="*/ 49 h 3576"/>
                  <a:gd name="T46" fmla="*/ 3067 w 5760"/>
                  <a:gd name="T47" fmla="*/ 23 h 3576"/>
                  <a:gd name="T48" fmla="*/ 2977 w 5760"/>
                  <a:gd name="T49" fmla="*/ 6 h 3576"/>
                  <a:gd name="T50" fmla="*/ 2881 w 5760"/>
                  <a:gd name="T51" fmla="*/ 0 h 3576"/>
                  <a:gd name="T52" fmla="*/ 2807 w 5760"/>
                  <a:gd name="T53" fmla="*/ 3 h 3576"/>
                  <a:gd name="T54" fmla="*/ 2715 w 5760"/>
                  <a:gd name="T55" fmla="*/ 17 h 3576"/>
                  <a:gd name="T56" fmla="*/ 2628 w 5760"/>
                  <a:gd name="T57" fmla="*/ 41 h 3576"/>
                  <a:gd name="T58" fmla="*/ 2546 w 5760"/>
                  <a:gd name="T59" fmla="*/ 76 h 3576"/>
                  <a:gd name="T60" fmla="*/ 2414 w 5760"/>
                  <a:gd name="T61" fmla="*/ 157 h 3576"/>
                  <a:gd name="T62" fmla="*/ 2280 w 5760"/>
                  <a:gd name="T63" fmla="*/ 281 h 3576"/>
                  <a:gd name="T64" fmla="*/ 2162 w 5760"/>
                  <a:gd name="T65" fmla="*/ 433 h 3576"/>
                  <a:gd name="T66" fmla="*/ 2059 w 5760"/>
                  <a:gd name="T67" fmla="*/ 610 h 3576"/>
                  <a:gd name="T68" fmla="*/ 1968 w 5760"/>
                  <a:gd name="T69" fmla="*/ 807 h 3576"/>
                  <a:gd name="T70" fmla="*/ 1888 w 5760"/>
                  <a:gd name="T71" fmla="*/ 1019 h 3576"/>
                  <a:gd name="T72" fmla="*/ 1799 w 5760"/>
                  <a:gd name="T73" fmla="*/ 1300 h 3576"/>
                  <a:gd name="T74" fmla="*/ 1677 w 5760"/>
                  <a:gd name="T75" fmla="*/ 1762 h 3576"/>
                  <a:gd name="T76" fmla="*/ 1539 w 5760"/>
                  <a:gd name="T77" fmla="*/ 2316 h 3576"/>
                  <a:gd name="T78" fmla="*/ 1438 w 5760"/>
                  <a:gd name="T79" fmla="*/ 2656 h 3576"/>
                  <a:gd name="T80" fmla="*/ 1391 w 5760"/>
                  <a:gd name="T81" fmla="*/ 2781 h 3576"/>
                  <a:gd name="T82" fmla="*/ 1318 w 5760"/>
                  <a:gd name="T83" fmla="*/ 2929 h 3576"/>
                  <a:gd name="T84" fmla="*/ 1231 w 5760"/>
                  <a:gd name="T85" fmla="*/ 3057 h 3576"/>
                  <a:gd name="T86" fmla="*/ 1133 w 5760"/>
                  <a:gd name="T87" fmla="*/ 3168 h 3576"/>
                  <a:gd name="T88" fmla="*/ 1026 w 5760"/>
                  <a:gd name="T89" fmla="*/ 3261 h 3576"/>
                  <a:gd name="T90" fmla="*/ 914 w 5760"/>
                  <a:gd name="T91" fmla="*/ 3339 h 3576"/>
                  <a:gd name="T92" fmla="*/ 798 w 5760"/>
                  <a:gd name="T93" fmla="*/ 3403 h 3576"/>
                  <a:gd name="T94" fmla="*/ 681 w 5760"/>
                  <a:gd name="T95" fmla="*/ 3454 h 3576"/>
                  <a:gd name="T96" fmla="*/ 454 w 5760"/>
                  <a:gd name="T97" fmla="*/ 3524 h 3576"/>
                  <a:gd name="T98" fmla="*/ 253 w 5760"/>
                  <a:gd name="T99" fmla="*/ 3561 h 3576"/>
                  <a:gd name="T100" fmla="*/ 98 w 5760"/>
                  <a:gd name="T101" fmla="*/ 3574 h 3576"/>
                  <a:gd name="T102" fmla="*/ 5760 w 5760"/>
                  <a:gd name="T103" fmla="*/ 3575 h 3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60" h="3576">
                    <a:moveTo>
                      <a:pt x="5760" y="3575"/>
                    </a:moveTo>
                    <a:lnTo>
                      <a:pt x="5760" y="3575"/>
                    </a:lnTo>
                    <a:lnTo>
                      <a:pt x="5748" y="3575"/>
                    </a:lnTo>
                    <a:lnTo>
                      <a:pt x="5715" y="3576"/>
                    </a:lnTo>
                    <a:lnTo>
                      <a:pt x="5662" y="3574"/>
                    </a:lnTo>
                    <a:lnTo>
                      <a:pt x="5628" y="3573"/>
                    </a:lnTo>
                    <a:lnTo>
                      <a:pt x="5591" y="3570"/>
                    </a:lnTo>
                    <a:lnTo>
                      <a:pt x="5551" y="3566"/>
                    </a:lnTo>
                    <a:lnTo>
                      <a:pt x="5507" y="3561"/>
                    </a:lnTo>
                    <a:lnTo>
                      <a:pt x="5461" y="3554"/>
                    </a:lnTo>
                    <a:lnTo>
                      <a:pt x="5412" y="3546"/>
                    </a:lnTo>
                    <a:lnTo>
                      <a:pt x="5360" y="3536"/>
                    </a:lnTo>
                    <a:lnTo>
                      <a:pt x="5306" y="3524"/>
                    </a:lnTo>
                    <a:lnTo>
                      <a:pt x="5251" y="3511"/>
                    </a:lnTo>
                    <a:lnTo>
                      <a:pt x="5195" y="3494"/>
                    </a:lnTo>
                    <a:lnTo>
                      <a:pt x="5138" y="3476"/>
                    </a:lnTo>
                    <a:lnTo>
                      <a:pt x="5079" y="3454"/>
                    </a:lnTo>
                    <a:lnTo>
                      <a:pt x="5050" y="3443"/>
                    </a:lnTo>
                    <a:lnTo>
                      <a:pt x="5021" y="3430"/>
                    </a:lnTo>
                    <a:lnTo>
                      <a:pt x="4992" y="3417"/>
                    </a:lnTo>
                    <a:lnTo>
                      <a:pt x="4963" y="3403"/>
                    </a:lnTo>
                    <a:lnTo>
                      <a:pt x="4933" y="3388"/>
                    </a:lnTo>
                    <a:lnTo>
                      <a:pt x="4904" y="3373"/>
                    </a:lnTo>
                    <a:lnTo>
                      <a:pt x="4875" y="3357"/>
                    </a:lnTo>
                    <a:lnTo>
                      <a:pt x="4846" y="3339"/>
                    </a:lnTo>
                    <a:lnTo>
                      <a:pt x="4818" y="3321"/>
                    </a:lnTo>
                    <a:lnTo>
                      <a:pt x="4790" y="3302"/>
                    </a:lnTo>
                    <a:lnTo>
                      <a:pt x="4762" y="3282"/>
                    </a:lnTo>
                    <a:lnTo>
                      <a:pt x="4734" y="3261"/>
                    </a:lnTo>
                    <a:lnTo>
                      <a:pt x="4707" y="3239"/>
                    </a:lnTo>
                    <a:lnTo>
                      <a:pt x="4680" y="3216"/>
                    </a:lnTo>
                    <a:lnTo>
                      <a:pt x="4653" y="3192"/>
                    </a:lnTo>
                    <a:lnTo>
                      <a:pt x="4627" y="3168"/>
                    </a:lnTo>
                    <a:lnTo>
                      <a:pt x="4602" y="3142"/>
                    </a:lnTo>
                    <a:lnTo>
                      <a:pt x="4577" y="3115"/>
                    </a:lnTo>
                    <a:lnTo>
                      <a:pt x="4553" y="3087"/>
                    </a:lnTo>
                    <a:lnTo>
                      <a:pt x="4529" y="3057"/>
                    </a:lnTo>
                    <a:lnTo>
                      <a:pt x="4507" y="3027"/>
                    </a:lnTo>
                    <a:lnTo>
                      <a:pt x="4484" y="2996"/>
                    </a:lnTo>
                    <a:lnTo>
                      <a:pt x="4463" y="2962"/>
                    </a:lnTo>
                    <a:lnTo>
                      <a:pt x="4443" y="2929"/>
                    </a:lnTo>
                    <a:lnTo>
                      <a:pt x="4423" y="2893"/>
                    </a:lnTo>
                    <a:lnTo>
                      <a:pt x="4404" y="2858"/>
                    </a:lnTo>
                    <a:lnTo>
                      <a:pt x="4387" y="2820"/>
                    </a:lnTo>
                    <a:lnTo>
                      <a:pt x="4369" y="2781"/>
                    </a:lnTo>
                    <a:lnTo>
                      <a:pt x="4369" y="2781"/>
                    </a:lnTo>
                    <a:lnTo>
                      <a:pt x="4353" y="2741"/>
                    </a:lnTo>
                    <a:lnTo>
                      <a:pt x="4338" y="2699"/>
                    </a:lnTo>
                    <a:lnTo>
                      <a:pt x="4322" y="2656"/>
                    </a:lnTo>
                    <a:lnTo>
                      <a:pt x="4308" y="2610"/>
                    </a:lnTo>
                    <a:lnTo>
                      <a:pt x="4278" y="2517"/>
                    </a:lnTo>
                    <a:lnTo>
                      <a:pt x="4249" y="2419"/>
                    </a:lnTo>
                    <a:lnTo>
                      <a:pt x="4221" y="2316"/>
                    </a:lnTo>
                    <a:lnTo>
                      <a:pt x="4194" y="2210"/>
                    </a:lnTo>
                    <a:lnTo>
                      <a:pt x="4166" y="2101"/>
                    </a:lnTo>
                    <a:lnTo>
                      <a:pt x="4139" y="1990"/>
                    </a:lnTo>
                    <a:lnTo>
                      <a:pt x="4083" y="1762"/>
                    </a:lnTo>
                    <a:lnTo>
                      <a:pt x="4055" y="1646"/>
                    </a:lnTo>
                    <a:lnTo>
                      <a:pt x="4025" y="1530"/>
                    </a:lnTo>
                    <a:lnTo>
                      <a:pt x="3995" y="1414"/>
                    </a:lnTo>
                    <a:lnTo>
                      <a:pt x="3962" y="1300"/>
                    </a:lnTo>
                    <a:lnTo>
                      <a:pt x="3928" y="1186"/>
                    </a:lnTo>
                    <a:lnTo>
                      <a:pt x="3910" y="1130"/>
                    </a:lnTo>
                    <a:lnTo>
                      <a:pt x="3892" y="1074"/>
                    </a:lnTo>
                    <a:lnTo>
                      <a:pt x="3873" y="1019"/>
                    </a:lnTo>
                    <a:lnTo>
                      <a:pt x="3854" y="965"/>
                    </a:lnTo>
                    <a:lnTo>
                      <a:pt x="3834" y="912"/>
                    </a:lnTo>
                    <a:lnTo>
                      <a:pt x="3814" y="859"/>
                    </a:lnTo>
                    <a:lnTo>
                      <a:pt x="3792" y="807"/>
                    </a:lnTo>
                    <a:lnTo>
                      <a:pt x="3771" y="756"/>
                    </a:lnTo>
                    <a:lnTo>
                      <a:pt x="3748" y="707"/>
                    </a:lnTo>
                    <a:lnTo>
                      <a:pt x="3725" y="658"/>
                    </a:lnTo>
                    <a:lnTo>
                      <a:pt x="3702" y="610"/>
                    </a:lnTo>
                    <a:lnTo>
                      <a:pt x="3677" y="564"/>
                    </a:lnTo>
                    <a:lnTo>
                      <a:pt x="3651" y="519"/>
                    </a:lnTo>
                    <a:lnTo>
                      <a:pt x="3625" y="475"/>
                    </a:lnTo>
                    <a:lnTo>
                      <a:pt x="3598" y="433"/>
                    </a:lnTo>
                    <a:lnTo>
                      <a:pt x="3570" y="392"/>
                    </a:lnTo>
                    <a:lnTo>
                      <a:pt x="3541" y="353"/>
                    </a:lnTo>
                    <a:lnTo>
                      <a:pt x="3510" y="317"/>
                    </a:lnTo>
                    <a:lnTo>
                      <a:pt x="3480" y="281"/>
                    </a:lnTo>
                    <a:lnTo>
                      <a:pt x="3448" y="246"/>
                    </a:lnTo>
                    <a:lnTo>
                      <a:pt x="3415" y="215"/>
                    </a:lnTo>
                    <a:lnTo>
                      <a:pt x="3381" y="185"/>
                    </a:lnTo>
                    <a:lnTo>
                      <a:pt x="3346" y="157"/>
                    </a:lnTo>
                    <a:lnTo>
                      <a:pt x="3309" y="131"/>
                    </a:lnTo>
                    <a:lnTo>
                      <a:pt x="3273" y="107"/>
                    </a:lnTo>
                    <a:lnTo>
                      <a:pt x="3234" y="85"/>
                    </a:lnTo>
                    <a:lnTo>
                      <a:pt x="3214" y="76"/>
                    </a:lnTo>
                    <a:lnTo>
                      <a:pt x="3194" y="66"/>
                    </a:lnTo>
                    <a:lnTo>
                      <a:pt x="3174" y="57"/>
                    </a:lnTo>
                    <a:lnTo>
                      <a:pt x="3153" y="49"/>
                    </a:lnTo>
                    <a:lnTo>
                      <a:pt x="3132" y="41"/>
                    </a:lnTo>
                    <a:lnTo>
                      <a:pt x="3111" y="35"/>
                    </a:lnTo>
                    <a:lnTo>
                      <a:pt x="3089" y="28"/>
                    </a:lnTo>
                    <a:lnTo>
                      <a:pt x="3067" y="23"/>
                    </a:lnTo>
                    <a:lnTo>
                      <a:pt x="3046" y="17"/>
                    </a:lnTo>
                    <a:lnTo>
                      <a:pt x="3023" y="13"/>
                    </a:lnTo>
                    <a:lnTo>
                      <a:pt x="2999" y="10"/>
                    </a:lnTo>
                    <a:lnTo>
                      <a:pt x="2977" y="6"/>
                    </a:lnTo>
                    <a:lnTo>
                      <a:pt x="2953" y="3"/>
                    </a:lnTo>
                    <a:lnTo>
                      <a:pt x="2929" y="2"/>
                    </a:lnTo>
                    <a:lnTo>
                      <a:pt x="2904" y="1"/>
                    </a:lnTo>
                    <a:lnTo>
                      <a:pt x="2881" y="0"/>
                    </a:lnTo>
                    <a:lnTo>
                      <a:pt x="2881" y="0"/>
                    </a:lnTo>
                    <a:lnTo>
                      <a:pt x="2856" y="1"/>
                    </a:lnTo>
                    <a:lnTo>
                      <a:pt x="2831" y="2"/>
                    </a:lnTo>
                    <a:lnTo>
                      <a:pt x="2807" y="3"/>
                    </a:lnTo>
                    <a:lnTo>
                      <a:pt x="2783" y="6"/>
                    </a:lnTo>
                    <a:lnTo>
                      <a:pt x="2761" y="10"/>
                    </a:lnTo>
                    <a:lnTo>
                      <a:pt x="2738" y="13"/>
                    </a:lnTo>
                    <a:lnTo>
                      <a:pt x="2715" y="17"/>
                    </a:lnTo>
                    <a:lnTo>
                      <a:pt x="2693" y="23"/>
                    </a:lnTo>
                    <a:lnTo>
                      <a:pt x="2671" y="28"/>
                    </a:lnTo>
                    <a:lnTo>
                      <a:pt x="2649" y="35"/>
                    </a:lnTo>
                    <a:lnTo>
                      <a:pt x="2628" y="41"/>
                    </a:lnTo>
                    <a:lnTo>
                      <a:pt x="2607" y="49"/>
                    </a:lnTo>
                    <a:lnTo>
                      <a:pt x="2587" y="57"/>
                    </a:lnTo>
                    <a:lnTo>
                      <a:pt x="2566" y="66"/>
                    </a:lnTo>
                    <a:lnTo>
                      <a:pt x="2546" y="76"/>
                    </a:lnTo>
                    <a:lnTo>
                      <a:pt x="2526" y="85"/>
                    </a:lnTo>
                    <a:lnTo>
                      <a:pt x="2487" y="107"/>
                    </a:lnTo>
                    <a:lnTo>
                      <a:pt x="2451" y="131"/>
                    </a:lnTo>
                    <a:lnTo>
                      <a:pt x="2414" y="157"/>
                    </a:lnTo>
                    <a:lnTo>
                      <a:pt x="2379" y="185"/>
                    </a:lnTo>
                    <a:lnTo>
                      <a:pt x="2345" y="215"/>
                    </a:lnTo>
                    <a:lnTo>
                      <a:pt x="2312" y="246"/>
                    </a:lnTo>
                    <a:lnTo>
                      <a:pt x="2280" y="281"/>
                    </a:lnTo>
                    <a:lnTo>
                      <a:pt x="2250" y="317"/>
                    </a:lnTo>
                    <a:lnTo>
                      <a:pt x="2219" y="353"/>
                    </a:lnTo>
                    <a:lnTo>
                      <a:pt x="2190" y="392"/>
                    </a:lnTo>
                    <a:lnTo>
                      <a:pt x="2162" y="433"/>
                    </a:lnTo>
                    <a:lnTo>
                      <a:pt x="2135" y="475"/>
                    </a:lnTo>
                    <a:lnTo>
                      <a:pt x="2109" y="519"/>
                    </a:lnTo>
                    <a:lnTo>
                      <a:pt x="2083" y="564"/>
                    </a:lnTo>
                    <a:lnTo>
                      <a:pt x="2059" y="610"/>
                    </a:lnTo>
                    <a:lnTo>
                      <a:pt x="2035" y="658"/>
                    </a:lnTo>
                    <a:lnTo>
                      <a:pt x="2012" y="707"/>
                    </a:lnTo>
                    <a:lnTo>
                      <a:pt x="1989" y="756"/>
                    </a:lnTo>
                    <a:lnTo>
                      <a:pt x="1968" y="807"/>
                    </a:lnTo>
                    <a:lnTo>
                      <a:pt x="1947" y="859"/>
                    </a:lnTo>
                    <a:lnTo>
                      <a:pt x="1926" y="912"/>
                    </a:lnTo>
                    <a:lnTo>
                      <a:pt x="1906" y="965"/>
                    </a:lnTo>
                    <a:lnTo>
                      <a:pt x="1888" y="1019"/>
                    </a:lnTo>
                    <a:lnTo>
                      <a:pt x="1868" y="1074"/>
                    </a:lnTo>
                    <a:lnTo>
                      <a:pt x="1850" y="1130"/>
                    </a:lnTo>
                    <a:lnTo>
                      <a:pt x="1832" y="1186"/>
                    </a:lnTo>
                    <a:lnTo>
                      <a:pt x="1799" y="1300"/>
                    </a:lnTo>
                    <a:lnTo>
                      <a:pt x="1767" y="1414"/>
                    </a:lnTo>
                    <a:lnTo>
                      <a:pt x="1735" y="1530"/>
                    </a:lnTo>
                    <a:lnTo>
                      <a:pt x="1706" y="1646"/>
                    </a:lnTo>
                    <a:lnTo>
                      <a:pt x="1677" y="1762"/>
                    </a:lnTo>
                    <a:lnTo>
                      <a:pt x="1621" y="1990"/>
                    </a:lnTo>
                    <a:lnTo>
                      <a:pt x="1594" y="2101"/>
                    </a:lnTo>
                    <a:lnTo>
                      <a:pt x="1567" y="2210"/>
                    </a:lnTo>
                    <a:lnTo>
                      <a:pt x="1539" y="2316"/>
                    </a:lnTo>
                    <a:lnTo>
                      <a:pt x="1511" y="2419"/>
                    </a:lnTo>
                    <a:lnTo>
                      <a:pt x="1482" y="2517"/>
                    </a:lnTo>
                    <a:lnTo>
                      <a:pt x="1453" y="2610"/>
                    </a:lnTo>
                    <a:lnTo>
                      <a:pt x="1438" y="2656"/>
                    </a:lnTo>
                    <a:lnTo>
                      <a:pt x="1422" y="2699"/>
                    </a:lnTo>
                    <a:lnTo>
                      <a:pt x="1407" y="2741"/>
                    </a:lnTo>
                    <a:lnTo>
                      <a:pt x="1391" y="2781"/>
                    </a:lnTo>
                    <a:lnTo>
                      <a:pt x="1391" y="2781"/>
                    </a:lnTo>
                    <a:lnTo>
                      <a:pt x="1373" y="2820"/>
                    </a:lnTo>
                    <a:lnTo>
                      <a:pt x="1356" y="2858"/>
                    </a:lnTo>
                    <a:lnTo>
                      <a:pt x="1338" y="2893"/>
                    </a:lnTo>
                    <a:lnTo>
                      <a:pt x="1318" y="2929"/>
                    </a:lnTo>
                    <a:lnTo>
                      <a:pt x="1298" y="2962"/>
                    </a:lnTo>
                    <a:lnTo>
                      <a:pt x="1276" y="2996"/>
                    </a:lnTo>
                    <a:lnTo>
                      <a:pt x="1253" y="3027"/>
                    </a:lnTo>
                    <a:lnTo>
                      <a:pt x="1231" y="3057"/>
                    </a:lnTo>
                    <a:lnTo>
                      <a:pt x="1208" y="3087"/>
                    </a:lnTo>
                    <a:lnTo>
                      <a:pt x="1183" y="3115"/>
                    </a:lnTo>
                    <a:lnTo>
                      <a:pt x="1158" y="3142"/>
                    </a:lnTo>
                    <a:lnTo>
                      <a:pt x="1133" y="3168"/>
                    </a:lnTo>
                    <a:lnTo>
                      <a:pt x="1107" y="3192"/>
                    </a:lnTo>
                    <a:lnTo>
                      <a:pt x="1080" y="3216"/>
                    </a:lnTo>
                    <a:lnTo>
                      <a:pt x="1055" y="3239"/>
                    </a:lnTo>
                    <a:lnTo>
                      <a:pt x="1026" y="3261"/>
                    </a:lnTo>
                    <a:lnTo>
                      <a:pt x="999" y="3282"/>
                    </a:lnTo>
                    <a:lnTo>
                      <a:pt x="971" y="3302"/>
                    </a:lnTo>
                    <a:lnTo>
                      <a:pt x="942" y="3321"/>
                    </a:lnTo>
                    <a:lnTo>
                      <a:pt x="914" y="3339"/>
                    </a:lnTo>
                    <a:lnTo>
                      <a:pt x="885" y="3357"/>
                    </a:lnTo>
                    <a:lnTo>
                      <a:pt x="857" y="3373"/>
                    </a:lnTo>
                    <a:lnTo>
                      <a:pt x="828" y="3388"/>
                    </a:lnTo>
                    <a:lnTo>
                      <a:pt x="798" y="3403"/>
                    </a:lnTo>
                    <a:lnTo>
                      <a:pt x="768" y="3417"/>
                    </a:lnTo>
                    <a:lnTo>
                      <a:pt x="739" y="3430"/>
                    </a:lnTo>
                    <a:lnTo>
                      <a:pt x="710" y="3443"/>
                    </a:lnTo>
                    <a:lnTo>
                      <a:pt x="681" y="3454"/>
                    </a:lnTo>
                    <a:lnTo>
                      <a:pt x="622" y="3476"/>
                    </a:lnTo>
                    <a:lnTo>
                      <a:pt x="565" y="3494"/>
                    </a:lnTo>
                    <a:lnTo>
                      <a:pt x="509" y="3511"/>
                    </a:lnTo>
                    <a:lnTo>
                      <a:pt x="454" y="3524"/>
                    </a:lnTo>
                    <a:lnTo>
                      <a:pt x="400" y="3536"/>
                    </a:lnTo>
                    <a:lnTo>
                      <a:pt x="349" y="3546"/>
                    </a:lnTo>
                    <a:lnTo>
                      <a:pt x="299" y="3554"/>
                    </a:lnTo>
                    <a:lnTo>
                      <a:pt x="253" y="3561"/>
                    </a:lnTo>
                    <a:lnTo>
                      <a:pt x="210" y="3566"/>
                    </a:lnTo>
                    <a:lnTo>
                      <a:pt x="169" y="3570"/>
                    </a:lnTo>
                    <a:lnTo>
                      <a:pt x="132" y="3573"/>
                    </a:lnTo>
                    <a:lnTo>
                      <a:pt x="98" y="3574"/>
                    </a:lnTo>
                    <a:lnTo>
                      <a:pt x="45" y="3576"/>
                    </a:lnTo>
                    <a:lnTo>
                      <a:pt x="12" y="3575"/>
                    </a:lnTo>
                    <a:lnTo>
                      <a:pt x="0" y="3575"/>
                    </a:lnTo>
                    <a:lnTo>
                      <a:pt x="5760" y="35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3" name="TextBox 7"/>
              <p:cNvSpPr txBox="1"/>
              <p:nvPr/>
            </p:nvSpPr>
            <p:spPr bwMode="auto">
              <a:xfrm>
                <a:off x="2269208" y="2789877"/>
                <a:ext cx="416781" cy="39556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 contourW="12700">
                  <a:bevelT w="0" h="0"/>
                </a:sp3d>
              </a:bodyPr>
              <a:lstStyle/>
              <a:p>
                <a:pPr marL="0" lvl="1" algn="ctr"/>
                <a:r>
                  <a:rPr lang="en-US" altLang="ko-KR" sz="179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20%</a:t>
                </a:r>
              </a:p>
            </p:txBody>
          </p:sp>
          <p:sp>
            <p:nvSpPr>
              <p:cNvPr id="44" name="Freeform: Shape 3"/>
              <p:cNvSpPr/>
              <p:nvPr/>
            </p:nvSpPr>
            <p:spPr bwMode="auto">
              <a:xfrm>
                <a:off x="3078733" y="2311000"/>
                <a:ext cx="2556284" cy="1636715"/>
              </a:xfrm>
              <a:custGeom>
                <a:avLst/>
                <a:gdLst>
                  <a:gd name="T0" fmla="*/ 5715 w 5760"/>
                  <a:gd name="T1" fmla="*/ 3576 h 3576"/>
                  <a:gd name="T2" fmla="*/ 5551 w 5760"/>
                  <a:gd name="T3" fmla="*/ 3566 h 3576"/>
                  <a:gd name="T4" fmla="*/ 5360 w 5760"/>
                  <a:gd name="T5" fmla="*/ 3536 h 3576"/>
                  <a:gd name="T6" fmla="*/ 5138 w 5760"/>
                  <a:gd name="T7" fmla="*/ 3476 h 3576"/>
                  <a:gd name="T8" fmla="*/ 4992 w 5760"/>
                  <a:gd name="T9" fmla="*/ 3417 h 3576"/>
                  <a:gd name="T10" fmla="*/ 4875 w 5760"/>
                  <a:gd name="T11" fmla="*/ 3357 h 3576"/>
                  <a:gd name="T12" fmla="*/ 4762 w 5760"/>
                  <a:gd name="T13" fmla="*/ 3282 h 3576"/>
                  <a:gd name="T14" fmla="*/ 4653 w 5760"/>
                  <a:gd name="T15" fmla="*/ 3192 h 3576"/>
                  <a:gd name="T16" fmla="*/ 4553 w 5760"/>
                  <a:gd name="T17" fmla="*/ 3087 h 3576"/>
                  <a:gd name="T18" fmla="*/ 4463 w 5760"/>
                  <a:gd name="T19" fmla="*/ 2962 h 3576"/>
                  <a:gd name="T20" fmla="*/ 4387 w 5760"/>
                  <a:gd name="T21" fmla="*/ 2820 h 3576"/>
                  <a:gd name="T22" fmla="*/ 4338 w 5760"/>
                  <a:gd name="T23" fmla="*/ 2699 h 3576"/>
                  <a:gd name="T24" fmla="*/ 4249 w 5760"/>
                  <a:gd name="T25" fmla="*/ 2419 h 3576"/>
                  <a:gd name="T26" fmla="*/ 4139 w 5760"/>
                  <a:gd name="T27" fmla="*/ 1990 h 3576"/>
                  <a:gd name="T28" fmla="*/ 3995 w 5760"/>
                  <a:gd name="T29" fmla="*/ 1414 h 3576"/>
                  <a:gd name="T30" fmla="*/ 3892 w 5760"/>
                  <a:gd name="T31" fmla="*/ 1074 h 3576"/>
                  <a:gd name="T32" fmla="*/ 3814 w 5760"/>
                  <a:gd name="T33" fmla="*/ 859 h 3576"/>
                  <a:gd name="T34" fmla="*/ 3725 w 5760"/>
                  <a:gd name="T35" fmla="*/ 658 h 3576"/>
                  <a:gd name="T36" fmla="*/ 3625 w 5760"/>
                  <a:gd name="T37" fmla="*/ 475 h 3576"/>
                  <a:gd name="T38" fmla="*/ 3510 w 5760"/>
                  <a:gd name="T39" fmla="*/ 317 h 3576"/>
                  <a:gd name="T40" fmla="*/ 3381 w 5760"/>
                  <a:gd name="T41" fmla="*/ 185 h 3576"/>
                  <a:gd name="T42" fmla="*/ 3234 w 5760"/>
                  <a:gd name="T43" fmla="*/ 85 h 3576"/>
                  <a:gd name="T44" fmla="*/ 3153 w 5760"/>
                  <a:gd name="T45" fmla="*/ 49 h 3576"/>
                  <a:gd name="T46" fmla="*/ 3067 w 5760"/>
                  <a:gd name="T47" fmla="*/ 23 h 3576"/>
                  <a:gd name="T48" fmla="*/ 2977 w 5760"/>
                  <a:gd name="T49" fmla="*/ 6 h 3576"/>
                  <a:gd name="T50" fmla="*/ 2881 w 5760"/>
                  <a:gd name="T51" fmla="*/ 0 h 3576"/>
                  <a:gd name="T52" fmla="*/ 2807 w 5760"/>
                  <a:gd name="T53" fmla="*/ 3 h 3576"/>
                  <a:gd name="T54" fmla="*/ 2715 w 5760"/>
                  <a:gd name="T55" fmla="*/ 17 h 3576"/>
                  <a:gd name="T56" fmla="*/ 2628 w 5760"/>
                  <a:gd name="T57" fmla="*/ 41 h 3576"/>
                  <a:gd name="T58" fmla="*/ 2546 w 5760"/>
                  <a:gd name="T59" fmla="*/ 76 h 3576"/>
                  <a:gd name="T60" fmla="*/ 2414 w 5760"/>
                  <a:gd name="T61" fmla="*/ 157 h 3576"/>
                  <a:gd name="T62" fmla="*/ 2280 w 5760"/>
                  <a:gd name="T63" fmla="*/ 281 h 3576"/>
                  <a:gd name="T64" fmla="*/ 2162 w 5760"/>
                  <a:gd name="T65" fmla="*/ 433 h 3576"/>
                  <a:gd name="T66" fmla="*/ 2059 w 5760"/>
                  <a:gd name="T67" fmla="*/ 610 h 3576"/>
                  <a:gd name="T68" fmla="*/ 1968 w 5760"/>
                  <a:gd name="T69" fmla="*/ 807 h 3576"/>
                  <a:gd name="T70" fmla="*/ 1888 w 5760"/>
                  <a:gd name="T71" fmla="*/ 1019 h 3576"/>
                  <a:gd name="T72" fmla="*/ 1799 w 5760"/>
                  <a:gd name="T73" fmla="*/ 1300 h 3576"/>
                  <a:gd name="T74" fmla="*/ 1677 w 5760"/>
                  <a:gd name="T75" fmla="*/ 1762 h 3576"/>
                  <a:gd name="T76" fmla="*/ 1539 w 5760"/>
                  <a:gd name="T77" fmla="*/ 2316 h 3576"/>
                  <a:gd name="T78" fmla="*/ 1438 w 5760"/>
                  <a:gd name="T79" fmla="*/ 2656 h 3576"/>
                  <a:gd name="T80" fmla="*/ 1391 w 5760"/>
                  <a:gd name="T81" fmla="*/ 2781 h 3576"/>
                  <a:gd name="T82" fmla="*/ 1318 w 5760"/>
                  <a:gd name="T83" fmla="*/ 2929 h 3576"/>
                  <a:gd name="T84" fmla="*/ 1231 w 5760"/>
                  <a:gd name="T85" fmla="*/ 3057 h 3576"/>
                  <a:gd name="T86" fmla="*/ 1133 w 5760"/>
                  <a:gd name="T87" fmla="*/ 3168 h 3576"/>
                  <a:gd name="T88" fmla="*/ 1026 w 5760"/>
                  <a:gd name="T89" fmla="*/ 3261 h 3576"/>
                  <a:gd name="T90" fmla="*/ 914 w 5760"/>
                  <a:gd name="T91" fmla="*/ 3339 h 3576"/>
                  <a:gd name="T92" fmla="*/ 798 w 5760"/>
                  <a:gd name="T93" fmla="*/ 3403 h 3576"/>
                  <a:gd name="T94" fmla="*/ 681 w 5760"/>
                  <a:gd name="T95" fmla="*/ 3454 h 3576"/>
                  <a:gd name="T96" fmla="*/ 454 w 5760"/>
                  <a:gd name="T97" fmla="*/ 3524 h 3576"/>
                  <a:gd name="T98" fmla="*/ 253 w 5760"/>
                  <a:gd name="T99" fmla="*/ 3561 h 3576"/>
                  <a:gd name="T100" fmla="*/ 98 w 5760"/>
                  <a:gd name="T101" fmla="*/ 3574 h 3576"/>
                  <a:gd name="T102" fmla="*/ 5760 w 5760"/>
                  <a:gd name="T103" fmla="*/ 3575 h 3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60" h="3576">
                    <a:moveTo>
                      <a:pt x="5760" y="3575"/>
                    </a:moveTo>
                    <a:lnTo>
                      <a:pt x="5760" y="3575"/>
                    </a:lnTo>
                    <a:lnTo>
                      <a:pt x="5748" y="3575"/>
                    </a:lnTo>
                    <a:lnTo>
                      <a:pt x="5715" y="3576"/>
                    </a:lnTo>
                    <a:lnTo>
                      <a:pt x="5662" y="3574"/>
                    </a:lnTo>
                    <a:lnTo>
                      <a:pt x="5628" y="3573"/>
                    </a:lnTo>
                    <a:lnTo>
                      <a:pt x="5591" y="3570"/>
                    </a:lnTo>
                    <a:lnTo>
                      <a:pt x="5551" y="3566"/>
                    </a:lnTo>
                    <a:lnTo>
                      <a:pt x="5507" y="3561"/>
                    </a:lnTo>
                    <a:lnTo>
                      <a:pt x="5461" y="3554"/>
                    </a:lnTo>
                    <a:lnTo>
                      <a:pt x="5412" y="3546"/>
                    </a:lnTo>
                    <a:lnTo>
                      <a:pt x="5360" y="3536"/>
                    </a:lnTo>
                    <a:lnTo>
                      <a:pt x="5306" y="3524"/>
                    </a:lnTo>
                    <a:lnTo>
                      <a:pt x="5251" y="3511"/>
                    </a:lnTo>
                    <a:lnTo>
                      <a:pt x="5195" y="3494"/>
                    </a:lnTo>
                    <a:lnTo>
                      <a:pt x="5138" y="3476"/>
                    </a:lnTo>
                    <a:lnTo>
                      <a:pt x="5079" y="3454"/>
                    </a:lnTo>
                    <a:lnTo>
                      <a:pt x="5050" y="3443"/>
                    </a:lnTo>
                    <a:lnTo>
                      <a:pt x="5021" y="3430"/>
                    </a:lnTo>
                    <a:lnTo>
                      <a:pt x="4992" y="3417"/>
                    </a:lnTo>
                    <a:lnTo>
                      <a:pt x="4963" y="3403"/>
                    </a:lnTo>
                    <a:lnTo>
                      <a:pt x="4933" y="3388"/>
                    </a:lnTo>
                    <a:lnTo>
                      <a:pt x="4904" y="3373"/>
                    </a:lnTo>
                    <a:lnTo>
                      <a:pt x="4875" y="3357"/>
                    </a:lnTo>
                    <a:lnTo>
                      <a:pt x="4846" y="3339"/>
                    </a:lnTo>
                    <a:lnTo>
                      <a:pt x="4818" y="3321"/>
                    </a:lnTo>
                    <a:lnTo>
                      <a:pt x="4790" y="3302"/>
                    </a:lnTo>
                    <a:lnTo>
                      <a:pt x="4762" y="3282"/>
                    </a:lnTo>
                    <a:lnTo>
                      <a:pt x="4734" y="3261"/>
                    </a:lnTo>
                    <a:lnTo>
                      <a:pt x="4707" y="3239"/>
                    </a:lnTo>
                    <a:lnTo>
                      <a:pt x="4680" y="3216"/>
                    </a:lnTo>
                    <a:lnTo>
                      <a:pt x="4653" y="3192"/>
                    </a:lnTo>
                    <a:lnTo>
                      <a:pt x="4627" y="3168"/>
                    </a:lnTo>
                    <a:lnTo>
                      <a:pt x="4602" y="3142"/>
                    </a:lnTo>
                    <a:lnTo>
                      <a:pt x="4577" y="3115"/>
                    </a:lnTo>
                    <a:lnTo>
                      <a:pt x="4553" y="3087"/>
                    </a:lnTo>
                    <a:lnTo>
                      <a:pt x="4529" y="3057"/>
                    </a:lnTo>
                    <a:lnTo>
                      <a:pt x="4507" y="3027"/>
                    </a:lnTo>
                    <a:lnTo>
                      <a:pt x="4484" y="2996"/>
                    </a:lnTo>
                    <a:lnTo>
                      <a:pt x="4463" y="2962"/>
                    </a:lnTo>
                    <a:lnTo>
                      <a:pt x="4443" y="2929"/>
                    </a:lnTo>
                    <a:lnTo>
                      <a:pt x="4423" y="2893"/>
                    </a:lnTo>
                    <a:lnTo>
                      <a:pt x="4404" y="2858"/>
                    </a:lnTo>
                    <a:lnTo>
                      <a:pt x="4387" y="2820"/>
                    </a:lnTo>
                    <a:lnTo>
                      <a:pt x="4369" y="2781"/>
                    </a:lnTo>
                    <a:lnTo>
                      <a:pt x="4369" y="2781"/>
                    </a:lnTo>
                    <a:lnTo>
                      <a:pt x="4353" y="2741"/>
                    </a:lnTo>
                    <a:lnTo>
                      <a:pt x="4338" y="2699"/>
                    </a:lnTo>
                    <a:lnTo>
                      <a:pt x="4322" y="2656"/>
                    </a:lnTo>
                    <a:lnTo>
                      <a:pt x="4308" y="2610"/>
                    </a:lnTo>
                    <a:lnTo>
                      <a:pt x="4278" y="2517"/>
                    </a:lnTo>
                    <a:lnTo>
                      <a:pt x="4249" y="2419"/>
                    </a:lnTo>
                    <a:lnTo>
                      <a:pt x="4221" y="2316"/>
                    </a:lnTo>
                    <a:lnTo>
                      <a:pt x="4194" y="2210"/>
                    </a:lnTo>
                    <a:lnTo>
                      <a:pt x="4166" y="2101"/>
                    </a:lnTo>
                    <a:lnTo>
                      <a:pt x="4139" y="1990"/>
                    </a:lnTo>
                    <a:lnTo>
                      <a:pt x="4083" y="1762"/>
                    </a:lnTo>
                    <a:lnTo>
                      <a:pt x="4055" y="1646"/>
                    </a:lnTo>
                    <a:lnTo>
                      <a:pt x="4025" y="1530"/>
                    </a:lnTo>
                    <a:lnTo>
                      <a:pt x="3995" y="1414"/>
                    </a:lnTo>
                    <a:lnTo>
                      <a:pt x="3962" y="1300"/>
                    </a:lnTo>
                    <a:lnTo>
                      <a:pt x="3928" y="1186"/>
                    </a:lnTo>
                    <a:lnTo>
                      <a:pt x="3910" y="1130"/>
                    </a:lnTo>
                    <a:lnTo>
                      <a:pt x="3892" y="1074"/>
                    </a:lnTo>
                    <a:lnTo>
                      <a:pt x="3873" y="1019"/>
                    </a:lnTo>
                    <a:lnTo>
                      <a:pt x="3854" y="965"/>
                    </a:lnTo>
                    <a:lnTo>
                      <a:pt x="3834" y="912"/>
                    </a:lnTo>
                    <a:lnTo>
                      <a:pt x="3814" y="859"/>
                    </a:lnTo>
                    <a:lnTo>
                      <a:pt x="3792" y="807"/>
                    </a:lnTo>
                    <a:lnTo>
                      <a:pt x="3771" y="756"/>
                    </a:lnTo>
                    <a:lnTo>
                      <a:pt x="3748" y="707"/>
                    </a:lnTo>
                    <a:lnTo>
                      <a:pt x="3725" y="658"/>
                    </a:lnTo>
                    <a:lnTo>
                      <a:pt x="3702" y="610"/>
                    </a:lnTo>
                    <a:lnTo>
                      <a:pt x="3677" y="564"/>
                    </a:lnTo>
                    <a:lnTo>
                      <a:pt x="3651" y="519"/>
                    </a:lnTo>
                    <a:lnTo>
                      <a:pt x="3625" y="475"/>
                    </a:lnTo>
                    <a:lnTo>
                      <a:pt x="3598" y="433"/>
                    </a:lnTo>
                    <a:lnTo>
                      <a:pt x="3570" y="392"/>
                    </a:lnTo>
                    <a:lnTo>
                      <a:pt x="3541" y="353"/>
                    </a:lnTo>
                    <a:lnTo>
                      <a:pt x="3510" y="317"/>
                    </a:lnTo>
                    <a:lnTo>
                      <a:pt x="3480" y="281"/>
                    </a:lnTo>
                    <a:lnTo>
                      <a:pt x="3448" y="246"/>
                    </a:lnTo>
                    <a:lnTo>
                      <a:pt x="3415" y="215"/>
                    </a:lnTo>
                    <a:lnTo>
                      <a:pt x="3381" y="185"/>
                    </a:lnTo>
                    <a:lnTo>
                      <a:pt x="3346" y="157"/>
                    </a:lnTo>
                    <a:lnTo>
                      <a:pt x="3309" y="131"/>
                    </a:lnTo>
                    <a:lnTo>
                      <a:pt x="3273" y="107"/>
                    </a:lnTo>
                    <a:lnTo>
                      <a:pt x="3234" y="85"/>
                    </a:lnTo>
                    <a:lnTo>
                      <a:pt x="3214" y="76"/>
                    </a:lnTo>
                    <a:lnTo>
                      <a:pt x="3194" y="66"/>
                    </a:lnTo>
                    <a:lnTo>
                      <a:pt x="3174" y="57"/>
                    </a:lnTo>
                    <a:lnTo>
                      <a:pt x="3153" y="49"/>
                    </a:lnTo>
                    <a:lnTo>
                      <a:pt x="3132" y="41"/>
                    </a:lnTo>
                    <a:lnTo>
                      <a:pt x="3111" y="35"/>
                    </a:lnTo>
                    <a:lnTo>
                      <a:pt x="3089" y="28"/>
                    </a:lnTo>
                    <a:lnTo>
                      <a:pt x="3067" y="23"/>
                    </a:lnTo>
                    <a:lnTo>
                      <a:pt x="3046" y="17"/>
                    </a:lnTo>
                    <a:lnTo>
                      <a:pt x="3023" y="13"/>
                    </a:lnTo>
                    <a:lnTo>
                      <a:pt x="2999" y="10"/>
                    </a:lnTo>
                    <a:lnTo>
                      <a:pt x="2977" y="6"/>
                    </a:lnTo>
                    <a:lnTo>
                      <a:pt x="2953" y="3"/>
                    </a:lnTo>
                    <a:lnTo>
                      <a:pt x="2929" y="2"/>
                    </a:lnTo>
                    <a:lnTo>
                      <a:pt x="2904" y="1"/>
                    </a:lnTo>
                    <a:lnTo>
                      <a:pt x="2881" y="0"/>
                    </a:lnTo>
                    <a:lnTo>
                      <a:pt x="2881" y="0"/>
                    </a:lnTo>
                    <a:lnTo>
                      <a:pt x="2856" y="1"/>
                    </a:lnTo>
                    <a:lnTo>
                      <a:pt x="2831" y="2"/>
                    </a:lnTo>
                    <a:lnTo>
                      <a:pt x="2807" y="3"/>
                    </a:lnTo>
                    <a:lnTo>
                      <a:pt x="2783" y="6"/>
                    </a:lnTo>
                    <a:lnTo>
                      <a:pt x="2761" y="10"/>
                    </a:lnTo>
                    <a:lnTo>
                      <a:pt x="2738" y="13"/>
                    </a:lnTo>
                    <a:lnTo>
                      <a:pt x="2715" y="17"/>
                    </a:lnTo>
                    <a:lnTo>
                      <a:pt x="2693" y="23"/>
                    </a:lnTo>
                    <a:lnTo>
                      <a:pt x="2671" y="28"/>
                    </a:lnTo>
                    <a:lnTo>
                      <a:pt x="2649" y="35"/>
                    </a:lnTo>
                    <a:lnTo>
                      <a:pt x="2628" y="41"/>
                    </a:lnTo>
                    <a:lnTo>
                      <a:pt x="2607" y="49"/>
                    </a:lnTo>
                    <a:lnTo>
                      <a:pt x="2587" y="57"/>
                    </a:lnTo>
                    <a:lnTo>
                      <a:pt x="2566" y="66"/>
                    </a:lnTo>
                    <a:lnTo>
                      <a:pt x="2546" y="76"/>
                    </a:lnTo>
                    <a:lnTo>
                      <a:pt x="2526" y="85"/>
                    </a:lnTo>
                    <a:lnTo>
                      <a:pt x="2487" y="107"/>
                    </a:lnTo>
                    <a:lnTo>
                      <a:pt x="2451" y="131"/>
                    </a:lnTo>
                    <a:lnTo>
                      <a:pt x="2414" y="157"/>
                    </a:lnTo>
                    <a:lnTo>
                      <a:pt x="2379" y="185"/>
                    </a:lnTo>
                    <a:lnTo>
                      <a:pt x="2345" y="215"/>
                    </a:lnTo>
                    <a:lnTo>
                      <a:pt x="2312" y="246"/>
                    </a:lnTo>
                    <a:lnTo>
                      <a:pt x="2280" y="281"/>
                    </a:lnTo>
                    <a:lnTo>
                      <a:pt x="2250" y="317"/>
                    </a:lnTo>
                    <a:lnTo>
                      <a:pt x="2219" y="353"/>
                    </a:lnTo>
                    <a:lnTo>
                      <a:pt x="2190" y="392"/>
                    </a:lnTo>
                    <a:lnTo>
                      <a:pt x="2162" y="433"/>
                    </a:lnTo>
                    <a:lnTo>
                      <a:pt x="2135" y="475"/>
                    </a:lnTo>
                    <a:lnTo>
                      <a:pt x="2109" y="519"/>
                    </a:lnTo>
                    <a:lnTo>
                      <a:pt x="2083" y="564"/>
                    </a:lnTo>
                    <a:lnTo>
                      <a:pt x="2059" y="610"/>
                    </a:lnTo>
                    <a:lnTo>
                      <a:pt x="2035" y="658"/>
                    </a:lnTo>
                    <a:lnTo>
                      <a:pt x="2012" y="707"/>
                    </a:lnTo>
                    <a:lnTo>
                      <a:pt x="1989" y="756"/>
                    </a:lnTo>
                    <a:lnTo>
                      <a:pt x="1968" y="807"/>
                    </a:lnTo>
                    <a:lnTo>
                      <a:pt x="1947" y="859"/>
                    </a:lnTo>
                    <a:lnTo>
                      <a:pt x="1926" y="912"/>
                    </a:lnTo>
                    <a:lnTo>
                      <a:pt x="1906" y="965"/>
                    </a:lnTo>
                    <a:lnTo>
                      <a:pt x="1888" y="1019"/>
                    </a:lnTo>
                    <a:lnTo>
                      <a:pt x="1868" y="1074"/>
                    </a:lnTo>
                    <a:lnTo>
                      <a:pt x="1850" y="1130"/>
                    </a:lnTo>
                    <a:lnTo>
                      <a:pt x="1832" y="1186"/>
                    </a:lnTo>
                    <a:lnTo>
                      <a:pt x="1799" y="1300"/>
                    </a:lnTo>
                    <a:lnTo>
                      <a:pt x="1767" y="1414"/>
                    </a:lnTo>
                    <a:lnTo>
                      <a:pt x="1735" y="1530"/>
                    </a:lnTo>
                    <a:lnTo>
                      <a:pt x="1706" y="1646"/>
                    </a:lnTo>
                    <a:lnTo>
                      <a:pt x="1677" y="1762"/>
                    </a:lnTo>
                    <a:lnTo>
                      <a:pt x="1621" y="1990"/>
                    </a:lnTo>
                    <a:lnTo>
                      <a:pt x="1594" y="2101"/>
                    </a:lnTo>
                    <a:lnTo>
                      <a:pt x="1567" y="2210"/>
                    </a:lnTo>
                    <a:lnTo>
                      <a:pt x="1539" y="2316"/>
                    </a:lnTo>
                    <a:lnTo>
                      <a:pt x="1511" y="2419"/>
                    </a:lnTo>
                    <a:lnTo>
                      <a:pt x="1482" y="2517"/>
                    </a:lnTo>
                    <a:lnTo>
                      <a:pt x="1453" y="2610"/>
                    </a:lnTo>
                    <a:lnTo>
                      <a:pt x="1438" y="2656"/>
                    </a:lnTo>
                    <a:lnTo>
                      <a:pt x="1422" y="2699"/>
                    </a:lnTo>
                    <a:lnTo>
                      <a:pt x="1407" y="2741"/>
                    </a:lnTo>
                    <a:lnTo>
                      <a:pt x="1391" y="2781"/>
                    </a:lnTo>
                    <a:lnTo>
                      <a:pt x="1391" y="2781"/>
                    </a:lnTo>
                    <a:lnTo>
                      <a:pt x="1373" y="2820"/>
                    </a:lnTo>
                    <a:lnTo>
                      <a:pt x="1356" y="2858"/>
                    </a:lnTo>
                    <a:lnTo>
                      <a:pt x="1338" y="2893"/>
                    </a:lnTo>
                    <a:lnTo>
                      <a:pt x="1318" y="2929"/>
                    </a:lnTo>
                    <a:lnTo>
                      <a:pt x="1298" y="2962"/>
                    </a:lnTo>
                    <a:lnTo>
                      <a:pt x="1276" y="2996"/>
                    </a:lnTo>
                    <a:lnTo>
                      <a:pt x="1253" y="3027"/>
                    </a:lnTo>
                    <a:lnTo>
                      <a:pt x="1231" y="3057"/>
                    </a:lnTo>
                    <a:lnTo>
                      <a:pt x="1208" y="3087"/>
                    </a:lnTo>
                    <a:lnTo>
                      <a:pt x="1183" y="3115"/>
                    </a:lnTo>
                    <a:lnTo>
                      <a:pt x="1158" y="3142"/>
                    </a:lnTo>
                    <a:lnTo>
                      <a:pt x="1133" y="3168"/>
                    </a:lnTo>
                    <a:lnTo>
                      <a:pt x="1107" y="3192"/>
                    </a:lnTo>
                    <a:lnTo>
                      <a:pt x="1080" y="3216"/>
                    </a:lnTo>
                    <a:lnTo>
                      <a:pt x="1055" y="3239"/>
                    </a:lnTo>
                    <a:lnTo>
                      <a:pt x="1026" y="3261"/>
                    </a:lnTo>
                    <a:lnTo>
                      <a:pt x="999" y="3282"/>
                    </a:lnTo>
                    <a:lnTo>
                      <a:pt x="971" y="3302"/>
                    </a:lnTo>
                    <a:lnTo>
                      <a:pt x="942" y="3321"/>
                    </a:lnTo>
                    <a:lnTo>
                      <a:pt x="914" y="3339"/>
                    </a:lnTo>
                    <a:lnTo>
                      <a:pt x="885" y="3357"/>
                    </a:lnTo>
                    <a:lnTo>
                      <a:pt x="857" y="3373"/>
                    </a:lnTo>
                    <a:lnTo>
                      <a:pt x="828" y="3388"/>
                    </a:lnTo>
                    <a:lnTo>
                      <a:pt x="798" y="3403"/>
                    </a:lnTo>
                    <a:lnTo>
                      <a:pt x="768" y="3417"/>
                    </a:lnTo>
                    <a:lnTo>
                      <a:pt x="739" y="3430"/>
                    </a:lnTo>
                    <a:lnTo>
                      <a:pt x="710" y="3443"/>
                    </a:lnTo>
                    <a:lnTo>
                      <a:pt x="681" y="3454"/>
                    </a:lnTo>
                    <a:lnTo>
                      <a:pt x="622" y="3476"/>
                    </a:lnTo>
                    <a:lnTo>
                      <a:pt x="565" y="3494"/>
                    </a:lnTo>
                    <a:lnTo>
                      <a:pt x="509" y="3511"/>
                    </a:lnTo>
                    <a:lnTo>
                      <a:pt x="454" y="3524"/>
                    </a:lnTo>
                    <a:lnTo>
                      <a:pt x="400" y="3536"/>
                    </a:lnTo>
                    <a:lnTo>
                      <a:pt x="349" y="3546"/>
                    </a:lnTo>
                    <a:lnTo>
                      <a:pt x="299" y="3554"/>
                    </a:lnTo>
                    <a:lnTo>
                      <a:pt x="253" y="3561"/>
                    </a:lnTo>
                    <a:lnTo>
                      <a:pt x="210" y="3566"/>
                    </a:lnTo>
                    <a:lnTo>
                      <a:pt x="169" y="3570"/>
                    </a:lnTo>
                    <a:lnTo>
                      <a:pt x="132" y="3573"/>
                    </a:lnTo>
                    <a:lnTo>
                      <a:pt x="98" y="3574"/>
                    </a:lnTo>
                    <a:lnTo>
                      <a:pt x="45" y="3576"/>
                    </a:lnTo>
                    <a:lnTo>
                      <a:pt x="12" y="3575"/>
                    </a:lnTo>
                    <a:lnTo>
                      <a:pt x="0" y="3575"/>
                    </a:lnTo>
                    <a:lnTo>
                      <a:pt x="5760" y="357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5" name="TextBox 8"/>
              <p:cNvSpPr txBox="1"/>
              <p:nvPr/>
            </p:nvSpPr>
            <p:spPr bwMode="auto">
              <a:xfrm>
                <a:off x="4142073" y="1751958"/>
                <a:ext cx="429605" cy="39556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 contourW="12700">
                  <a:bevelT w="0" h="0"/>
                </a:sp3d>
              </a:bodyPr>
              <a:lstStyle/>
              <a:p>
                <a:pPr marL="0" lvl="1" algn="ctr"/>
                <a:r>
                  <a:rPr lang="en-US" altLang="ko-KR" sz="1795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60%</a:t>
                </a:r>
              </a:p>
            </p:txBody>
          </p:sp>
          <p:sp>
            <p:nvSpPr>
              <p:cNvPr id="46" name="Freeform: Shape 4"/>
              <p:cNvSpPr/>
              <p:nvPr/>
            </p:nvSpPr>
            <p:spPr bwMode="auto">
              <a:xfrm>
                <a:off x="4958010" y="2580143"/>
                <a:ext cx="2556284" cy="1367569"/>
              </a:xfrm>
              <a:custGeom>
                <a:avLst/>
                <a:gdLst>
                  <a:gd name="T0" fmla="*/ 5715 w 5760"/>
                  <a:gd name="T1" fmla="*/ 3576 h 3576"/>
                  <a:gd name="T2" fmla="*/ 5551 w 5760"/>
                  <a:gd name="T3" fmla="*/ 3566 h 3576"/>
                  <a:gd name="T4" fmla="*/ 5360 w 5760"/>
                  <a:gd name="T5" fmla="*/ 3536 h 3576"/>
                  <a:gd name="T6" fmla="*/ 5138 w 5760"/>
                  <a:gd name="T7" fmla="*/ 3476 h 3576"/>
                  <a:gd name="T8" fmla="*/ 4992 w 5760"/>
                  <a:gd name="T9" fmla="*/ 3417 h 3576"/>
                  <a:gd name="T10" fmla="*/ 4875 w 5760"/>
                  <a:gd name="T11" fmla="*/ 3357 h 3576"/>
                  <a:gd name="T12" fmla="*/ 4762 w 5760"/>
                  <a:gd name="T13" fmla="*/ 3282 h 3576"/>
                  <a:gd name="T14" fmla="*/ 4653 w 5760"/>
                  <a:gd name="T15" fmla="*/ 3192 h 3576"/>
                  <a:gd name="T16" fmla="*/ 4553 w 5760"/>
                  <a:gd name="T17" fmla="*/ 3087 h 3576"/>
                  <a:gd name="T18" fmla="*/ 4463 w 5760"/>
                  <a:gd name="T19" fmla="*/ 2962 h 3576"/>
                  <a:gd name="T20" fmla="*/ 4387 w 5760"/>
                  <a:gd name="T21" fmla="*/ 2820 h 3576"/>
                  <a:gd name="T22" fmla="*/ 4338 w 5760"/>
                  <a:gd name="T23" fmla="*/ 2699 h 3576"/>
                  <a:gd name="T24" fmla="*/ 4249 w 5760"/>
                  <a:gd name="T25" fmla="*/ 2419 h 3576"/>
                  <a:gd name="T26" fmla="*/ 4139 w 5760"/>
                  <a:gd name="T27" fmla="*/ 1990 h 3576"/>
                  <a:gd name="T28" fmla="*/ 3995 w 5760"/>
                  <a:gd name="T29" fmla="*/ 1414 h 3576"/>
                  <a:gd name="T30" fmla="*/ 3892 w 5760"/>
                  <a:gd name="T31" fmla="*/ 1074 h 3576"/>
                  <a:gd name="T32" fmla="*/ 3814 w 5760"/>
                  <a:gd name="T33" fmla="*/ 859 h 3576"/>
                  <a:gd name="T34" fmla="*/ 3725 w 5760"/>
                  <a:gd name="T35" fmla="*/ 658 h 3576"/>
                  <a:gd name="T36" fmla="*/ 3625 w 5760"/>
                  <a:gd name="T37" fmla="*/ 475 h 3576"/>
                  <a:gd name="T38" fmla="*/ 3510 w 5760"/>
                  <a:gd name="T39" fmla="*/ 317 h 3576"/>
                  <a:gd name="T40" fmla="*/ 3381 w 5760"/>
                  <a:gd name="T41" fmla="*/ 185 h 3576"/>
                  <a:gd name="T42" fmla="*/ 3234 w 5760"/>
                  <a:gd name="T43" fmla="*/ 85 h 3576"/>
                  <a:gd name="T44" fmla="*/ 3153 w 5760"/>
                  <a:gd name="T45" fmla="*/ 49 h 3576"/>
                  <a:gd name="T46" fmla="*/ 3067 w 5760"/>
                  <a:gd name="T47" fmla="*/ 23 h 3576"/>
                  <a:gd name="T48" fmla="*/ 2977 w 5760"/>
                  <a:gd name="T49" fmla="*/ 6 h 3576"/>
                  <a:gd name="T50" fmla="*/ 2881 w 5760"/>
                  <a:gd name="T51" fmla="*/ 0 h 3576"/>
                  <a:gd name="T52" fmla="*/ 2807 w 5760"/>
                  <a:gd name="T53" fmla="*/ 3 h 3576"/>
                  <a:gd name="T54" fmla="*/ 2715 w 5760"/>
                  <a:gd name="T55" fmla="*/ 17 h 3576"/>
                  <a:gd name="T56" fmla="*/ 2628 w 5760"/>
                  <a:gd name="T57" fmla="*/ 41 h 3576"/>
                  <a:gd name="T58" fmla="*/ 2546 w 5760"/>
                  <a:gd name="T59" fmla="*/ 76 h 3576"/>
                  <a:gd name="T60" fmla="*/ 2414 w 5760"/>
                  <a:gd name="T61" fmla="*/ 157 h 3576"/>
                  <a:gd name="T62" fmla="*/ 2280 w 5760"/>
                  <a:gd name="T63" fmla="*/ 281 h 3576"/>
                  <a:gd name="T64" fmla="*/ 2162 w 5760"/>
                  <a:gd name="T65" fmla="*/ 433 h 3576"/>
                  <a:gd name="T66" fmla="*/ 2059 w 5760"/>
                  <a:gd name="T67" fmla="*/ 610 h 3576"/>
                  <a:gd name="T68" fmla="*/ 1968 w 5760"/>
                  <a:gd name="T69" fmla="*/ 807 h 3576"/>
                  <a:gd name="T70" fmla="*/ 1888 w 5760"/>
                  <a:gd name="T71" fmla="*/ 1019 h 3576"/>
                  <a:gd name="T72" fmla="*/ 1799 w 5760"/>
                  <a:gd name="T73" fmla="*/ 1300 h 3576"/>
                  <a:gd name="T74" fmla="*/ 1677 w 5760"/>
                  <a:gd name="T75" fmla="*/ 1762 h 3576"/>
                  <a:gd name="T76" fmla="*/ 1539 w 5760"/>
                  <a:gd name="T77" fmla="*/ 2316 h 3576"/>
                  <a:gd name="T78" fmla="*/ 1438 w 5760"/>
                  <a:gd name="T79" fmla="*/ 2656 h 3576"/>
                  <a:gd name="T80" fmla="*/ 1391 w 5760"/>
                  <a:gd name="T81" fmla="*/ 2781 h 3576"/>
                  <a:gd name="T82" fmla="*/ 1318 w 5760"/>
                  <a:gd name="T83" fmla="*/ 2929 h 3576"/>
                  <a:gd name="T84" fmla="*/ 1231 w 5760"/>
                  <a:gd name="T85" fmla="*/ 3057 h 3576"/>
                  <a:gd name="T86" fmla="*/ 1133 w 5760"/>
                  <a:gd name="T87" fmla="*/ 3168 h 3576"/>
                  <a:gd name="T88" fmla="*/ 1026 w 5760"/>
                  <a:gd name="T89" fmla="*/ 3261 h 3576"/>
                  <a:gd name="T90" fmla="*/ 914 w 5760"/>
                  <a:gd name="T91" fmla="*/ 3339 h 3576"/>
                  <a:gd name="T92" fmla="*/ 798 w 5760"/>
                  <a:gd name="T93" fmla="*/ 3403 h 3576"/>
                  <a:gd name="T94" fmla="*/ 681 w 5760"/>
                  <a:gd name="T95" fmla="*/ 3454 h 3576"/>
                  <a:gd name="T96" fmla="*/ 454 w 5760"/>
                  <a:gd name="T97" fmla="*/ 3524 h 3576"/>
                  <a:gd name="T98" fmla="*/ 253 w 5760"/>
                  <a:gd name="T99" fmla="*/ 3561 h 3576"/>
                  <a:gd name="T100" fmla="*/ 98 w 5760"/>
                  <a:gd name="T101" fmla="*/ 3574 h 3576"/>
                  <a:gd name="T102" fmla="*/ 5760 w 5760"/>
                  <a:gd name="T103" fmla="*/ 3575 h 3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60" h="3576">
                    <a:moveTo>
                      <a:pt x="5760" y="3575"/>
                    </a:moveTo>
                    <a:lnTo>
                      <a:pt x="5760" y="3575"/>
                    </a:lnTo>
                    <a:lnTo>
                      <a:pt x="5748" y="3575"/>
                    </a:lnTo>
                    <a:lnTo>
                      <a:pt x="5715" y="3576"/>
                    </a:lnTo>
                    <a:lnTo>
                      <a:pt x="5662" y="3574"/>
                    </a:lnTo>
                    <a:lnTo>
                      <a:pt x="5628" y="3573"/>
                    </a:lnTo>
                    <a:lnTo>
                      <a:pt x="5591" y="3570"/>
                    </a:lnTo>
                    <a:lnTo>
                      <a:pt x="5551" y="3566"/>
                    </a:lnTo>
                    <a:lnTo>
                      <a:pt x="5507" y="3561"/>
                    </a:lnTo>
                    <a:lnTo>
                      <a:pt x="5461" y="3554"/>
                    </a:lnTo>
                    <a:lnTo>
                      <a:pt x="5412" y="3546"/>
                    </a:lnTo>
                    <a:lnTo>
                      <a:pt x="5360" y="3536"/>
                    </a:lnTo>
                    <a:lnTo>
                      <a:pt x="5306" y="3524"/>
                    </a:lnTo>
                    <a:lnTo>
                      <a:pt x="5251" y="3511"/>
                    </a:lnTo>
                    <a:lnTo>
                      <a:pt x="5195" y="3494"/>
                    </a:lnTo>
                    <a:lnTo>
                      <a:pt x="5138" y="3476"/>
                    </a:lnTo>
                    <a:lnTo>
                      <a:pt x="5079" y="3454"/>
                    </a:lnTo>
                    <a:lnTo>
                      <a:pt x="5050" y="3443"/>
                    </a:lnTo>
                    <a:lnTo>
                      <a:pt x="5021" y="3430"/>
                    </a:lnTo>
                    <a:lnTo>
                      <a:pt x="4992" y="3417"/>
                    </a:lnTo>
                    <a:lnTo>
                      <a:pt x="4963" y="3403"/>
                    </a:lnTo>
                    <a:lnTo>
                      <a:pt x="4933" y="3388"/>
                    </a:lnTo>
                    <a:lnTo>
                      <a:pt x="4904" y="3373"/>
                    </a:lnTo>
                    <a:lnTo>
                      <a:pt x="4875" y="3357"/>
                    </a:lnTo>
                    <a:lnTo>
                      <a:pt x="4846" y="3339"/>
                    </a:lnTo>
                    <a:lnTo>
                      <a:pt x="4818" y="3321"/>
                    </a:lnTo>
                    <a:lnTo>
                      <a:pt x="4790" y="3302"/>
                    </a:lnTo>
                    <a:lnTo>
                      <a:pt x="4762" y="3282"/>
                    </a:lnTo>
                    <a:lnTo>
                      <a:pt x="4734" y="3261"/>
                    </a:lnTo>
                    <a:lnTo>
                      <a:pt x="4707" y="3239"/>
                    </a:lnTo>
                    <a:lnTo>
                      <a:pt x="4680" y="3216"/>
                    </a:lnTo>
                    <a:lnTo>
                      <a:pt x="4653" y="3192"/>
                    </a:lnTo>
                    <a:lnTo>
                      <a:pt x="4627" y="3168"/>
                    </a:lnTo>
                    <a:lnTo>
                      <a:pt x="4602" y="3142"/>
                    </a:lnTo>
                    <a:lnTo>
                      <a:pt x="4577" y="3115"/>
                    </a:lnTo>
                    <a:lnTo>
                      <a:pt x="4553" y="3087"/>
                    </a:lnTo>
                    <a:lnTo>
                      <a:pt x="4529" y="3057"/>
                    </a:lnTo>
                    <a:lnTo>
                      <a:pt x="4507" y="3027"/>
                    </a:lnTo>
                    <a:lnTo>
                      <a:pt x="4484" y="2996"/>
                    </a:lnTo>
                    <a:lnTo>
                      <a:pt x="4463" y="2962"/>
                    </a:lnTo>
                    <a:lnTo>
                      <a:pt x="4443" y="2929"/>
                    </a:lnTo>
                    <a:lnTo>
                      <a:pt x="4423" y="2893"/>
                    </a:lnTo>
                    <a:lnTo>
                      <a:pt x="4404" y="2858"/>
                    </a:lnTo>
                    <a:lnTo>
                      <a:pt x="4387" y="2820"/>
                    </a:lnTo>
                    <a:lnTo>
                      <a:pt x="4369" y="2781"/>
                    </a:lnTo>
                    <a:lnTo>
                      <a:pt x="4369" y="2781"/>
                    </a:lnTo>
                    <a:lnTo>
                      <a:pt x="4353" y="2741"/>
                    </a:lnTo>
                    <a:lnTo>
                      <a:pt x="4338" y="2699"/>
                    </a:lnTo>
                    <a:lnTo>
                      <a:pt x="4322" y="2656"/>
                    </a:lnTo>
                    <a:lnTo>
                      <a:pt x="4308" y="2610"/>
                    </a:lnTo>
                    <a:lnTo>
                      <a:pt x="4278" y="2517"/>
                    </a:lnTo>
                    <a:lnTo>
                      <a:pt x="4249" y="2419"/>
                    </a:lnTo>
                    <a:lnTo>
                      <a:pt x="4221" y="2316"/>
                    </a:lnTo>
                    <a:lnTo>
                      <a:pt x="4194" y="2210"/>
                    </a:lnTo>
                    <a:lnTo>
                      <a:pt x="4166" y="2101"/>
                    </a:lnTo>
                    <a:lnTo>
                      <a:pt x="4139" y="1990"/>
                    </a:lnTo>
                    <a:lnTo>
                      <a:pt x="4083" y="1762"/>
                    </a:lnTo>
                    <a:lnTo>
                      <a:pt x="4055" y="1646"/>
                    </a:lnTo>
                    <a:lnTo>
                      <a:pt x="4025" y="1530"/>
                    </a:lnTo>
                    <a:lnTo>
                      <a:pt x="3995" y="1414"/>
                    </a:lnTo>
                    <a:lnTo>
                      <a:pt x="3962" y="1300"/>
                    </a:lnTo>
                    <a:lnTo>
                      <a:pt x="3928" y="1186"/>
                    </a:lnTo>
                    <a:lnTo>
                      <a:pt x="3910" y="1130"/>
                    </a:lnTo>
                    <a:lnTo>
                      <a:pt x="3892" y="1074"/>
                    </a:lnTo>
                    <a:lnTo>
                      <a:pt x="3873" y="1019"/>
                    </a:lnTo>
                    <a:lnTo>
                      <a:pt x="3854" y="965"/>
                    </a:lnTo>
                    <a:lnTo>
                      <a:pt x="3834" y="912"/>
                    </a:lnTo>
                    <a:lnTo>
                      <a:pt x="3814" y="859"/>
                    </a:lnTo>
                    <a:lnTo>
                      <a:pt x="3792" y="807"/>
                    </a:lnTo>
                    <a:lnTo>
                      <a:pt x="3771" y="756"/>
                    </a:lnTo>
                    <a:lnTo>
                      <a:pt x="3748" y="707"/>
                    </a:lnTo>
                    <a:lnTo>
                      <a:pt x="3725" y="658"/>
                    </a:lnTo>
                    <a:lnTo>
                      <a:pt x="3702" y="610"/>
                    </a:lnTo>
                    <a:lnTo>
                      <a:pt x="3677" y="564"/>
                    </a:lnTo>
                    <a:lnTo>
                      <a:pt x="3651" y="519"/>
                    </a:lnTo>
                    <a:lnTo>
                      <a:pt x="3625" y="475"/>
                    </a:lnTo>
                    <a:lnTo>
                      <a:pt x="3598" y="433"/>
                    </a:lnTo>
                    <a:lnTo>
                      <a:pt x="3570" y="392"/>
                    </a:lnTo>
                    <a:lnTo>
                      <a:pt x="3541" y="353"/>
                    </a:lnTo>
                    <a:lnTo>
                      <a:pt x="3510" y="317"/>
                    </a:lnTo>
                    <a:lnTo>
                      <a:pt x="3480" y="281"/>
                    </a:lnTo>
                    <a:lnTo>
                      <a:pt x="3448" y="246"/>
                    </a:lnTo>
                    <a:lnTo>
                      <a:pt x="3415" y="215"/>
                    </a:lnTo>
                    <a:lnTo>
                      <a:pt x="3381" y="185"/>
                    </a:lnTo>
                    <a:lnTo>
                      <a:pt x="3346" y="157"/>
                    </a:lnTo>
                    <a:lnTo>
                      <a:pt x="3309" y="131"/>
                    </a:lnTo>
                    <a:lnTo>
                      <a:pt x="3273" y="107"/>
                    </a:lnTo>
                    <a:lnTo>
                      <a:pt x="3234" y="85"/>
                    </a:lnTo>
                    <a:lnTo>
                      <a:pt x="3214" y="76"/>
                    </a:lnTo>
                    <a:lnTo>
                      <a:pt x="3194" y="66"/>
                    </a:lnTo>
                    <a:lnTo>
                      <a:pt x="3174" y="57"/>
                    </a:lnTo>
                    <a:lnTo>
                      <a:pt x="3153" y="49"/>
                    </a:lnTo>
                    <a:lnTo>
                      <a:pt x="3132" y="41"/>
                    </a:lnTo>
                    <a:lnTo>
                      <a:pt x="3111" y="35"/>
                    </a:lnTo>
                    <a:lnTo>
                      <a:pt x="3089" y="28"/>
                    </a:lnTo>
                    <a:lnTo>
                      <a:pt x="3067" y="23"/>
                    </a:lnTo>
                    <a:lnTo>
                      <a:pt x="3046" y="17"/>
                    </a:lnTo>
                    <a:lnTo>
                      <a:pt x="3023" y="13"/>
                    </a:lnTo>
                    <a:lnTo>
                      <a:pt x="2999" y="10"/>
                    </a:lnTo>
                    <a:lnTo>
                      <a:pt x="2977" y="6"/>
                    </a:lnTo>
                    <a:lnTo>
                      <a:pt x="2953" y="3"/>
                    </a:lnTo>
                    <a:lnTo>
                      <a:pt x="2929" y="2"/>
                    </a:lnTo>
                    <a:lnTo>
                      <a:pt x="2904" y="1"/>
                    </a:lnTo>
                    <a:lnTo>
                      <a:pt x="2881" y="0"/>
                    </a:lnTo>
                    <a:lnTo>
                      <a:pt x="2881" y="0"/>
                    </a:lnTo>
                    <a:lnTo>
                      <a:pt x="2856" y="1"/>
                    </a:lnTo>
                    <a:lnTo>
                      <a:pt x="2831" y="2"/>
                    </a:lnTo>
                    <a:lnTo>
                      <a:pt x="2807" y="3"/>
                    </a:lnTo>
                    <a:lnTo>
                      <a:pt x="2783" y="6"/>
                    </a:lnTo>
                    <a:lnTo>
                      <a:pt x="2761" y="10"/>
                    </a:lnTo>
                    <a:lnTo>
                      <a:pt x="2738" y="13"/>
                    </a:lnTo>
                    <a:lnTo>
                      <a:pt x="2715" y="17"/>
                    </a:lnTo>
                    <a:lnTo>
                      <a:pt x="2693" y="23"/>
                    </a:lnTo>
                    <a:lnTo>
                      <a:pt x="2671" y="28"/>
                    </a:lnTo>
                    <a:lnTo>
                      <a:pt x="2649" y="35"/>
                    </a:lnTo>
                    <a:lnTo>
                      <a:pt x="2628" y="41"/>
                    </a:lnTo>
                    <a:lnTo>
                      <a:pt x="2607" y="49"/>
                    </a:lnTo>
                    <a:lnTo>
                      <a:pt x="2587" y="57"/>
                    </a:lnTo>
                    <a:lnTo>
                      <a:pt x="2566" y="66"/>
                    </a:lnTo>
                    <a:lnTo>
                      <a:pt x="2546" y="76"/>
                    </a:lnTo>
                    <a:lnTo>
                      <a:pt x="2526" y="85"/>
                    </a:lnTo>
                    <a:lnTo>
                      <a:pt x="2487" y="107"/>
                    </a:lnTo>
                    <a:lnTo>
                      <a:pt x="2451" y="131"/>
                    </a:lnTo>
                    <a:lnTo>
                      <a:pt x="2414" y="157"/>
                    </a:lnTo>
                    <a:lnTo>
                      <a:pt x="2379" y="185"/>
                    </a:lnTo>
                    <a:lnTo>
                      <a:pt x="2345" y="215"/>
                    </a:lnTo>
                    <a:lnTo>
                      <a:pt x="2312" y="246"/>
                    </a:lnTo>
                    <a:lnTo>
                      <a:pt x="2280" y="281"/>
                    </a:lnTo>
                    <a:lnTo>
                      <a:pt x="2250" y="317"/>
                    </a:lnTo>
                    <a:lnTo>
                      <a:pt x="2219" y="353"/>
                    </a:lnTo>
                    <a:lnTo>
                      <a:pt x="2190" y="392"/>
                    </a:lnTo>
                    <a:lnTo>
                      <a:pt x="2162" y="433"/>
                    </a:lnTo>
                    <a:lnTo>
                      <a:pt x="2135" y="475"/>
                    </a:lnTo>
                    <a:lnTo>
                      <a:pt x="2109" y="519"/>
                    </a:lnTo>
                    <a:lnTo>
                      <a:pt x="2083" y="564"/>
                    </a:lnTo>
                    <a:lnTo>
                      <a:pt x="2059" y="610"/>
                    </a:lnTo>
                    <a:lnTo>
                      <a:pt x="2035" y="658"/>
                    </a:lnTo>
                    <a:lnTo>
                      <a:pt x="2012" y="707"/>
                    </a:lnTo>
                    <a:lnTo>
                      <a:pt x="1989" y="756"/>
                    </a:lnTo>
                    <a:lnTo>
                      <a:pt x="1968" y="807"/>
                    </a:lnTo>
                    <a:lnTo>
                      <a:pt x="1947" y="859"/>
                    </a:lnTo>
                    <a:lnTo>
                      <a:pt x="1926" y="912"/>
                    </a:lnTo>
                    <a:lnTo>
                      <a:pt x="1906" y="965"/>
                    </a:lnTo>
                    <a:lnTo>
                      <a:pt x="1888" y="1019"/>
                    </a:lnTo>
                    <a:lnTo>
                      <a:pt x="1868" y="1074"/>
                    </a:lnTo>
                    <a:lnTo>
                      <a:pt x="1850" y="1130"/>
                    </a:lnTo>
                    <a:lnTo>
                      <a:pt x="1832" y="1186"/>
                    </a:lnTo>
                    <a:lnTo>
                      <a:pt x="1799" y="1300"/>
                    </a:lnTo>
                    <a:lnTo>
                      <a:pt x="1767" y="1414"/>
                    </a:lnTo>
                    <a:lnTo>
                      <a:pt x="1735" y="1530"/>
                    </a:lnTo>
                    <a:lnTo>
                      <a:pt x="1706" y="1646"/>
                    </a:lnTo>
                    <a:lnTo>
                      <a:pt x="1677" y="1762"/>
                    </a:lnTo>
                    <a:lnTo>
                      <a:pt x="1621" y="1990"/>
                    </a:lnTo>
                    <a:lnTo>
                      <a:pt x="1594" y="2101"/>
                    </a:lnTo>
                    <a:lnTo>
                      <a:pt x="1567" y="2210"/>
                    </a:lnTo>
                    <a:lnTo>
                      <a:pt x="1539" y="2316"/>
                    </a:lnTo>
                    <a:lnTo>
                      <a:pt x="1511" y="2419"/>
                    </a:lnTo>
                    <a:lnTo>
                      <a:pt x="1482" y="2517"/>
                    </a:lnTo>
                    <a:lnTo>
                      <a:pt x="1453" y="2610"/>
                    </a:lnTo>
                    <a:lnTo>
                      <a:pt x="1438" y="2656"/>
                    </a:lnTo>
                    <a:lnTo>
                      <a:pt x="1422" y="2699"/>
                    </a:lnTo>
                    <a:lnTo>
                      <a:pt x="1407" y="2741"/>
                    </a:lnTo>
                    <a:lnTo>
                      <a:pt x="1391" y="2781"/>
                    </a:lnTo>
                    <a:lnTo>
                      <a:pt x="1391" y="2781"/>
                    </a:lnTo>
                    <a:lnTo>
                      <a:pt x="1373" y="2820"/>
                    </a:lnTo>
                    <a:lnTo>
                      <a:pt x="1356" y="2858"/>
                    </a:lnTo>
                    <a:lnTo>
                      <a:pt x="1338" y="2893"/>
                    </a:lnTo>
                    <a:lnTo>
                      <a:pt x="1318" y="2929"/>
                    </a:lnTo>
                    <a:lnTo>
                      <a:pt x="1298" y="2962"/>
                    </a:lnTo>
                    <a:lnTo>
                      <a:pt x="1276" y="2996"/>
                    </a:lnTo>
                    <a:lnTo>
                      <a:pt x="1253" y="3027"/>
                    </a:lnTo>
                    <a:lnTo>
                      <a:pt x="1231" y="3057"/>
                    </a:lnTo>
                    <a:lnTo>
                      <a:pt x="1208" y="3087"/>
                    </a:lnTo>
                    <a:lnTo>
                      <a:pt x="1183" y="3115"/>
                    </a:lnTo>
                    <a:lnTo>
                      <a:pt x="1158" y="3142"/>
                    </a:lnTo>
                    <a:lnTo>
                      <a:pt x="1133" y="3168"/>
                    </a:lnTo>
                    <a:lnTo>
                      <a:pt x="1107" y="3192"/>
                    </a:lnTo>
                    <a:lnTo>
                      <a:pt x="1080" y="3216"/>
                    </a:lnTo>
                    <a:lnTo>
                      <a:pt x="1055" y="3239"/>
                    </a:lnTo>
                    <a:lnTo>
                      <a:pt x="1026" y="3261"/>
                    </a:lnTo>
                    <a:lnTo>
                      <a:pt x="999" y="3282"/>
                    </a:lnTo>
                    <a:lnTo>
                      <a:pt x="971" y="3302"/>
                    </a:lnTo>
                    <a:lnTo>
                      <a:pt x="942" y="3321"/>
                    </a:lnTo>
                    <a:lnTo>
                      <a:pt x="914" y="3339"/>
                    </a:lnTo>
                    <a:lnTo>
                      <a:pt x="885" y="3357"/>
                    </a:lnTo>
                    <a:lnTo>
                      <a:pt x="857" y="3373"/>
                    </a:lnTo>
                    <a:lnTo>
                      <a:pt x="828" y="3388"/>
                    </a:lnTo>
                    <a:lnTo>
                      <a:pt x="798" y="3403"/>
                    </a:lnTo>
                    <a:lnTo>
                      <a:pt x="768" y="3417"/>
                    </a:lnTo>
                    <a:lnTo>
                      <a:pt x="739" y="3430"/>
                    </a:lnTo>
                    <a:lnTo>
                      <a:pt x="710" y="3443"/>
                    </a:lnTo>
                    <a:lnTo>
                      <a:pt x="681" y="3454"/>
                    </a:lnTo>
                    <a:lnTo>
                      <a:pt x="622" y="3476"/>
                    </a:lnTo>
                    <a:lnTo>
                      <a:pt x="565" y="3494"/>
                    </a:lnTo>
                    <a:lnTo>
                      <a:pt x="509" y="3511"/>
                    </a:lnTo>
                    <a:lnTo>
                      <a:pt x="454" y="3524"/>
                    </a:lnTo>
                    <a:lnTo>
                      <a:pt x="400" y="3536"/>
                    </a:lnTo>
                    <a:lnTo>
                      <a:pt x="349" y="3546"/>
                    </a:lnTo>
                    <a:lnTo>
                      <a:pt x="299" y="3554"/>
                    </a:lnTo>
                    <a:lnTo>
                      <a:pt x="253" y="3561"/>
                    </a:lnTo>
                    <a:lnTo>
                      <a:pt x="210" y="3566"/>
                    </a:lnTo>
                    <a:lnTo>
                      <a:pt x="169" y="3570"/>
                    </a:lnTo>
                    <a:lnTo>
                      <a:pt x="132" y="3573"/>
                    </a:lnTo>
                    <a:lnTo>
                      <a:pt x="98" y="3574"/>
                    </a:lnTo>
                    <a:lnTo>
                      <a:pt x="45" y="3576"/>
                    </a:lnTo>
                    <a:lnTo>
                      <a:pt x="12" y="3575"/>
                    </a:lnTo>
                    <a:lnTo>
                      <a:pt x="0" y="3575"/>
                    </a:lnTo>
                    <a:lnTo>
                      <a:pt x="5760" y="357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7" name="TextBox 9"/>
              <p:cNvSpPr txBox="1"/>
              <p:nvPr/>
            </p:nvSpPr>
            <p:spPr bwMode="auto">
              <a:xfrm>
                <a:off x="6022148" y="2045811"/>
                <a:ext cx="428002" cy="39556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 contourW="12700">
                  <a:bevelT w="0" h="0"/>
                </a:sp3d>
              </a:bodyPr>
              <a:lstStyle/>
              <a:p>
                <a:pPr marL="0" lvl="1" algn="ctr"/>
                <a:r>
                  <a:rPr lang="en-US" altLang="ko-KR" sz="1795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50%</a:t>
                </a:r>
              </a:p>
            </p:txBody>
          </p:sp>
          <p:sp>
            <p:nvSpPr>
              <p:cNvPr id="48" name="Freeform: Shape 5"/>
              <p:cNvSpPr/>
              <p:nvPr/>
            </p:nvSpPr>
            <p:spPr bwMode="auto">
              <a:xfrm>
                <a:off x="6837287" y="1514815"/>
                <a:ext cx="2556284" cy="2432899"/>
              </a:xfrm>
              <a:custGeom>
                <a:avLst/>
                <a:gdLst>
                  <a:gd name="T0" fmla="*/ 5715 w 5760"/>
                  <a:gd name="T1" fmla="*/ 3576 h 3576"/>
                  <a:gd name="T2" fmla="*/ 5551 w 5760"/>
                  <a:gd name="T3" fmla="*/ 3566 h 3576"/>
                  <a:gd name="T4" fmla="*/ 5360 w 5760"/>
                  <a:gd name="T5" fmla="*/ 3536 h 3576"/>
                  <a:gd name="T6" fmla="*/ 5138 w 5760"/>
                  <a:gd name="T7" fmla="*/ 3476 h 3576"/>
                  <a:gd name="T8" fmla="*/ 4992 w 5760"/>
                  <a:gd name="T9" fmla="*/ 3417 h 3576"/>
                  <a:gd name="T10" fmla="*/ 4875 w 5760"/>
                  <a:gd name="T11" fmla="*/ 3357 h 3576"/>
                  <a:gd name="T12" fmla="*/ 4762 w 5760"/>
                  <a:gd name="T13" fmla="*/ 3282 h 3576"/>
                  <a:gd name="T14" fmla="*/ 4653 w 5760"/>
                  <a:gd name="T15" fmla="*/ 3192 h 3576"/>
                  <a:gd name="T16" fmla="*/ 4553 w 5760"/>
                  <a:gd name="T17" fmla="*/ 3087 h 3576"/>
                  <a:gd name="T18" fmla="*/ 4463 w 5760"/>
                  <a:gd name="T19" fmla="*/ 2962 h 3576"/>
                  <a:gd name="T20" fmla="*/ 4387 w 5760"/>
                  <a:gd name="T21" fmla="*/ 2820 h 3576"/>
                  <a:gd name="T22" fmla="*/ 4338 w 5760"/>
                  <a:gd name="T23" fmla="*/ 2699 h 3576"/>
                  <a:gd name="T24" fmla="*/ 4249 w 5760"/>
                  <a:gd name="T25" fmla="*/ 2419 h 3576"/>
                  <a:gd name="T26" fmla="*/ 4139 w 5760"/>
                  <a:gd name="T27" fmla="*/ 1990 h 3576"/>
                  <a:gd name="T28" fmla="*/ 3995 w 5760"/>
                  <a:gd name="T29" fmla="*/ 1414 h 3576"/>
                  <a:gd name="T30" fmla="*/ 3892 w 5760"/>
                  <a:gd name="T31" fmla="*/ 1074 h 3576"/>
                  <a:gd name="T32" fmla="*/ 3814 w 5760"/>
                  <a:gd name="T33" fmla="*/ 859 h 3576"/>
                  <a:gd name="T34" fmla="*/ 3725 w 5760"/>
                  <a:gd name="T35" fmla="*/ 658 h 3576"/>
                  <a:gd name="T36" fmla="*/ 3625 w 5760"/>
                  <a:gd name="T37" fmla="*/ 475 h 3576"/>
                  <a:gd name="T38" fmla="*/ 3510 w 5760"/>
                  <a:gd name="T39" fmla="*/ 317 h 3576"/>
                  <a:gd name="T40" fmla="*/ 3381 w 5760"/>
                  <a:gd name="T41" fmla="*/ 185 h 3576"/>
                  <a:gd name="T42" fmla="*/ 3234 w 5760"/>
                  <a:gd name="T43" fmla="*/ 85 h 3576"/>
                  <a:gd name="T44" fmla="*/ 3153 w 5760"/>
                  <a:gd name="T45" fmla="*/ 49 h 3576"/>
                  <a:gd name="T46" fmla="*/ 3067 w 5760"/>
                  <a:gd name="T47" fmla="*/ 23 h 3576"/>
                  <a:gd name="T48" fmla="*/ 2977 w 5760"/>
                  <a:gd name="T49" fmla="*/ 6 h 3576"/>
                  <a:gd name="T50" fmla="*/ 2881 w 5760"/>
                  <a:gd name="T51" fmla="*/ 0 h 3576"/>
                  <a:gd name="T52" fmla="*/ 2807 w 5760"/>
                  <a:gd name="T53" fmla="*/ 3 h 3576"/>
                  <a:gd name="T54" fmla="*/ 2715 w 5760"/>
                  <a:gd name="T55" fmla="*/ 17 h 3576"/>
                  <a:gd name="T56" fmla="*/ 2628 w 5760"/>
                  <a:gd name="T57" fmla="*/ 41 h 3576"/>
                  <a:gd name="T58" fmla="*/ 2546 w 5760"/>
                  <a:gd name="T59" fmla="*/ 76 h 3576"/>
                  <a:gd name="T60" fmla="*/ 2414 w 5760"/>
                  <a:gd name="T61" fmla="*/ 157 h 3576"/>
                  <a:gd name="T62" fmla="*/ 2280 w 5760"/>
                  <a:gd name="T63" fmla="*/ 281 h 3576"/>
                  <a:gd name="T64" fmla="*/ 2162 w 5760"/>
                  <a:gd name="T65" fmla="*/ 433 h 3576"/>
                  <a:gd name="T66" fmla="*/ 2059 w 5760"/>
                  <a:gd name="T67" fmla="*/ 610 h 3576"/>
                  <a:gd name="T68" fmla="*/ 1968 w 5760"/>
                  <a:gd name="T69" fmla="*/ 807 h 3576"/>
                  <a:gd name="T70" fmla="*/ 1888 w 5760"/>
                  <a:gd name="T71" fmla="*/ 1019 h 3576"/>
                  <a:gd name="T72" fmla="*/ 1799 w 5760"/>
                  <a:gd name="T73" fmla="*/ 1300 h 3576"/>
                  <a:gd name="T74" fmla="*/ 1677 w 5760"/>
                  <a:gd name="T75" fmla="*/ 1762 h 3576"/>
                  <a:gd name="T76" fmla="*/ 1539 w 5760"/>
                  <a:gd name="T77" fmla="*/ 2316 h 3576"/>
                  <a:gd name="T78" fmla="*/ 1438 w 5760"/>
                  <a:gd name="T79" fmla="*/ 2656 h 3576"/>
                  <a:gd name="T80" fmla="*/ 1391 w 5760"/>
                  <a:gd name="T81" fmla="*/ 2781 h 3576"/>
                  <a:gd name="T82" fmla="*/ 1318 w 5760"/>
                  <a:gd name="T83" fmla="*/ 2929 h 3576"/>
                  <a:gd name="T84" fmla="*/ 1231 w 5760"/>
                  <a:gd name="T85" fmla="*/ 3057 h 3576"/>
                  <a:gd name="T86" fmla="*/ 1133 w 5760"/>
                  <a:gd name="T87" fmla="*/ 3168 h 3576"/>
                  <a:gd name="T88" fmla="*/ 1026 w 5760"/>
                  <a:gd name="T89" fmla="*/ 3261 h 3576"/>
                  <a:gd name="T90" fmla="*/ 914 w 5760"/>
                  <a:gd name="T91" fmla="*/ 3339 h 3576"/>
                  <a:gd name="T92" fmla="*/ 798 w 5760"/>
                  <a:gd name="T93" fmla="*/ 3403 h 3576"/>
                  <a:gd name="T94" fmla="*/ 681 w 5760"/>
                  <a:gd name="T95" fmla="*/ 3454 h 3576"/>
                  <a:gd name="T96" fmla="*/ 454 w 5760"/>
                  <a:gd name="T97" fmla="*/ 3524 h 3576"/>
                  <a:gd name="T98" fmla="*/ 253 w 5760"/>
                  <a:gd name="T99" fmla="*/ 3561 h 3576"/>
                  <a:gd name="T100" fmla="*/ 98 w 5760"/>
                  <a:gd name="T101" fmla="*/ 3574 h 3576"/>
                  <a:gd name="T102" fmla="*/ 5760 w 5760"/>
                  <a:gd name="T103" fmla="*/ 3575 h 3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60" h="3576">
                    <a:moveTo>
                      <a:pt x="5760" y="3575"/>
                    </a:moveTo>
                    <a:lnTo>
                      <a:pt x="5760" y="3575"/>
                    </a:lnTo>
                    <a:lnTo>
                      <a:pt x="5748" y="3575"/>
                    </a:lnTo>
                    <a:lnTo>
                      <a:pt x="5715" y="3576"/>
                    </a:lnTo>
                    <a:lnTo>
                      <a:pt x="5662" y="3574"/>
                    </a:lnTo>
                    <a:lnTo>
                      <a:pt x="5628" y="3573"/>
                    </a:lnTo>
                    <a:lnTo>
                      <a:pt x="5591" y="3570"/>
                    </a:lnTo>
                    <a:lnTo>
                      <a:pt x="5551" y="3566"/>
                    </a:lnTo>
                    <a:lnTo>
                      <a:pt x="5507" y="3561"/>
                    </a:lnTo>
                    <a:lnTo>
                      <a:pt x="5461" y="3554"/>
                    </a:lnTo>
                    <a:lnTo>
                      <a:pt x="5412" y="3546"/>
                    </a:lnTo>
                    <a:lnTo>
                      <a:pt x="5360" y="3536"/>
                    </a:lnTo>
                    <a:lnTo>
                      <a:pt x="5306" y="3524"/>
                    </a:lnTo>
                    <a:lnTo>
                      <a:pt x="5251" y="3511"/>
                    </a:lnTo>
                    <a:lnTo>
                      <a:pt x="5195" y="3494"/>
                    </a:lnTo>
                    <a:lnTo>
                      <a:pt x="5138" y="3476"/>
                    </a:lnTo>
                    <a:lnTo>
                      <a:pt x="5079" y="3454"/>
                    </a:lnTo>
                    <a:lnTo>
                      <a:pt x="5050" y="3443"/>
                    </a:lnTo>
                    <a:lnTo>
                      <a:pt x="5021" y="3430"/>
                    </a:lnTo>
                    <a:lnTo>
                      <a:pt x="4992" y="3417"/>
                    </a:lnTo>
                    <a:lnTo>
                      <a:pt x="4963" y="3403"/>
                    </a:lnTo>
                    <a:lnTo>
                      <a:pt x="4933" y="3388"/>
                    </a:lnTo>
                    <a:lnTo>
                      <a:pt x="4904" y="3373"/>
                    </a:lnTo>
                    <a:lnTo>
                      <a:pt x="4875" y="3357"/>
                    </a:lnTo>
                    <a:lnTo>
                      <a:pt x="4846" y="3339"/>
                    </a:lnTo>
                    <a:lnTo>
                      <a:pt x="4818" y="3321"/>
                    </a:lnTo>
                    <a:lnTo>
                      <a:pt x="4790" y="3302"/>
                    </a:lnTo>
                    <a:lnTo>
                      <a:pt x="4762" y="3282"/>
                    </a:lnTo>
                    <a:lnTo>
                      <a:pt x="4734" y="3261"/>
                    </a:lnTo>
                    <a:lnTo>
                      <a:pt x="4707" y="3239"/>
                    </a:lnTo>
                    <a:lnTo>
                      <a:pt x="4680" y="3216"/>
                    </a:lnTo>
                    <a:lnTo>
                      <a:pt x="4653" y="3192"/>
                    </a:lnTo>
                    <a:lnTo>
                      <a:pt x="4627" y="3168"/>
                    </a:lnTo>
                    <a:lnTo>
                      <a:pt x="4602" y="3142"/>
                    </a:lnTo>
                    <a:lnTo>
                      <a:pt x="4577" y="3115"/>
                    </a:lnTo>
                    <a:lnTo>
                      <a:pt x="4553" y="3087"/>
                    </a:lnTo>
                    <a:lnTo>
                      <a:pt x="4529" y="3057"/>
                    </a:lnTo>
                    <a:lnTo>
                      <a:pt x="4507" y="3027"/>
                    </a:lnTo>
                    <a:lnTo>
                      <a:pt x="4484" y="2996"/>
                    </a:lnTo>
                    <a:lnTo>
                      <a:pt x="4463" y="2962"/>
                    </a:lnTo>
                    <a:lnTo>
                      <a:pt x="4443" y="2929"/>
                    </a:lnTo>
                    <a:lnTo>
                      <a:pt x="4423" y="2893"/>
                    </a:lnTo>
                    <a:lnTo>
                      <a:pt x="4404" y="2858"/>
                    </a:lnTo>
                    <a:lnTo>
                      <a:pt x="4387" y="2820"/>
                    </a:lnTo>
                    <a:lnTo>
                      <a:pt x="4369" y="2781"/>
                    </a:lnTo>
                    <a:lnTo>
                      <a:pt x="4369" y="2781"/>
                    </a:lnTo>
                    <a:lnTo>
                      <a:pt x="4353" y="2741"/>
                    </a:lnTo>
                    <a:lnTo>
                      <a:pt x="4338" y="2699"/>
                    </a:lnTo>
                    <a:lnTo>
                      <a:pt x="4322" y="2656"/>
                    </a:lnTo>
                    <a:lnTo>
                      <a:pt x="4308" y="2610"/>
                    </a:lnTo>
                    <a:lnTo>
                      <a:pt x="4278" y="2517"/>
                    </a:lnTo>
                    <a:lnTo>
                      <a:pt x="4249" y="2419"/>
                    </a:lnTo>
                    <a:lnTo>
                      <a:pt x="4221" y="2316"/>
                    </a:lnTo>
                    <a:lnTo>
                      <a:pt x="4194" y="2210"/>
                    </a:lnTo>
                    <a:lnTo>
                      <a:pt x="4166" y="2101"/>
                    </a:lnTo>
                    <a:lnTo>
                      <a:pt x="4139" y="1990"/>
                    </a:lnTo>
                    <a:lnTo>
                      <a:pt x="4083" y="1762"/>
                    </a:lnTo>
                    <a:lnTo>
                      <a:pt x="4055" y="1646"/>
                    </a:lnTo>
                    <a:lnTo>
                      <a:pt x="4025" y="1530"/>
                    </a:lnTo>
                    <a:lnTo>
                      <a:pt x="3995" y="1414"/>
                    </a:lnTo>
                    <a:lnTo>
                      <a:pt x="3962" y="1300"/>
                    </a:lnTo>
                    <a:lnTo>
                      <a:pt x="3928" y="1186"/>
                    </a:lnTo>
                    <a:lnTo>
                      <a:pt x="3910" y="1130"/>
                    </a:lnTo>
                    <a:lnTo>
                      <a:pt x="3892" y="1074"/>
                    </a:lnTo>
                    <a:lnTo>
                      <a:pt x="3873" y="1019"/>
                    </a:lnTo>
                    <a:lnTo>
                      <a:pt x="3854" y="965"/>
                    </a:lnTo>
                    <a:lnTo>
                      <a:pt x="3834" y="912"/>
                    </a:lnTo>
                    <a:lnTo>
                      <a:pt x="3814" y="859"/>
                    </a:lnTo>
                    <a:lnTo>
                      <a:pt x="3792" y="807"/>
                    </a:lnTo>
                    <a:lnTo>
                      <a:pt x="3771" y="756"/>
                    </a:lnTo>
                    <a:lnTo>
                      <a:pt x="3748" y="707"/>
                    </a:lnTo>
                    <a:lnTo>
                      <a:pt x="3725" y="658"/>
                    </a:lnTo>
                    <a:lnTo>
                      <a:pt x="3702" y="610"/>
                    </a:lnTo>
                    <a:lnTo>
                      <a:pt x="3677" y="564"/>
                    </a:lnTo>
                    <a:lnTo>
                      <a:pt x="3651" y="519"/>
                    </a:lnTo>
                    <a:lnTo>
                      <a:pt x="3625" y="475"/>
                    </a:lnTo>
                    <a:lnTo>
                      <a:pt x="3598" y="433"/>
                    </a:lnTo>
                    <a:lnTo>
                      <a:pt x="3570" y="392"/>
                    </a:lnTo>
                    <a:lnTo>
                      <a:pt x="3541" y="353"/>
                    </a:lnTo>
                    <a:lnTo>
                      <a:pt x="3510" y="317"/>
                    </a:lnTo>
                    <a:lnTo>
                      <a:pt x="3480" y="281"/>
                    </a:lnTo>
                    <a:lnTo>
                      <a:pt x="3448" y="246"/>
                    </a:lnTo>
                    <a:lnTo>
                      <a:pt x="3415" y="215"/>
                    </a:lnTo>
                    <a:lnTo>
                      <a:pt x="3381" y="185"/>
                    </a:lnTo>
                    <a:lnTo>
                      <a:pt x="3346" y="157"/>
                    </a:lnTo>
                    <a:lnTo>
                      <a:pt x="3309" y="131"/>
                    </a:lnTo>
                    <a:lnTo>
                      <a:pt x="3273" y="107"/>
                    </a:lnTo>
                    <a:lnTo>
                      <a:pt x="3234" y="85"/>
                    </a:lnTo>
                    <a:lnTo>
                      <a:pt x="3214" y="76"/>
                    </a:lnTo>
                    <a:lnTo>
                      <a:pt x="3194" y="66"/>
                    </a:lnTo>
                    <a:lnTo>
                      <a:pt x="3174" y="57"/>
                    </a:lnTo>
                    <a:lnTo>
                      <a:pt x="3153" y="49"/>
                    </a:lnTo>
                    <a:lnTo>
                      <a:pt x="3132" y="41"/>
                    </a:lnTo>
                    <a:lnTo>
                      <a:pt x="3111" y="35"/>
                    </a:lnTo>
                    <a:lnTo>
                      <a:pt x="3089" y="28"/>
                    </a:lnTo>
                    <a:lnTo>
                      <a:pt x="3067" y="23"/>
                    </a:lnTo>
                    <a:lnTo>
                      <a:pt x="3046" y="17"/>
                    </a:lnTo>
                    <a:lnTo>
                      <a:pt x="3023" y="13"/>
                    </a:lnTo>
                    <a:lnTo>
                      <a:pt x="2999" y="10"/>
                    </a:lnTo>
                    <a:lnTo>
                      <a:pt x="2977" y="6"/>
                    </a:lnTo>
                    <a:lnTo>
                      <a:pt x="2953" y="3"/>
                    </a:lnTo>
                    <a:lnTo>
                      <a:pt x="2929" y="2"/>
                    </a:lnTo>
                    <a:lnTo>
                      <a:pt x="2904" y="1"/>
                    </a:lnTo>
                    <a:lnTo>
                      <a:pt x="2881" y="0"/>
                    </a:lnTo>
                    <a:lnTo>
                      <a:pt x="2881" y="0"/>
                    </a:lnTo>
                    <a:lnTo>
                      <a:pt x="2856" y="1"/>
                    </a:lnTo>
                    <a:lnTo>
                      <a:pt x="2831" y="2"/>
                    </a:lnTo>
                    <a:lnTo>
                      <a:pt x="2807" y="3"/>
                    </a:lnTo>
                    <a:lnTo>
                      <a:pt x="2783" y="6"/>
                    </a:lnTo>
                    <a:lnTo>
                      <a:pt x="2761" y="10"/>
                    </a:lnTo>
                    <a:lnTo>
                      <a:pt x="2738" y="13"/>
                    </a:lnTo>
                    <a:lnTo>
                      <a:pt x="2715" y="17"/>
                    </a:lnTo>
                    <a:lnTo>
                      <a:pt x="2693" y="23"/>
                    </a:lnTo>
                    <a:lnTo>
                      <a:pt x="2671" y="28"/>
                    </a:lnTo>
                    <a:lnTo>
                      <a:pt x="2649" y="35"/>
                    </a:lnTo>
                    <a:lnTo>
                      <a:pt x="2628" y="41"/>
                    </a:lnTo>
                    <a:lnTo>
                      <a:pt x="2607" y="49"/>
                    </a:lnTo>
                    <a:lnTo>
                      <a:pt x="2587" y="57"/>
                    </a:lnTo>
                    <a:lnTo>
                      <a:pt x="2566" y="66"/>
                    </a:lnTo>
                    <a:lnTo>
                      <a:pt x="2546" y="76"/>
                    </a:lnTo>
                    <a:lnTo>
                      <a:pt x="2526" y="85"/>
                    </a:lnTo>
                    <a:lnTo>
                      <a:pt x="2487" y="107"/>
                    </a:lnTo>
                    <a:lnTo>
                      <a:pt x="2451" y="131"/>
                    </a:lnTo>
                    <a:lnTo>
                      <a:pt x="2414" y="157"/>
                    </a:lnTo>
                    <a:lnTo>
                      <a:pt x="2379" y="185"/>
                    </a:lnTo>
                    <a:lnTo>
                      <a:pt x="2345" y="215"/>
                    </a:lnTo>
                    <a:lnTo>
                      <a:pt x="2312" y="246"/>
                    </a:lnTo>
                    <a:lnTo>
                      <a:pt x="2280" y="281"/>
                    </a:lnTo>
                    <a:lnTo>
                      <a:pt x="2250" y="317"/>
                    </a:lnTo>
                    <a:lnTo>
                      <a:pt x="2219" y="353"/>
                    </a:lnTo>
                    <a:lnTo>
                      <a:pt x="2190" y="392"/>
                    </a:lnTo>
                    <a:lnTo>
                      <a:pt x="2162" y="433"/>
                    </a:lnTo>
                    <a:lnTo>
                      <a:pt x="2135" y="475"/>
                    </a:lnTo>
                    <a:lnTo>
                      <a:pt x="2109" y="519"/>
                    </a:lnTo>
                    <a:lnTo>
                      <a:pt x="2083" y="564"/>
                    </a:lnTo>
                    <a:lnTo>
                      <a:pt x="2059" y="610"/>
                    </a:lnTo>
                    <a:lnTo>
                      <a:pt x="2035" y="658"/>
                    </a:lnTo>
                    <a:lnTo>
                      <a:pt x="2012" y="707"/>
                    </a:lnTo>
                    <a:lnTo>
                      <a:pt x="1989" y="756"/>
                    </a:lnTo>
                    <a:lnTo>
                      <a:pt x="1968" y="807"/>
                    </a:lnTo>
                    <a:lnTo>
                      <a:pt x="1947" y="859"/>
                    </a:lnTo>
                    <a:lnTo>
                      <a:pt x="1926" y="912"/>
                    </a:lnTo>
                    <a:lnTo>
                      <a:pt x="1906" y="965"/>
                    </a:lnTo>
                    <a:lnTo>
                      <a:pt x="1888" y="1019"/>
                    </a:lnTo>
                    <a:lnTo>
                      <a:pt x="1868" y="1074"/>
                    </a:lnTo>
                    <a:lnTo>
                      <a:pt x="1850" y="1130"/>
                    </a:lnTo>
                    <a:lnTo>
                      <a:pt x="1832" y="1186"/>
                    </a:lnTo>
                    <a:lnTo>
                      <a:pt x="1799" y="1300"/>
                    </a:lnTo>
                    <a:lnTo>
                      <a:pt x="1767" y="1414"/>
                    </a:lnTo>
                    <a:lnTo>
                      <a:pt x="1735" y="1530"/>
                    </a:lnTo>
                    <a:lnTo>
                      <a:pt x="1706" y="1646"/>
                    </a:lnTo>
                    <a:lnTo>
                      <a:pt x="1677" y="1762"/>
                    </a:lnTo>
                    <a:lnTo>
                      <a:pt x="1621" y="1990"/>
                    </a:lnTo>
                    <a:lnTo>
                      <a:pt x="1594" y="2101"/>
                    </a:lnTo>
                    <a:lnTo>
                      <a:pt x="1567" y="2210"/>
                    </a:lnTo>
                    <a:lnTo>
                      <a:pt x="1539" y="2316"/>
                    </a:lnTo>
                    <a:lnTo>
                      <a:pt x="1511" y="2419"/>
                    </a:lnTo>
                    <a:lnTo>
                      <a:pt x="1482" y="2517"/>
                    </a:lnTo>
                    <a:lnTo>
                      <a:pt x="1453" y="2610"/>
                    </a:lnTo>
                    <a:lnTo>
                      <a:pt x="1438" y="2656"/>
                    </a:lnTo>
                    <a:lnTo>
                      <a:pt x="1422" y="2699"/>
                    </a:lnTo>
                    <a:lnTo>
                      <a:pt x="1407" y="2741"/>
                    </a:lnTo>
                    <a:lnTo>
                      <a:pt x="1391" y="2781"/>
                    </a:lnTo>
                    <a:lnTo>
                      <a:pt x="1391" y="2781"/>
                    </a:lnTo>
                    <a:lnTo>
                      <a:pt x="1373" y="2820"/>
                    </a:lnTo>
                    <a:lnTo>
                      <a:pt x="1356" y="2858"/>
                    </a:lnTo>
                    <a:lnTo>
                      <a:pt x="1338" y="2893"/>
                    </a:lnTo>
                    <a:lnTo>
                      <a:pt x="1318" y="2929"/>
                    </a:lnTo>
                    <a:lnTo>
                      <a:pt x="1298" y="2962"/>
                    </a:lnTo>
                    <a:lnTo>
                      <a:pt x="1276" y="2996"/>
                    </a:lnTo>
                    <a:lnTo>
                      <a:pt x="1253" y="3027"/>
                    </a:lnTo>
                    <a:lnTo>
                      <a:pt x="1231" y="3057"/>
                    </a:lnTo>
                    <a:lnTo>
                      <a:pt x="1208" y="3087"/>
                    </a:lnTo>
                    <a:lnTo>
                      <a:pt x="1183" y="3115"/>
                    </a:lnTo>
                    <a:lnTo>
                      <a:pt x="1158" y="3142"/>
                    </a:lnTo>
                    <a:lnTo>
                      <a:pt x="1133" y="3168"/>
                    </a:lnTo>
                    <a:lnTo>
                      <a:pt x="1107" y="3192"/>
                    </a:lnTo>
                    <a:lnTo>
                      <a:pt x="1080" y="3216"/>
                    </a:lnTo>
                    <a:lnTo>
                      <a:pt x="1055" y="3239"/>
                    </a:lnTo>
                    <a:lnTo>
                      <a:pt x="1026" y="3261"/>
                    </a:lnTo>
                    <a:lnTo>
                      <a:pt x="999" y="3282"/>
                    </a:lnTo>
                    <a:lnTo>
                      <a:pt x="971" y="3302"/>
                    </a:lnTo>
                    <a:lnTo>
                      <a:pt x="942" y="3321"/>
                    </a:lnTo>
                    <a:lnTo>
                      <a:pt x="914" y="3339"/>
                    </a:lnTo>
                    <a:lnTo>
                      <a:pt x="885" y="3357"/>
                    </a:lnTo>
                    <a:lnTo>
                      <a:pt x="857" y="3373"/>
                    </a:lnTo>
                    <a:lnTo>
                      <a:pt x="828" y="3388"/>
                    </a:lnTo>
                    <a:lnTo>
                      <a:pt x="798" y="3403"/>
                    </a:lnTo>
                    <a:lnTo>
                      <a:pt x="768" y="3417"/>
                    </a:lnTo>
                    <a:lnTo>
                      <a:pt x="739" y="3430"/>
                    </a:lnTo>
                    <a:lnTo>
                      <a:pt x="710" y="3443"/>
                    </a:lnTo>
                    <a:lnTo>
                      <a:pt x="681" y="3454"/>
                    </a:lnTo>
                    <a:lnTo>
                      <a:pt x="622" y="3476"/>
                    </a:lnTo>
                    <a:lnTo>
                      <a:pt x="565" y="3494"/>
                    </a:lnTo>
                    <a:lnTo>
                      <a:pt x="509" y="3511"/>
                    </a:lnTo>
                    <a:lnTo>
                      <a:pt x="454" y="3524"/>
                    </a:lnTo>
                    <a:lnTo>
                      <a:pt x="400" y="3536"/>
                    </a:lnTo>
                    <a:lnTo>
                      <a:pt x="349" y="3546"/>
                    </a:lnTo>
                    <a:lnTo>
                      <a:pt x="299" y="3554"/>
                    </a:lnTo>
                    <a:lnTo>
                      <a:pt x="253" y="3561"/>
                    </a:lnTo>
                    <a:lnTo>
                      <a:pt x="210" y="3566"/>
                    </a:lnTo>
                    <a:lnTo>
                      <a:pt x="169" y="3570"/>
                    </a:lnTo>
                    <a:lnTo>
                      <a:pt x="132" y="3573"/>
                    </a:lnTo>
                    <a:lnTo>
                      <a:pt x="98" y="3574"/>
                    </a:lnTo>
                    <a:lnTo>
                      <a:pt x="45" y="3576"/>
                    </a:lnTo>
                    <a:lnTo>
                      <a:pt x="12" y="3575"/>
                    </a:lnTo>
                    <a:lnTo>
                      <a:pt x="0" y="3575"/>
                    </a:lnTo>
                    <a:lnTo>
                      <a:pt x="5760" y="3575"/>
                    </a:lnTo>
                    <a:close/>
                  </a:path>
                </a:pathLst>
              </a:custGeom>
              <a:solidFill>
                <a:schemeClr val="accent4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9" name="TextBox 10"/>
              <p:cNvSpPr txBox="1"/>
              <p:nvPr/>
            </p:nvSpPr>
            <p:spPr bwMode="auto">
              <a:xfrm>
                <a:off x="7900625" y="998508"/>
                <a:ext cx="429605" cy="39556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 contourW="12700">
                  <a:bevelT w="0" h="0"/>
                </a:sp3d>
              </a:bodyPr>
              <a:lstStyle/>
              <a:p>
                <a:pPr marL="0" lvl="1" algn="ctr"/>
                <a:r>
                  <a:rPr lang="en-US" altLang="ko-KR" sz="1795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90%</a:t>
                </a:r>
              </a:p>
            </p:txBody>
          </p:sp>
          <p:sp>
            <p:nvSpPr>
              <p:cNvPr id="50" name="Freeform: Shape 6"/>
              <p:cNvSpPr/>
              <p:nvPr/>
            </p:nvSpPr>
            <p:spPr bwMode="auto">
              <a:xfrm>
                <a:off x="8716563" y="2041280"/>
                <a:ext cx="2556284" cy="1906434"/>
              </a:xfrm>
              <a:custGeom>
                <a:avLst/>
                <a:gdLst>
                  <a:gd name="T0" fmla="*/ 5715 w 5760"/>
                  <a:gd name="T1" fmla="*/ 3576 h 3576"/>
                  <a:gd name="T2" fmla="*/ 5551 w 5760"/>
                  <a:gd name="T3" fmla="*/ 3566 h 3576"/>
                  <a:gd name="T4" fmla="*/ 5360 w 5760"/>
                  <a:gd name="T5" fmla="*/ 3536 h 3576"/>
                  <a:gd name="T6" fmla="*/ 5138 w 5760"/>
                  <a:gd name="T7" fmla="*/ 3476 h 3576"/>
                  <a:gd name="T8" fmla="*/ 4992 w 5760"/>
                  <a:gd name="T9" fmla="*/ 3417 h 3576"/>
                  <a:gd name="T10" fmla="*/ 4875 w 5760"/>
                  <a:gd name="T11" fmla="*/ 3357 h 3576"/>
                  <a:gd name="T12" fmla="*/ 4762 w 5760"/>
                  <a:gd name="T13" fmla="*/ 3282 h 3576"/>
                  <a:gd name="T14" fmla="*/ 4653 w 5760"/>
                  <a:gd name="T15" fmla="*/ 3192 h 3576"/>
                  <a:gd name="T16" fmla="*/ 4553 w 5760"/>
                  <a:gd name="T17" fmla="*/ 3087 h 3576"/>
                  <a:gd name="T18" fmla="*/ 4463 w 5760"/>
                  <a:gd name="T19" fmla="*/ 2962 h 3576"/>
                  <a:gd name="T20" fmla="*/ 4387 w 5760"/>
                  <a:gd name="T21" fmla="*/ 2820 h 3576"/>
                  <a:gd name="T22" fmla="*/ 4338 w 5760"/>
                  <a:gd name="T23" fmla="*/ 2699 h 3576"/>
                  <a:gd name="T24" fmla="*/ 4249 w 5760"/>
                  <a:gd name="T25" fmla="*/ 2419 h 3576"/>
                  <a:gd name="T26" fmla="*/ 4139 w 5760"/>
                  <a:gd name="T27" fmla="*/ 1990 h 3576"/>
                  <a:gd name="T28" fmla="*/ 3995 w 5760"/>
                  <a:gd name="T29" fmla="*/ 1414 h 3576"/>
                  <a:gd name="T30" fmla="*/ 3892 w 5760"/>
                  <a:gd name="T31" fmla="*/ 1074 h 3576"/>
                  <a:gd name="T32" fmla="*/ 3814 w 5760"/>
                  <a:gd name="T33" fmla="*/ 859 h 3576"/>
                  <a:gd name="T34" fmla="*/ 3725 w 5760"/>
                  <a:gd name="T35" fmla="*/ 658 h 3576"/>
                  <a:gd name="T36" fmla="*/ 3625 w 5760"/>
                  <a:gd name="T37" fmla="*/ 475 h 3576"/>
                  <a:gd name="T38" fmla="*/ 3510 w 5760"/>
                  <a:gd name="T39" fmla="*/ 317 h 3576"/>
                  <a:gd name="T40" fmla="*/ 3381 w 5760"/>
                  <a:gd name="T41" fmla="*/ 185 h 3576"/>
                  <a:gd name="T42" fmla="*/ 3234 w 5760"/>
                  <a:gd name="T43" fmla="*/ 85 h 3576"/>
                  <a:gd name="T44" fmla="*/ 3153 w 5760"/>
                  <a:gd name="T45" fmla="*/ 49 h 3576"/>
                  <a:gd name="T46" fmla="*/ 3067 w 5760"/>
                  <a:gd name="T47" fmla="*/ 23 h 3576"/>
                  <a:gd name="T48" fmla="*/ 2977 w 5760"/>
                  <a:gd name="T49" fmla="*/ 6 h 3576"/>
                  <a:gd name="T50" fmla="*/ 2881 w 5760"/>
                  <a:gd name="T51" fmla="*/ 0 h 3576"/>
                  <a:gd name="T52" fmla="*/ 2807 w 5760"/>
                  <a:gd name="T53" fmla="*/ 3 h 3576"/>
                  <a:gd name="T54" fmla="*/ 2715 w 5760"/>
                  <a:gd name="T55" fmla="*/ 17 h 3576"/>
                  <a:gd name="T56" fmla="*/ 2628 w 5760"/>
                  <a:gd name="T57" fmla="*/ 41 h 3576"/>
                  <a:gd name="T58" fmla="*/ 2546 w 5760"/>
                  <a:gd name="T59" fmla="*/ 76 h 3576"/>
                  <a:gd name="T60" fmla="*/ 2414 w 5760"/>
                  <a:gd name="T61" fmla="*/ 157 h 3576"/>
                  <a:gd name="T62" fmla="*/ 2280 w 5760"/>
                  <a:gd name="T63" fmla="*/ 281 h 3576"/>
                  <a:gd name="T64" fmla="*/ 2162 w 5760"/>
                  <a:gd name="T65" fmla="*/ 433 h 3576"/>
                  <a:gd name="T66" fmla="*/ 2059 w 5760"/>
                  <a:gd name="T67" fmla="*/ 610 h 3576"/>
                  <a:gd name="T68" fmla="*/ 1968 w 5760"/>
                  <a:gd name="T69" fmla="*/ 807 h 3576"/>
                  <a:gd name="T70" fmla="*/ 1888 w 5760"/>
                  <a:gd name="T71" fmla="*/ 1019 h 3576"/>
                  <a:gd name="T72" fmla="*/ 1799 w 5760"/>
                  <a:gd name="T73" fmla="*/ 1300 h 3576"/>
                  <a:gd name="T74" fmla="*/ 1677 w 5760"/>
                  <a:gd name="T75" fmla="*/ 1762 h 3576"/>
                  <a:gd name="T76" fmla="*/ 1539 w 5760"/>
                  <a:gd name="T77" fmla="*/ 2316 h 3576"/>
                  <a:gd name="T78" fmla="*/ 1438 w 5760"/>
                  <a:gd name="T79" fmla="*/ 2656 h 3576"/>
                  <a:gd name="T80" fmla="*/ 1391 w 5760"/>
                  <a:gd name="T81" fmla="*/ 2781 h 3576"/>
                  <a:gd name="T82" fmla="*/ 1318 w 5760"/>
                  <a:gd name="T83" fmla="*/ 2929 h 3576"/>
                  <a:gd name="T84" fmla="*/ 1231 w 5760"/>
                  <a:gd name="T85" fmla="*/ 3057 h 3576"/>
                  <a:gd name="T86" fmla="*/ 1133 w 5760"/>
                  <a:gd name="T87" fmla="*/ 3168 h 3576"/>
                  <a:gd name="T88" fmla="*/ 1026 w 5760"/>
                  <a:gd name="T89" fmla="*/ 3261 h 3576"/>
                  <a:gd name="T90" fmla="*/ 914 w 5760"/>
                  <a:gd name="T91" fmla="*/ 3339 h 3576"/>
                  <a:gd name="T92" fmla="*/ 798 w 5760"/>
                  <a:gd name="T93" fmla="*/ 3403 h 3576"/>
                  <a:gd name="T94" fmla="*/ 681 w 5760"/>
                  <a:gd name="T95" fmla="*/ 3454 h 3576"/>
                  <a:gd name="T96" fmla="*/ 454 w 5760"/>
                  <a:gd name="T97" fmla="*/ 3524 h 3576"/>
                  <a:gd name="T98" fmla="*/ 253 w 5760"/>
                  <a:gd name="T99" fmla="*/ 3561 h 3576"/>
                  <a:gd name="T100" fmla="*/ 98 w 5760"/>
                  <a:gd name="T101" fmla="*/ 3574 h 3576"/>
                  <a:gd name="T102" fmla="*/ 5760 w 5760"/>
                  <a:gd name="T103" fmla="*/ 3575 h 3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60" h="3576">
                    <a:moveTo>
                      <a:pt x="5760" y="3575"/>
                    </a:moveTo>
                    <a:lnTo>
                      <a:pt x="5760" y="3575"/>
                    </a:lnTo>
                    <a:lnTo>
                      <a:pt x="5748" y="3575"/>
                    </a:lnTo>
                    <a:lnTo>
                      <a:pt x="5715" y="3576"/>
                    </a:lnTo>
                    <a:lnTo>
                      <a:pt x="5662" y="3574"/>
                    </a:lnTo>
                    <a:lnTo>
                      <a:pt x="5628" y="3573"/>
                    </a:lnTo>
                    <a:lnTo>
                      <a:pt x="5591" y="3570"/>
                    </a:lnTo>
                    <a:lnTo>
                      <a:pt x="5551" y="3566"/>
                    </a:lnTo>
                    <a:lnTo>
                      <a:pt x="5507" y="3561"/>
                    </a:lnTo>
                    <a:lnTo>
                      <a:pt x="5461" y="3554"/>
                    </a:lnTo>
                    <a:lnTo>
                      <a:pt x="5412" y="3546"/>
                    </a:lnTo>
                    <a:lnTo>
                      <a:pt x="5360" y="3536"/>
                    </a:lnTo>
                    <a:lnTo>
                      <a:pt x="5306" y="3524"/>
                    </a:lnTo>
                    <a:lnTo>
                      <a:pt x="5251" y="3511"/>
                    </a:lnTo>
                    <a:lnTo>
                      <a:pt x="5195" y="3494"/>
                    </a:lnTo>
                    <a:lnTo>
                      <a:pt x="5138" y="3476"/>
                    </a:lnTo>
                    <a:lnTo>
                      <a:pt x="5079" y="3454"/>
                    </a:lnTo>
                    <a:lnTo>
                      <a:pt x="5050" y="3443"/>
                    </a:lnTo>
                    <a:lnTo>
                      <a:pt x="5021" y="3430"/>
                    </a:lnTo>
                    <a:lnTo>
                      <a:pt x="4992" y="3417"/>
                    </a:lnTo>
                    <a:lnTo>
                      <a:pt x="4963" y="3403"/>
                    </a:lnTo>
                    <a:lnTo>
                      <a:pt x="4933" y="3388"/>
                    </a:lnTo>
                    <a:lnTo>
                      <a:pt x="4904" y="3373"/>
                    </a:lnTo>
                    <a:lnTo>
                      <a:pt x="4875" y="3357"/>
                    </a:lnTo>
                    <a:lnTo>
                      <a:pt x="4846" y="3339"/>
                    </a:lnTo>
                    <a:lnTo>
                      <a:pt x="4818" y="3321"/>
                    </a:lnTo>
                    <a:lnTo>
                      <a:pt x="4790" y="3302"/>
                    </a:lnTo>
                    <a:lnTo>
                      <a:pt x="4762" y="3282"/>
                    </a:lnTo>
                    <a:lnTo>
                      <a:pt x="4734" y="3261"/>
                    </a:lnTo>
                    <a:lnTo>
                      <a:pt x="4707" y="3239"/>
                    </a:lnTo>
                    <a:lnTo>
                      <a:pt x="4680" y="3216"/>
                    </a:lnTo>
                    <a:lnTo>
                      <a:pt x="4653" y="3192"/>
                    </a:lnTo>
                    <a:lnTo>
                      <a:pt x="4627" y="3168"/>
                    </a:lnTo>
                    <a:lnTo>
                      <a:pt x="4602" y="3142"/>
                    </a:lnTo>
                    <a:lnTo>
                      <a:pt x="4577" y="3115"/>
                    </a:lnTo>
                    <a:lnTo>
                      <a:pt x="4553" y="3087"/>
                    </a:lnTo>
                    <a:lnTo>
                      <a:pt x="4529" y="3057"/>
                    </a:lnTo>
                    <a:lnTo>
                      <a:pt x="4507" y="3027"/>
                    </a:lnTo>
                    <a:lnTo>
                      <a:pt x="4484" y="2996"/>
                    </a:lnTo>
                    <a:lnTo>
                      <a:pt x="4463" y="2962"/>
                    </a:lnTo>
                    <a:lnTo>
                      <a:pt x="4443" y="2929"/>
                    </a:lnTo>
                    <a:lnTo>
                      <a:pt x="4423" y="2893"/>
                    </a:lnTo>
                    <a:lnTo>
                      <a:pt x="4404" y="2858"/>
                    </a:lnTo>
                    <a:lnTo>
                      <a:pt x="4387" y="2820"/>
                    </a:lnTo>
                    <a:lnTo>
                      <a:pt x="4369" y="2781"/>
                    </a:lnTo>
                    <a:lnTo>
                      <a:pt x="4369" y="2781"/>
                    </a:lnTo>
                    <a:lnTo>
                      <a:pt x="4353" y="2741"/>
                    </a:lnTo>
                    <a:lnTo>
                      <a:pt x="4338" y="2699"/>
                    </a:lnTo>
                    <a:lnTo>
                      <a:pt x="4322" y="2656"/>
                    </a:lnTo>
                    <a:lnTo>
                      <a:pt x="4308" y="2610"/>
                    </a:lnTo>
                    <a:lnTo>
                      <a:pt x="4278" y="2517"/>
                    </a:lnTo>
                    <a:lnTo>
                      <a:pt x="4249" y="2419"/>
                    </a:lnTo>
                    <a:lnTo>
                      <a:pt x="4221" y="2316"/>
                    </a:lnTo>
                    <a:lnTo>
                      <a:pt x="4194" y="2210"/>
                    </a:lnTo>
                    <a:lnTo>
                      <a:pt x="4166" y="2101"/>
                    </a:lnTo>
                    <a:lnTo>
                      <a:pt x="4139" y="1990"/>
                    </a:lnTo>
                    <a:lnTo>
                      <a:pt x="4083" y="1762"/>
                    </a:lnTo>
                    <a:lnTo>
                      <a:pt x="4055" y="1646"/>
                    </a:lnTo>
                    <a:lnTo>
                      <a:pt x="4025" y="1530"/>
                    </a:lnTo>
                    <a:lnTo>
                      <a:pt x="3995" y="1414"/>
                    </a:lnTo>
                    <a:lnTo>
                      <a:pt x="3962" y="1300"/>
                    </a:lnTo>
                    <a:lnTo>
                      <a:pt x="3928" y="1186"/>
                    </a:lnTo>
                    <a:lnTo>
                      <a:pt x="3910" y="1130"/>
                    </a:lnTo>
                    <a:lnTo>
                      <a:pt x="3892" y="1074"/>
                    </a:lnTo>
                    <a:lnTo>
                      <a:pt x="3873" y="1019"/>
                    </a:lnTo>
                    <a:lnTo>
                      <a:pt x="3854" y="965"/>
                    </a:lnTo>
                    <a:lnTo>
                      <a:pt x="3834" y="912"/>
                    </a:lnTo>
                    <a:lnTo>
                      <a:pt x="3814" y="859"/>
                    </a:lnTo>
                    <a:lnTo>
                      <a:pt x="3792" y="807"/>
                    </a:lnTo>
                    <a:lnTo>
                      <a:pt x="3771" y="756"/>
                    </a:lnTo>
                    <a:lnTo>
                      <a:pt x="3748" y="707"/>
                    </a:lnTo>
                    <a:lnTo>
                      <a:pt x="3725" y="658"/>
                    </a:lnTo>
                    <a:lnTo>
                      <a:pt x="3702" y="610"/>
                    </a:lnTo>
                    <a:lnTo>
                      <a:pt x="3677" y="564"/>
                    </a:lnTo>
                    <a:lnTo>
                      <a:pt x="3651" y="519"/>
                    </a:lnTo>
                    <a:lnTo>
                      <a:pt x="3625" y="475"/>
                    </a:lnTo>
                    <a:lnTo>
                      <a:pt x="3598" y="433"/>
                    </a:lnTo>
                    <a:lnTo>
                      <a:pt x="3570" y="392"/>
                    </a:lnTo>
                    <a:lnTo>
                      <a:pt x="3541" y="353"/>
                    </a:lnTo>
                    <a:lnTo>
                      <a:pt x="3510" y="317"/>
                    </a:lnTo>
                    <a:lnTo>
                      <a:pt x="3480" y="281"/>
                    </a:lnTo>
                    <a:lnTo>
                      <a:pt x="3448" y="246"/>
                    </a:lnTo>
                    <a:lnTo>
                      <a:pt x="3415" y="215"/>
                    </a:lnTo>
                    <a:lnTo>
                      <a:pt x="3381" y="185"/>
                    </a:lnTo>
                    <a:lnTo>
                      <a:pt x="3346" y="157"/>
                    </a:lnTo>
                    <a:lnTo>
                      <a:pt x="3309" y="131"/>
                    </a:lnTo>
                    <a:lnTo>
                      <a:pt x="3273" y="107"/>
                    </a:lnTo>
                    <a:lnTo>
                      <a:pt x="3234" y="85"/>
                    </a:lnTo>
                    <a:lnTo>
                      <a:pt x="3214" y="76"/>
                    </a:lnTo>
                    <a:lnTo>
                      <a:pt x="3194" y="66"/>
                    </a:lnTo>
                    <a:lnTo>
                      <a:pt x="3174" y="57"/>
                    </a:lnTo>
                    <a:lnTo>
                      <a:pt x="3153" y="49"/>
                    </a:lnTo>
                    <a:lnTo>
                      <a:pt x="3132" y="41"/>
                    </a:lnTo>
                    <a:lnTo>
                      <a:pt x="3111" y="35"/>
                    </a:lnTo>
                    <a:lnTo>
                      <a:pt x="3089" y="28"/>
                    </a:lnTo>
                    <a:lnTo>
                      <a:pt x="3067" y="23"/>
                    </a:lnTo>
                    <a:lnTo>
                      <a:pt x="3046" y="17"/>
                    </a:lnTo>
                    <a:lnTo>
                      <a:pt x="3023" y="13"/>
                    </a:lnTo>
                    <a:lnTo>
                      <a:pt x="2999" y="10"/>
                    </a:lnTo>
                    <a:lnTo>
                      <a:pt x="2977" y="6"/>
                    </a:lnTo>
                    <a:lnTo>
                      <a:pt x="2953" y="3"/>
                    </a:lnTo>
                    <a:lnTo>
                      <a:pt x="2929" y="2"/>
                    </a:lnTo>
                    <a:lnTo>
                      <a:pt x="2904" y="1"/>
                    </a:lnTo>
                    <a:lnTo>
                      <a:pt x="2881" y="0"/>
                    </a:lnTo>
                    <a:lnTo>
                      <a:pt x="2881" y="0"/>
                    </a:lnTo>
                    <a:lnTo>
                      <a:pt x="2856" y="1"/>
                    </a:lnTo>
                    <a:lnTo>
                      <a:pt x="2831" y="2"/>
                    </a:lnTo>
                    <a:lnTo>
                      <a:pt x="2807" y="3"/>
                    </a:lnTo>
                    <a:lnTo>
                      <a:pt x="2783" y="6"/>
                    </a:lnTo>
                    <a:lnTo>
                      <a:pt x="2761" y="10"/>
                    </a:lnTo>
                    <a:lnTo>
                      <a:pt x="2738" y="13"/>
                    </a:lnTo>
                    <a:lnTo>
                      <a:pt x="2715" y="17"/>
                    </a:lnTo>
                    <a:lnTo>
                      <a:pt x="2693" y="23"/>
                    </a:lnTo>
                    <a:lnTo>
                      <a:pt x="2671" y="28"/>
                    </a:lnTo>
                    <a:lnTo>
                      <a:pt x="2649" y="35"/>
                    </a:lnTo>
                    <a:lnTo>
                      <a:pt x="2628" y="41"/>
                    </a:lnTo>
                    <a:lnTo>
                      <a:pt x="2607" y="49"/>
                    </a:lnTo>
                    <a:lnTo>
                      <a:pt x="2587" y="57"/>
                    </a:lnTo>
                    <a:lnTo>
                      <a:pt x="2566" y="66"/>
                    </a:lnTo>
                    <a:lnTo>
                      <a:pt x="2546" y="76"/>
                    </a:lnTo>
                    <a:lnTo>
                      <a:pt x="2526" y="85"/>
                    </a:lnTo>
                    <a:lnTo>
                      <a:pt x="2487" y="107"/>
                    </a:lnTo>
                    <a:lnTo>
                      <a:pt x="2451" y="131"/>
                    </a:lnTo>
                    <a:lnTo>
                      <a:pt x="2414" y="157"/>
                    </a:lnTo>
                    <a:lnTo>
                      <a:pt x="2379" y="185"/>
                    </a:lnTo>
                    <a:lnTo>
                      <a:pt x="2345" y="215"/>
                    </a:lnTo>
                    <a:lnTo>
                      <a:pt x="2312" y="246"/>
                    </a:lnTo>
                    <a:lnTo>
                      <a:pt x="2280" y="281"/>
                    </a:lnTo>
                    <a:lnTo>
                      <a:pt x="2250" y="317"/>
                    </a:lnTo>
                    <a:lnTo>
                      <a:pt x="2219" y="353"/>
                    </a:lnTo>
                    <a:lnTo>
                      <a:pt x="2190" y="392"/>
                    </a:lnTo>
                    <a:lnTo>
                      <a:pt x="2162" y="433"/>
                    </a:lnTo>
                    <a:lnTo>
                      <a:pt x="2135" y="475"/>
                    </a:lnTo>
                    <a:lnTo>
                      <a:pt x="2109" y="519"/>
                    </a:lnTo>
                    <a:lnTo>
                      <a:pt x="2083" y="564"/>
                    </a:lnTo>
                    <a:lnTo>
                      <a:pt x="2059" y="610"/>
                    </a:lnTo>
                    <a:lnTo>
                      <a:pt x="2035" y="658"/>
                    </a:lnTo>
                    <a:lnTo>
                      <a:pt x="2012" y="707"/>
                    </a:lnTo>
                    <a:lnTo>
                      <a:pt x="1989" y="756"/>
                    </a:lnTo>
                    <a:lnTo>
                      <a:pt x="1968" y="807"/>
                    </a:lnTo>
                    <a:lnTo>
                      <a:pt x="1947" y="859"/>
                    </a:lnTo>
                    <a:lnTo>
                      <a:pt x="1926" y="912"/>
                    </a:lnTo>
                    <a:lnTo>
                      <a:pt x="1906" y="965"/>
                    </a:lnTo>
                    <a:lnTo>
                      <a:pt x="1888" y="1019"/>
                    </a:lnTo>
                    <a:lnTo>
                      <a:pt x="1868" y="1074"/>
                    </a:lnTo>
                    <a:lnTo>
                      <a:pt x="1850" y="1130"/>
                    </a:lnTo>
                    <a:lnTo>
                      <a:pt x="1832" y="1186"/>
                    </a:lnTo>
                    <a:lnTo>
                      <a:pt x="1799" y="1300"/>
                    </a:lnTo>
                    <a:lnTo>
                      <a:pt x="1767" y="1414"/>
                    </a:lnTo>
                    <a:lnTo>
                      <a:pt x="1735" y="1530"/>
                    </a:lnTo>
                    <a:lnTo>
                      <a:pt x="1706" y="1646"/>
                    </a:lnTo>
                    <a:lnTo>
                      <a:pt x="1677" y="1762"/>
                    </a:lnTo>
                    <a:lnTo>
                      <a:pt x="1621" y="1990"/>
                    </a:lnTo>
                    <a:lnTo>
                      <a:pt x="1594" y="2101"/>
                    </a:lnTo>
                    <a:lnTo>
                      <a:pt x="1567" y="2210"/>
                    </a:lnTo>
                    <a:lnTo>
                      <a:pt x="1539" y="2316"/>
                    </a:lnTo>
                    <a:lnTo>
                      <a:pt x="1511" y="2419"/>
                    </a:lnTo>
                    <a:lnTo>
                      <a:pt x="1482" y="2517"/>
                    </a:lnTo>
                    <a:lnTo>
                      <a:pt x="1453" y="2610"/>
                    </a:lnTo>
                    <a:lnTo>
                      <a:pt x="1438" y="2656"/>
                    </a:lnTo>
                    <a:lnTo>
                      <a:pt x="1422" y="2699"/>
                    </a:lnTo>
                    <a:lnTo>
                      <a:pt x="1407" y="2741"/>
                    </a:lnTo>
                    <a:lnTo>
                      <a:pt x="1391" y="2781"/>
                    </a:lnTo>
                    <a:lnTo>
                      <a:pt x="1391" y="2781"/>
                    </a:lnTo>
                    <a:lnTo>
                      <a:pt x="1373" y="2820"/>
                    </a:lnTo>
                    <a:lnTo>
                      <a:pt x="1356" y="2858"/>
                    </a:lnTo>
                    <a:lnTo>
                      <a:pt x="1338" y="2893"/>
                    </a:lnTo>
                    <a:lnTo>
                      <a:pt x="1318" y="2929"/>
                    </a:lnTo>
                    <a:lnTo>
                      <a:pt x="1298" y="2962"/>
                    </a:lnTo>
                    <a:lnTo>
                      <a:pt x="1276" y="2996"/>
                    </a:lnTo>
                    <a:lnTo>
                      <a:pt x="1253" y="3027"/>
                    </a:lnTo>
                    <a:lnTo>
                      <a:pt x="1231" y="3057"/>
                    </a:lnTo>
                    <a:lnTo>
                      <a:pt x="1208" y="3087"/>
                    </a:lnTo>
                    <a:lnTo>
                      <a:pt x="1183" y="3115"/>
                    </a:lnTo>
                    <a:lnTo>
                      <a:pt x="1158" y="3142"/>
                    </a:lnTo>
                    <a:lnTo>
                      <a:pt x="1133" y="3168"/>
                    </a:lnTo>
                    <a:lnTo>
                      <a:pt x="1107" y="3192"/>
                    </a:lnTo>
                    <a:lnTo>
                      <a:pt x="1080" y="3216"/>
                    </a:lnTo>
                    <a:lnTo>
                      <a:pt x="1055" y="3239"/>
                    </a:lnTo>
                    <a:lnTo>
                      <a:pt x="1026" y="3261"/>
                    </a:lnTo>
                    <a:lnTo>
                      <a:pt x="999" y="3282"/>
                    </a:lnTo>
                    <a:lnTo>
                      <a:pt x="971" y="3302"/>
                    </a:lnTo>
                    <a:lnTo>
                      <a:pt x="942" y="3321"/>
                    </a:lnTo>
                    <a:lnTo>
                      <a:pt x="914" y="3339"/>
                    </a:lnTo>
                    <a:lnTo>
                      <a:pt x="885" y="3357"/>
                    </a:lnTo>
                    <a:lnTo>
                      <a:pt x="857" y="3373"/>
                    </a:lnTo>
                    <a:lnTo>
                      <a:pt x="828" y="3388"/>
                    </a:lnTo>
                    <a:lnTo>
                      <a:pt x="798" y="3403"/>
                    </a:lnTo>
                    <a:lnTo>
                      <a:pt x="768" y="3417"/>
                    </a:lnTo>
                    <a:lnTo>
                      <a:pt x="739" y="3430"/>
                    </a:lnTo>
                    <a:lnTo>
                      <a:pt x="710" y="3443"/>
                    </a:lnTo>
                    <a:lnTo>
                      <a:pt x="681" y="3454"/>
                    </a:lnTo>
                    <a:lnTo>
                      <a:pt x="622" y="3476"/>
                    </a:lnTo>
                    <a:lnTo>
                      <a:pt x="565" y="3494"/>
                    </a:lnTo>
                    <a:lnTo>
                      <a:pt x="509" y="3511"/>
                    </a:lnTo>
                    <a:lnTo>
                      <a:pt x="454" y="3524"/>
                    </a:lnTo>
                    <a:lnTo>
                      <a:pt x="400" y="3536"/>
                    </a:lnTo>
                    <a:lnTo>
                      <a:pt x="349" y="3546"/>
                    </a:lnTo>
                    <a:lnTo>
                      <a:pt x="299" y="3554"/>
                    </a:lnTo>
                    <a:lnTo>
                      <a:pt x="253" y="3561"/>
                    </a:lnTo>
                    <a:lnTo>
                      <a:pt x="210" y="3566"/>
                    </a:lnTo>
                    <a:lnTo>
                      <a:pt x="169" y="3570"/>
                    </a:lnTo>
                    <a:lnTo>
                      <a:pt x="132" y="3573"/>
                    </a:lnTo>
                    <a:lnTo>
                      <a:pt x="98" y="3574"/>
                    </a:lnTo>
                    <a:lnTo>
                      <a:pt x="45" y="3576"/>
                    </a:lnTo>
                    <a:lnTo>
                      <a:pt x="12" y="3575"/>
                    </a:lnTo>
                    <a:lnTo>
                      <a:pt x="0" y="3575"/>
                    </a:lnTo>
                    <a:lnTo>
                      <a:pt x="5760" y="3575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51" name="TextBox 11"/>
              <p:cNvSpPr txBox="1"/>
              <p:nvPr/>
            </p:nvSpPr>
            <p:spPr bwMode="auto">
              <a:xfrm>
                <a:off x="9803146" y="1500238"/>
                <a:ext cx="383118" cy="39556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t" anchorCtr="0">
                <a:normAutofit/>
                <a:scene3d>
                  <a:camera prst="orthographicFront"/>
                  <a:lightRig rig="threePt" dir="t"/>
                </a:scene3d>
                <a:sp3d contourW="12700">
                  <a:bevelT w="0" h="0"/>
                </a:sp3d>
              </a:bodyPr>
              <a:lstStyle/>
              <a:p>
                <a:pPr marL="0" lvl="1" algn="ctr"/>
                <a:r>
                  <a:rPr lang="en-US" altLang="ko-KR" sz="1795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70%</a:t>
                </a:r>
              </a:p>
            </p:txBody>
          </p:sp>
        </p:grpSp>
        <p:sp>
          <p:nvSpPr>
            <p:cNvPr id="33" name="Freeform: Shape 46"/>
            <p:cNvSpPr/>
            <p:nvPr/>
          </p:nvSpPr>
          <p:spPr bwMode="auto">
            <a:xfrm>
              <a:off x="9624384" y="4125872"/>
              <a:ext cx="380602" cy="380602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010"/>
            </a:p>
          </p:txBody>
        </p:sp>
        <p:sp>
          <p:nvSpPr>
            <p:cNvPr id="34" name="Freeform: Shape 47"/>
            <p:cNvSpPr/>
            <p:nvPr/>
          </p:nvSpPr>
          <p:spPr bwMode="auto">
            <a:xfrm>
              <a:off x="5844362" y="4125872"/>
              <a:ext cx="380602" cy="380602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010"/>
            </a:p>
          </p:txBody>
        </p:sp>
        <p:sp>
          <p:nvSpPr>
            <p:cNvPr id="35" name="Freeform: Shape 48"/>
            <p:cNvSpPr/>
            <p:nvPr/>
          </p:nvSpPr>
          <p:spPr bwMode="auto">
            <a:xfrm>
              <a:off x="7734374" y="4125872"/>
              <a:ext cx="380602" cy="380602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010"/>
            </a:p>
          </p:txBody>
        </p:sp>
        <p:sp>
          <p:nvSpPr>
            <p:cNvPr id="36" name="Freeform: Shape 49"/>
            <p:cNvSpPr/>
            <p:nvPr/>
          </p:nvSpPr>
          <p:spPr bwMode="auto">
            <a:xfrm>
              <a:off x="2064338" y="4125872"/>
              <a:ext cx="380602" cy="38060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010"/>
            </a:p>
          </p:txBody>
        </p:sp>
        <p:sp>
          <p:nvSpPr>
            <p:cNvPr id="37" name="Freeform: Shape 50"/>
            <p:cNvSpPr/>
            <p:nvPr/>
          </p:nvSpPr>
          <p:spPr bwMode="auto">
            <a:xfrm>
              <a:off x="3954350" y="4125872"/>
              <a:ext cx="380602" cy="380602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010"/>
            </a:p>
          </p:txBody>
        </p:sp>
        <p:cxnSp>
          <p:nvCxnSpPr>
            <p:cNvPr id="38" name="Straight Connector 54"/>
            <p:cNvCxnSpPr/>
            <p:nvPr/>
          </p:nvCxnSpPr>
          <p:spPr>
            <a:xfrm>
              <a:off x="2551573" y="4312795"/>
              <a:ext cx="129614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55"/>
            <p:cNvCxnSpPr/>
            <p:nvPr/>
          </p:nvCxnSpPr>
          <p:spPr>
            <a:xfrm>
              <a:off x="4441585" y="4313126"/>
              <a:ext cx="129614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56"/>
            <p:cNvCxnSpPr/>
            <p:nvPr/>
          </p:nvCxnSpPr>
          <p:spPr>
            <a:xfrm>
              <a:off x="6331597" y="4312795"/>
              <a:ext cx="129614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57"/>
            <p:cNvCxnSpPr/>
            <p:nvPr/>
          </p:nvCxnSpPr>
          <p:spPr>
            <a:xfrm>
              <a:off x="8221609" y="4312795"/>
              <a:ext cx="129614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1101761" y="3822648"/>
            <a:ext cx="6940478" cy="742839"/>
            <a:chOff x="874713" y="3325188"/>
            <a:chExt cx="9279748" cy="993210"/>
          </a:xfrm>
        </p:grpSpPr>
        <p:sp>
          <p:nvSpPr>
            <p:cNvPr id="53" name="矩形 52"/>
            <p:cNvSpPr/>
            <p:nvPr/>
          </p:nvSpPr>
          <p:spPr>
            <a:xfrm>
              <a:off x="874713" y="3677811"/>
              <a:ext cx="9279748" cy="6405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874713" y="3325188"/>
              <a:ext cx="2241974" cy="37258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101"/>
          <p:cNvSpPr txBox="1"/>
          <p:nvPr/>
        </p:nvSpPr>
        <p:spPr>
          <a:xfrm>
            <a:off x="6183900" y="914369"/>
            <a:ext cx="1721281" cy="567478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zh-CN" altLang="en-US" b="1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6451070" y="2966632"/>
            <a:ext cx="1721281" cy="567479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zh-CN" altLang="en-US" b="1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1048945" y="1946554"/>
            <a:ext cx="1721281" cy="546257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pPr marL="0" indent="0" algn="r"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971649" y="3713914"/>
            <a:ext cx="1721281" cy="575961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pPr marL="0" indent="0" algn="r">
              <a:spcBef>
                <a:spcPct val="0"/>
              </a:spcBef>
              <a:buNone/>
            </a:pPr>
            <a:r>
              <a:rPr lang="zh-CN" altLang="en-US" b="1">
                <a:solidFill>
                  <a:schemeClr val="accent5"/>
                </a:solidFill>
              </a:rPr>
              <a:t>标题文本预设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3004967" y="1031134"/>
            <a:ext cx="3373508" cy="3502375"/>
            <a:chOff x="3004967" y="1031134"/>
            <a:chExt cx="3373508" cy="3502375"/>
          </a:xfrm>
        </p:grpSpPr>
        <p:sp>
          <p:nvSpPr>
            <p:cNvPr id="4" name="Freeform: Shape 2"/>
            <p:cNvSpPr/>
            <p:nvPr/>
          </p:nvSpPr>
          <p:spPr bwMode="auto">
            <a:xfrm>
              <a:off x="3499254" y="2090320"/>
              <a:ext cx="531359" cy="753788"/>
            </a:xfrm>
            <a:custGeom>
              <a:avLst/>
              <a:gdLst>
                <a:gd name="T0" fmla="*/ 127 w 127"/>
                <a:gd name="T1" fmla="*/ 54 h 180"/>
                <a:gd name="T2" fmla="*/ 73 w 127"/>
                <a:gd name="T3" fmla="*/ 0 h 180"/>
                <a:gd name="T4" fmla="*/ 0 w 127"/>
                <a:gd name="T5" fmla="*/ 180 h 180"/>
                <a:gd name="T6" fmla="*/ 76 w 127"/>
                <a:gd name="T7" fmla="*/ 180 h 180"/>
                <a:gd name="T8" fmla="*/ 127 w 127"/>
                <a:gd name="T9" fmla="*/ 5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80">
                  <a:moveTo>
                    <a:pt x="127" y="5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28" y="46"/>
                    <a:pt x="0" y="110"/>
                    <a:pt x="0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31"/>
                    <a:pt x="96" y="87"/>
                    <a:pt x="127" y="54"/>
                  </a:cubicBezTo>
                  <a:close/>
                </a:path>
              </a:pathLst>
            </a:custGeom>
            <a:solidFill>
              <a:srgbClr val="D5632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/>
            <p:cNvSpPr/>
            <p:nvPr/>
          </p:nvSpPr>
          <p:spPr bwMode="auto">
            <a:xfrm>
              <a:off x="3495723" y="2838811"/>
              <a:ext cx="1820034" cy="1071543"/>
            </a:xfrm>
            <a:custGeom>
              <a:avLst/>
              <a:gdLst>
                <a:gd name="T0" fmla="*/ 381 w 435"/>
                <a:gd name="T1" fmla="*/ 129 h 256"/>
                <a:gd name="T2" fmla="*/ 256 w 435"/>
                <a:gd name="T3" fmla="*/ 179 h 256"/>
                <a:gd name="T4" fmla="*/ 256 w 435"/>
                <a:gd name="T5" fmla="*/ 179 h 256"/>
                <a:gd name="T6" fmla="*/ 130 w 435"/>
                <a:gd name="T7" fmla="*/ 127 h 256"/>
                <a:gd name="T8" fmla="*/ 130 w 435"/>
                <a:gd name="T9" fmla="*/ 127 h 256"/>
                <a:gd name="T10" fmla="*/ 77 w 435"/>
                <a:gd name="T11" fmla="*/ 0 h 256"/>
                <a:gd name="T12" fmla="*/ 0 w 435"/>
                <a:gd name="T13" fmla="*/ 0 h 256"/>
                <a:gd name="T14" fmla="*/ 75 w 435"/>
                <a:gd name="T15" fmla="*/ 181 h 256"/>
                <a:gd name="T16" fmla="*/ 75 w 435"/>
                <a:gd name="T17" fmla="*/ 181 h 256"/>
                <a:gd name="T18" fmla="*/ 256 w 435"/>
                <a:gd name="T19" fmla="*/ 256 h 256"/>
                <a:gd name="T20" fmla="*/ 256 w 435"/>
                <a:gd name="T21" fmla="*/ 256 h 256"/>
                <a:gd name="T22" fmla="*/ 435 w 435"/>
                <a:gd name="T23" fmla="*/ 183 h 256"/>
                <a:gd name="T24" fmla="*/ 381 w 435"/>
                <a:gd name="T25" fmla="*/ 12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5" h="256">
                  <a:moveTo>
                    <a:pt x="381" y="129"/>
                  </a:moveTo>
                  <a:cubicBezTo>
                    <a:pt x="348" y="160"/>
                    <a:pt x="304" y="179"/>
                    <a:pt x="256" y="179"/>
                  </a:cubicBezTo>
                  <a:cubicBezTo>
                    <a:pt x="256" y="179"/>
                    <a:pt x="256" y="179"/>
                    <a:pt x="256" y="179"/>
                  </a:cubicBezTo>
                  <a:cubicBezTo>
                    <a:pt x="207" y="179"/>
                    <a:pt x="162" y="159"/>
                    <a:pt x="130" y="127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97" y="95"/>
                    <a:pt x="77" y="50"/>
                    <a:pt x="7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29" y="135"/>
                    <a:pt x="75" y="181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121" y="227"/>
                    <a:pt x="185" y="256"/>
                    <a:pt x="256" y="256"/>
                  </a:cubicBezTo>
                  <a:cubicBezTo>
                    <a:pt x="256" y="256"/>
                    <a:pt x="256" y="256"/>
                    <a:pt x="256" y="256"/>
                  </a:cubicBezTo>
                  <a:cubicBezTo>
                    <a:pt x="326" y="256"/>
                    <a:pt x="389" y="228"/>
                    <a:pt x="435" y="183"/>
                  </a:cubicBezTo>
                  <a:lnTo>
                    <a:pt x="381" y="12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/>
            <p:cNvSpPr/>
            <p:nvPr/>
          </p:nvSpPr>
          <p:spPr bwMode="auto">
            <a:xfrm>
              <a:off x="5084502" y="2086789"/>
              <a:ext cx="549011" cy="1518167"/>
            </a:xfrm>
            <a:custGeom>
              <a:avLst/>
              <a:gdLst>
                <a:gd name="T0" fmla="*/ 131 w 131"/>
                <a:gd name="T1" fmla="*/ 181 h 363"/>
                <a:gd name="T2" fmla="*/ 131 w 131"/>
                <a:gd name="T3" fmla="*/ 181 h 363"/>
                <a:gd name="T4" fmla="*/ 131 w 131"/>
                <a:gd name="T5" fmla="*/ 181 h 363"/>
                <a:gd name="T6" fmla="*/ 57 w 131"/>
                <a:gd name="T7" fmla="*/ 0 h 363"/>
                <a:gd name="T8" fmla="*/ 2 w 131"/>
                <a:gd name="T9" fmla="*/ 54 h 363"/>
                <a:gd name="T10" fmla="*/ 55 w 131"/>
                <a:gd name="T11" fmla="*/ 181 h 363"/>
                <a:gd name="T12" fmla="*/ 55 w 131"/>
                <a:gd name="T13" fmla="*/ 181 h 363"/>
                <a:gd name="T14" fmla="*/ 0 w 131"/>
                <a:gd name="T15" fmla="*/ 309 h 363"/>
                <a:gd name="T16" fmla="*/ 54 w 131"/>
                <a:gd name="T17" fmla="*/ 363 h 363"/>
                <a:gd name="T18" fmla="*/ 131 w 131"/>
                <a:gd name="T19" fmla="*/ 181 h 363"/>
                <a:gd name="T20" fmla="*/ 131 w 131"/>
                <a:gd name="T21" fmla="*/ 181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363">
                  <a:moveTo>
                    <a:pt x="131" y="181"/>
                  </a:moveTo>
                  <a:cubicBezTo>
                    <a:pt x="131" y="181"/>
                    <a:pt x="131" y="181"/>
                    <a:pt x="131" y="181"/>
                  </a:cubicBezTo>
                  <a:cubicBezTo>
                    <a:pt x="131" y="181"/>
                    <a:pt x="131" y="181"/>
                    <a:pt x="131" y="181"/>
                  </a:cubicBezTo>
                  <a:cubicBezTo>
                    <a:pt x="131" y="110"/>
                    <a:pt x="103" y="46"/>
                    <a:pt x="57" y="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5" y="87"/>
                    <a:pt x="55" y="131"/>
                    <a:pt x="55" y="181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5" y="231"/>
                    <a:pt x="33" y="277"/>
                    <a:pt x="0" y="309"/>
                  </a:cubicBezTo>
                  <a:cubicBezTo>
                    <a:pt x="54" y="363"/>
                    <a:pt x="54" y="363"/>
                    <a:pt x="54" y="363"/>
                  </a:cubicBezTo>
                  <a:cubicBezTo>
                    <a:pt x="101" y="317"/>
                    <a:pt x="131" y="252"/>
                    <a:pt x="131" y="181"/>
                  </a:cubicBezTo>
                  <a:cubicBezTo>
                    <a:pt x="131" y="181"/>
                    <a:pt x="131" y="181"/>
                    <a:pt x="131" y="1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"/>
            <p:cNvSpPr/>
            <p:nvPr/>
          </p:nvSpPr>
          <p:spPr bwMode="auto">
            <a:xfrm>
              <a:off x="3804653" y="1772565"/>
              <a:ext cx="1519931" cy="547246"/>
            </a:xfrm>
            <a:custGeom>
              <a:avLst/>
              <a:gdLst>
                <a:gd name="T0" fmla="*/ 182 w 363"/>
                <a:gd name="T1" fmla="*/ 0 h 131"/>
                <a:gd name="T2" fmla="*/ 0 w 363"/>
                <a:gd name="T3" fmla="*/ 77 h 131"/>
                <a:gd name="T4" fmla="*/ 54 w 363"/>
                <a:gd name="T5" fmla="*/ 131 h 131"/>
                <a:gd name="T6" fmla="*/ 182 w 363"/>
                <a:gd name="T7" fmla="*/ 77 h 131"/>
                <a:gd name="T8" fmla="*/ 308 w 363"/>
                <a:gd name="T9" fmla="*/ 129 h 131"/>
                <a:gd name="T10" fmla="*/ 363 w 363"/>
                <a:gd name="T11" fmla="*/ 75 h 131"/>
                <a:gd name="T12" fmla="*/ 182 w 363"/>
                <a:gd name="T13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131">
                  <a:moveTo>
                    <a:pt x="182" y="0"/>
                  </a:moveTo>
                  <a:cubicBezTo>
                    <a:pt x="110" y="0"/>
                    <a:pt x="46" y="30"/>
                    <a:pt x="0" y="77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86" y="98"/>
                    <a:pt x="132" y="77"/>
                    <a:pt x="182" y="77"/>
                  </a:cubicBezTo>
                  <a:cubicBezTo>
                    <a:pt x="231" y="77"/>
                    <a:pt x="276" y="97"/>
                    <a:pt x="308" y="129"/>
                  </a:cubicBezTo>
                  <a:cubicBezTo>
                    <a:pt x="363" y="75"/>
                    <a:pt x="363" y="75"/>
                    <a:pt x="363" y="75"/>
                  </a:cubicBezTo>
                  <a:cubicBezTo>
                    <a:pt x="316" y="29"/>
                    <a:pt x="252" y="0"/>
                    <a:pt x="1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Oval 6"/>
            <p:cNvSpPr/>
            <p:nvPr/>
          </p:nvSpPr>
          <p:spPr bwMode="auto">
            <a:xfrm>
              <a:off x="6039535" y="2755842"/>
              <a:ext cx="58256" cy="5825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Oval 7"/>
            <p:cNvSpPr/>
            <p:nvPr/>
          </p:nvSpPr>
          <p:spPr bwMode="auto">
            <a:xfrm>
              <a:off x="6030709" y="2664046"/>
              <a:ext cx="42368" cy="3707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Oval 8"/>
            <p:cNvSpPr/>
            <p:nvPr/>
          </p:nvSpPr>
          <p:spPr bwMode="auto">
            <a:xfrm>
              <a:off x="6005995" y="2551066"/>
              <a:ext cx="58256" cy="54725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9"/>
            <p:cNvSpPr/>
            <p:nvPr/>
          </p:nvSpPr>
          <p:spPr bwMode="auto">
            <a:xfrm>
              <a:off x="5997168" y="2453974"/>
              <a:ext cx="42368" cy="38837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Oval 10"/>
            <p:cNvSpPr/>
            <p:nvPr/>
          </p:nvSpPr>
          <p:spPr bwMode="auto">
            <a:xfrm>
              <a:off x="5975984" y="2346290"/>
              <a:ext cx="51194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Oval 11"/>
            <p:cNvSpPr/>
            <p:nvPr/>
          </p:nvSpPr>
          <p:spPr bwMode="auto">
            <a:xfrm>
              <a:off x="5935382" y="2252729"/>
              <a:ext cx="40602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Oval 12"/>
            <p:cNvSpPr/>
            <p:nvPr/>
          </p:nvSpPr>
          <p:spPr bwMode="auto">
            <a:xfrm>
              <a:off x="5880658" y="2153872"/>
              <a:ext cx="49429" cy="5295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Oval 13"/>
            <p:cNvSpPr/>
            <p:nvPr/>
          </p:nvSpPr>
          <p:spPr bwMode="auto">
            <a:xfrm>
              <a:off x="5838290" y="2065606"/>
              <a:ext cx="38837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Oval 14"/>
            <p:cNvSpPr/>
            <p:nvPr/>
          </p:nvSpPr>
          <p:spPr bwMode="auto">
            <a:xfrm>
              <a:off x="5780035" y="1964983"/>
              <a:ext cx="58256" cy="5825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15"/>
            <p:cNvSpPr/>
            <p:nvPr/>
          </p:nvSpPr>
          <p:spPr bwMode="auto">
            <a:xfrm>
              <a:off x="5712953" y="1876718"/>
              <a:ext cx="67082" cy="63551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Oval 16"/>
            <p:cNvSpPr/>
            <p:nvPr/>
          </p:nvSpPr>
          <p:spPr bwMode="auto">
            <a:xfrm>
              <a:off x="5651167" y="1814932"/>
              <a:ext cx="40602" cy="4060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Oval 17"/>
            <p:cNvSpPr/>
            <p:nvPr/>
          </p:nvSpPr>
          <p:spPr bwMode="auto">
            <a:xfrm>
              <a:off x="5562901" y="1726666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Oval 18"/>
            <p:cNvSpPr/>
            <p:nvPr/>
          </p:nvSpPr>
          <p:spPr bwMode="auto">
            <a:xfrm>
              <a:off x="5495820" y="1654289"/>
              <a:ext cx="54725" cy="60020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19"/>
            <p:cNvSpPr/>
            <p:nvPr/>
          </p:nvSpPr>
          <p:spPr bwMode="auto">
            <a:xfrm>
              <a:off x="5419911" y="1588972"/>
              <a:ext cx="51194" cy="4942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Oval 20"/>
            <p:cNvSpPr/>
            <p:nvPr/>
          </p:nvSpPr>
          <p:spPr bwMode="auto">
            <a:xfrm>
              <a:off x="5319288" y="1537778"/>
              <a:ext cx="58256" cy="5825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Oval 21"/>
            <p:cNvSpPr/>
            <p:nvPr/>
          </p:nvSpPr>
          <p:spPr bwMode="auto">
            <a:xfrm>
              <a:off x="5231023" y="1491880"/>
              <a:ext cx="51194" cy="4942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Oval 22"/>
            <p:cNvSpPr/>
            <p:nvPr/>
          </p:nvSpPr>
          <p:spPr bwMode="auto">
            <a:xfrm>
              <a:off x="5135697" y="1442452"/>
              <a:ext cx="54725" cy="5295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Oval 23"/>
            <p:cNvSpPr/>
            <p:nvPr/>
          </p:nvSpPr>
          <p:spPr bwMode="auto">
            <a:xfrm>
              <a:off x="5043900" y="1396554"/>
              <a:ext cx="49429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Oval 24"/>
            <p:cNvSpPr/>
            <p:nvPr/>
          </p:nvSpPr>
          <p:spPr bwMode="auto">
            <a:xfrm>
              <a:off x="4939747" y="1366543"/>
              <a:ext cx="52959" cy="5472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Oval 25"/>
            <p:cNvSpPr/>
            <p:nvPr/>
          </p:nvSpPr>
          <p:spPr bwMode="auto">
            <a:xfrm>
              <a:off x="4830298" y="1345360"/>
              <a:ext cx="61786" cy="6355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Oval 26"/>
            <p:cNvSpPr/>
            <p:nvPr/>
          </p:nvSpPr>
          <p:spPr bwMode="auto">
            <a:xfrm>
              <a:off x="4738502" y="1341829"/>
              <a:ext cx="40602" cy="4060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Oval 27"/>
            <p:cNvSpPr/>
            <p:nvPr/>
          </p:nvSpPr>
          <p:spPr bwMode="auto">
            <a:xfrm>
              <a:off x="4625522" y="1315349"/>
              <a:ext cx="58256" cy="60020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Oval 28"/>
            <p:cNvSpPr/>
            <p:nvPr/>
          </p:nvSpPr>
          <p:spPr bwMode="auto">
            <a:xfrm>
              <a:off x="4528430" y="1311819"/>
              <a:ext cx="42368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Oval 29"/>
            <p:cNvSpPr/>
            <p:nvPr/>
          </p:nvSpPr>
          <p:spPr bwMode="auto">
            <a:xfrm>
              <a:off x="4424277" y="1329472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Oval 30"/>
            <p:cNvSpPr/>
            <p:nvPr/>
          </p:nvSpPr>
          <p:spPr bwMode="auto">
            <a:xfrm>
              <a:off x="4307766" y="1333003"/>
              <a:ext cx="65317" cy="67082"/>
            </a:xfrm>
            <a:prstGeom prst="ellipse">
              <a:avLst/>
            </a:prstGeom>
            <a:solidFill>
              <a:srgbClr val="13436C"/>
            </a:solidFill>
            <a:ln>
              <a:solidFill>
                <a:srgbClr val="13436C"/>
              </a:solidFill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" name="Oval 31"/>
            <p:cNvSpPr/>
            <p:nvPr/>
          </p:nvSpPr>
          <p:spPr bwMode="auto">
            <a:xfrm>
              <a:off x="4201848" y="1348890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Oval 32"/>
            <p:cNvSpPr/>
            <p:nvPr/>
          </p:nvSpPr>
          <p:spPr bwMode="auto">
            <a:xfrm>
              <a:off x="4110051" y="1378900"/>
              <a:ext cx="45898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33"/>
            <p:cNvSpPr/>
            <p:nvPr/>
          </p:nvSpPr>
          <p:spPr bwMode="auto">
            <a:xfrm>
              <a:off x="4005898" y="1408911"/>
              <a:ext cx="58256" cy="5295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Oval 34"/>
            <p:cNvSpPr/>
            <p:nvPr/>
          </p:nvSpPr>
          <p:spPr bwMode="auto">
            <a:xfrm>
              <a:off x="3914102" y="1454809"/>
              <a:ext cx="54725" cy="5825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35"/>
            <p:cNvSpPr/>
            <p:nvPr/>
          </p:nvSpPr>
          <p:spPr bwMode="auto">
            <a:xfrm>
              <a:off x="3813480" y="1500707"/>
              <a:ext cx="67082" cy="6178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Oval 36"/>
            <p:cNvSpPr/>
            <p:nvPr/>
          </p:nvSpPr>
          <p:spPr bwMode="auto">
            <a:xfrm>
              <a:off x="3728745" y="1558962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Oval 37"/>
            <p:cNvSpPr/>
            <p:nvPr/>
          </p:nvSpPr>
          <p:spPr bwMode="auto">
            <a:xfrm>
              <a:off x="3633418" y="1608391"/>
              <a:ext cx="54725" cy="51194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Oval 38"/>
            <p:cNvSpPr/>
            <p:nvPr/>
          </p:nvSpPr>
          <p:spPr bwMode="auto">
            <a:xfrm>
              <a:off x="3553979" y="1675472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Oval 39"/>
            <p:cNvSpPr/>
            <p:nvPr/>
          </p:nvSpPr>
          <p:spPr bwMode="auto">
            <a:xfrm>
              <a:off x="3490428" y="1760207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Oval 40"/>
            <p:cNvSpPr/>
            <p:nvPr/>
          </p:nvSpPr>
          <p:spPr bwMode="auto">
            <a:xfrm>
              <a:off x="3407458" y="1827289"/>
              <a:ext cx="58256" cy="5825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Oval 41"/>
            <p:cNvSpPr/>
            <p:nvPr/>
          </p:nvSpPr>
          <p:spPr bwMode="auto">
            <a:xfrm>
              <a:off x="3331550" y="1901432"/>
              <a:ext cx="58256" cy="60020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Oval 42"/>
            <p:cNvSpPr/>
            <p:nvPr/>
          </p:nvSpPr>
          <p:spPr bwMode="auto">
            <a:xfrm>
              <a:off x="3276825" y="1989697"/>
              <a:ext cx="63551" cy="63551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Oval 43"/>
            <p:cNvSpPr/>
            <p:nvPr/>
          </p:nvSpPr>
          <p:spPr bwMode="auto">
            <a:xfrm>
              <a:off x="3227396" y="2081494"/>
              <a:ext cx="61786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Oval 44"/>
            <p:cNvSpPr/>
            <p:nvPr/>
          </p:nvSpPr>
          <p:spPr bwMode="auto">
            <a:xfrm>
              <a:off x="3185029" y="2182117"/>
              <a:ext cx="51194" cy="54725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Oval 45"/>
            <p:cNvSpPr/>
            <p:nvPr/>
          </p:nvSpPr>
          <p:spPr bwMode="auto">
            <a:xfrm>
              <a:off x="3135600" y="2273913"/>
              <a:ext cx="54725" cy="60020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Oval 46"/>
            <p:cNvSpPr/>
            <p:nvPr/>
          </p:nvSpPr>
          <p:spPr bwMode="auto">
            <a:xfrm>
              <a:off x="3102059" y="2379831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Oval 47"/>
            <p:cNvSpPr/>
            <p:nvPr/>
          </p:nvSpPr>
          <p:spPr bwMode="auto">
            <a:xfrm>
              <a:off x="3077345" y="2475158"/>
              <a:ext cx="61786" cy="63551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Oval 48"/>
            <p:cNvSpPr/>
            <p:nvPr/>
          </p:nvSpPr>
          <p:spPr bwMode="auto">
            <a:xfrm>
              <a:off x="3068519" y="2584607"/>
              <a:ext cx="45898" cy="4942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Oval 49"/>
            <p:cNvSpPr/>
            <p:nvPr/>
          </p:nvSpPr>
          <p:spPr bwMode="auto">
            <a:xfrm>
              <a:off x="3050865" y="2692291"/>
              <a:ext cx="45898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Oval 50"/>
            <p:cNvSpPr/>
            <p:nvPr/>
          </p:nvSpPr>
          <p:spPr bwMode="auto">
            <a:xfrm>
              <a:off x="3031447" y="2789383"/>
              <a:ext cx="52959" cy="5825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Oval 51"/>
            <p:cNvSpPr/>
            <p:nvPr/>
          </p:nvSpPr>
          <p:spPr bwMode="auto">
            <a:xfrm>
              <a:off x="3043804" y="2902363"/>
              <a:ext cx="45898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Oval 52"/>
            <p:cNvSpPr/>
            <p:nvPr/>
          </p:nvSpPr>
          <p:spPr bwMode="auto">
            <a:xfrm>
              <a:off x="3063223" y="3006516"/>
              <a:ext cx="42368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Oval 53"/>
            <p:cNvSpPr/>
            <p:nvPr/>
          </p:nvSpPr>
          <p:spPr bwMode="auto">
            <a:xfrm>
              <a:off x="3068519" y="3098312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Oval 54"/>
            <p:cNvSpPr/>
            <p:nvPr/>
          </p:nvSpPr>
          <p:spPr bwMode="auto">
            <a:xfrm>
              <a:off x="3084407" y="3204231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Oval 55"/>
            <p:cNvSpPr/>
            <p:nvPr/>
          </p:nvSpPr>
          <p:spPr bwMode="auto">
            <a:xfrm>
              <a:off x="3117947" y="3317211"/>
              <a:ext cx="4236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Oval 56"/>
            <p:cNvSpPr/>
            <p:nvPr/>
          </p:nvSpPr>
          <p:spPr bwMode="auto">
            <a:xfrm>
              <a:off x="3156784" y="3400180"/>
              <a:ext cx="67082" cy="63551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Oval 57"/>
            <p:cNvSpPr/>
            <p:nvPr/>
          </p:nvSpPr>
          <p:spPr bwMode="auto">
            <a:xfrm>
              <a:off x="3209744" y="3500803"/>
              <a:ext cx="54725" cy="54725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Oval 58"/>
            <p:cNvSpPr/>
            <p:nvPr/>
          </p:nvSpPr>
          <p:spPr bwMode="auto">
            <a:xfrm>
              <a:off x="3264468" y="3601426"/>
              <a:ext cx="42368" cy="3707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Oval 59"/>
            <p:cNvSpPr/>
            <p:nvPr/>
          </p:nvSpPr>
          <p:spPr bwMode="auto">
            <a:xfrm>
              <a:off x="3315662" y="3693222"/>
              <a:ext cx="40602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Oval 60"/>
            <p:cNvSpPr/>
            <p:nvPr/>
          </p:nvSpPr>
          <p:spPr bwMode="auto">
            <a:xfrm>
              <a:off x="3370386" y="3760303"/>
              <a:ext cx="65317" cy="6178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Oval 61"/>
            <p:cNvSpPr/>
            <p:nvPr/>
          </p:nvSpPr>
          <p:spPr bwMode="auto">
            <a:xfrm>
              <a:off x="3449826" y="3839743"/>
              <a:ext cx="58256" cy="5825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Oval 62"/>
            <p:cNvSpPr/>
            <p:nvPr/>
          </p:nvSpPr>
          <p:spPr bwMode="auto">
            <a:xfrm>
              <a:off x="3529265" y="3919181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Oval 63"/>
            <p:cNvSpPr/>
            <p:nvPr/>
          </p:nvSpPr>
          <p:spPr bwMode="auto">
            <a:xfrm>
              <a:off x="3603408" y="3995089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Oval 64"/>
            <p:cNvSpPr/>
            <p:nvPr/>
          </p:nvSpPr>
          <p:spPr bwMode="auto">
            <a:xfrm>
              <a:off x="3675786" y="4048049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Oval 65"/>
            <p:cNvSpPr/>
            <p:nvPr/>
          </p:nvSpPr>
          <p:spPr bwMode="auto">
            <a:xfrm>
              <a:off x="3779939" y="4108069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Oval 66"/>
            <p:cNvSpPr/>
            <p:nvPr/>
          </p:nvSpPr>
          <p:spPr bwMode="auto">
            <a:xfrm>
              <a:off x="3868204" y="4148671"/>
              <a:ext cx="58256" cy="60020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Oval 67"/>
            <p:cNvSpPr/>
            <p:nvPr/>
          </p:nvSpPr>
          <p:spPr bwMode="auto">
            <a:xfrm>
              <a:off x="3968826" y="4203396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Oval 68"/>
            <p:cNvSpPr/>
            <p:nvPr/>
          </p:nvSpPr>
          <p:spPr bwMode="auto">
            <a:xfrm>
              <a:off x="4060623" y="4254590"/>
              <a:ext cx="49429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Oval 69"/>
            <p:cNvSpPr/>
            <p:nvPr/>
          </p:nvSpPr>
          <p:spPr bwMode="auto">
            <a:xfrm>
              <a:off x="4168307" y="4274008"/>
              <a:ext cx="38837" cy="38837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Oval 70"/>
            <p:cNvSpPr/>
            <p:nvPr/>
          </p:nvSpPr>
          <p:spPr bwMode="auto">
            <a:xfrm>
              <a:off x="4260103" y="4279305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Oval 71"/>
            <p:cNvSpPr/>
            <p:nvPr/>
          </p:nvSpPr>
          <p:spPr bwMode="auto">
            <a:xfrm>
              <a:off x="4366021" y="4295192"/>
              <a:ext cx="67082" cy="6708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Oval 72"/>
            <p:cNvSpPr/>
            <p:nvPr/>
          </p:nvSpPr>
          <p:spPr bwMode="auto">
            <a:xfrm>
              <a:off x="4482532" y="4325203"/>
              <a:ext cx="37072" cy="3707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Oval 73"/>
            <p:cNvSpPr/>
            <p:nvPr/>
          </p:nvSpPr>
          <p:spPr bwMode="auto">
            <a:xfrm>
              <a:off x="4583154" y="4325203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Oval 74"/>
            <p:cNvSpPr/>
            <p:nvPr/>
          </p:nvSpPr>
          <p:spPr bwMode="auto">
            <a:xfrm>
              <a:off x="4683777" y="4304019"/>
              <a:ext cx="54725" cy="54725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Oval 75"/>
            <p:cNvSpPr/>
            <p:nvPr/>
          </p:nvSpPr>
          <p:spPr bwMode="auto">
            <a:xfrm>
              <a:off x="4784400" y="4282835"/>
              <a:ext cx="61786" cy="63551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Oval 76"/>
            <p:cNvSpPr/>
            <p:nvPr/>
          </p:nvSpPr>
          <p:spPr bwMode="auto">
            <a:xfrm>
              <a:off x="4892084" y="4270478"/>
              <a:ext cx="54725" cy="54725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Oval 77"/>
            <p:cNvSpPr/>
            <p:nvPr/>
          </p:nvSpPr>
          <p:spPr bwMode="auto">
            <a:xfrm>
              <a:off x="4998002" y="4254590"/>
              <a:ext cx="49429" cy="5295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Oval 78"/>
            <p:cNvSpPr/>
            <p:nvPr/>
          </p:nvSpPr>
          <p:spPr bwMode="auto">
            <a:xfrm>
              <a:off x="5093329" y="4215754"/>
              <a:ext cx="51194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Oval 79"/>
            <p:cNvSpPr/>
            <p:nvPr/>
          </p:nvSpPr>
          <p:spPr bwMode="auto">
            <a:xfrm>
              <a:off x="5185125" y="4166325"/>
              <a:ext cx="54725" cy="4942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Oval 80"/>
            <p:cNvSpPr/>
            <p:nvPr/>
          </p:nvSpPr>
          <p:spPr bwMode="auto">
            <a:xfrm>
              <a:off x="5282217" y="4115131"/>
              <a:ext cx="49429" cy="51194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Oval 81"/>
            <p:cNvSpPr/>
            <p:nvPr/>
          </p:nvSpPr>
          <p:spPr bwMode="auto">
            <a:xfrm>
              <a:off x="5377544" y="4069233"/>
              <a:ext cx="45898" cy="4589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Oval 82"/>
            <p:cNvSpPr/>
            <p:nvPr/>
          </p:nvSpPr>
          <p:spPr bwMode="auto">
            <a:xfrm>
              <a:off x="5462279" y="4007447"/>
              <a:ext cx="54725" cy="54725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Oval 83"/>
            <p:cNvSpPr/>
            <p:nvPr/>
          </p:nvSpPr>
          <p:spPr bwMode="auto">
            <a:xfrm>
              <a:off x="5532891" y="3928008"/>
              <a:ext cx="58256" cy="61786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Oval 84"/>
            <p:cNvSpPr/>
            <p:nvPr/>
          </p:nvSpPr>
          <p:spPr bwMode="auto">
            <a:xfrm>
              <a:off x="5612330" y="3860926"/>
              <a:ext cx="51194" cy="4942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Oval 85"/>
            <p:cNvSpPr/>
            <p:nvPr/>
          </p:nvSpPr>
          <p:spPr bwMode="auto">
            <a:xfrm>
              <a:off x="5691769" y="3788548"/>
              <a:ext cx="42368" cy="42368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Oval 86"/>
            <p:cNvSpPr/>
            <p:nvPr/>
          </p:nvSpPr>
          <p:spPr bwMode="auto">
            <a:xfrm>
              <a:off x="5764146" y="3709109"/>
              <a:ext cx="49429" cy="51194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Oval 87"/>
            <p:cNvSpPr/>
            <p:nvPr/>
          </p:nvSpPr>
          <p:spPr bwMode="auto">
            <a:xfrm>
              <a:off x="5813575" y="3622609"/>
              <a:ext cx="42368" cy="40602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Oval 88"/>
            <p:cNvSpPr/>
            <p:nvPr/>
          </p:nvSpPr>
          <p:spPr bwMode="auto">
            <a:xfrm>
              <a:off x="5850647" y="3516691"/>
              <a:ext cx="63551" cy="63551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Oval 89"/>
            <p:cNvSpPr/>
            <p:nvPr/>
          </p:nvSpPr>
          <p:spPr bwMode="auto">
            <a:xfrm>
              <a:off x="5905372" y="3430190"/>
              <a:ext cx="54725" cy="4942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Oval 90"/>
            <p:cNvSpPr/>
            <p:nvPr/>
          </p:nvSpPr>
          <p:spPr bwMode="auto">
            <a:xfrm>
              <a:off x="5947739" y="3329568"/>
              <a:ext cx="67082" cy="6178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Oval 91"/>
            <p:cNvSpPr/>
            <p:nvPr/>
          </p:nvSpPr>
          <p:spPr bwMode="auto">
            <a:xfrm>
              <a:off x="5990107" y="3237772"/>
              <a:ext cx="45898" cy="4589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Oval 92"/>
            <p:cNvSpPr/>
            <p:nvPr/>
          </p:nvSpPr>
          <p:spPr bwMode="auto">
            <a:xfrm>
              <a:off x="5997168" y="3124792"/>
              <a:ext cx="63551" cy="6178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Oval 93"/>
            <p:cNvSpPr/>
            <p:nvPr/>
          </p:nvSpPr>
          <p:spPr bwMode="auto">
            <a:xfrm>
              <a:off x="6021882" y="3027700"/>
              <a:ext cx="47663" cy="4589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Oval 94"/>
            <p:cNvSpPr/>
            <p:nvPr/>
          </p:nvSpPr>
          <p:spPr bwMode="auto">
            <a:xfrm>
              <a:off x="6036004" y="2923546"/>
              <a:ext cx="49429" cy="49429"/>
            </a:xfrm>
            <a:prstGeom prst="ellipse">
              <a:avLst/>
            </a:prstGeom>
            <a:solidFill>
              <a:srgbClr val="13436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Oval 95"/>
            <p:cNvSpPr/>
            <p:nvPr/>
          </p:nvSpPr>
          <p:spPr bwMode="auto">
            <a:xfrm>
              <a:off x="4549614" y="1031134"/>
              <a:ext cx="653165" cy="6531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Oval 96"/>
            <p:cNvSpPr/>
            <p:nvPr/>
          </p:nvSpPr>
          <p:spPr bwMode="auto">
            <a:xfrm>
              <a:off x="5730606" y="2898832"/>
              <a:ext cx="647869" cy="64786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Oval 97"/>
            <p:cNvSpPr/>
            <p:nvPr/>
          </p:nvSpPr>
          <p:spPr bwMode="auto">
            <a:xfrm>
              <a:off x="3557510" y="3882110"/>
              <a:ext cx="649634" cy="6513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Oval 98"/>
            <p:cNvSpPr/>
            <p:nvPr/>
          </p:nvSpPr>
          <p:spPr bwMode="auto">
            <a:xfrm>
              <a:off x="3004967" y="1973810"/>
              <a:ext cx="418379" cy="42190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Oval 111"/>
            <p:cNvSpPr/>
            <p:nvPr/>
          </p:nvSpPr>
          <p:spPr>
            <a:xfrm>
              <a:off x="3882327" y="2152348"/>
              <a:ext cx="1382518" cy="1368150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0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a7db2aff-37b3-4a71-bf13-d6a92af4ddca"/>
          <p:cNvGrpSpPr>
            <a:grpSpLocks noChangeAspect="1"/>
          </p:cNvGrpSpPr>
          <p:nvPr/>
        </p:nvGrpSpPr>
        <p:grpSpPr>
          <a:xfrm>
            <a:off x="684081" y="1321572"/>
            <a:ext cx="7775838" cy="1967858"/>
            <a:chOff x="973326" y="2062361"/>
            <a:chExt cx="10396664" cy="2631119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042411" y="4138188"/>
              <a:ext cx="10140286" cy="0"/>
            </a:xfrm>
            <a:prstGeom prst="line">
              <a:avLst/>
            </a:prstGeom>
            <a:ln w="254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1697301" y="4066188"/>
              <a:ext cx="144000" cy="1440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010"/>
            </a:p>
          </p:txBody>
        </p:sp>
        <p:sp>
          <p:nvSpPr>
            <p:cNvPr id="29" name="椭圆 28"/>
            <p:cNvSpPr/>
            <p:nvPr/>
          </p:nvSpPr>
          <p:spPr>
            <a:xfrm>
              <a:off x="10347184" y="4066188"/>
              <a:ext cx="144000" cy="144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010"/>
            </a:p>
          </p:txBody>
        </p:sp>
        <p:sp>
          <p:nvSpPr>
            <p:cNvPr id="30" name="椭圆 29"/>
            <p:cNvSpPr/>
            <p:nvPr/>
          </p:nvSpPr>
          <p:spPr>
            <a:xfrm>
              <a:off x="4581908" y="4066188"/>
              <a:ext cx="144000" cy="144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010"/>
            </a:p>
          </p:txBody>
        </p:sp>
        <p:sp>
          <p:nvSpPr>
            <p:cNvPr id="31" name="椭圆 30"/>
            <p:cNvSpPr/>
            <p:nvPr/>
          </p:nvSpPr>
          <p:spPr>
            <a:xfrm>
              <a:off x="7470669" y="4066188"/>
              <a:ext cx="144000" cy="14400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010"/>
            </a:p>
          </p:txBody>
        </p:sp>
        <p:sp>
          <p:nvSpPr>
            <p:cNvPr id="32" name="文本框 7"/>
            <p:cNvSpPr txBox="1"/>
            <p:nvPr/>
          </p:nvSpPr>
          <p:spPr>
            <a:xfrm>
              <a:off x="1456454" y="4354926"/>
              <a:ext cx="639919" cy="33855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id-ID" sz="1195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2016</a:t>
              </a:r>
            </a:p>
          </p:txBody>
        </p:sp>
        <p:sp>
          <p:nvSpPr>
            <p:cNvPr id="33" name="文本框 8"/>
            <p:cNvSpPr txBox="1"/>
            <p:nvPr/>
          </p:nvSpPr>
          <p:spPr>
            <a:xfrm>
              <a:off x="4338288" y="4354926"/>
              <a:ext cx="639919" cy="33855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id-ID" sz="1195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2017</a:t>
              </a:r>
            </a:p>
          </p:txBody>
        </p:sp>
        <p:sp>
          <p:nvSpPr>
            <p:cNvPr id="34" name="文本框 9"/>
            <p:cNvSpPr txBox="1"/>
            <p:nvPr/>
          </p:nvSpPr>
          <p:spPr>
            <a:xfrm>
              <a:off x="7235861" y="4354926"/>
              <a:ext cx="639919" cy="33855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id-ID" sz="1195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2018</a:t>
              </a:r>
            </a:p>
          </p:txBody>
        </p:sp>
        <p:sp>
          <p:nvSpPr>
            <p:cNvPr id="35" name="文本框 10"/>
            <p:cNvSpPr txBox="1"/>
            <p:nvPr/>
          </p:nvSpPr>
          <p:spPr>
            <a:xfrm>
              <a:off x="10105821" y="4354926"/>
              <a:ext cx="639919" cy="33855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id-ID" sz="1195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2019</a:t>
              </a: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973326" y="2863938"/>
              <a:ext cx="1608939" cy="1079324"/>
              <a:chOff x="973326" y="2863938"/>
              <a:chExt cx="1608939" cy="1079324"/>
            </a:xfrm>
          </p:grpSpPr>
          <p:sp>
            <p:nvSpPr>
              <p:cNvPr id="106" name="任意多边形: 形状 105"/>
              <p:cNvSpPr/>
              <p:nvPr/>
            </p:nvSpPr>
            <p:spPr bwMode="auto">
              <a:xfrm>
                <a:off x="973326" y="3755374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107" name="任意多边形: 形状 106"/>
              <p:cNvSpPr/>
              <p:nvPr/>
            </p:nvSpPr>
            <p:spPr bwMode="auto">
              <a:xfrm>
                <a:off x="1384777" y="3755374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108" name="任意多边形: 形状 107"/>
              <p:cNvSpPr/>
              <p:nvPr/>
            </p:nvSpPr>
            <p:spPr bwMode="auto">
              <a:xfrm>
                <a:off x="1177862" y="3529433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109" name="任意多边形: 形状 108"/>
              <p:cNvSpPr/>
              <p:nvPr/>
            </p:nvSpPr>
            <p:spPr bwMode="auto">
              <a:xfrm>
                <a:off x="1796228" y="3755374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110" name="任意多边形: 形状 109"/>
              <p:cNvSpPr/>
              <p:nvPr/>
            </p:nvSpPr>
            <p:spPr bwMode="auto">
              <a:xfrm>
                <a:off x="2207679" y="3755374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111" name="任意多边形: 形状 110"/>
              <p:cNvSpPr/>
              <p:nvPr/>
            </p:nvSpPr>
            <p:spPr bwMode="auto">
              <a:xfrm>
                <a:off x="2000764" y="3529433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112" name="任意多边形: 形状 111"/>
              <p:cNvSpPr/>
              <p:nvPr/>
            </p:nvSpPr>
            <p:spPr bwMode="auto">
              <a:xfrm>
                <a:off x="1592001" y="3530622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grpSp>
            <p:nvGrpSpPr>
              <p:cNvPr id="113" name="组合 112"/>
              <p:cNvGrpSpPr/>
              <p:nvPr/>
            </p:nvGrpSpPr>
            <p:grpSpPr>
              <a:xfrm>
                <a:off x="1383073" y="2863938"/>
                <a:ext cx="786037" cy="614701"/>
                <a:chOff x="1383073" y="2863938"/>
                <a:chExt cx="786037" cy="614701"/>
              </a:xfrm>
            </p:grpSpPr>
            <p:grpSp>
              <p:nvGrpSpPr>
                <p:cNvPr id="114" name="组合 113"/>
                <p:cNvGrpSpPr/>
                <p:nvPr/>
              </p:nvGrpSpPr>
              <p:grpSpPr>
                <a:xfrm>
                  <a:off x="1946125" y="2863938"/>
                  <a:ext cx="217618" cy="231887"/>
                  <a:chOff x="6651998" y="2093912"/>
                  <a:chExt cx="217618" cy="231887"/>
                </a:xfrm>
              </p:grpSpPr>
              <p:sp>
                <p:nvSpPr>
                  <p:cNvPr id="118" name="任意多边形: 形状 117"/>
                  <p:cNvSpPr/>
                  <p:nvPr/>
                </p:nvSpPr>
                <p:spPr bwMode="auto">
                  <a:xfrm>
                    <a:off x="6705511" y="2162884"/>
                    <a:ext cx="164105" cy="162915"/>
                  </a:xfrm>
                  <a:custGeom>
                    <a:avLst/>
                    <a:gdLst>
                      <a:gd name="T0" fmla="*/ 45 w 138"/>
                      <a:gd name="T1" fmla="*/ 91 h 137"/>
                      <a:gd name="T2" fmla="*/ 69 w 138"/>
                      <a:gd name="T3" fmla="*/ 137 h 137"/>
                      <a:gd name="T4" fmla="*/ 93 w 138"/>
                      <a:gd name="T5" fmla="*/ 91 h 137"/>
                      <a:gd name="T6" fmla="*/ 138 w 138"/>
                      <a:gd name="T7" fmla="*/ 67 h 137"/>
                      <a:gd name="T8" fmla="*/ 93 w 138"/>
                      <a:gd name="T9" fmla="*/ 43 h 137"/>
                      <a:gd name="T10" fmla="*/ 69 w 138"/>
                      <a:gd name="T11" fmla="*/ 0 h 137"/>
                      <a:gd name="T12" fmla="*/ 45 w 138"/>
                      <a:gd name="T13" fmla="*/ 43 h 137"/>
                      <a:gd name="T14" fmla="*/ 0 w 138"/>
                      <a:gd name="T15" fmla="*/ 67 h 137"/>
                      <a:gd name="T16" fmla="*/ 45 w 138"/>
                      <a:gd name="T17" fmla="*/ 91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38" h="137">
                        <a:moveTo>
                          <a:pt x="45" y="91"/>
                        </a:moveTo>
                        <a:lnTo>
                          <a:pt x="69" y="137"/>
                        </a:lnTo>
                        <a:lnTo>
                          <a:pt x="93" y="91"/>
                        </a:lnTo>
                        <a:lnTo>
                          <a:pt x="138" y="67"/>
                        </a:lnTo>
                        <a:lnTo>
                          <a:pt x="93" y="43"/>
                        </a:lnTo>
                        <a:lnTo>
                          <a:pt x="69" y="0"/>
                        </a:lnTo>
                        <a:lnTo>
                          <a:pt x="45" y="43"/>
                        </a:lnTo>
                        <a:lnTo>
                          <a:pt x="0" y="67"/>
                        </a:lnTo>
                        <a:lnTo>
                          <a:pt x="45" y="9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sz="1010"/>
                  </a:p>
                </p:txBody>
              </p:sp>
              <p:sp>
                <p:nvSpPr>
                  <p:cNvPr id="119" name="任意多边形: 形状 118"/>
                  <p:cNvSpPr/>
                  <p:nvPr/>
                </p:nvSpPr>
                <p:spPr bwMode="auto">
                  <a:xfrm>
                    <a:off x="6651998" y="2093912"/>
                    <a:ext cx="96322" cy="99890"/>
                  </a:xfrm>
                  <a:custGeom>
                    <a:avLst/>
                    <a:gdLst>
                      <a:gd name="T0" fmla="*/ 40 w 81"/>
                      <a:gd name="T1" fmla="*/ 84 h 84"/>
                      <a:gd name="T2" fmla="*/ 54 w 81"/>
                      <a:gd name="T3" fmla="*/ 58 h 84"/>
                      <a:gd name="T4" fmla="*/ 81 w 81"/>
                      <a:gd name="T5" fmla="*/ 43 h 84"/>
                      <a:gd name="T6" fmla="*/ 54 w 81"/>
                      <a:gd name="T7" fmla="*/ 29 h 84"/>
                      <a:gd name="T8" fmla="*/ 40 w 81"/>
                      <a:gd name="T9" fmla="*/ 0 h 84"/>
                      <a:gd name="T10" fmla="*/ 26 w 81"/>
                      <a:gd name="T11" fmla="*/ 29 h 84"/>
                      <a:gd name="T12" fmla="*/ 0 w 81"/>
                      <a:gd name="T13" fmla="*/ 43 h 84"/>
                      <a:gd name="T14" fmla="*/ 26 w 81"/>
                      <a:gd name="T15" fmla="*/ 58 h 84"/>
                      <a:gd name="T16" fmla="*/ 40 w 81"/>
                      <a:gd name="T17" fmla="*/ 84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1" h="84">
                        <a:moveTo>
                          <a:pt x="40" y="84"/>
                        </a:moveTo>
                        <a:lnTo>
                          <a:pt x="54" y="58"/>
                        </a:lnTo>
                        <a:lnTo>
                          <a:pt x="81" y="43"/>
                        </a:lnTo>
                        <a:lnTo>
                          <a:pt x="54" y="29"/>
                        </a:lnTo>
                        <a:lnTo>
                          <a:pt x="40" y="0"/>
                        </a:lnTo>
                        <a:lnTo>
                          <a:pt x="26" y="29"/>
                        </a:lnTo>
                        <a:lnTo>
                          <a:pt x="0" y="43"/>
                        </a:lnTo>
                        <a:lnTo>
                          <a:pt x="26" y="58"/>
                        </a:lnTo>
                        <a:lnTo>
                          <a:pt x="40" y="84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sz="1010"/>
                  </a:p>
                </p:txBody>
              </p:sp>
            </p:grpSp>
            <p:sp>
              <p:nvSpPr>
                <p:cNvPr id="115" name="任意多边形: 形状 114"/>
                <p:cNvSpPr/>
                <p:nvPr/>
              </p:nvSpPr>
              <p:spPr bwMode="auto">
                <a:xfrm>
                  <a:off x="1383073" y="3290751"/>
                  <a:ext cx="374586" cy="187888"/>
                </a:xfrm>
                <a:custGeom>
                  <a:avLst/>
                  <a:gdLst>
                    <a:gd name="T0" fmla="*/ 114 w 132"/>
                    <a:gd name="T1" fmla="*/ 9 h 66"/>
                    <a:gd name="T2" fmla="*/ 100 w 132"/>
                    <a:gd name="T3" fmla="*/ 0 h 66"/>
                    <a:gd name="T4" fmla="*/ 32 w 132"/>
                    <a:gd name="T5" fmla="*/ 0 h 66"/>
                    <a:gd name="T6" fmla="*/ 18 w 132"/>
                    <a:gd name="T7" fmla="*/ 9 h 66"/>
                    <a:gd name="T8" fmla="*/ 2 w 132"/>
                    <a:gd name="T9" fmla="*/ 57 h 66"/>
                    <a:gd name="T10" fmla="*/ 8 w 132"/>
                    <a:gd name="T11" fmla="*/ 66 h 66"/>
                    <a:gd name="T12" fmla="*/ 124 w 132"/>
                    <a:gd name="T13" fmla="*/ 66 h 66"/>
                    <a:gd name="T14" fmla="*/ 130 w 132"/>
                    <a:gd name="T15" fmla="*/ 57 h 66"/>
                    <a:gd name="T16" fmla="*/ 114 w 132"/>
                    <a:gd name="T17" fmla="*/ 9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2" h="66">
                      <a:moveTo>
                        <a:pt x="114" y="9"/>
                      </a:moveTo>
                      <a:cubicBezTo>
                        <a:pt x="112" y="4"/>
                        <a:pt x="106" y="0"/>
                        <a:pt x="100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26" y="0"/>
                        <a:pt x="20" y="4"/>
                        <a:pt x="18" y="9"/>
                      </a:cubicBezTo>
                      <a:cubicBezTo>
                        <a:pt x="2" y="57"/>
                        <a:pt x="2" y="57"/>
                        <a:pt x="2" y="57"/>
                      </a:cubicBezTo>
                      <a:cubicBezTo>
                        <a:pt x="0" y="62"/>
                        <a:pt x="3" y="66"/>
                        <a:pt x="8" y="66"/>
                      </a:cubicBezTo>
                      <a:cubicBezTo>
                        <a:pt x="124" y="66"/>
                        <a:pt x="124" y="66"/>
                        <a:pt x="124" y="66"/>
                      </a:cubicBezTo>
                      <a:cubicBezTo>
                        <a:pt x="129" y="66"/>
                        <a:pt x="132" y="62"/>
                        <a:pt x="130" y="57"/>
                      </a:cubicBezTo>
                      <a:lnTo>
                        <a:pt x="114" y="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  <p:sp>
              <p:nvSpPr>
                <p:cNvPr id="116" name="任意多边形: 形状 115"/>
                <p:cNvSpPr/>
                <p:nvPr/>
              </p:nvSpPr>
              <p:spPr bwMode="auto">
                <a:xfrm>
                  <a:off x="1794524" y="3290751"/>
                  <a:ext cx="374586" cy="187888"/>
                </a:xfrm>
                <a:custGeom>
                  <a:avLst/>
                  <a:gdLst>
                    <a:gd name="T0" fmla="*/ 131 w 132"/>
                    <a:gd name="T1" fmla="*/ 57 h 66"/>
                    <a:gd name="T2" fmla="*/ 114 w 132"/>
                    <a:gd name="T3" fmla="*/ 9 h 66"/>
                    <a:gd name="T4" fmla="*/ 101 w 132"/>
                    <a:gd name="T5" fmla="*/ 0 h 66"/>
                    <a:gd name="T6" fmla="*/ 32 w 132"/>
                    <a:gd name="T7" fmla="*/ 0 h 66"/>
                    <a:gd name="T8" fmla="*/ 19 w 132"/>
                    <a:gd name="T9" fmla="*/ 9 h 66"/>
                    <a:gd name="T10" fmla="*/ 2 w 132"/>
                    <a:gd name="T11" fmla="*/ 57 h 66"/>
                    <a:gd name="T12" fmla="*/ 8 w 132"/>
                    <a:gd name="T13" fmla="*/ 66 h 66"/>
                    <a:gd name="T14" fmla="*/ 124 w 132"/>
                    <a:gd name="T15" fmla="*/ 66 h 66"/>
                    <a:gd name="T16" fmla="*/ 131 w 132"/>
                    <a:gd name="T17" fmla="*/ 57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2" h="66">
                      <a:moveTo>
                        <a:pt x="131" y="57"/>
                      </a:moveTo>
                      <a:cubicBezTo>
                        <a:pt x="114" y="9"/>
                        <a:pt x="114" y="9"/>
                        <a:pt x="114" y="9"/>
                      </a:cubicBezTo>
                      <a:cubicBezTo>
                        <a:pt x="112" y="4"/>
                        <a:pt x="106" y="0"/>
                        <a:pt x="101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26" y="0"/>
                        <a:pt x="20" y="4"/>
                        <a:pt x="19" y="9"/>
                      </a:cubicBezTo>
                      <a:cubicBezTo>
                        <a:pt x="2" y="57"/>
                        <a:pt x="2" y="57"/>
                        <a:pt x="2" y="57"/>
                      </a:cubicBezTo>
                      <a:cubicBezTo>
                        <a:pt x="0" y="62"/>
                        <a:pt x="3" y="66"/>
                        <a:pt x="8" y="66"/>
                      </a:cubicBezTo>
                      <a:cubicBezTo>
                        <a:pt x="124" y="66"/>
                        <a:pt x="124" y="66"/>
                        <a:pt x="124" y="66"/>
                      </a:cubicBezTo>
                      <a:cubicBezTo>
                        <a:pt x="129" y="66"/>
                        <a:pt x="132" y="62"/>
                        <a:pt x="131" y="5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  <p:sp>
              <p:nvSpPr>
                <p:cNvPr id="117" name="任意多边形: 形状 116"/>
                <p:cNvSpPr/>
                <p:nvPr/>
              </p:nvSpPr>
              <p:spPr bwMode="auto">
                <a:xfrm>
                  <a:off x="1587609" y="3064810"/>
                  <a:ext cx="376965" cy="189077"/>
                </a:xfrm>
                <a:custGeom>
                  <a:avLst/>
                  <a:gdLst>
                    <a:gd name="T0" fmla="*/ 9 w 133"/>
                    <a:gd name="T1" fmla="*/ 66 h 66"/>
                    <a:gd name="T2" fmla="*/ 124 w 133"/>
                    <a:gd name="T3" fmla="*/ 66 h 66"/>
                    <a:gd name="T4" fmla="*/ 131 w 133"/>
                    <a:gd name="T5" fmla="*/ 57 h 66"/>
                    <a:gd name="T6" fmla="*/ 114 w 133"/>
                    <a:gd name="T7" fmla="*/ 9 h 66"/>
                    <a:gd name="T8" fmla="*/ 101 w 133"/>
                    <a:gd name="T9" fmla="*/ 0 h 66"/>
                    <a:gd name="T10" fmla="*/ 32 w 133"/>
                    <a:gd name="T11" fmla="*/ 0 h 66"/>
                    <a:gd name="T12" fmla="*/ 19 w 133"/>
                    <a:gd name="T13" fmla="*/ 9 h 66"/>
                    <a:gd name="T14" fmla="*/ 2 w 133"/>
                    <a:gd name="T15" fmla="*/ 57 h 66"/>
                    <a:gd name="T16" fmla="*/ 9 w 133"/>
                    <a:gd name="T17" fmla="*/ 66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3" h="66">
                      <a:moveTo>
                        <a:pt x="9" y="66"/>
                      </a:moveTo>
                      <a:cubicBezTo>
                        <a:pt x="124" y="66"/>
                        <a:pt x="124" y="66"/>
                        <a:pt x="124" y="66"/>
                      </a:cubicBezTo>
                      <a:cubicBezTo>
                        <a:pt x="130" y="66"/>
                        <a:pt x="133" y="62"/>
                        <a:pt x="131" y="57"/>
                      </a:cubicBezTo>
                      <a:cubicBezTo>
                        <a:pt x="114" y="9"/>
                        <a:pt x="114" y="9"/>
                        <a:pt x="114" y="9"/>
                      </a:cubicBezTo>
                      <a:cubicBezTo>
                        <a:pt x="112" y="4"/>
                        <a:pt x="107" y="0"/>
                        <a:pt x="101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27" y="0"/>
                        <a:pt x="21" y="4"/>
                        <a:pt x="19" y="9"/>
                      </a:cubicBezTo>
                      <a:cubicBezTo>
                        <a:pt x="2" y="57"/>
                        <a:pt x="2" y="57"/>
                        <a:pt x="2" y="57"/>
                      </a:cubicBezTo>
                      <a:cubicBezTo>
                        <a:pt x="0" y="62"/>
                        <a:pt x="3" y="66"/>
                        <a:pt x="9" y="6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</p:grpSp>
        </p:grpSp>
        <p:grpSp>
          <p:nvGrpSpPr>
            <p:cNvPr id="37" name="组合 36"/>
            <p:cNvGrpSpPr/>
            <p:nvPr/>
          </p:nvGrpSpPr>
          <p:grpSpPr>
            <a:xfrm>
              <a:off x="3623783" y="2530716"/>
              <a:ext cx="2017446" cy="1394796"/>
              <a:chOff x="3623783" y="2530716"/>
              <a:chExt cx="2017446" cy="1394796"/>
            </a:xfrm>
            <a:solidFill>
              <a:schemeClr val="accent2"/>
            </a:solidFill>
          </p:grpSpPr>
          <p:sp>
            <p:nvSpPr>
              <p:cNvPr id="84" name="任意多边形: 形状 83"/>
              <p:cNvSpPr/>
              <p:nvPr/>
            </p:nvSpPr>
            <p:spPr bwMode="auto">
              <a:xfrm>
                <a:off x="3623783" y="3737624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85" name="任意多边形: 形状 84"/>
              <p:cNvSpPr/>
              <p:nvPr/>
            </p:nvSpPr>
            <p:spPr bwMode="auto">
              <a:xfrm>
                <a:off x="4035234" y="3737624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86" name="任意多边形: 形状 85"/>
              <p:cNvSpPr/>
              <p:nvPr/>
            </p:nvSpPr>
            <p:spPr bwMode="auto">
              <a:xfrm>
                <a:off x="3828319" y="3511683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87" name="任意多边形: 形状 86"/>
              <p:cNvSpPr/>
              <p:nvPr/>
            </p:nvSpPr>
            <p:spPr bwMode="auto">
              <a:xfrm>
                <a:off x="4446685" y="3737624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88" name="任意多边形: 形状 87"/>
              <p:cNvSpPr/>
              <p:nvPr/>
            </p:nvSpPr>
            <p:spPr bwMode="auto">
              <a:xfrm>
                <a:off x="4858136" y="3737624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89" name="任意多边形: 形状 88"/>
              <p:cNvSpPr/>
              <p:nvPr/>
            </p:nvSpPr>
            <p:spPr bwMode="auto">
              <a:xfrm>
                <a:off x="4651221" y="3511683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90" name="任意多边形: 形状 89"/>
              <p:cNvSpPr/>
              <p:nvPr/>
            </p:nvSpPr>
            <p:spPr bwMode="auto">
              <a:xfrm>
                <a:off x="4242458" y="3512872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91" name="任意多边形: 形状 90"/>
              <p:cNvSpPr/>
              <p:nvPr/>
            </p:nvSpPr>
            <p:spPr bwMode="auto">
              <a:xfrm>
                <a:off x="4033530" y="3273001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92" name="任意多边形: 形状 91"/>
              <p:cNvSpPr/>
              <p:nvPr/>
            </p:nvSpPr>
            <p:spPr bwMode="auto">
              <a:xfrm>
                <a:off x="4444981" y="3273001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93" name="任意多边形: 形状 92"/>
              <p:cNvSpPr/>
              <p:nvPr/>
            </p:nvSpPr>
            <p:spPr bwMode="auto">
              <a:xfrm>
                <a:off x="4238066" y="3047060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94" name="任意多边形: 形状 93"/>
              <p:cNvSpPr/>
              <p:nvPr/>
            </p:nvSpPr>
            <p:spPr bwMode="auto">
              <a:xfrm>
                <a:off x="5266643" y="3737624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95" name="任意多边形: 形状 94"/>
              <p:cNvSpPr/>
              <p:nvPr/>
            </p:nvSpPr>
            <p:spPr bwMode="auto">
              <a:xfrm>
                <a:off x="5059728" y="3511683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96" name="任意多边形: 形状 95"/>
              <p:cNvSpPr/>
              <p:nvPr/>
            </p:nvSpPr>
            <p:spPr bwMode="auto">
              <a:xfrm>
                <a:off x="4853488" y="3273001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97" name="任意多边形: 形状 96"/>
              <p:cNvSpPr/>
              <p:nvPr/>
            </p:nvSpPr>
            <p:spPr bwMode="auto">
              <a:xfrm>
                <a:off x="4646573" y="3047060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98" name="任意多边形: 形状 97"/>
              <p:cNvSpPr/>
              <p:nvPr/>
            </p:nvSpPr>
            <p:spPr bwMode="auto">
              <a:xfrm>
                <a:off x="4453456" y="2825149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grpSp>
            <p:nvGrpSpPr>
              <p:cNvPr id="99" name="组合 98"/>
              <p:cNvGrpSpPr/>
              <p:nvPr/>
            </p:nvGrpSpPr>
            <p:grpSpPr>
              <a:xfrm>
                <a:off x="4761835" y="2530716"/>
                <a:ext cx="275350" cy="375591"/>
                <a:chOff x="4956568" y="2530716"/>
                <a:chExt cx="275350" cy="375591"/>
              </a:xfrm>
              <a:grpFill/>
            </p:grpSpPr>
            <p:grpSp>
              <p:nvGrpSpPr>
                <p:cNvPr id="100" name="组合 99"/>
                <p:cNvGrpSpPr/>
                <p:nvPr/>
              </p:nvGrpSpPr>
              <p:grpSpPr>
                <a:xfrm>
                  <a:off x="4956568" y="2674420"/>
                  <a:ext cx="217618" cy="231887"/>
                  <a:chOff x="6651998" y="2093912"/>
                  <a:chExt cx="217618" cy="231887"/>
                </a:xfrm>
                <a:grpFill/>
              </p:grpSpPr>
              <p:sp>
                <p:nvSpPr>
                  <p:cNvPr id="104" name="任意多边形: 形状 103"/>
                  <p:cNvSpPr/>
                  <p:nvPr/>
                </p:nvSpPr>
                <p:spPr bwMode="auto">
                  <a:xfrm>
                    <a:off x="6705511" y="2162884"/>
                    <a:ext cx="164105" cy="162915"/>
                  </a:xfrm>
                  <a:custGeom>
                    <a:avLst/>
                    <a:gdLst>
                      <a:gd name="T0" fmla="*/ 45 w 138"/>
                      <a:gd name="T1" fmla="*/ 91 h 137"/>
                      <a:gd name="T2" fmla="*/ 69 w 138"/>
                      <a:gd name="T3" fmla="*/ 137 h 137"/>
                      <a:gd name="T4" fmla="*/ 93 w 138"/>
                      <a:gd name="T5" fmla="*/ 91 h 137"/>
                      <a:gd name="T6" fmla="*/ 138 w 138"/>
                      <a:gd name="T7" fmla="*/ 67 h 137"/>
                      <a:gd name="T8" fmla="*/ 93 w 138"/>
                      <a:gd name="T9" fmla="*/ 43 h 137"/>
                      <a:gd name="T10" fmla="*/ 69 w 138"/>
                      <a:gd name="T11" fmla="*/ 0 h 137"/>
                      <a:gd name="T12" fmla="*/ 45 w 138"/>
                      <a:gd name="T13" fmla="*/ 43 h 137"/>
                      <a:gd name="T14" fmla="*/ 0 w 138"/>
                      <a:gd name="T15" fmla="*/ 67 h 137"/>
                      <a:gd name="T16" fmla="*/ 45 w 138"/>
                      <a:gd name="T17" fmla="*/ 91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38" h="137">
                        <a:moveTo>
                          <a:pt x="45" y="91"/>
                        </a:moveTo>
                        <a:lnTo>
                          <a:pt x="69" y="137"/>
                        </a:lnTo>
                        <a:lnTo>
                          <a:pt x="93" y="91"/>
                        </a:lnTo>
                        <a:lnTo>
                          <a:pt x="138" y="67"/>
                        </a:lnTo>
                        <a:lnTo>
                          <a:pt x="93" y="43"/>
                        </a:lnTo>
                        <a:lnTo>
                          <a:pt x="69" y="0"/>
                        </a:lnTo>
                        <a:lnTo>
                          <a:pt x="45" y="43"/>
                        </a:lnTo>
                        <a:lnTo>
                          <a:pt x="0" y="67"/>
                        </a:lnTo>
                        <a:lnTo>
                          <a:pt x="45" y="9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sz="1010"/>
                  </a:p>
                </p:txBody>
              </p:sp>
              <p:sp>
                <p:nvSpPr>
                  <p:cNvPr id="105" name="任意多边形: 形状 104"/>
                  <p:cNvSpPr/>
                  <p:nvPr/>
                </p:nvSpPr>
                <p:spPr bwMode="auto">
                  <a:xfrm>
                    <a:off x="6651998" y="2093912"/>
                    <a:ext cx="96322" cy="99890"/>
                  </a:xfrm>
                  <a:custGeom>
                    <a:avLst/>
                    <a:gdLst>
                      <a:gd name="T0" fmla="*/ 40 w 81"/>
                      <a:gd name="T1" fmla="*/ 84 h 84"/>
                      <a:gd name="T2" fmla="*/ 54 w 81"/>
                      <a:gd name="T3" fmla="*/ 58 h 84"/>
                      <a:gd name="T4" fmla="*/ 81 w 81"/>
                      <a:gd name="T5" fmla="*/ 43 h 84"/>
                      <a:gd name="T6" fmla="*/ 54 w 81"/>
                      <a:gd name="T7" fmla="*/ 29 h 84"/>
                      <a:gd name="T8" fmla="*/ 40 w 81"/>
                      <a:gd name="T9" fmla="*/ 0 h 84"/>
                      <a:gd name="T10" fmla="*/ 26 w 81"/>
                      <a:gd name="T11" fmla="*/ 29 h 84"/>
                      <a:gd name="T12" fmla="*/ 0 w 81"/>
                      <a:gd name="T13" fmla="*/ 43 h 84"/>
                      <a:gd name="T14" fmla="*/ 26 w 81"/>
                      <a:gd name="T15" fmla="*/ 58 h 84"/>
                      <a:gd name="T16" fmla="*/ 40 w 81"/>
                      <a:gd name="T17" fmla="*/ 84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1" h="84">
                        <a:moveTo>
                          <a:pt x="40" y="84"/>
                        </a:moveTo>
                        <a:lnTo>
                          <a:pt x="54" y="58"/>
                        </a:lnTo>
                        <a:lnTo>
                          <a:pt x="81" y="43"/>
                        </a:lnTo>
                        <a:lnTo>
                          <a:pt x="54" y="29"/>
                        </a:lnTo>
                        <a:lnTo>
                          <a:pt x="40" y="0"/>
                        </a:lnTo>
                        <a:lnTo>
                          <a:pt x="26" y="29"/>
                        </a:lnTo>
                        <a:lnTo>
                          <a:pt x="0" y="43"/>
                        </a:lnTo>
                        <a:lnTo>
                          <a:pt x="26" y="58"/>
                        </a:lnTo>
                        <a:lnTo>
                          <a:pt x="40" y="8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sz="1010"/>
                  </a:p>
                </p:txBody>
              </p:sp>
            </p:grpSp>
            <p:grpSp>
              <p:nvGrpSpPr>
                <p:cNvPr id="101" name="组合 100"/>
                <p:cNvGrpSpPr/>
                <p:nvPr/>
              </p:nvGrpSpPr>
              <p:grpSpPr>
                <a:xfrm>
                  <a:off x="5014300" y="2530716"/>
                  <a:ext cx="217618" cy="231887"/>
                  <a:chOff x="6651998" y="2093912"/>
                  <a:chExt cx="217618" cy="231887"/>
                </a:xfrm>
                <a:grpFill/>
              </p:grpSpPr>
              <p:sp>
                <p:nvSpPr>
                  <p:cNvPr id="102" name="任意多边形: 形状 101"/>
                  <p:cNvSpPr/>
                  <p:nvPr/>
                </p:nvSpPr>
                <p:spPr bwMode="auto">
                  <a:xfrm>
                    <a:off x="6705511" y="2162884"/>
                    <a:ext cx="164105" cy="162915"/>
                  </a:xfrm>
                  <a:custGeom>
                    <a:avLst/>
                    <a:gdLst>
                      <a:gd name="T0" fmla="*/ 45 w 138"/>
                      <a:gd name="T1" fmla="*/ 91 h 137"/>
                      <a:gd name="T2" fmla="*/ 69 w 138"/>
                      <a:gd name="T3" fmla="*/ 137 h 137"/>
                      <a:gd name="T4" fmla="*/ 93 w 138"/>
                      <a:gd name="T5" fmla="*/ 91 h 137"/>
                      <a:gd name="T6" fmla="*/ 138 w 138"/>
                      <a:gd name="T7" fmla="*/ 67 h 137"/>
                      <a:gd name="T8" fmla="*/ 93 w 138"/>
                      <a:gd name="T9" fmla="*/ 43 h 137"/>
                      <a:gd name="T10" fmla="*/ 69 w 138"/>
                      <a:gd name="T11" fmla="*/ 0 h 137"/>
                      <a:gd name="T12" fmla="*/ 45 w 138"/>
                      <a:gd name="T13" fmla="*/ 43 h 137"/>
                      <a:gd name="T14" fmla="*/ 0 w 138"/>
                      <a:gd name="T15" fmla="*/ 67 h 137"/>
                      <a:gd name="T16" fmla="*/ 45 w 138"/>
                      <a:gd name="T17" fmla="*/ 91 h 1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38" h="137">
                        <a:moveTo>
                          <a:pt x="45" y="91"/>
                        </a:moveTo>
                        <a:lnTo>
                          <a:pt x="69" y="137"/>
                        </a:lnTo>
                        <a:lnTo>
                          <a:pt x="93" y="91"/>
                        </a:lnTo>
                        <a:lnTo>
                          <a:pt x="138" y="67"/>
                        </a:lnTo>
                        <a:lnTo>
                          <a:pt x="93" y="43"/>
                        </a:lnTo>
                        <a:lnTo>
                          <a:pt x="69" y="0"/>
                        </a:lnTo>
                        <a:lnTo>
                          <a:pt x="45" y="43"/>
                        </a:lnTo>
                        <a:lnTo>
                          <a:pt x="0" y="67"/>
                        </a:lnTo>
                        <a:lnTo>
                          <a:pt x="45" y="9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sz="1010"/>
                  </a:p>
                </p:txBody>
              </p:sp>
              <p:sp>
                <p:nvSpPr>
                  <p:cNvPr id="103" name="任意多边形: 形状 102"/>
                  <p:cNvSpPr/>
                  <p:nvPr/>
                </p:nvSpPr>
                <p:spPr bwMode="auto">
                  <a:xfrm>
                    <a:off x="6651998" y="2093912"/>
                    <a:ext cx="96322" cy="99890"/>
                  </a:xfrm>
                  <a:custGeom>
                    <a:avLst/>
                    <a:gdLst>
                      <a:gd name="T0" fmla="*/ 40 w 81"/>
                      <a:gd name="T1" fmla="*/ 84 h 84"/>
                      <a:gd name="T2" fmla="*/ 54 w 81"/>
                      <a:gd name="T3" fmla="*/ 58 h 84"/>
                      <a:gd name="T4" fmla="*/ 81 w 81"/>
                      <a:gd name="T5" fmla="*/ 43 h 84"/>
                      <a:gd name="T6" fmla="*/ 54 w 81"/>
                      <a:gd name="T7" fmla="*/ 29 h 84"/>
                      <a:gd name="T8" fmla="*/ 40 w 81"/>
                      <a:gd name="T9" fmla="*/ 0 h 84"/>
                      <a:gd name="T10" fmla="*/ 26 w 81"/>
                      <a:gd name="T11" fmla="*/ 29 h 84"/>
                      <a:gd name="T12" fmla="*/ 0 w 81"/>
                      <a:gd name="T13" fmla="*/ 43 h 84"/>
                      <a:gd name="T14" fmla="*/ 26 w 81"/>
                      <a:gd name="T15" fmla="*/ 58 h 84"/>
                      <a:gd name="T16" fmla="*/ 40 w 81"/>
                      <a:gd name="T17" fmla="*/ 84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1" h="84">
                        <a:moveTo>
                          <a:pt x="40" y="84"/>
                        </a:moveTo>
                        <a:lnTo>
                          <a:pt x="54" y="58"/>
                        </a:lnTo>
                        <a:lnTo>
                          <a:pt x="81" y="43"/>
                        </a:lnTo>
                        <a:lnTo>
                          <a:pt x="54" y="29"/>
                        </a:lnTo>
                        <a:lnTo>
                          <a:pt x="40" y="0"/>
                        </a:lnTo>
                        <a:lnTo>
                          <a:pt x="26" y="29"/>
                        </a:lnTo>
                        <a:lnTo>
                          <a:pt x="0" y="43"/>
                        </a:lnTo>
                        <a:lnTo>
                          <a:pt x="26" y="58"/>
                        </a:lnTo>
                        <a:lnTo>
                          <a:pt x="40" y="8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sz="1010"/>
                  </a:p>
                </p:txBody>
              </p:sp>
            </p:grpSp>
          </p:grpSp>
        </p:grpSp>
        <p:grpSp>
          <p:nvGrpSpPr>
            <p:cNvPr id="38" name="组合 37"/>
            <p:cNvGrpSpPr/>
            <p:nvPr/>
          </p:nvGrpSpPr>
          <p:grpSpPr>
            <a:xfrm>
              <a:off x="9352544" y="2666084"/>
              <a:ext cx="2017446" cy="1183234"/>
              <a:chOff x="9352544" y="2666084"/>
              <a:chExt cx="2017446" cy="1183234"/>
            </a:xfrm>
            <a:solidFill>
              <a:schemeClr val="accent4"/>
            </a:solidFill>
          </p:grpSpPr>
          <p:sp>
            <p:nvSpPr>
              <p:cNvPr id="67" name="任意多边形: 形状 66"/>
              <p:cNvSpPr/>
              <p:nvPr/>
            </p:nvSpPr>
            <p:spPr bwMode="auto">
              <a:xfrm>
                <a:off x="9352544" y="3661430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68" name="任意多边形: 形状 67"/>
              <p:cNvSpPr/>
              <p:nvPr/>
            </p:nvSpPr>
            <p:spPr bwMode="auto">
              <a:xfrm>
                <a:off x="9763995" y="3661430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69" name="任意多边形: 形状 68"/>
              <p:cNvSpPr/>
              <p:nvPr/>
            </p:nvSpPr>
            <p:spPr bwMode="auto">
              <a:xfrm>
                <a:off x="9557080" y="3435489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70" name="任意多边形: 形状 69"/>
              <p:cNvSpPr/>
              <p:nvPr/>
            </p:nvSpPr>
            <p:spPr bwMode="auto">
              <a:xfrm>
                <a:off x="10175446" y="3661430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71" name="任意多边形: 形状 70"/>
              <p:cNvSpPr/>
              <p:nvPr/>
            </p:nvSpPr>
            <p:spPr bwMode="auto">
              <a:xfrm>
                <a:off x="10586897" y="3661430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72" name="任意多边形: 形状 71"/>
              <p:cNvSpPr/>
              <p:nvPr/>
            </p:nvSpPr>
            <p:spPr bwMode="auto">
              <a:xfrm>
                <a:off x="10379982" y="3435489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73" name="任意多边形: 形状 72"/>
              <p:cNvSpPr/>
              <p:nvPr/>
            </p:nvSpPr>
            <p:spPr bwMode="auto">
              <a:xfrm>
                <a:off x="9971219" y="3436678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74" name="任意多边形: 形状 73"/>
              <p:cNvSpPr/>
              <p:nvPr/>
            </p:nvSpPr>
            <p:spPr bwMode="auto">
              <a:xfrm>
                <a:off x="9762291" y="3196807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75" name="任意多边形: 形状 74"/>
              <p:cNvSpPr/>
              <p:nvPr/>
            </p:nvSpPr>
            <p:spPr bwMode="auto">
              <a:xfrm>
                <a:off x="10173742" y="3196807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76" name="任意多边形: 形状 75"/>
              <p:cNvSpPr/>
              <p:nvPr/>
            </p:nvSpPr>
            <p:spPr bwMode="auto">
              <a:xfrm>
                <a:off x="9966827" y="2970866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77" name="任意多边形: 形状 76"/>
              <p:cNvSpPr/>
              <p:nvPr/>
            </p:nvSpPr>
            <p:spPr bwMode="auto">
              <a:xfrm>
                <a:off x="10995404" y="3661430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78" name="任意多边形: 形状 77"/>
              <p:cNvSpPr/>
              <p:nvPr/>
            </p:nvSpPr>
            <p:spPr bwMode="auto">
              <a:xfrm>
                <a:off x="10788489" y="3435489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79" name="任意多边形: 形状 78"/>
              <p:cNvSpPr/>
              <p:nvPr/>
            </p:nvSpPr>
            <p:spPr bwMode="auto">
              <a:xfrm>
                <a:off x="10582249" y="3196807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grpSp>
            <p:nvGrpSpPr>
              <p:cNvPr id="80" name="组合 79"/>
              <p:cNvGrpSpPr/>
              <p:nvPr/>
            </p:nvGrpSpPr>
            <p:grpSpPr>
              <a:xfrm>
                <a:off x="10289361" y="2782923"/>
                <a:ext cx="217618" cy="231887"/>
                <a:chOff x="6651998" y="2093912"/>
                <a:chExt cx="217618" cy="231887"/>
              </a:xfrm>
              <a:grpFill/>
            </p:grpSpPr>
            <p:sp>
              <p:nvSpPr>
                <p:cNvPr id="82" name="任意多边形: 形状 81"/>
                <p:cNvSpPr/>
                <p:nvPr/>
              </p:nvSpPr>
              <p:spPr bwMode="auto">
                <a:xfrm>
                  <a:off x="6705511" y="2162884"/>
                  <a:ext cx="164105" cy="162915"/>
                </a:xfrm>
                <a:custGeom>
                  <a:avLst/>
                  <a:gdLst>
                    <a:gd name="T0" fmla="*/ 45 w 138"/>
                    <a:gd name="T1" fmla="*/ 91 h 137"/>
                    <a:gd name="T2" fmla="*/ 69 w 138"/>
                    <a:gd name="T3" fmla="*/ 137 h 137"/>
                    <a:gd name="T4" fmla="*/ 93 w 138"/>
                    <a:gd name="T5" fmla="*/ 91 h 137"/>
                    <a:gd name="T6" fmla="*/ 138 w 138"/>
                    <a:gd name="T7" fmla="*/ 67 h 137"/>
                    <a:gd name="T8" fmla="*/ 93 w 138"/>
                    <a:gd name="T9" fmla="*/ 43 h 137"/>
                    <a:gd name="T10" fmla="*/ 69 w 138"/>
                    <a:gd name="T11" fmla="*/ 0 h 137"/>
                    <a:gd name="T12" fmla="*/ 45 w 138"/>
                    <a:gd name="T13" fmla="*/ 43 h 137"/>
                    <a:gd name="T14" fmla="*/ 0 w 138"/>
                    <a:gd name="T15" fmla="*/ 67 h 137"/>
                    <a:gd name="T16" fmla="*/ 45 w 138"/>
                    <a:gd name="T17" fmla="*/ 91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137">
                      <a:moveTo>
                        <a:pt x="45" y="91"/>
                      </a:moveTo>
                      <a:lnTo>
                        <a:pt x="69" y="137"/>
                      </a:lnTo>
                      <a:lnTo>
                        <a:pt x="93" y="91"/>
                      </a:lnTo>
                      <a:lnTo>
                        <a:pt x="138" y="67"/>
                      </a:lnTo>
                      <a:lnTo>
                        <a:pt x="93" y="43"/>
                      </a:lnTo>
                      <a:lnTo>
                        <a:pt x="69" y="0"/>
                      </a:lnTo>
                      <a:lnTo>
                        <a:pt x="45" y="43"/>
                      </a:lnTo>
                      <a:lnTo>
                        <a:pt x="0" y="67"/>
                      </a:lnTo>
                      <a:lnTo>
                        <a:pt x="45" y="9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  <p:sp>
              <p:nvSpPr>
                <p:cNvPr id="83" name="任意多边形: 形状 82"/>
                <p:cNvSpPr/>
                <p:nvPr/>
              </p:nvSpPr>
              <p:spPr bwMode="auto">
                <a:xfrm>
                  <a:off x="6651998" y="2093912"/>
                  <a:ext cx="96322" cy="99890"/>
                </a:xfrm>
                <a:custGeom>
                  <a:avLst/>
                  <a:gdLst>
                    <a:gd name="T0" fmla="*/ 40 w 81"/>
                    <a:gd name="T1" fmla="*/ 84 h 84"/>
                    <a:gd name="T2" fmla="*/ 54 w 81"/>
                    <a:gd name="T3" fmla="*/ 58 h 84"/>
                    <a:gd name="T4" fmla="*/ 81 w 81"/>
                    <a:gd name="T5" fmla="*/ 43 h 84"/>
                    <a:gd name="T6" fmla="*/ 54 w 81"/>
                    <a:gd name="T7" fmla="*/ 29 h 84"/>
                    <a:gd name="T8" fmla="*/ 40 w 81"/>
                    <a:gd name="T9" fmla="*/ 0 h 84"/>
                    <a:gd name="T10" fmla="*/ 26 w 81"/>
                    <a:gd name="T11" fmla="*/ 29 h 84"/>
                    <a:gd name="T12" fmla="*/ 0 w 81"/>
                    <a:gd name="T13" fmla="*/ 43 h 84"/>
                    <a:gd name="T14" fmla="*/ 26 w 81"/>
                    <a:gd name="T15" fmla="*/ 58 h 84"/>
                    <a:gd name="T16" fmla="*/ 40 w 81"/>
                    <a:gd name="T1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1" h="84">
                      <a:moveTo>
                        <a:pt x="40" y="84"/>
                      </a:moveTo>
                      <a:lnTo>
                        <a:pt x="54" y="58"/>
                      </a:lnTo>
                      <a:lnTo>
                        <a:pt x="81" y="43"/>
                      </a:lnTo>
                      <a:lnTo>
                        <a:pt x="54" y="29"/>
                      </a:lnTo>
                      <a:lnTo>
                        <a:pt x="40" y="0"/>
                      </a:lnTo>
                      <a:lnTo>
                        <a:pt x="26" y="29"/>
                      </a:lnTo>
                      <a:lnTo>
                        <a:pt x="0" y="43"/>
                      </a:lnTo>
                      <a:lnTo>
                        <a:pt x="26" y="58"/>
                      </a:lnTo>
                      <a:lnTo>
                        <a:pt x="4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</p:grpSp>
          <p:sp>
            <p:nvSpPr>
              <p:cNvPr id="81" name="任意多边形: 形状 80"/>
              <p:cNvSpPr/>
              <p:nvPr/>
            </p:nvSpPr>
            <p:spPr bwMode="auto">
              <a:xfrm>
                <a:off x="10412712" y="2666084"/>
                <a:ext cx="200523" cy="207951"/>
              </a:xfrm>
              <a:custGeom>
                <a:avLst/>
                <a:gdLst>
                  <a:gd name="T0" fmla="*/ 40 w 81"/>
                  <a:gd name="T1" fmla="*/ 84 h 84"/>
                  <a:gd name="T2" fmla="*/ 54 w 81"/>
                  <a:gd name="T3" fmla="*/ 58 h 84"/>
                  <a:gd name="T4" fmla="*/ 81 w 81"/>
                  <a:gd name="T5" fmla="*/ 43 h 84"/>
                  <a:gd name="T6" fmla="*/ 54 w 81"/>
                  <a:gd name="T7" fmla="*/ 29 h 84"/>
                  <a:gd name="T8" fmla="*/ 40 w 81"/>
                  <a:gd name="T9" fmla="*/ 0 h 84"/>
                  <a:gd name="T10" fmla="*/ 26 w 81"/>
                  <a:gd name="T11" fmla="*/ 29 h 84"/>
                  <a:gd name="T12" fmla="*/ 0 w 81"/>
                  <a:gd name="T13" fmla="*/ 43 h 84"/>
                  <a:gd name="T14" fmla="*/ 26 w 81"/>
                  <a:gd name="T15" fmla="*/ 58 h 84"/>
                  <a:gd name="T16" fmla="*/ 40 w 81"/>
                  <a:gd name="T1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84">
                    <a:moveTo>
                      <a:pt x="40" y="84"/>
                    </a:moveTo>
                    <a:lnTo>
                      <a:pt x="54" y="58"/>
                    </a:lnTo>
                    <a:lnTo>
                      <a:pt x="81" y="43"/>
                    </a:lnTo>
                    <a:lnTo>
                      <a:pt x="54" y="29"/>
                    </a:lnTo>
                    <a:lnTo>
                      <a:pt x="40" y="0"/>
                    </a:lnTo>
                    <a:lnTo>
                      <a:pt x="26" y="29"/>
                    </a:lnTo>
                    <a:lnTo>
                      <a:pt x="0" y="43"/>
                    </a:lnTo>
                    <a:lnTo>
                      <a:pt x="26" y="58"/>
                    </a:lnTo>
                    <a:lnTo>
                      <a:pt x="40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325645" y="2062361"/>
              <a:ext cx="2424880" cy="1786945"/>
              <a:chOff x="6325645" y="2062361"/>
              <a:chExt cx="2424880" cy="1786945"/>
            </a:xfrm>
            <a:solidFill>
              <a:schemeClr val="accent3"/>
            </a:solidFill>
          </p:grpSpPr>
          <p:grpSp>
            <p:nvGrpSpPr>
              <p:cNvPr id="40" name="组合 39"/>
              <p:cNvGrpSpPr/>
              <p:nvPr/>
            </p:nvGrpSpPr>
            <p:grpSpPr>
              <a:xfrm>
                <a:off x="7614669" y="2189194"/>
                <a:ext cx="398523" cy="424654"/>
                <a:chOff x="2935775" y="3465512"/>
                <a:chExt cx="217618" cy="231887"/>
              </a:xfrm>
              <a:grpFill/>
            </p:grpSpPr>
            <p:sp>
              <p:nvSpPr>
                <p:cNvPr id="65" name="任意多边形: 形状 64"/>
                <p:cNvSpPr/>
                <p:nvPr/>
              </p:nvSpPr>
              <p:spPr bwMode="auto">
                <a:xfrm>
                  <a:off x="2989288" y="3534484"/>
                  <a:ext cx="164105" cy="162915"/>
                </a:xfrm>
                <a:custGeom>
                  <a:avLst/>
                  <a:gdLst>
                    <a:gd name="T0" fmla="*/ 45 w 138"/>
                    <a:gd name="T1" fmla="*/ 91 h 137"/>
                    <a:gd name="T2" fmla="*/ 69 w 138"/>
                    <a:gd name="T3" fmla="*/ 137 h 137"/>
                    <a:gd name="T4" fmla="*/ 93 w 138"/>
                    <a:gd name="T5" fmla="*/ 91 h 137"/>
                    <a:gd name="T6" fmla="*/ 138 w 138"/>
                    <a:gd name="T7" fmla="*/ 67 h 137"/>
                    <a:gd name="T8" fmla="*/ 93 w 138"/>
                    <a:gd name="T9" fmla="*/ 43 h 137"/>
                    <a:gd name="T10" fmla="*/ 69 w 138"/>
                    <a:gd name="T11" fmla="*/ 0 h 137"/>
                    <a:gd name="T12" fmla="*/ 45 w 138"/>
                    <a:gd name="T13" fmla="*/ 43 h 137"/>
                    <a:gd name="T14" fmla="*/ 0 w 138"/>
                    <a:gd name="T15" fmla="*/ 67 h 137"/>
                    <a:gd name="T16" fmla="*/ 45 w 138"/>
                    <a:gd name="T17" fmla="*/ 91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137">
                      <a:moveTo>
                        <a:pt x="45" y="91"/>
                      </a:moveTo>
                      <a:lnTo>
                        <a:pt x="69" y="137"/>
                      </a:lnTo>
                      <a:lnTo>
                        <a:pt x="93" y="91"/>
                      </a:lnTo>
                      <a:lnTo>
                        <a:pt x="138" y="67"/>
                      </a:lnTo>
                      <a:lnTo>
                        <a:pt x="93" y="43"/>
                      </a:lnTo>
                      <a:lnTo>
                        <a:pt x="69" y="0"/>
                      </a:lnTo>
                      <a:lnTo>
                        <a:pt x="45" y="43"/>
                      </a:lnTo>
                      <a:lnTo>
                        <a:pt x="0" y="67"/>
                      </a:lnTo>
                      <a:lnTo>
                        <a:pt x="45" y="9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  <p:sp>
              <p:nvSpPr>
                <p:cNvPr id="66" name="任意多边形: 形状 65"/>
                <p:cNvSpPr/>
                <p:nvPr/>
              </p:nvSpPr>
              <p:spPr bwMode="auto">
                <a:xfrm>
                  <a:off x="2935775" y="3465512"/>
                  <a:ext cx="96322" cy="99890"/>
                </a:xfrm>
                <a:custGeom>
                  <a:avLst/>
                  <a:gdLst>
                    <a:gd name="T0" fmla="*/ 40 w 81"/>
                    <a:gd name="T1" fmla="*/ 84 h 84"/>
                    <a:gd name="T2" fmla="*/ 54 w 81"/>
                    <a:gd name="T3" fmla="*/ 58 h 84"/>
                    <a:gd name="T4" fmla="*/ 81 w 81"/>
                    <a:gd name="T5" fmla="*/ 43 h 84"/>
                    <a:gd name="T6" fmla="*/ 54 w 81"/>
                    <a:gd name="T7" fmla="*/ 29 h 84"/>
                    <a:gd name="T8" fmla="*/ 40 w 81"/>
                    <a:gd name="T9" fmla="*/ 0 h 84"/>
                    <a:gd name="T10" fmla="*/ 26 w 81"/>
                    <a:gd name="T11" fmla="*/ 29 h 84"/>
                    <a:gd name="T12" fmla="*/ 0 w 81"/>
                    <a:gd name="T13" fmla="*/ 43 h 84"/>
                    <a:gd name="T14" fmla="*/ 26 w 81"/>
                    <a:gd name="T15" fmla="*/ 58 h 84"/>
                    <a:gd name="T16" fmla="*/ 40 w 81"/>
                    <a:gd name="T1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1" h="84">
                      <a:moveTo>
                        <a:pt x="40" y="84"/>
                      </a:moveTo>
                      <a:lnTo>
                        <a:pt x="54" y="58"/>
                      </a:lnTo>
                      <a:lnTo>
                        <a:pt x="81" y="43"/>
                      </a:lnTo>
                      <a:lnTo>
                        <a:pt x="54" y="29"/>
                      </a:lnTo>
                      <a:lnTo>
                        <a:pt x="40" y="0"/>
                      </a:lnTo>
                      <a:lnTo>
                        <a:pt x="26" y="29"/>
                      </a:lnTo>
                      <a:lnTo>
                        <a:pt x="0" y="43"/>
                      </a:lnTo>
                      <a:lnTo>
                        <a:pt x="26" y="58"/>
                      </a:lnTo>
                      <a:lnTo>
                        <a:pt x="4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</p:grpSp>
          <p:sp>
            <p:nvSpPr>
              <p:cNvPr id="41" name="任意多边形: 形状 40"/>
              <p:cNvSpPr/>
              <p:nvPr/>
            </p:nvSpPr>
            <p:spPr bwMode="auto">
              <a:xfrm>
                <a:off x="6325645" y="3661418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2" name="任意多边形: 形状 41"/>
              <p:cNvSpPr/>
              <p:nvPr/>
            </p:nvSpPr>
            <p:spPr bwMode="auto">
              <a:xfrm>
                <a:off x="6737096" y="3661418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3" name="任意多边形: 形状 42"/>
              <p:cNvSpPr/>
              <p:nvPr/>
            </p:nvSpPr>
            <p:spPr bwMode="auto">
              <a:xfrm>
                <a:off x="6530181" y="3435477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7148547" y="3661418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7559998" y="3661418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7353083" y="3435477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7" name="任意多边形: 形状 46"/>
              <p:cNvSpPr/>
              <p:nvPr/>
            </p:nvSpPr>
            <p:spPr bwMode="auto">
              <a:xfrm>
                <a:off x="6944320" y="3436666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8" name="任意多边形: 形状 47"/>
              <p:cNvSpPr/>
              <p:nvPr/>
            </p:nvSpPr>
            <p:spPr bwMode="auto">
              <a:xfrm>
                <a:off x="6735392" y="3196795"/>
                <a:ext cx="374586" cy="187888"/>
              </a:xfrm>
              <a:custGeom>
                <a:avLst/>
                <a:gdLst>
                  <a:gd name="T0" fmla="*/ 114 w 132"/>
                  <a:gd name="T1" fmla="*/ 9 h 66"/>
                  <a:gd name="T2" fmla="*/ 100 w 132"/>
                  <a:gd name="T3" fmla="*/ 0 h 66"/>
                  <a:gd name="T4" fmla="*/ 32 w 132"/>
                  <a:gd name="T5" fmla="*/ 0 h 66"/>
                  <a:gd name="T6" fmla="*/ 18 w 132"/>
                  <a:gd name="T7" fmla="*/ 9 h 66"/>
                  <a:gd name="T8" fmla="*/ 2 w 132"/>
                  <a:gd name="T9" fmla="*/ 57 h 66"/>
                  <a:gd name="T10" fmla="*/ 8 w 132"/>
                  <a:gd name="T11" fmla="*/ 66 h 66"/>
                  <a:gd name="T12" fmla="*/ 124 w 132"/>
                  <a:gd name="T13" fmla="*/ 66 h 66"/>
                  <a:gd name="T14" fmla="*/ 130 w 132"/>
                  <a:gd name="T15" fmla="*/ 57 h 66"/>
                  <a:gd name="T16" fmla="*/ 114 w 132"/>
                  <a:gd name="T17" fmla="*/ 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14" y="9"/>
                    </a:moveTo>
                    <a:cubicBezTo>
                      <a:pt x="112" y="4"/>
                      <a:pt x="106" y="0"/>
                      <a:pt x="1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8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0" y="57"/>
                    </a:cubicBezTo>
                    <a:lnTo>
                      <a:pt x="11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7146843" y="3196795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50" name="任意多边形: 形状 49"/>
              <p:cNvSpPr/>
              <p:nvPr/>
            </p:nvSpPr>
            <p:spPr bwMode="auto">
              <a:xfrm>
                <a:off x="6939928" y="2970854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51" name="任意多边形: 形状 50"/>
              <p:cNvSpPr/>
              <p:nvPr/>
            </p:nvSpPr>
            <p:spPr bwMode="auto">
              <a:xfrm>
                <a:off x="7968505" y="3661418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52" name="任意多边形: 形状 51"/>
              <p:cNvSpPr/>
              <p:nvPr/>
            </p:nvSpPr>
            <p:spPr bwMode="auto">
              <a:xfrm>
                <a:off x="7761590" y="3435477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53" name="任意多边形: 形状 52"/>
              <p:cNvSpPr/>
              <p:nvPr/>
            </p:nvSpPr>
            <p:spPr bwMode="auto">
              <a:xfrm>
                <a:off x="7555350" y="3196795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54" name="任意多边形: 形状 53"/>
              <p:cNvSpPr/>
              <p:nvPr/>
            </p:nvSpPr>
            <p:spPr bwMode="auto">
              <a:xfrm>
                <a:off x="7348435" y="2970854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55" name="任意多边形: 形状 54"/>
              <p:cNvSpPr/>
              <p:nvPr/>
            </p:nvSpPr>
            <p:spPr bwMode="auto">
              <a:xfrm>
                <a:off x="7155318" y="2748943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56" name="任意多边形: 形状 55"/>
              <p:cNvSpPr/>
              <p:nvPr/>
            </p:nvSpPr>
            <p:spPr bwMode="auto">
              <a:xfrm>
                <a:off x="8375939" y="3652268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57" name="任意多边形: 形状 56"/>
              <p:cNvSpPr/>
              <p:nvPr/>
            </p:nvSpPr>
            <p:spPr bwMode="auto">
              <a:xfrm>
                <a:off x="8169024" y="3426327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58" name="任意多边形: 形状 57"/>
              <p:cNvSpPr/>
              <p:nvPr/>
            </p:nvSpPr>
            <p:spPr bwMode="auto">
              <a:xfrm>
                <a:off x="7962784" y="3187645"/>
                <a:ext cx="374586" cy="187888"/>
              </a:xfrm>
              <a:custGeom>
                <a:avLst/>
                <a:gdLst>
                  <a:gd name="T0" fmla="*/ 131 w 132"/>
                  <a:gd name="T1" fmla="*/ 57 h 66"/>
                  <a:gd name="T2" fmla="*/ 114 w 132"/>
                  <a:gd name="T3" fmla="*/ 9 h 66"/>
                  <a:gd name="T4" fmla="*/ 101 w 132"/>
                  <a:gd name="T5" fmla="*/ 0 h 66"/>
                  <a:gd name="T6" fmla="*/ 32 w 132"/>
                  <a:gd name="T7" fmla="*/ 0 h 66"/>
                  <a:gd name="T8" fmla="*/ 19 w 132"/>
                  <a:gd name="T9" fmla="*/ 9 h 66"/>
                  <a:gd name="T10" fmla="*/ 2 w 132"/>
                  <a:gd name="T11" fmla="*/ 57 h 66"/>
                  <a:gd name="T12" fmla="*/ 8 w 132"/>
                  <a:gd name="T13" fmla="*/ 66 h 66"/>
                  <a:gd name="T14" fmla="*/ 124 w 132"/>
                  <a:gd name="T15" fmla="*/ 66 h 66"/>
                  <a:gd name="T16" fmla="*/ 131 w 132"/>
                  <a:gd name="T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66">
                    <a:moveTo>
                      <a:pt x="131" y="57"/>
                    </a:move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6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6" y="0"/>
                      <a:pt x="20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8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9" y="66"/>
                      <a:pt x="132" y="62"/>
                      <a:pt x="131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59" name="任意多边形: 形状 58"/>
              <p:cNvSpPr/>
              <p:nvPr/>
            </p:nvSpPr>
            <p:spPr bwMode="auto">
              <a:xfrm>
                <a:off x="7755869" y="2961704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60" name="任意多边形: 形状 59"/>
              <p:cNvSpPr/>
              <p:nvPr/>
            </p:nvSpPr>
            <p:spPr bwMode="auto">
              <a:xfrm>
                <a:off x="7562752" y="2739793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sp>
            <p:nvSpPr>
              <p:cNvPr id="61" name="任意多边形: 形状 60"/>
              <p:cNvSpPr/>
              <p:nvPr/>
            </p:nvSpPr>
            <p:spPr bwMode="auto">
              <a:xfrm>
                <a:off x="7358032" y="2519310"/>
                <a:ext cx="376965" cy="189077"/>
              </a:xfrm>
              <a:custGeom>
                <a:avLst/>
                <a:gdLst>
                  <a:gd name="T0" fmla="*/ 9 w 133"/>
                  <a:gd name="T1" fmla="*/ 66 h 66"/>
                  <a:gd name="T2" fmla="*/ 124 w 133"/>
                  <a:gd name="T3" fmla="*/ 66 h 66"/>
                  <a:gd name="T4" fmla="*/ 131 w 133"/>
                  <a:gd name="T5" fmla="*/ 57 h 66"/>
                  <a:gd name="T6" fmla="*/ 114 w 133"/>
                  <a:gd name="T7" fmla="*/ 9 h 66"/>
                  <a:gd name="T8" fmla="*/ 101 w 133"/>
                  <a:gd name="T9" fmla="*/ 0 h 66"/>
                  <a:gd name="T10" fmla="*/ 32 w 133"/>
                  <a:gd name="T11" fmla="*/ 0 h 66"/>
                  <a:gd name="T12" fmla="*/ 19 w 133"/>
                  <a:gd name="T13" fmla="*/ 9 h 66"/>
                  <a:gd name="T14" fmla="*/ 2 w 133"/>
                  <a:gd name="T15" fmla="*/ 57 h 66"/>
                  <a:gd name="T16" fmla="*/ 9 w 133"/>
                  <a:gd name="T1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3" h="66">
                    <a:moveTo>
                      <a:pt x="9" y="66"/>
                    </a:moveTo>
                    <a:cubicBezTo>
                      <a:pt x="124" y="66"/>
                      <a:pt x="124" y="66"/>
                      <a:pt x="124" y="66"/>
                    </a:cubicBezTo>
                    <a:cubicBezTo>
                      <a:pt x="130" y="66"/>
                      <a:pt x="133" y="62"/>
                      <a:pt x="131" y="57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2" y="4"/>
                      <a:pt x="107" y="0"/>
                      <a:pt x="10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1" y="4"/>
                      <a:pt x="19" y="9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2"/>
                      <a:pt x="3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  <p:grpSp>
            <p:nvGrpSpPr>
              <p:cNvPr id="62" name="组合 61"/>
              <p:cNvGrpSpPr/>
              <p:nvPr/>
            </p:nvGrpSpPr>
            <p:grpSpPr>
              <a:xfrm>
                <a:off x="7791063" y="2062361"/>
                <a:ext cx="217618" cy="231887"/>
                <a:chOff x="6651998" y="2093912"/>
                <a:chExt cx="217618" cy="231887"/>
              </a:xfrm>
              <a:grpFill/>
            </p:grpSpPr>
            <p:sp>
              <p:nvSpPr>
                <p:cNvPr id="63" name="任意多边形: 形状 62"/>
                <p:cNvSpPr/>
                <p:nvPr/>
              </p:nvSpPr>
              <p:spPr bwMode="auto">
                <a:xfrm>
                  <a:off x="6705511" y="2162884"/>
                  <a:ext cx="164105" cy="162915"/>
                </a:xfrm>
                <a:custGeom>
                  <a:avLst/>
                  <a:gdLst>
                    <a:gd name="T0" fmla="*/ 45 w 138"/>
                    <a:gd name="T1" fmla="*/ 91 h 137"/>
                    <a:gd name="T2" fmla="*/ 69 w 138"/>
                    <a:gd name="T3" fmla="*/ 137 h 137"/>
                    <a:gd name="T4" fmla="*/ 93 w 138"/>
                    <a:gd name="T5" fmla="*/ 91 h 137"/>
                    <a:gd name="T6" fmla="*/ 138 w 138"/>
                    <a:gd name="T7" fmla="*/ 67 h 137"/>
                    <a:gd name="T8" fmla="*/ 93 w 138"/>
                    <a:gd name="T9" fmla="*/ 43 h 137"/>
                    <a:gd name="T10" fmla="*/ 69 w 138"/>
                    <a:gd name="T11" fmla="*/ 0 h 137"/>
                    <a:gd name="T12" fmla="*/ 45 w 138"/>
                    <a:gd name="T13" fmla="*/ 43 h 137"/>
                    <a:gd name="T14" fmla="*/ 0 w 138"/>
                    <a:gd name="T15" fmla="*/ 67 h 137"/>
                    <a:gd name="T16" fmla="*/ 45 w 138"/>
                    <a:gd name="T17" fmla="*/ 91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137">
                      <a:moveTo>
                        <a:pt x="45" y="91"/>
                      </a:moveTo>
                      <a:lnTo>
                        <a:pt x="69" y="137"/>
                      </a:lnTo>
                      <a:lnTo>
                        <a:pt x="93" y="91"/>
                      </a:lnTo>
                      <a:lnTo>
                        <a:pt x="138" y="67"/>
                      </a:lnTo>
                      <a:lnTo>
                        <a:pt x="93" y="43"/>
                      </a:lnTo>
                      <a:lnTo>
                        <a:pt x="69" y="0"/>
                      </a:lnTo>
                      <a:lnTo>
                        <a:pt x="45" y="43"/>
                      </a:lnTo>
                      <a:lnTo>
                        <a:pt x="0" y="67"/>
                      </a:lnTo>
                      <a:lnTo>
                        <a:pt x="45" y="9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  <p:sp>
              <p:nvSpPr>
                <p:cNvPr id="64" name="任意多边形: 形状 63"/>
                <p:cNvSpPr/>
                <p:nvPr/>
              </p:nvSpPr>
              <p:spPr bwMode="auto">
                <a:xfrm>
                  <a:off x="6651998" y="2093912"/>
                  <a:ext cx="96322" cy="99890"/>
                </a:xfrm>
                <a:custGeom>
                  <a:avLst/>
                  <a:gdLst>
                    <a:gd name="T0" fmla="*/ 40 w 81"/>
                    <a:gd name="T1" fmla="*/ 84 h 84"/>
                    <a:gd name="T2" fmla="*/ 54 w 81"/>
                    <a:gd name="T3" fmla="*/ 58 h 84"/>
                    <a:gd name="T4" fmla="*/ 81 w 81"/>
                    <a:gd name="T5" fmla="*/ 43 h 84"/>
                    <a:gd name="T6" fmla="*/ 54 w 81"/>
                    <a:gd name="T7" fmla="*/ 29 h 84"/>
                    <a:gd name="T8" fmla="*/ 40 w 81"/>
                    <a:gd name="T9" fmla="*/ 0 h 84"/>
                    <a:gd name="T10" fmla="*/ 26 w 81"/>
                    <a:gd name="T11" fmla="*/ 29 h 84"/>
                    <a:gd name="T12" fmla="*/ 0 w 81"/>
                    <a:gd name="T13" fmla="*/ 43 h 84"/>
                    <a:gd name="T14" fmla="*/ 26 w 81"/>
                    <a:gd name="T15" fmla="*/ 58 h 84"/>
                    <a:gd name="T16" fmla="*/ 40 w 81"/>
                    <a:gd name="T1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1" h="84">
                      <a:moveTo>
                        <a:pt x="40" y="84"/>
                      </a:moveTo>
                      <a:lnTo>
                        <a:pt x="54" y="58"/>
                      </a:lnTo>
                      <a:lnTo>
                        <a:pt x="81" y="43"/>
                      </a:lnTo>
                      <a:lnTo>
                        <a:pt x="54" y="29"/>
                      </a:lnTo>
                      <a:lnTo>
                        <a:pt x="40" y="0"/>
                      </a:lnTo>
                      <a:lnTo>
                        <a:pt x="26" y="29"/>
                      </a:lnTo>
                      <a:lnTo>
                        <a:pt x="0" y="43"/>
                      </a:lnTo>
                      <a:lnTo>
                        <a:pt x="26" y="58"/>
                      </a:lnTo>
                      <a:lnTo>
                        <a:pt x="40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010"/>
                </a:p>
              </p:txBody>
            </p:sp>
          </p:grpSp>
        </p:grpSp>
      </p:grpSp>
      <p:grpSp>
        <p:nvGrpSpPr>
          <p:cNvPr id="120" name="组合 119"/>
          <p:cNvGrpSpPr/>
          <p:nvPr/>
        </p:nvGrpSpPr>
        <p:grpSpPr>
          <a:xfrm>
            <a:off x="446077" y="3381069"/>
            <a:ext cx="1676810" cy="742069"/>
            <a:chOff x="1417544" y="3325188"/>
            <a:chExt cx="2241974" cy="992180"/>
          </a:xfrm>
        </p:grpSpPr>
        <p:sp>
          <p:nvSpPr>
            <p:cNvPr id="121" name="矩形 120"/>
            <p:cNvSpPr/>
            <p:nvPr/>
          </p:nvSpPr>
          <p:spPr>
            <a:xfrm>
              <a:off x="1495764" y="3677811"/>
              <a:ext cx="2085534" cy="6395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1417544" y="3325188"/>
              <a:ext cx="2241974" cy="37258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标题添加</a:t>
              </a: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2582264" y="3381069"/>
            <a:ext cx="1676810" cy="742069"/>
            <a:chOff x="1417544" y="3325188"/>
            <a:chExt cx="2241974" cy="992180"/>
          </a:xfrm>
        </p:grpSpPr>
        <p:sp>
          <p:nvSpPr>
            <p:cNvPr id="124" name="矩形 123"/>
            <p:cNvSpPr/>
            <p:nvPr/>
          </p:nvSpPr>
          <p:spPr>
            <a:xfrm>
              <a:off x="1495764" y="3677811"/>
              <a:ext cx="2085534" cy="6395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1417544" y="3325188"/>
              <a:ext cx="2241974" cy="37258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标题添加</a:t>
              </a: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4768481" y="3381069"/>
            <a:ext cx="1676810" cy="742069"/>
            <a:chOff x="1417544" y="3325188"/>
            <a:chExt cx="2241974" cy="992180"/>
          </a:xfrm>
        </p:grpSpPr>
        <p:sp>
          <p:nvSpPr>
            <p:cNvPr id="127" name="矩形 126"/>
            <p:cNvSpPr/>
            <p:nvPr/>
          </p:nvSpPr>
          <p:spPr>
            <a:xfrm>
              <a:off x="1495764" y="3677811"/>
              <a:ext cx="2085534" cy="6395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1417544" y="3325188"/>
              <a:ext cx="2241974" cy="37258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标题添加</a:t>
              </a: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6915324" y="3381069"/>
            <a:ext cx="1676810" cy="742069"/>
            <a:chOff x="1417544" y="3325188"/>
            <a:chExt cx="2241974" cy="992180"/>
          </a:xfrm>
        </p:grpSpPr>
        <p:sp>
          <p:nvSpPr>
            <p:cNvPr id="130" name="矩形 129"/>
            <p:cNvSpPr/>
            <p:nvPr/>
          </p:nvSpPr>
          <p:spPr>
            <a:xfrm>
              <a:off x="1495764" y="3677811"/>
              <a:ext cx="2085534" cy="6395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4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1417544" y="3325188"/>
              <a:ext cx="2241974" cy="37258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标题添加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4447350" y="120359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Line 21"/>
          <p:cNvSpPr>
            <a:spLocks noChangeShapeType="1"/>
          </p:cNvSpPr>
          <p:nvPr/>
        </p:nvSpPr>
        <p:spPr bwMode="auto">
          <a:xfrm>
            <a:off x="4447350" y="120359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31783" y="2491066"/>
            <a:ext cx="51227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15" name="TextBox 11"/>
          <p:cNvSpPr txBox="1"/>
          <p:nvPr/>
        </p:nvSpPr>
        <p:spPr>
          <a:xfrm flipH="1">
            <a:off x="611560" y="1452181"/>
            <a:ext cx="33290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04</a:t>
            </a:r>
            <a:endParaRPr lang="id-ID" sz="80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1406771"/>
            <a:ext cx="4065579" cy="30371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751076" y="1545636"/>
            <a:ext cx="1562751" cy="2502021"/>
            <a:chOff x="751076" y="1545636"/>
            <a:chExt cx="1562751" cy="2502021"/>
          </a:xfrm>
        </p:grpSpPr>
        <p:sp>
          <p:nvSpPr>
            <p:cNvPr id="4" name="Freeform: Shape 1"/>
            <p:cNvSpPr/>
            <p:nvPr/>
          </p:nvSpPr>
          <p:spPr bwMode="auto">
            <a:xfrm>
              <a:off x="853225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2"/>
            <p:cNvSpPr/>
            <p:nvPr/>
          </p:nvSpPr>
          <p:spPr bwMode="auto">
            <a:xfrm>
              <a:off x="1005202" y="1545636"/>
              <a:ext cx="1053876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583565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</a:p>
          </p:txBody>
        </p:sp>
        <p:sp>
          <p:nvSpPr>
            <p:cNvPr id="6" name="Freeform: Shape 3"/>
            <p:cNvSpPr/>
            <p:nvPr/>
          </p:nvSpPr>
          <p:spPr bwMode="auto">
            <a:xfrm>
              <a:off x="1076208" y="1817825"/>
              <a:ext cx="911865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4865">
                <a:defRPr/>
              </a:pPr>
              <a:r>
                <a:rPr lang="zh-CN" altLang="en-US" sz="1200"/>
                <a:t>标题文本预设</a:t>
              </a:r>
            </a:p>
          </p:txBody>
        </p:sp>
        <p:sp>
          <p:nvSpPr>
            <p:cNvPr id="7" name="Freeform: Shape 4"/>
            <p:cNvSpPr/>
            <p:nvPr/>
          </p:nvSpPr>
          <p:spPr bwMode="auto">
            <a:xfrm>
              <a:off x="751076" y="3516359"/>
              <a:ext cx="1562751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4D4E4C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rgbClr val="4D4E4C"/>
                  </a:solidFill>
                </a:rPr>
                <a:t>内容</a:t>
              </a:r>
              <a:endParaRPr lang="en-US" altLang="zh-CN" sz="1050" dirty="0">
                <a:solidFill>
                  <a:srgbClr val="4D4E4C"/>
                </a:solidFill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4D4E4C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rgbClr val="4D4E4C"/>
                  </a:solidFill>
                </a:rPr>
                <a:t>内容</a:t>
              </a:r>
              <a:endParaRPr lang="zh-CN" altLang="en-US" sz="1050" dirty="0">
                <a:solidFill>
                  <a:srgbClr val="4D4E4C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777234" y="1545636"/>
            <a:ext cx="1562752" cy="2502021"/>
            <a:chOff x="2777234" y="1545636"/>
            <a:chExt cx="1562752" cy="2502021"/>
          </a:xfrm>
        </p:grpSpPr>
        <p:sp>
          <p:nvSpPr>
            <p:cNvPr id="8" name="Freeform: Shape 5"/>
            <p:cNvSpPr/>
            <p:nvPr/>
          </p:nvSpPr>
          <p:spPr bwMode="auto">
            <a:xfrm>
              <a:off x="2880006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6"/>
            <p:cNvSpPr/>
            <p:nvPr/>
          </p:nvSpPr>
          <p:spPr bwMode="auto">
            <a:xfrm>
              <a:off x="3055652" y="1545636"/>
              <a:ext cx="1006539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583565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</a:p>
          </p:txBody>
        </p:sp>
        <p:sp>
          <p:nvSpPr>
            <p:cNvPr id="10" name="Freeform: Shape 7"/>
            <p:cNvSpPr/>
            <p:nvPr/>
          </p:nvSpPr>
          <p:spPr bwMode="auto">
            <a:xfrm>
              <a:off x="2941669" y="1817825"/>
              <a:ext cx="1233883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4865">
                <a:defRPr/>
              </a:pPr>
              <a:r>
                <a:rPr lang="zh-CN" altLang="en-US" sz="1200"/>
                <a:t>标题文本预设</a:t>
              </a:r>
            </a:p>
          </p:txBody>
        </p:sp>
        <p:sp>
          <p:nvSpPr>
            <p:cNvPr id="11" name="Freeform: Shape 8"/>
            <p:cNvSpPr/>
            <p:nvPr/>
          </p:nvSpPr>
          <p:spPr bwMode="auto">
            <a:xfrm>
              <a:off x="2777234" y="3516359"/>
              <a:ext cx="1562752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4D4E4C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rgbClr val="4D4E4C"/>
                  </a:solidFill>
                </a:rPr>
                <a:t>内容</a:t>
              </a:r>
              <a:endParaRPr lang="en-US" altLang="zh-CN" sz="1050" dirty="0">
                <a:solidFill>
                  <a:srgbClr val="4D4E4C"/>
                </a:solidFill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4D4E4C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rgbClr val="4D4E4C"/>
                  </a:solidFill>
                </a:rPr>
                <a:t>内容</a:t>
              </a:r>
              <a:endParaRPr lang="zh-CN" altLang="en-US" sz="1050" dirty="0">
                <a:solidFill>
                  <a:srgbClr val="4D4E4C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804015" y="1545636"/>
            <a:ext cx="1562752" cy="2502021"/>
            <a:chOff x="4804015" y="1545636"/>
            <a:chExt cx="1562752" cy="2502021"/>
          </a:xfrm>
        </p:grpSpPr>
        <p:sp>
          <p:nvSpPr>
            <p:cNvPr id="12" name="Freeform: Shape 9"/>
            <p:cNvSpPr/>
            <p:nvPr/>
          </p:nvSpPr>
          <p:spPr bwMode="auto">
            <a:xfrm>
              <a:off x="4906164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0"/>
            <p:cNvSpPr/>
            <p:nvPr/>
          </p:nvSpPr>
          <p:spPr bwMode="auto">
            <a:xfrm>
              <a:off x="5077450" y="1545636"/>
              <a:ext cx="1015259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583565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</a:p>
          </p:txBody>
        </p:sp>
        <p:sp>
          <p:nvSpPr>
            <p:cNvPr id="14" name="Freeform: Shape 11"/>
            <p:cNvSpPr/>
            <p:nvPr/>
          </p:nvSpPr>
          <p:spPr bwMode="auto">
            <a:xfrm>
              <a:off x="5078074" y="1817825"/>
              <a:ext cx="1014636" cy="159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4865">
                <a:defRPr/>
              </a:pPr>
              <a:r>
                <a:rPr lang="zh-CN" altLang="en-US" sz="1200"/>
                <a:t>标题文本预设</a:t>
              </a:r>
            </a:p>
          </p:txBody>
        </p:sp>
        <p:sp>
          <p:nvSpPr>
            <p:cNvPr id="15" name="Freeform: Shape 12"/>
            <p:cNvSpPr/>
            <p:nvPr/>
          </p:nvSpPr>
          <p:spPr bwMode="auto">
            <a:xfrm>
              <a:off x="4804015" y="3516359"/>
              <a:ext cx="1562752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4D4E4C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rgbClr val="4D4E4C"/>
                  </a:solidFill>
                </a:rPr>
                <a:t>内容</a:t>
              </a:r>
              <a:endParaRPr lang="en-US" altLang="zh-CN" sz="1050" dirty="0">
                <a:solidFill>
                  <a:srgbClr val="4D4E4C"/>
                </a:solidFill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4D4E4C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rgbClr val="4D4E4C"/>
                  </a:solidFill>
                </a:rPr>
                <a:t>内容</a:t>
              </a:r>
              <a:endParaRPr lang="zh-CN" altLang="en-US" sz="1050" dirty="0">
                <a:solidFill>
                  <a:srgbClr val="4D4E4C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830174" y="1545636"/>
            <a:ext cx="1562751" cy="2502021"/>
            <a:chOff x="6830174" y="1545636"/>
            <a:chExt cx="1562751" cy="2502021"/>
          </a:xfrm>
        </p:grpSpPr>
        <p:sp>
          <p:nvSpPr>
            <p:cNvPr id="16" name="Freeform: Shape 13"/>
            <p:cNvSpPr/>
            <p:nvPr/>
          </p:nvSpPr>
          <p:spPr bwMode="auto">
            <a:xfrm>
              <a:off x="6932945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4"/>
            <p:cNvSpPr/>
            <p:nvPr/>
          </p:nvSpPr>
          <p:spPr bwMode="auto">
            <a:xfrm>
              <a:off x="7104231" y="1545636"/>
              <a:ext cx="1015259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 defTabSz="583565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</a:p>
          </p:txBody>
        </p:sp>
        <p:sp>
          <p:nvSpPr>
            <p:cNvPr id="18" name="Freeform: Shape 15"/>
            <p:cNvSpPr/>
            <p:nvPr/>
          </p:nvSpPr>
          <p:spPr bwMode="auto">
            <a:xfrm>
              <a:off x="7064991" y="1817825"/>
              <a:ext cx="1093739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4865">
                <a:defRPr/>
              </a:pPr>
              <a:r>
                <a:rPr lang="zh-CN" altLang="en-US" sz="1200"/>
                <a:t>标题文本预设</a:t>
              </a:r>
            </a:p>
          </p:txBody>
        </p:sp>
        <p:sp>
          <p:nvSpPr>
            <p:cNvPr id="19" name="Freeform: Shape 16"/>
            <p:cNvSpPr/>
            <p:nvPr/>
          </p:nvSpPr>
          <p:spPr bwMode="auto">
            <a:xfrm>
              <a:off x="6830174" y="3516359"/>
              <a:ext cx="1562751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4D4E4C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rgbClr val="4D4E4C"/>
                  </a:solidFill>
                </a:rPr>
                <a:t>内容</a:t>
              </a:r>
              <a:endParaRPr lang="en-US" altLang="zh-CN" sz="1050" dirty="0">
                <a:solidFill>
                  <a:srgbClr val="4D4E4C"/>
                </a:solidFill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rgbClr val="4D4E4C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rgbClr val="4D4E4C"/>
                  </a:solidFill>
                </a:rPr>
                <a:t>内容</a:t>
              </a:r>
              <a:endParaRPr lang="zh-CN" altLang="en-US" sz="1050" dirty="0">
                <a:solidFill>
                  <a:srgbClr val="4D4E4C"/>
                </a:solidFill>
              </a:endParaRPr>
            </a:p>
          </p:txBody>
        </p:sp>
      </p:grpSp>
      <p:sp>
        <p:nvSpPr>
          <p:cNvPr id="24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363323" y="1325667"/>
            <a:ext cx="7205544" cy="494227"/>
            <a:chOff x="1805847" y="1772480"/>
            <a:chExt cx="9634154" cy="660806"/>
          </a:xfrm>
        </p:grpSpPr>
        <p:grpSp>
          <p:nvGrpSpPr>
            <p:cNvPr id="48" name="Group 31"/>
            <p:cNvGrpSpPr/>
            <p:nvPr/>
          </p:nvGrpSpPr>
          <p:grpSpPr>
            <a:xfrm>
              <a:off x="1805847" y="1772480"/>
              <a:ext cx="7195684" cy="638549"/>
              <a:chOff x="1721944" y="1598308"/>
              <a:chExt cx="7195684" cy="638549"/>
            </a:xfrm>
          </p:grpSpPr>
          <p:sp>
            <p:nvSpPr>
              <p:cNvPr id="51" name="Parallelogram 3"/>
              <p:cNvSpPr/>
              <p:nvPr/>
            </p:nvSpPr>
            <p:spPr>
              <a:xfrm>
                <a:off x="1721944" y="1598308"/>
                <a:ext cx="7195684" cy="638549"/>
              </a:xfrm>
              <a:prstGeom prst="parallelogram">
                <a:avLst>
                  <a:gd name="adj" fmla="val 93224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895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Freeform: Shape 12"/>
              <p:cNvSpPr/>
              <p:nvPr/>
            </p:nvSpPr>
            <p:spPr>
              <a:xfrm flipH="1">
                <a:off x="7732450" y="1714122"/>
                <a:ext cx="589285" cy="406920"/>
              </a:xfrm>
              <a:custGeom>
                <a:avLst/>
                <a:gdLst>
                  <a:gd name="connsiteX0" fmla="*/ 271918 w 429429"/>
                  <a:gd name="connsiteY0" fmla="*/ 270401 h 296532"/>
                  <a:gd name="connsiteX1" fmla="*/ 271918 w 429429"/>
                  <a:gd name="connsiteY1" fmla="*/ 287244 h 296532"/>
                  <a:gd name="connsiteX2" fmla="*/ 157510 w 429429"/>
                  <a:gd name="connsiteY2" fmla="*/ 287244 h 296532"/>
                  <a:gd name="connsiteX3" fmla="*/ 157510 w 429429"/>
                  <a:gd name="connsiteY3" fmla="*/ 270401 h 296532"/>
                  <a:gd name="connsiteX4" fmla="*/ 429429 w 429429"/>
                  <a:gd name="connsiteY4" fmla="*/ 261113 h 296532"/>
                  <a:gd name="connsiteX5" fmla="*/ 0 w 429429"/>
                  <a:gd name="connsiteY5" fmla="*/ 261113 h 296532"/>
                  <a:gd name="connsiteX6" fmla="*/ 0 w 429429"/>
                  <a:gd name="connsiteY6" fmla="*/ 278453 h 296532"/>
                  <a:gd name="connsiteX7" fmla="*/ 13794 w 429429"/>
                  <a:gd name="connsiteY7" fmla="*/ 296532 h 296532"/>
                  <a:gd name="connsiteX8" fmla="*/ 415635 w 429429"/>
                  <a:gd name="connsiteY8" fmla="*/ 296532 h 296532"/>
                  <a:gd name="connsiteX9" fmla="*/ 429429 w 429429"/>
                  <a:gd name="connsiteY9" fmla="*/ 278453 h 296532"/>
                  <a:gd name="connsiteX10" fmla="*/ 335480 w 429429"/>
                  <a:gd name="connsiteY10" fmla="*/ 29961 h 296532"/>
                  <a:gd name="connsiteX11" fmla="*/ 335480 w 429429"/>
                  <a:gd name="connsiteY11" fmla="*/ 212544 h 296532"/>
                  <a:gd name="connsiteX12" fmla="*/ 93950 w 429429"/>
                  <a:gd name="connsiteY12" fmla="*/ 212544 h 296532"/>
                  <a:gd name="connsiteX13" fmla="*/ 93950 w 429429"/>
                  <a:gd name="connsiteY13" fmla="*/ 29961 h 296532"/>
                  <a:gd name="connsiteX14" fmla="*/ 331609 w 429429"/>
                  <a:gd name="connsiteY14" fmla="*/ 0 h 296532"/>
                  <a:gd name="connsiteX15" fmla="*/ 97821 w 429429"/>
                  <a:gd name="connsiteY15" fmla="*/ 0 h 296532"/>
                  <a:gd name="connsiteX16" fmla="*/ 57403 w 429429"/>
                  <a:gd name="connsiteY16" fmla="*/ 40418 h 296532"/>
                  <a:gd name="connsiteX17" fmla="*/ 57403 w 429429"/>
                  <a:gd name="connsiteY17" fmla="*/ 202087 h 296532"/>
                  <a:gd name="connsiteX18" fmla="*/ 97821 w 429429"/>
                  <a:gd name="connsiteY18" fmla="*/ 242505 h 296532"/>
                  <a:gd name="connsiteX19" fmla="*/ 331609 w 429429"/>
                  <a:gd name="connsiteY19" fmla="*/ 242505 h 296532"/>
                  <a:gd name="connsiteX20" fmla="*/ 372027 w 429429"/>
                  <a:gd name="connsiteY20" fmla="*/ 202087 h 296532"/>
                  <a:gd name="connsiteX21" fmla="*/ 372027 w 429429"/>
                  <a:gd name="connsiteY21" fmla="*/ 40418 h 296532"/>
                  <a:gd name="connsiteX22" fmla="*/ 331609 w 429429"/>
                  <a:gd name="connsiteY22" fmla="*/ 0 h 296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29429" h="296532">
                    <a:moveTo>
                      <a:pt x="271918" y="270401"/>
                    </a:moveTo>
                    <a:lnTo>
                      <a:pt x="271918" y="287244"/>
                    </a:lnTo>
                    <a:lnTo>
                      <a:pt x="157510" y="287244"/>
                    </a:lnTo>
                    <a:lnTo>
                      <a:pt x="157510" y="270401"/>
                    </a:lnTo>
                    <a:close/>
                    <a:moveTo>
                      <a:pt x="429429" y="261113"/>
                    </a:moveTo>
                    <a:lnTo>
                      <a:pt x="0" y="261113"/>
                    </a:lnTo>
                    <a:lnTo>
                      <a:pt x="0" y="278453"/>
                    </a:lnTo>
                    <a:cubicBezTo>
                      <a:pt x="0" y="288438"/>
                      <a:pt x="6176" y="296532"/>
                      <a:pt x="13794" y="296532"/>
                    </a:cubicBezTo>
                    <a:lnTo>
                      <a:pt x="415635" y="296532"/>
                    </a:lnTo>
                    <a:cubicBezTo>
                      <a:pt x="423253" y="296532"/>
                      <a:pt x="429429" y="288438"/>
                      <a:pt x="429429" y="278453"/>
                    </a:cubicBezTo>
                    <a:close/>
                    <a:moveTo>
                      <a:pt x="335480" y="29961"/>
                    </a:moveTo>
                    <a:lnTo>
                      <a:pt x="335480" y="212544"/>
                    </a:lnTo>
                    <a:lnTo>
                      <a:pt x="93950" y="212544"/>
                    </a:lnTo>
                    <a:lnTo>
                      <a:pt x="93950" y="29961"/>
                    </a:lnTo>
                    <a:close/>
                    <a:moveTo>
                      <a:pt x="331609" y="0"/>
                    </a:moveTo>
                    <a:lnTo>
                      <a:pt x="97821" y="0"/>
                    </a:lnTo>
                    <a:cubicBezTo>
                      <a:pt x="75499" y="0"/>
                      <a:pt x="57403" y="18096"/>
                      <a:pt x="57403" y="40418"/>
                    </a:cubicBezTo>
                    <a:lnTo>
                      <a:pt x="57403" y="202087"/>
                    </a:lnTo>
                    <a:cubicBezTo>
                      <a:pt x="57403" y="224409"/>
                      <a:pt x="75499" y="242505"/>
                      <a:pt x="97821" y="242505"/>
                    </a:cubicBezTo>
                    <a:lnTo>
                      <a:pt x="331609" y="242505"/>
                    </a:lnTo>
                    <a:cubicBezTo>
                      <a:pt x="353931" y="242505"/>
                      <a:pt x="372027" y="224409"/>
                      <a:pt x="372027" y="202087"/>
                    </a:cubicBezTo>
                    <a:lnTo>
                      <a:pt x="372027" y="40418"/>
                    </a:lnTo>
                    <a:cubicBezTo>
                      <a:pt x="372027" y="18096"/>
                      <a:pt x="353931" y="0"/>
                      <a:pt x="33160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010"/>
              </a:p>
            </p:txBody>
          </p:sp>
        </p:grpSp>
        <p:sp>
          <p:nvSpPr>
            <p:cNvPr id="49" name="矩形 48"/>
            <p:cNvSpPr/>
            <p:nvPr/>
          </p:nvSpPr>
          <p:spPr>
            <a:xfrm>
              <a:off x="2579539" y="1792698"/>
              <a:ext cx="5040317" cy="64058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bg1"/>
                  </a:solidFill>
                </a:rPr>
                <a:t>内容</a:t>
              </a:r>
              <a:endParaRPr lang="en-US" altLang="zh-CN" sz="1045" dirty="0">
                <a:solidFill>
                  <a:schemeClr val="bg1"/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bg1"/>
                  </a:solidFill>
                </a:rPr>
                <a:t>内容</a:t>
              </a:r>
              <a:endParaRPr lang="zh-CN" altLang="en-US" sz="1045" dirty="0">
                <a:solidFill>
                  <a:schemeClr val="bg1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9198027" y="1916145"/>
              <a:ext cx="2241974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363323" y="2172115"/>
            <a:ext cx="7205544" cy="486382"/>
            <a:chOff x="1805847" y="2904219"/>
            <a:chExt cx="9634154" cy="650316"/>
          </a:xfrm>
        </p:grpSpPr>
        <p:grpSp>
          <p:nvGrpSpPr>
            <p:cNvPr id="54" name="Group 30"/>
            <p:cNvGrpSpPr/>
            <p:nvPr/>
          </p:nvGrpSpPr>
          <p:grpSpPr>
            <a:xfrm>
              <a:off x="1805847" y="2904219"/>
              <a:ext cx="7195683" cy="638549"/>
              <a:chOff x="1721944" y="2772656"/>
              <a:chExt cx="7195683" cy="638549"/>
            </a:xfrm>
          </p:grpSpPr>
          <p:sp>
            <p:nvSpPr>
              <p:cNvPr id="57" name="Parallelogram 5"/>
              <p:cNvSpPr/>
              <p:nvPr/>
            </p:nvSpPr>
            <p:spPr>
              <a:xfrm>
                <a:off x="1721944" y="2772656"/>
                <a:ext cx="7195683" cy="638549"/>
              </a:xfrm>
              <a:prstGeom prst="parallelogram">
                <a:avLst>
                  <a:gd name="adj" fmla="val 9322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895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Freeform: Shape 13"/>
              <p:cNvSpPr/>
              <p:nvPr/>
            </p:nvSpPr>
            <p:spPr>
              <a:xfrm flipH="1">
                <a:off x="7865598" y="2832105"/>
                <a:ext cx="322989" cy="519651"/>
              </a:xfrm>
              <a:custGeom>
                <a:avLst/>
                <a:gdLst>
                  <a:gd name="connsiteX0" fmla="*/ 71752 w 140792"/>
                  <a:gd name="connsiteY0" fmla="*/ 226396 h 260033"/>
                  <a:gd name="connsiteX1" fmla="*/ 82712 w 140792"/>
                  <a:gd name="connsiteY1" fmla="*/ 242217 h 260033"/>
                  <a:gd name="connsiteX2" fmla="*/ 71752 w 140792"/>
                  <a:gd name="connsiteY2" fmla="*/ 258038 h 260033"/>
                  <a:gd name="connsiteX3" fmla="*/ 60792 w 140792"/>
                  <a:gd name="connsiteY3" fmla="*/ 242217 h 260033"/>
                  <a:gd name="connsiteX4" fmla="*/ 71752 w 140792"/>
                  <a:gd name="connsiteY4" fmla="*/ 226396 h 260033"/>
                  <a:gd name="connsiteX5" fmla="*/ 102218 w 140792"/>
                  <a:gd name="connsiteY5" fmla="*/ 49274 h 260033"/>
                  <a:gd name="connsiteX6" fmla="*/ 117932 w 140792"/>
                  <a:gd name="connsiteY6" fmla="*/ 64988 h 260033"/>
                  <a:gd name="connsiteX7" fmla="*/ 117932 w 140792"/>
                  <a:gd name="connsiteY7" fmla="*/ 201594 h 260033"/>
                  <a:gd name="connsiteX8" fmla="*/ 102218 w 140792"/>
                  <a:gd name="connsiteY8" fmla="*/ 217308 h 260033"/>
                  <a:gd name="connsiteX9" fmla="*/ 39362 w 140792"/>
                  <a:gd name="connsiteY9" fmla="*/ 217308 h 260033"/>
                  <a:gd name="connsiteX10" fmla="*/ 23648 w 140792"/>
                  <a:gd name="connsiteY10" fmla="*/ 201594 h 260033"/>
                  <a:gd name="connsiteX11" fmla="*/ 23648 w 140792"/>
                  <a:gd name="connsiteY11" fmla="*/ 64988 h 260033"/>
                  <a:gd name="connsiteX12" fmla="*/ 39362 w 140792"/>
                  <a:gd name="connsiteY12" fmla="*/ 49274 h 260033"/>
                  <a:gd name="connsiteX13" fmla="*/ 96090 w 140792"/>
                  <a:gd name="connsiteY13" fmla="*/ 17897 h 260033"/>
                  <a:gd name="connsiteX14" fmla="*/ 96090 w 140792"/>
                  <a:gd name="connsiteY14" fmla="*/ 24924 h 260033"/>
                  <a:gd name="connsiteX15" fmla="*/ 48250 w 140792"/>
                  <a:gd name="connsiteY15" fmla="*/ 24924 h 260033"/>
                  <a:gd name="connsiteX16" fmla="*/ 48250 w 140792"/>
                  <a:gd name="connsiteY16" fmla="*/ 17897 h 260033"/>
                  <a:gd name="connsiteX17" fmla="*/ 117326 w 140792"/>
                  <a:gd name="connsiteY17" fmla="*/ 0 h 260033"/>
                  <a:gd name="connsiteX18" fmla="*/ 23466 w 140792"/>
                  <a:gd name="connsiteY18" fmla="*/ 0 h 260033"/>
                  <a:gd name="connsiteX19" fmla="*/ 0 w 140792"/>
                  <a:gd name="connsiteY19" fmla="*/ 23466 h 260033"/>
                  <a:gd name="connsiteX20" fmla="*/ 0 w 140792"/>
                  <a:gd name="connsiteY20" fmla="*/ 236567 h 260033"/>
                  <a:gd name="connsiteX21" fmla="*/ 23466 w 140792"/>
                  <a:gd name="connsiteY21" fmla="*/ 260033 h 260033"/>
                  <a:gd name="connsiteX22" fmla="*/ 117326 w 140792"/>
                  <a:gd name="connsiteY22" fmla="*/ 260033 h 260033"/>
                  <a:gd name="connsiteX23" fmla="*/ 140792 w 140792"/>
                  <a:gd name="connsiteY23" fmla="*/ 236567 h 260033"/>
                  <a:gd name="connsiteX24" fmla="*/ 140792 w 140792"/>
                  <a:gd name="connsiteY24" fmla="*/ 23466 h 260033"/>
                  <a:gd name="connsiteX25" fmla="*/ 117326 w 140792"/>
                  <a:gd name="connsiteY25" fmla="*/ 0 h 26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40792" h="260033">
                    <a:moveTo>
                      <a:pt x="71752" y="226396"/>
                    </a:moveTo>
                    <a:cubicBezTo>
                      <a:pt x="77805" y="226396"/>
                      <a:pt x="82712" y="233479"/>
                      <a:pt x="82712" y="242217"/>
                    </a:cubicBezTo>
                    <a:cubicBezTo>
                      <a:pt x="82712" y="250955"/>
                      <a:pt x="77805" y="258038"/>
                      <a:pt x="71752" y="258038"/>
                    </a:cubicBezTo>
                    <a:cubicBezTo>
                      <a:pt x="65699" y="258038"/>
                      <a:pt x="60792" y="250955"/>
                      <a:pt x="60792" y="242217"/>
                    </a:cubicBezTo>
                    <a:cubicBezTo>
                      <a:pt x="60792" y="233479"/>
                      <a:pt x="65699" y="226396"/>
                      <a:pt x="71752" y="226396"/>
                    </a:cubicBezTo>
                    <a:close/>
                    <a:moveTo>
                      <a:pt x="102218" y="49274"/>
                    </a:moveTo>
                    <a:cubicBezTo>
                      <a:pt x="110897" y="49274"/>
                      <a:pt x="117932" y="56309"/>
                      <a:pt x="117932" y="64988"/>
                    </a:cubicBezTo>
                    <a:lnTo>
                      <a:pt x="117932" y="201594"/>
                    </a:lnTo>
                    <a:cubicBezTo>
                      <a:pt x="117932" y="210273"/>
                      <a:pt x="110897" y="217308"/>
                      <a:pt x="102218" y="217308"/>
                    </a:cubicBezTo>
                    <a:lnTo>
                      <a:pt x="39362" y="217308"/>
                    </a:lnTo>
                    <a:cubicBezTo>
                      <a:pt x="30683" y="217308"/>
                      <a:pt x="23648" y="210273"/>
                      <a:pt x="23648" y="201594"/>
                    </a:cubicBezTo>
                    <a:lnTo>
                      <a:pt x="23648" y="64988"/>
                    </a:lnTo>
                    <a:cubicBezTo>
                      <a:pt x="23648" y="56309"/>
                      <a:pt x="30683" y="49274"/>
                      <a:pt x="39362" y="49274"/>
                    </a:cubicBezTo>
                    <a:close/>
                    <a:moveTo>
                      <a:pt x="96090" y="17897"/>
                    </a:moveTo>
                    <a:lnTo>
                      <a:pt x="96090" y="24924"/>
                    </a:lnTo>
                    <a:lnTo>
                      <a:pt x="48250" y="24924"/>
                    </a:lnTo>
                    <a:lnTo>
                      <a:pt x="48250" y="17897"/>
                    </a:lnTo>
                    <a:close/>
                    <a:moveTo>
                      <a:pt x="117326" y="0"/>
                    </a:moveTo>
                    <a:lnTo>
                      <a:pt x="23466" y="0"/>
                    </a:lnTo>
                    <a:cubicBezTo>
                      <a:pt x="10506" y="0"/>
                      <a:pt x="0" y="10506"/>
                      <a:pt x="0" y="23466"/>
                    </a:cubicBezTo>
                    <a:lnTo>
                      <a:pt x="0" y="236567"/>
                    </a:lnTo>
                    <a:cubicBezTo>
                      <a:pt x="0" y="249527"/>
                      <a:pt x="10506" y="260033"/>
                      <a:pt x="23466" y="260033"/>
                    </a:cubicBezTo>
                    <a:lnTo>
                      <a:pt x="117326" y="260033"/>
                    </a:lnTo>
                    <a:cubicBezTo>
                      <a:pt x="130286" y="260033"/>
                      <a:pt x="140792" y="249527"/>
                      <a:pt x="140792" y="236567"/>
                    </a:cubicBezTo>
                    <a:lnTo>
                      <a:pt x="140792" y="23466"/>
                    </a:lnTo>
                    <a:cubicBezTo>
                      <a:pt x="140792" y="10506"/>
                      <a:pt x="130286" y="0"/>
                      <a:pt x="11732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010"/>
              </a:p>
            </p:txBody>
          </p:sp>
        </p:grpSp>
        <p:sp>
          <p:nvSpPr>
            <p:cNvPr id="55" name="矩形 54"/>
            <p:cNvSpPr/>
            <p:nvPr/>
          </p:nvSpPr>
          <p:spPr>
            <a:xfrm>
              <a:off x="9198027" y="3022861"/>
              <a:ext cx="2241974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2579539" y="2913947"/>
              <a:ext cx="5040317" cy="64058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bg1"/>
                  </a:solidFill>
                </a:rPr>
                <a:t>内容</a:t>
              </a:r>
              <a:endParaRPr lang="en-US" altLang="zh-CN" sz="1045" dirty="0">
                <a:solidFill>
                  <a:schemeClr val="bg1"/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bg1"/>
                  </a:solidFill>
                </a:rPr>
                <a:t>内容</a:t>
              </a:r>
              <a:endParaRPr lang="zh-CN" altLang="en-US" sz="104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363323" y="3018561"/>
            <a:ext cx="7205544" cy="486740"/>
            <a:chOff x="1805847" y="4035958"/>
            <a:chExt cx="9634154" cy="650795"/>
          </a:xfrm>
        </p:grpSpPr>
        <p:grpSp>
          <p:nvGrpSpPr>
            <p:cNvPr id="60" name="Group 29"/>
            <p:cNvGrpSpPr/>
            <p:nvPr/>
          </p:nvGrpSpPr>
          <p:grpSpPr>
            <a:xfrm>
              <a:off x="1805847" y="4035958"/>
              <a:ext cx="7195683" cy="638549"/>
              <a:chOff x="1721944" y="3774974"/>
              <a:chExt cx="7195683" cy="638549"/>
            </a:xfrm>
          </p:grpSpPr>
          <p:sp>
            <p:nvSpPr>
              <p:cNvPr id="63" name="Parallelogram 7"/>
              <p:cNvSpPr/>
              <p:nvPr/>
            </p:nvSpPr>
            <p:spPr>
              <a:xfrm>
                <a:off x="1721944" y="3774974"/>
                <a:ext cx="7195683" cy="638549"/>
              </a:xfrm>
              <a:prstGeom prst="parallelogram">
                <a:avLst>
                  <a:gd name="adj" fmla="val 93224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895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Freeform: Shape 19"/>
              <p:cNvSpPr/>
              <p:nvPr/>
            </p:nvSpPr>
            <p:spPr bwMode="auto">
              <a:xfrm>
                <a:off x="7823411" y="3868694"/>
                <a:ext cx="407363" cy="442373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010"/>
              </a:p>
            </p:txBody>
          </p:sp>
        </p:grpSp>
        <p:sp>
          <p:nvSpPr>
            <p:cNvPr id="61" name="矩形 60"/>
            <p:cNvSpPr/>
            <p:nvPr/>
          </p:nvSpPr>
          <p:spPr>
            <a:xfrm>
              <a:off x="9198027" y="4150232"/>
              <a:ext cx="2241974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2579539" y="4046165"/>
              <a:ext cx="5040317" cy="64058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bg1"/>
                  </a:solidFill>
                </a:rPr>
                <a:t>内容</a:t>
              </a:r>
              <a:endParaRPr lang="en-US" altLang="zh-CN" sz="1045" dirty="0">
                <a:solidFill>
                  <a:schemeClr val="bg1"/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bg1"/>
                  </a:solidFill>
                </a:rPr>
                <a:t>内容</a:t>
              </a:r>
              <a:endParaRPr lang="zh-CN" altLang="en-US" sz="104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363323" y="3865009"/>
            <a:ext cx="7205544" cy="483756"/>
            <a:chOff x="1805847" y="5167697"/>
            <a:chExt cx="9634154" cy="646805"/>
          </a:xfrm>
        </p:grpSpPr>
        <p:grpSp>
          <p:nvGrpSpPr>
            <p:cNvPr id="66" name="Group 28"/>
            <p:cNvGrpSpPr/>
            <p:nvPr/>
          </p:nvGrpSpPr>
          <p:grpSpPr>
            <a:xfrm>
              <a:off x="1805847" y="5167697"/>
              <a:ext cx="7195683" cy="638549"/>
              <a:chOff x="1721944" y="4691064"/>
              <a:chExt cx="7195683" cy="638549"/>
            </a:xfrm>
          </p:grpSpPr>
          <p:sp>
            <p:nvSpPr>
              <p:cNvPr id="69" name="Parallelogram 9"/>
              <p:cNvSpPr/>
              <p:nvPr/>
            </p:nvSpPr>
            <p:spPr>
              <a:xfrm>
                <a:off x="1721944" y="4691064"/>
                <a:ext cx="7195683" cy="638549"/>
              </a:xfrm>
              <a:prstGeom prst="parallelogram">
                <a:avLst>
                  <a:gd name="adj" fmla="val 93224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zh-CN" altLang="en-US" sz="895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Freeform: Shape 18"/>
              <p:cNvSpPr/>
              <p:nvPr/>
            </p:nvSpPr>
            <p:spPr>
              <a:xfrm rot="12549158">
                <a:off x="7834134" y="4818662"/>
                <a:ext cx="385917" cy="383352"/>
              </a:xfrm>
              <a:custGeom>
                <a:avLst/>
                <a:gdLst>
                  <a:gd name="connsiteX0" fmla="*/ 634972 w 959953"/>
                  <a:gd name="connsiteY0" fmla="*/ 266954 h 953574"/>
                  <a:gd name="connsiteX1" fmla="*/ 547907 w 959953"/>
                  <a:gd name="connsiteY1" fmla="*/ 315518 h 953574"/>
                  <a:gd name="connsiteX2" fmla="*/ 547907 w 959953"/>
                  <a:gd name="connsiteY2" fmla="*/ 315518 h 953574"/>
                  <a:gd name="connsiteX3" fmla="*/ 459376 w 959953"/>
                  <a:gd name="connsiteY3" fmla="*/ 197171 h 953574"/>
                  <a:gd name="connsiteX4" fmla="*/ 379201 w 959953"/>
                  <a:gd name="connsiteY4" fmla="*/ 129980 h 953574"/>
                  <a:gd name="connsiteX5" fmla="*/ 354931 w 959953"/>
                  <a:gd name="connsiteY5" fmla="*/ 114757 h 953574"/>
                  <a:gd name="connsiteX6" fmla="*/ 333047 w 959953"/>
                  <a:gd name="connsiteY6" fmla="*/ 103193 h 953574"/>
                  <a:gd name="connsiteX7" fmla="*/ 299308 w 959953"/>
                  <a:gd name="connsiteY7" fmla="*/ 89575 h 953574"/>
                  <a:gd name="connsiteX8" fmla="*/ 278263 w 959953"/>
                  <a:gd name="connsiteY8" fmla="*/ 82541 h 953574"/>
                  <a:gd name="connsiteX9" fmla="*/ 241960 w 959953"/>
                  <a:gd name="connsiteY9" fmla="*/ 76094 h 953574"/>
                  <a:gd name="connsiteX10" fmla="*/ 224360 w 959953"/>
                  <a:gd name="connsiteY10" fmla="*/ 73747 h 953574"/>
                  <a:gd name="connsiteX11" fmla="*/ 172686 w 959953"/>
                  <a:gd name="connsiteY11" fmla="*/ 77477 h 953574"/>
                  <a:gd name="connsiteX12" fmla="*/ 168514 w 959953"/>
                  <a:gd name="connsiteY12" fmla="*/ 79039 h 953574"/>
                  <a:gd name="connsiteX13" fmla="*/ 144149 w 959953"/>
                  <a:gd name="connsiteY13" fmla="*/ 109140 h 953574"/>
                  <a:gd name="connsiteX14" fmla="*/ 144144 w 959953"/>
                  <a:gd name="connsiteY14" fmla="*/ 109151 h 953574"/>
                  <a:gd name="connsiteX15" fmla="*/ 121172 w 959953"/>
                  <a:gd name="connsiteY15" fmla="*/ 159702 h 953574"/>
                  <a:gd name="connsiteX16" fmla="*/ 108640 w 959953"/>
                  <a:gd name="connsiteY16" fmla="*/ 209297 h 953574"/>
                  <a:gd name="connsiteX17" fmla="*/ 103463 w 959953"/>
                  <a:gd name="connsiteY17" fmla="*/ 241752 h 953574"/>
                  <a:gd name="connsiteX18" fmla="*/ 104554 w 959953"/>
                  <a:gd name="connsiteY18" fmla="*/ 303947 h 953574"/>
                  <a:gd name="connsiteX19" fmla="*/ 106447 w 959953"/>
                  <a:gd name="connsiteY19" fmla="*/ 334735 h 953574"/>
                  <a:gd name="connsiteX20" fmla="*/ 130598 w 959953"/>
                  <a:gd name="connsiteY20" fmla="*/ 434137 h 953574"/>
                  <a:gd name="connsiteX21" fmla="*/ 174130 w 959953"/>
                  <a:gd name="connsiteY21" fmla="*/ 409855 h 953574"/>
                  <a:gd name="connsiteX22" fmla="*/ 128276 w 959953"/>
                  <a:gd name="connsiteY22" fmla="*/ 549587 h 953574"/>
                  <a:gd name="connsiteX23" fmla="*/ 0 w 959953"/>
                  <a:gd name="connsiteY23" fmla="*/ 506984 h 953574"/>
                  <a:gd name="connsiteX24" fmla="*/ 43533 w 959953"/>
                  <a:gd name="connsiteY24" fmla="*/ 482702 h 953574"/>
                  <a:gd name="connsiteX25" fmla="*/ 43532 w 959953"/>
                  <a:gd name="connsiteY25" fmla="*/ 482699 h 953574"/>
                  <a:gd name="connsiteX26" fmla="*/ 15907 w 959953"/>
                  <a:gd name="connsiteY26" fmla="*/ 359550 h 953574"/>
                  <a:gd name="connsiteX27" fmla="*/ 15897 w 959953"/>
                  <a:gd name="connsiteY27" fmla="*/ 359146 h 953574"/>
                  <a:gd name="connsiteX28" fmla="*/ 15790 w 959953"/>
                  <a:gd name="connsiteY28" fmla="*/ 358669 h 953574"/>
                  <a:gd name="connsiteX29" fmla="*/ 14819 w 959953"/>
                  <a:gd name="connsiteY29" fmla="*/ 316615 h 953574"/>
                  <a:gd name="connsiteX30" fmla="*/ 14447 w 959953"/>
                  <a:gd name="connsiteY30" fmla="*/ 301973 h 953574"/>
                  <a:gd name="connsiteX31" fmla="*/ 14476 w 959953"/>
                  <a:gd name="connsiteY31" fmla="*/ 301745 h 953574"/>
                  <a:gd name="connsiteX32" fmla="*/ 14460 w 959953"/>
                  <a:gd name="connsiteY32" fmla="*/ 301071 h 953574"/>
                  <a:gd name="connsiteX33" fmla="*/ 18739 w 959953"/>
                  <a:gd name="connsiteY33" fmla="*/ 266591 h 953574"/>
                  <a:gd name="connsiteX34" fmla="*/ 20937 w 959953"/>
                  <a:gd name="connsiteY34" fmla="*/ 248473 h 953574"/>
                  <a:gd name="connsiteX35" fmla="*/ 21024 w 959953"/>
                  <a:gd name="connsiteY35" fmla="*/ 248173 h 953574"/>
                  <a:gd name="connsiteX36" fmla="*/ 21078 w 959953"/>
                  <a:gd name="connsiteY36" fmla="*/ 247745 h 953574"/>
                  <a:gd name="connsiteX37" fmla="*/ 29340 w 959953"/>
                  <a:gd name="connsiteY37" fmla="*/ 219894 h 953574"/>
                  <a:gd name="connsiteX38" fmla="*/ 35158 w 959953"/>
                  <a:gd name="connsiteY38" fmla="*/ 200111 h 953574"/>
                  <a:gd name="connsiteX39" fmla="*/ 35280 w 959953"/>
                  <a:gd name="connsiteY39" fmla="*/ 199875 h 953574"/>
                  <a:gd name="connsiteX40" fmla="*/ 35336 w 959953"/>
                  <a:gd name="connsiteY40" fmla="*/ 199685 h 953574"/>
                  <a:gd name="connsiteX41" fmla="*/ 85538 w 959953"/>
                  <a:gd name="connsiteY41" fmla="*/ 123338 h 953574"/>
                  <a:gd name="connsiteX42" fmla="*/ 85921 w 959953"/>
                  <a:gd name="connsiteY42" fmla="*/ 123052 h 953574"/>
                  <a:gd name="connsiteX43" fmla="*/ 85939 w 959953"/>
                  <a:gd name="connsiteY43" fmla="*/ 123032 h 953574"/>
                  <a:gd name="connsiteX44" fmla="*/ 86870 w 959953"/>
                  <a:gd name="connsiteY44" fmla="*/ 122346 h 953574"/>
                  <a:gd name="connsiteX45" fmla="*/ 120864 w 959953"/>
                  <a:gd name="connsiteY45" fmla="*/ 97040 h 953574"/>
                  <a:gd name="connsiteX46" fmla="*/ 121665 w 959953"/>
                  <a:gd name="connsiteY46" fmla="*/ 96729 h 953574"/>
                  <a:gd name="connsiteX47" fmla="*/ 122067 w 959953"/>
                  <a:gd name="connsiteY47" fmla="*/ 96433 h 953574"/>
                  <a:gd name="connsiteX48" fmla="*/ 209133 w 959953"/>
                  <a:gd name="connsiteY48" fmla="*/ 47870 h 953574"/>
                  <a:gd name="connsiteX49" fmla="*/ 314540 w 959953"/>
                  <a:gd name="connsiteY49" fmla="*/ 24956 h 953574"/>
                  <a:gd name="connsiteX50" fmla="*/ 634972 w 959953"/>
                  <a:gd name="connsiteY50" fmla="*/ 266954 h 953574"/>
                  <a:gd name="connsiteX51" fmla="*/ 713619 w 959953"/>
                  <a:gd name="connsiteY51" fmla="*/ 599119 h 953574"/>
                  <a:gd name="connsiteX52" fmla="*/ 631507 w 959953"/>
                  <a:gd name="connsiteY52" fmla="*/ 524687 h 953574"/>
                  <a:gd name="connsiteX53" fmla="*/ 713619 w 959953"/>
                  <a:gd name="connsiteY53" fmla="*/ 434896 h 953574"/>
                  <a:gd name="connsiteX54" fmla="*/ 713619 w 959953"/>
                  <a:gd name="connsiteY54" fmla="*/ 475952 h 953574"/>
                  <a:gd name="connsiteX55" fmla="*/ 792448 w 959953"/>
                  <a:gd name="connsiteY55" fmla="*/ 451592 h 953574"/>
                  <a:gd name="connsiteX56" fmla="*/ 813239 w 959953"/>
                  <a:gd name="connsiteY56" fmla="*/ 441610 h 953574"/>
                  <a:gd name="connsiteX57" fmla="*/ 861107 w 959953"/>
                  <a:gd name="connsiteY57" fmla="*/ 412845 h 953574"/>
                  <a:gd name="connsiteX58" fmla="*/ 878368 w 959953"/>
                  <a:gd name="connsiteY58" fmla="*/ 399992 h 953574"/>
                  <a:gd name="connsiteX59" fmla="*/ 925777 w 959953"/>
                  <a:gd name="connsiteY59" fmla="*/ 349242 h 953574"/>
                  <a:gd name="connsiteX60" fmla="*/ 954533 w 959953"/>
                  <a:gd name="connsiteY60" fmla="*/ 284342 h 953574"/>
                  <a:gd name="connsiteX61" fmla="*/ 953280 w 959953"/>
                  <a:gd name="connsiteY61" fmla="*/ 275193 h 953574"/>
                  <a:gd name="connsiteX62" fmla="*/ 953280 w 959953"/>
                  <a:gd name="connsiteY62" fmla="*/ 275192 h 953574"/>
                  <a:gd name="connsiteX63" fmla="*/ 935230 w 959953"/>
                  <a:gd name="connsiteY63" fmla="*/ 232382 h 953574"/>
                  <a:gd name="connsiteX64" fmla="*/ 926480 w 959953"/>
                  <a:gd name="connsiteY64" fmla="*/ 219408 h 953574"/>
                  <a:gd name="connsiteX65" fmla="*/ 907277 w 959953"/>
                  <a:gd name="connsiteY65" fmla="*/ 193361 h 953574"/>
                  <a:gd name="connsiteX66" fmla="*/ 893773 w 959953"/>
                  <a:gd name="connsiteY66" fmla="*/ 179725 h 953574"/>
                  <a:gd name="connsiteX67" fmla="*/ 870441 w 959953"/>
                  <a:gd name="connsiteY67" fmla="*/ 158906 h 953574"/>
                  <a:gd name="connsiteX68" fmla="*/ 853342 w 959953"/>
                  <a:gd name="connsiteY68" fmla="*/ 146614 h 953574"/>
                  <a:gd name="connsiteX69" fmla="*/ 832655 w 959953"/>
                  <a:gd name="connsiteY69" fmla="*/ 134047 h 953574"/>
                  <a:gd name="connsiteX70" fmla="*/ 752156 w 959953"/>
                  <a:gd name="connsiteY70" fmla="*/ 100045 h 953574"/>
                  <a:gd name="connsiteX71" fmla="*/ 631508 w 959953"/>
                  <a:gd name="connsiteY71" fmla="*/ 82112 h 953574"/>
                  <a:gd name="connsiteX72" fmla="*/ 631507 w 959953"/>
                  <a:gd name="connsiteY72" fmla="*/ 82112 h 953574"/>
                  <a:gd name="connsiteX73" fmla="*/ 631507 w 959953"/>
                  <a:gd name="connsiteY73" fmla="*/ 0 h 953574"/>
                  <a:gd name="connsiteX74" fmla="*/ 959953 w 959953"/>
                  <a:gd name="connsiteY74" fmla="*/ 241815 h 953574"/>
                  <a:gd name="connsiteX75" fmla="*/ 959953 w 959953"/>
                  <a:gd name="connsiteY75" fmla="*/ 323927 h 953574"/>
                  <a:gd name="connsiteX76" fmla="*/ 959664 w 959953"/>
                  <a:gd name="connsiteY76" fmla="*/ 326454 h 953574"/>
                  <a:gd name="connsiteX77" fmla="*/ 959927 w 959953"/>
                  <a:gd name="connsiteY77" fmla="*/ 329017 h 953574"/>
                  <a:gd name="connsiteX78" fmla="*/ 956870 w 959953"/>
                  <a:gd name="connsiteY78" fmla="*/ 350916 h 953574"/>
                  <a:gd name="connsiteX79" fmla="*/ 955316 w 959953"/>
                  <a:gd name="connsiteY79" fmla="*/ 364516 h 953574"/>
                  <a:gd name="connsiteX80" fmla="*/ 954740 w 959953"/>
                  <a:gd name="connsiteY80" fmla="*/ 366170 h 953574"/>
                  <a:gd name="connsiteX81" fmla="*/ 954444 w 959953"/>
                  <a:gd name="connsiteY81" fmla="*/ 368288 h 953574"/>
                  <a:gd name="connsiteX82" fmla="*/ 946676 w 959953"/>
                  <a:gd name="connsiteY82" fmla="*/ 389318 h 953574"/>
                  <a:gd name="connsiteX83" fmla="*/ 941856 w 959953"/>
                  <a:gd name="connsiteY83" fmla="*/ 403153 h 953574"/>
                  <a:gd name="connsiteX84" fmla="*/ 941098 w 959953"/>
                  <a:gd name="connsiteY84" fmla="*/ 404417 h 953574"/>
                  <a:gd name="connsiteX85" fmla="*/ 940574 w 959953"/>
                  <a:gd name="connsiteY85" fmla="*/ 405836 h 953574"/>
                  <a:gd name="connsiteX86" fmla="*/ 928697 w 959953"/>
                  <a:gd name="connsiteY86" fmla="*/ 425104 h 953574"/>
                  <a:gd name="connsiteX87" fmla="*/ 920247 w 959953"/>
                  <a:gd name="connsiteY87" fmla="*/ 439198 h 953574"/>
                  <a:gd name="connsiteX88" fmla="*/ 919463 w 959953"/>
                  <a:gd name="connsiteY88" fmla="*/ 440083 h 953574"/>
                  <a:gd name="connsiteX89" fmla="*/ 918897 w 959953"/>
                  <a:gd name="connsiteY89" fmla="*/ 441002 h 953574"/>
                  <a:gd name="connsiteX90" fmla="*/ 902309 w 959953"/>
                  <a:gd name="connsiteY90" fmla="*/ 459437 h 953574"/>
                  <a:gd name="connsiteX91" fmla="*/ 891166 w 959953"/>
                  <a:gd name="connsiteY91" fmla="*/ 472008 h 953574"/>
                  <a:gd name="connsiteX92" fmla="*/ 890725 w 959953"/>
                  <a:gd name="connsiteY92" fmla="*/ 472310 h 953574"/>
                  <a:gd name="connsiteX93" fmla="*/ 889989 w 959953"/>
                  <a:gd name="connsiteY93" fmla="*/ 473128 h 953574"/>
                  <a:gd name="connsiteX94" fmla="*/ 826118 w 959953"/>
                  <a:gd name="connsiteY94" fmla="*/ 516566 h 953574"/>
                  <a:gd name="connsiteX95" fmla="*/ 813286 w 959953"/>
                  <a:gd name="connsiteY95" fmla="*/ 525356 h 953574"/>
                  <a:gd name="connsiteX96" fmla="*/ 813107 w 959953"/>
                  <a:gd name="connsiteY96" fmla="*/ 525415 h 953574"/>
                  <a:gd name="connsiteX97" fmla="*/ 812795 w 959953"/>
                  <a:gd name="connsiteY97" fmla="*/ 525627 h 953574"/>
                  <a:gd name="connsiteX98" fmla="*/ 713619 w 959953"/>
                  <a:gd name="connsiteY98" fmla="*/ 558063 h 953574"/>
                  <a:gd name="connsiteX99" fmla="*/ 519277 w 959953"/>
                  <a:gd name="connsiteY99" fmla="*/ 939296 h 953574"/>
                  <a:gd name="connsiteX100" fmla="*/ 479873 w 959953"/>
                  <a:gd name="connsiteY100" fmla="*/ 937059 h 953574"/>
                  <a:gd name="connsiteX101" fmla="*/ 518583 w 959953"/>
                  <a:gd name="connsiteY101" fmla="*/ 939411 h 953574"/>
                  <a:gd name="connsiteX102" fmla="*/ 672362 w 959953"/>
                  <a:gd name="connsiteY102" fmla="*/ 932426 h 953574"/>
                  <a:gd name="connsiteX103" fmla="*/ 557926 w 959953"/>
                  <a:gd name="connsiteY103" fmla="*/ 950972 h 953574"/>
                  <a:gd name="connsiteX104" fmla="*/ 479871 w 959953"/>
                  <a:gd name="connsiteY104" fmla="*/ 937059 h 953574"/>
                  <a:gd name="connsiteX105" fmla="*/ 467340 w 959953"/>
                  <a:gd name="connsiteY105" fmla="*/ 932979 h 953574"/>
                  <a:gd name="connsiteX106" fmla="*/ 459166 w 959953"/>
                  <a:gd name="connsiteY106" fmla="*/ 931989 h 953574"/>
                  <a:gd name="connsiteX107" fmla="*/ 447429 w 959953"/>
                  <a:gd name="connsiteY107" fmla="*/ 926495 h 953574"/>
                  <a:gd name="connsiteX108" fmla="*/ 435465 w 959953"/>
                  <a:gd name="connsiteY108" fmla="*/ 922599 h 953574"/>
                  <a:gd name="connsiteX109" fmla="*/ 426463 w 959953"/>
                  <a:gd name="connsiteY109" fmla="*/ 916681 h 953574"/>
                  <a:gd name="connsiteX110" fmla="*/ 417693 w 959953"/>
                  <a:gd name="connsiteY110" fmla="*/ 912575 h 953574"/>
                  <a:gd name="connsiteX111" fmla="*/ 407785 w 959953"/>
                  <a:gd name="connsiteY111" fmla="*/ 904401 h 953574"/>
                  <a:gd name="connsiteX112" fmla="*/ 396296 w 959953"/>
                  <a:gd name="connsiteY112" fmla="*/ 896847 h 953574"/>
                  <a:gd name="connsiteX113" fmla="*/ 388481 w 959953"/>
                  <a:gd name="connsiteY113" fmla="*/ 888474 h 953574"/>
                  <a:gd name="connsiteX114" fmla="*/ 380857 w 959953"/>
                  <a:gd name="connsiteY114" fmla="*/ 882184 h 953574"/>
                  <a:gd name="connsiteX115" fmla="*/ 372771 w 959953"/>
                  <a:gd name="connsiteY115" fmla="*/ 871640 h 953574"/>
                  <a:gd name="connsiteX116" fmla="*/ 363045 w 959953"/>
                  <a:gd name="connsiteY116" fmla="*/ 861219 h 953574"/>
                  <a:gd name="connsiteX117" fmla="*/ 356603 w 959953"/>
                  <a:gd name="connsiteY117" fmla="*/ 850559 h 953574"/>
                  <a:gd name="connsiteX118" fmla="*/ 349784 w 959953"/>
                  <a:gd name="connsiteY118" fmla="*/ 841668 h 953574"/>
                  <a:gd name="connsiteX119" fmla="*/ 343860 w 959953"/>
                  <a:gd name="connsiteY119" fmla="*/ 829475 h 953574"/>
                  <a:gd name="connsiteX120" fmla="*/ 336401 w 959953"/>
                  <a:gd name="connsiteY120" fmla="*/ 817134 h 953574"/>
                  <a:gd name="connsiteX121" fmla="*/ 331238 w 959953"/>
                  <a:gd name="connsiteY121" fmla="*/ 803497 h 953574"/>
                  <a:gd name="connsiteX122" fmla="*/ 325595 w 959953"/>
                  <a:gd name="connsiteY122" fmla="*/ 791882 h 953574"/>
                  <a:gd name="connsiteX123" fmla="*/ 323936 w 959953"/>
                  <a:gd name="connsiteY123" fmla="*/ 784207 h 953574"/>
                  <a:gd name="connsiteX124" fmla="*/ 317046 w 959953"/>
                  <a:gd name="connsiteY124" fmla="*/ 766009 h 953574"/>
                  <a:gd name="connsiteX125" fmla="*/ 305667 w 959953"/>
                  <a:gd name="connsiteY125" fmla="*/ 709260 h 953574"/>
                  <a:gd name="connsiteX126" fmla="*/ 305929 w 959953"/>
                  <a:gd name="connsiteY126" fmla="*/ 700915 h 953574"/>
                  <a:gd name="connsiteX127" fmla="*/ 304036 w 959953"/>
                  <a:gd name="connsiteY127" fmla="*/ 692163 h 953574"/>
                  <a:gd name="connsiteX128" fmla="*/ 309572 w 959953"/>
                  <a:gd name="connsiteY128" fmla="*/ 584565 h 953574"/>
                  <a:gd name="connsiteX129" fmla="*/ 309573 w 959953"/>
                  <a:gd name="connsiteY129" fmla="*/ 584565 h 953574"/>
                  <a:gd name="connsiteX130" fmla="*/ 387628 w 959953"/>
                  <a:gd name="connsiteY130" fmla="*/ 598478 h 953574"/>
                  <a:gd name="connsiteX131" fmla="*/ 387627 w 959953"/>
                  <a:gd name="connsiteY131" fmla="*/ 598479 h 953574"/>
                  <a:gd name="connsiteX132" fmla="*/ 382625 w 959953"/>
                  <a:gd name="connsiteY132" fmla="*/ 703040 h 953574"/>
                  <a:gd name="connsiteX133" fmla="*/ 388024 w 959953"/>
                  <a:gd name="connsiteY133" fmla="*/ 734557 h 953574"/>
                  <a:gd name="connsiteX134" fmla="*/ 402202 w 959953"/>
                  <a:gd name="connsiteY134" fmla="*/ 797361 h 953574"/>
                  <a:gd name="connsiteX135" fmla="*/ 429737 w 959953"/>
                  <a:gd name="connsiteY135" fmla="*/ 857589 h 953574"/>
                  <a:gd name="connsiteX136" fmla="*/ 435784 w 959953"/>
                  <a:gd name="connsiteY136" fmla="*/ 866034 h 953574"/>
                  <a:gd name="connsiteX137" fmla="*/ 483259 w 959953"/>
                  <a:gd name="connsiteY137" fmla="*/ 917845 h 953574"/>
                  <a:gd name="connsiteX138" fmla="*/ 519600 w 959953"/>
                  <a:gd name="connsiteY138" fmla="*/ 939243 h 953574"/>
                  <a:gd name="connsiteX139" fmla="*/ 556966 w 959953"/>
                  <a:gd name="connsiteY139" fmla="*/ 933051 h 953574"/>
                  <a:gd name="connsiteX140" fmla="*/ 606237 w 959953"/>
                  <a:gd name="connsiteY140" fmla="*/ 911078 h 953574"/>
                  <a:gd name="connsiteX141" fmla="*/ 618017 w 959953"/>
                  <a:gd name="connsiteY141" fmla="*/ 903735 h 953574"/>
                  <a:gd name="connsiteX142" fmla="*/ 640369 w 959953"/>
                  <a:gd name="connsiteY142" fmla="*/ 885507 h 953574"/>
                  <a:gd name="connsiteX143" fmla="*/ 682219 w 959953"/>
                  <a:gd name="connsiteY143" fmla="*/ 842260 h 953574"/>
                  <a:gd name="connsiteX144" fmla="*/ 697583 w 959953"/>
                  <a:gd name="connsiteY144" fmla="*/ 822440 h 953574"/>
                  <a:gd name="connsiteX145" fmla="*/ 740385 w 959953"/>
                  <a:gd name="connsiteY145" fmla="*/ 741888 h 953574"/>
                  <a:gd name="connsiteX146" fmla="*/ 701358 w 959953"/>
                  <a:gd name="connsiteY146" fmla="*/ 734932 h 953574"/>
                  <a:gd name="connsiteX147" fmla="*/ 800500 w 959953"/>
                  <a:gd name="connsiteY147" fmla="*/ 672069 h 953574"/>
                  <a:gd name="connsiteX148" fmla="*/ 857468 w 959953"/>
                  <a:gd name="connsiteY148" fmla="*/ 762758 h 953574"/>
                  <a:gd name="connsiteX149" fmla="*/ 818440 w 959953"/>
                  <a:gd name="connsiteY149" fmla="*/ 755801 h 953574"/>
                  <a:gd name="connsiteX150" fmla="*/ 672362 w 959953"/>
                  <a:gd name="connsiteY150" fmla="*/ 932426 h 953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</a:cxnLst>
                <a:rect l="l" t="t" r="r" b="b"/>
                <a:pathLst>
                  <a:path w="959953" h="953574">
                    <a:moveTo>
                      <a:pt x="634972" y="266954"/>
                    </a:moveTo>
                    <a:lnTo>
                      <a:pt x="547907" y="315518"/>
                    </a:lnTo>
                    <a:lnTo>
                      <a:pt x="547907" y="315518"/>
                    </a:lnTo>
                    <a:lnTo>
                      <a:pt x="459376" y="197171"/>
                    </a:lnTo>
                    <a:lnTo>
                      <a:pt x="379201" y="129980"/>
                    </a:lnTo>
                    <a:lnTo>
                      <a:pt x="354931" y="114757"/>
                    </a:lnTo>
                    <a:lnTo>
                      <a:pt x="333047" y="103193"/>
                    </a:lnTo>
                    <a:lnTo>
                      <a:pt x="299308" y="89575"/>
                    </a:lnTo>
                    <a:lnTo>
                      <a:pt x="278263" y="82541"/>
                    </a:lnTo>
                    <a:lnTo>
                      <a:pt x="241960" y="76094"/>
                    </a:lnTo>
                    <a:lnTo>
                      <a:pt x="224360" y="73747"/>
                    </a:lnTo>
                    <a:lnTo>
                      <a:pt x="172686" y="77477"/>
                    </a:lnTo>
                    <a:lnTo>
                      <a:pt x="168514" y="79039"/>
                    </a:lnTo>
                    <a:lnTo>
                      <a:pt x="144149" y="109140"/>
                    </a:lnTo>
                    <a:lnTo>
                      <a:pt x="144144" y="109151"/>
                    </a:lnTo>
                    <a:lnTo>
                      <a:pt x="121172" y="159702"/>
                    </a:lnTo>
                    <a:lnTo>
                      <a:pt x="108640" y="209297"/>
                    </a:lnTo>
                    <a:lnTo>
                      <a:pt x="103463" y="241752"/>
                    </a:lnTo>
                    <a:lnTo>
                      <a:pt x="104554" y="303947"/>
                    </a:lnTo>
                    <a:lnTo>
                      <a:pt x="106447" y="334735"/>
                    </a:lnTo>
                    <a:lnTo>
                      <a:pt x="130598" y="434137"/>
                    </a:lnTo>
                    <a:lnTo>
                      <a:pt x="174130" y="409855"/>
                    </a:lnTo>
                    <a:lnTo>
                      <a:pt x="128276" y="549587"/>
                    </a:lnTo>
                    <a:lnTo>
                      <a:pt x="0" y="506984"/>
                    </a:lnTo>
                    <a:lnTo>
                      <a:pt x="43533" y="482702"/>
                    </a:lnTo>
                    <a:lnTo>
                      <a:pt x="43532" y="482699"/>
                    </a:lnTo>
                    <a:lnTo>
                      <a:pt x="15907" y="359550"/>
                    </a:lnTo>
                    <a:lnTo>
                      <a:pt x="15897" y="359146"/>
                    </a:lnTo>
                    <a:lnTo>
                      <a:pt x="15790" y="358669"/>
                    </a:lnTo>
                    <a:lnTo>
                      <a:pt x="14819" y="316615"/>
                    </a:lnTo>
                    <a:lnTo>
                      <a:pt x="14447" y="301973"/>
                    </a:lnTo>
                    <a:lnTo>
                      <a:pt x="14476" y="301745"/>
                    </a:lnTo>
                    <a:lnTo>
                      <a:pt x="14460" y="301071"/>
                    </a:lnTo>
                    <a:lnTo>
                      <a:pt x="18739" y="266591"/>
                    </a:lnTo>
                    <a:lnTo>
                      <a:pt x="20937" y="248473"/>
                    </a:lnTo>
                    <a:lnTo>
                      <a:pt x="21024" y="248173"/>
                    </a:lnTo>
                    <a:lnTo>
                      <a:pt x="21078" y="247745"/>
                    </a:lnTo>
                    <a:lnTo>
                      <a:pt x="29340" y="219894"/>
                    </a:lnTo>
                    <a:lnTo>
                      <a:pt x="35158" y="200111"/>
                    </a:lnTo>
                    <a:lnTo>
                      <a:pt x="35280" y="199875"/>
                    </a:lnTo>
                    <a:lnTo>
                      <a:pt x="35336" y="199685"/>
                    </a:lnTo>
                    <a:cubicBezTo>
                      <a:pt x="47319" y="169621"/>
                      <a:pt x="64190" y="143730"/>
                      <a:pt x="85538" y="123338"/>
                    </a:cubicBezTo>
                    <a:lnTo>
                      <a:pt x="85921" y="123052"/>
                    </a:lnTo>
                    <a:lnTo>
                      <a:pt x="85939" y="123032"/>
                    </a:lnTo>
                    <a:lnTo>
                      <a:pt x="86870" y="122346"/>
                    </a:lnTo>
                    <a:lnTo>
                      <a:pt x="120864" y="97040"/>
                    </a:lnTo>
                    <a:lnTo>
                      <a:pt x="121665" y="96729"/>
                    </a:lnTo>
                    <a:lnTo>
                      <a:pt x="122067" y="96433"/>
                    </a:lnTo>
                    <a:lnTo>
                      <a:pt x="209133" y="47870"/>
                    </a:lnTo>
                    <a:cubicBezTo>
                      <a:pt x="241107" y="30034"/>
                      <a:pt x="277004" y="22788"/>
                      <a:pt x="314540" y="24956"/>
                    </a:cubicBezTo>
                    <a:cubicBezTo>
                      <a:pt x="427148" y="31462"/>
                      <a:pt x="554508" y="122700"/>
                      <a:pt x="634972" y="266954"/>
                    </a:cubicBezTo>
                    <a:close/>
                    <a:moveTo>
                      <a:pt x="713619" y="599119"/>
                    </a:moveTo>
                    <a:lnTo>
                      <a:pt x="631507" y="524687"/>
                    </a:lnTo>
                    <a:lnTo>
                      <a:pt x="713619" y="434896"/>
                    </a:lnTo>
                    <a:lnTo>
                      <a:pt x="713619" y="475952"/>
                    </a:lnTo>
                    <a:lnTo>
                      <a:pt x="792448" y="451592"/>
                    </a:lnTo>
                    <a:lnTo>
                      <a:pt x="813239" y="441610"/>
                    </a:lnTo>
                    <a:lnTo>
                      <a:pt x="861107" y="412845"/>
                    </a:lnTo>
                    <a:lnTo>
                      <a:pt x="878368" y="399992"/>
                    </a:lnTo>
                    <a:lnTo>
                      <a:pt x="925777" y="349242"/>
                    </a:lnTo>
                    <a:lnTo>
                      <a:pt x="954533" y="284342"/>
                    </a:lnTo>
                    <a:lnTo>
                      <a:pt x="953280" y="275193"/>
                    </a:lnTo>
                    <a:lnTo>
                      <a:pt x="953280" y="275192"/>
                    </a:lnTo>
                    <a:lnTo>
                      <a:pt x="935230" y="232382"/>
                    </a:lnTo>
                    <a:lnTo>
                      <a:pt x="926480" y="219408"/>
                    </a:lnTo>
                    <a:lnTo>
                      <a:pt x="907277" y="193361"/>
                    </a:lnTo>
                    <a:lnTo>
                      <a:pt x="893773" y="179725"/>
                    </a:lnTo>
                    <a:lnTo>
                      <a:pt x="870441" y="158906"/>
                    </a:lnTo>
                    <a:lnTo>
                      <a:pt x="853342" y="146614"/>
                    </a:lnTo>
                    <a:lnTo>
                      <a:pt x="832655" y="134047"/>
                    </a:lnTo>
                    <a:lnTo>
                      <a:pt x="752156" y="100045"/>
                    </a:lnTo>
                    <a:lnTo>
                      <a:pt x="631508" y="82112"/>
                    </a:lnTo>
                    <a:lnTo>
                      <a:pt x="631507" y="82112"/>
                    </a:lnTo>
                    <a:lnTo>
                      <a:pt x="631507" y="0"/>
                    </a:lnTo>
                    <a:cubicBezTo>
                      <a:pt x="812903" y="0"/>
                      <a:pt x="959953" y="108264"/>
                      <a:pt x="959953" y="241815"/>
                    </a:cubicBezTo>
                    <a:lnTo>
                      <a:pt x="959953" y="323927"/>
                    </a:lnTo>
                    <a:lnTo>
                      <a:pt x="959664" y="326454"/>
                    </a:lnTo>
                    <a:lnTo>
                      <a:pt x="959927" y="329017"/>
                    </a:lnTo>
                    <a:lnTo>
                      <a:pt x="956870" y="350916"/>
                    </a:lnTo>
                    <a:lnTo>
                      <a:pt x="955316" y="364516"/>
                    </a:lnTo>
                    <a:lnTo>
                      <a:pt x="954740" y="366170"/>
                    </a:lnTo>
                    <a:lnTo>
                      <a:pt x="954444" y="368288"/>
                    </a:lnTo>
                    <a:lnTo>
                      <a:pt x="946676" y="389318"/>
                    </a:lnTo>
                    <a:lnTo>
                      <a:pt x="941856" y="403153"/>
                    </a:lnTo>
                    <a:lnTo>
                      <a:pt x="941098" y="404417"/>
                    </a:lnTo>
                    <a:lnTo>
                      <a:pt x="940574" y="405836"/>
                    </a:lnTo>
                    <a:lnTo>
                      <a:pt x="928697" y="425104"/>
                    </a:lnTo>
                    <a:lnTo>
                      <a:pt x="920247" y="439198"/>
                    </a:lnTo>
                    <a:lnTo>
                      <a:pt x="919463" y="440083"/>
                    </a:lnTo>
                    <a:lnTo>
                      <a:pt x="918897" y="441002"/>
                    </a:lnTo>
                    <a:lnTo>
                      <a:pt x="902309" y="459437"/>
                    </a:lnTo>
                    <a:lnTo>
                      <a:pt x="891166" y="472008"/>
                    </a:lnTo>
                    <a:lnTo>
                      <a:pt x="890725" y="472310"/>
                    </a:lnTo>
                    <a:lnTo>
                      <a:pt x="889989" y="473128"/>
                    </a:lnTo>
                    <a:lnTo>
                      <a:pt x="826118" y="516566"/>
                    </a:lnTo>
                    <a:lnTo>
                      <a:pt x="813286" y="525356"/>
                    </a:lnTo>
                    <a:lnTo>
                      <a:pt x="813107" y="525415"/>
                    </a:lnTo>
                    <a:lnTo>
                      <a:pt x="812795" y="525627"/>
                    </a:lnTo>
                    <a:cubicBezTo>
                      <a:pt x="783144" y="540075"/>
                      <a:pt x="749828" y="551180"/>
                      <a:pt x="713619" y="558063"/>
                    </a:cubicBezTo>
                    <a:close/>
                    <a:moveTo>
                      <a:pt x="519277" y="939296"/>
                    </a:moveTo>
                    <a:lnTo>
                      <a:pt x="479873" y="937059"/>
                    </a:lnTo>
                    <a:lnTo>
                      <a:pt x="518583" y="939411"/>
                    </a:lnTo>
                    <a:close/>
                    <a:moveTo>
                      <a:pt x="672362" y="932426"/>
                    </a:moveTo>
                    <a:cubicBezTo>
                      <a:pt x="635780" y="950874"/>
                      <a:pt x="596564" y="957859"/>
                      <a:pt x="557926" y="950972"/>
                    </a:cubicBezTo>
                    <a:lnTo>
                      <a:pt x="479871" y="937059"/>
                    </a:lnTo>
                    <a:lnTo>
                      <a:pt x="467340" y="932979"/>
                    </a:lnTo>
                    <a:lnTo>
                      <a:pt x="459166" y="931989"/>
                    </a:lnTo>
                    <a:lnTo>
                      <a:pt x="447429" y="926495"/>
                    </a:lnTo>
                    <a:lnTo>
                      <a:pt x="435465" y="922599"/>
                    </a:lnTo>
                    <a:lnTo>
                      <a:pt x="426463" y="916681"/>
                    </a:lnTo>
                    <a:lnTo>
                      <a:pt x="417693" y="912575"/>
                    </a:lnTo>
                    <a:lnTo>
                      <a:pt x="407785" y="904401"/>
                    </a:lnTo>
                    <a:lnTo>
                      <a:pt x="396296" y="896847"/>
                    </a:lnTo>
                    <a:lnTo>
                      <a:pt x="388481" y="888474"/>
                    </a:lnTo>
                    <a:lnTo>
                      <a:pt x="380857" y="882184"/>
                    </a:lnTo>
                    <a:lnTo>
                      <a:pt x="372771" y="871640"/>
                    </a:lnTo>
                    <a:lnTo>
                      <a:pt x="363045" y="861219"/>
                    </a:lnTo>
                    <a:lnTo>
                      <a:pt x="356603" y="850559"/>
                    </a:lnTo>
                    <a:lnTo>
                      <a:pt x="349784" y="841668"/>
                    </a:lnTo>
                    <a:lnTo>
                      <a:pt x="343860" y="829475"/>
                    </a:lnTo>
                    <a:lnTo>
                      <a:pt x="336401" y="817134"/>
                    </a:lnTo>
                    <a:lnTo>
                      <a:pt x="331238" y="803497"/>
                    </a:lnTo>
                    <a:lnTo>
                      <a:pt x="325595" y="791882"/>
                    </a:lnTo>
                    <a:lnTo>
                      <a:pt x="323936" y="784207"/>
                    </a:lnTo>
                    <a:lnTo>
                      <a:pt x="317046" y="766009"/>
                    </a:lnTo>
                    <a:cubicBezTo>
                      <a:pt x="311886" y="747951"/>
                      <a:pt x="308055" y="728956"/>
                      <a:pt x="305667" y="709260"/>
                    </a:cubicBezTo>
                    <a:lnTo>
                      <a:pt x="305929" y="700915"/>
                    </a:lnTo>
                    <a:lnTo>
                      <a:pt x="304036" y="692163"/>
                    </a:lnTo>
                    <a:cubicBezTo>
                      <a:pt x="301325" y="657090"/>
                      <a:pt x="303131" y="620703"/>
                      <a:pt x="309572" y="584565"/>
                    </a:cubicBezTo>
                    <a:lnTo>
                      <a:pt x="309573" y="584565"/>
                    </a:lnTo>
                    <a:lnTo>
                      <a:pt x="387628" y="598478"/>
                    </a:lnTo>
                    <a:lnTo>
                      <a:pt x="387627" y="598479"/>
                    </a:lnTo>
                    <a:lnTo>
                      <a:pt x="382625" y="703040"/>
                    </a:lnTo>
                    <a:lnTo>
                      <a:pt x="388024" y="734557"/>
                    </a:lnTo>
                    <a:lnTo>
                      <a:pt x="402202" y="797361"/>
                    </a:lnTo>
                    <a:lnTo>
                      <a:pt x="429737" y="857589"/>
                    </a:lnTo>
                    <a:lnTo>
                      <a:pt x="435784" y="866034"/>
                    </a:lnTo>
                    <a:lnTo>
                      <a:pt x="483259" y="917845"/>
                    </a:lnTo>
                    <a:lnTo>
                      <a:pt x="519600" y="939243"/>
                    </a:lnTo>
                    <a:lnTo>
                      <a:pt x="556966" y="933051"/>
                    </a:lnTo>
                    <a:lnTo>
                      <a:pt x="606237" y="911078"/>
                    </a:lnTo>
                    <a:lnTo>
                      <a:pt x="618017" y="903735"/>
                    </a:lnTo>
                    <a:lnTo>
                      <a:pt x="640369" y="885507"/>
                    </a:lnTo>
                    <a:lnTo>
                      <a:pt x="682219" y="842260"/>
                    </a:lnTo>
                    <a:lnTo>
                      <a:pt x="697583" y="822440"/>
                    </a:lnTo>
                    <a:lnTo>
                      <a:pt x="740385" y="741888"/>
                    </a:lnTo>
                    <a:lnTo>
                      <a:pt x="701358" y="734932"/>
                    </a:lnTo>
                    <a:lnTo>
                      <a:pt x="800500" y="672069"/>
                    </a:lnTo>
                    <a:lnTo>
                      <a:pt x="857468" y="762758"/>
                    </a:lnTo>
                    <a:lnTo>
                      <a:pt x="818440" y="755801"/>
                    </a:lnTo>
                    <a:cubicBezTo>
                      <a:pt x="786984" y="839089"/>
                      <a:pt x="733333" y="901679"/>
                      <a:pt x="672362" y="932426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010"/>
              </a:p>
            </p:txBody>
          </p:sp>
        </p:grpSp>
        <p:sp>
          <p:nvSpPr>
            <p:cNvPr id="67" name="矩形 66"/>
            <p:cNvSpPr/>
            <p:nvPr/>
          </p:nvSpPr>
          <p:spPr>
            <a:xfrm>
              <a:off x="9198027" y="5286339"/>
              <a:ext cx="2241974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8" name="矩形 67"/>
            <p:cNvSpPr/>
            <p:nvPr/>
          </p:nvSpPr>
          <p:spPr>
            <a:xfrm>
              <a:off x="2579539" y="5173914"/>
              <a:ext cx="5040317" cy="64058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bg1"/>
                  </a:solidFill>
                </a:rPr>
                <a:t>内容</a:t>
              </a:r>
              <a:endParaRPr lang="en-US" altLang="zh-CN" sz="1045" dirty="0">
                <a:solidFill>
                  <a:schemeClr val="bg1"/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045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45" dirty="0" smtClean="0">
                  <a:solidFill>
                    <a:schemeClr val="bg1"/>
                  </a:solidFill>
                </a:rPr>
                <a:t>内容</a:t>
              </a:r>
              <a:endParaRPr lang="zh-CN" altLang="en-US" sz="1045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21243" y="1336740"/>
            <a:ext cx="4312872" cy="2461721"/>
            <a:chOff x="345504" y="1787852"/>
            <a:chExt cx="5750496" cy="3282295"/>
          </a:xfrm>
        </p:grpSpPr>
        <p:grpSp>
          <p:nvGrpSpPr>
            <p:cNvPr id="17" name="组合 16"/>
            <p:cNvGrpSpPr/>
            <p:nvPr/>
          </p:nvGrpSpPr>
          <p:grpSpPr bwMode="auto">
            <a:xfrm>
              <a:off x="345504" y="1787852"/>
              <a:ext cx="5750496" cy="3282295"/>
              <a:chOff x="8540751" y="4843463"/>
              <a:chExt cx="8012112" cy="4562475"/>
            </a:xfrm>
            <a:effectLst/>
          </p:grpSpPr>
          <p:sp>
            <p:nvSpPr>
              <p:cNvPr id="19" name="任意多边形: 形状 18"/>
              <p:cNvSpPr/>
              <p:nvPr/>
            </p:nvSpPr>
            <p:spPr bwMode="auto">
              <a:xfrm>
                <a:off x="9321800" y="4843463"/>
                <a:ext cx="6480176" cy="4421188"/>
              </a:xfrm>
              <a:custGeom>
                <a:avLst/>
                <a:gdLst>
                  <a:gd name="T0" fmla="*/ 17508 w 18000"/>
                  <a:gd name="T1" fmla="*/ 12280 h 12281"/>
                  <a:gd name="T2" fmla="*/ 491 w 18000"/>
                  <a:gd name="T3" fmla="*/ 12280 h 12281"/>
                  <a:gd name="T4" fmla="*/ 0 w 18000"/>
                  <a:gd name="T5" fmla="*/ 11792 h 12281"/>
                  <a:gd name="T6" fmla="*/ 0 w 18000"/>
                  <a:gd name="T7" fmla="*/ 488 h 12281"/>
                  <a:gd name="T8" fmla="*/ 491 w 18000"/>
                  <a:gd name="T9" fmla="*/ 0 h 12281"/>
                  <a:gd name="T10" fmla="*/ 17508 w 18000"/>
                  <a:gd name="T11" fmla="*/ 0 h 12281"/>
                  <a:gd name="T12" fmla="*/ 17999 w 18000"/>
                  <a:gd name="T13" fmla="*/ 488 h 12281"/>
                  <a:gd name="T14" fmla="*/ 17999 w 18000"/>
                  <a:gd name="T15" fmla="*/ 11792 h 12281"/>
                  <a:gd name="T16" fmla="*/ 17508 w 18000"/>
                  <a:gd name="T17" fmla="*/ 12280 h 122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000"/>
                  <a:gd name="T28" fmla="*/ 0 h 12281"/>
                  <a:gd name="T29" fmla="*/ 18000 w 18000"/>
                  <a:gd name="T30" fmla="*/ 12281 h 122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000" h="12281">
                    <a:moveTo>
                      <a:pt x="17508" y="12280"/>
                    </a:moveTo>
                    <a:lnTo>
                      <a:pt x="491" y="12280"/>
                    </a:lnTo>
                    <a:cubicBezTo>
                      <a:pt x="220" y="12280"/>
                      <a:pt x="0" y="12061"/>
                      <a:pt x="0" y="11792"/>
                    </a:cubicBezTo>
                    <a:lnTo>
                      <a:pt x="0" y="488"/>
                    </a:lnTo>
                    <a:cubicBezTo>
                      <a:pt x="0" y="219"/>
                      <a:pt x="220" y="0"/>
                      <a:pt x="491" y="0"/>
                    </a:cubicBezTo>
                    <a:lnTo>
                      <a:pt x="17508" y="0"/>
                    </a:lnTo>
                    <a:cubicBezTo>
                      <a:pt x="17779" y="0"/>
                      <a:pt x="17999" y="219"/>
                      <a:pt x="17999" y="488"/>
                    </a:cubicBezTo>
                    <a:lnTo>
                      <a:pt x="17999" y="11792"/>
                    </a:lnTo>
                    <a:cubicBezTo>
                      <a:pt x="17999" y="12061"/>
                      <a:pt x="17779" y="12280"/>
                      <a:pt x="17508" y="12280"/>
                    </a:cubicBez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任意多边形: 形状 19"/>
              <p:cNvSpPr/>
              <p:nvPr/>
            </p:nvSpPr>
            <p:spPr bwMode="auto">
              <a:xfrm>
                <a:off x="8542336" y="9169402"/>
                <a:ext cx="8008936" cy="142874"/>
              </a:xfrm>
              <a:custGeom>
                <a:avLst/>
                <a:gdLst>
                  <a:gd name="T0" fmla="*/ 22247 w 22248"/>
                  <a:gd name="T1" fmla="*/ 398 h 657"/>
                  <a:gd name="T2" fmla="*/ 21410 w 22248"/>
                  <a:gd name="T3" fmla="*/ 656 h 657"/>
                  <a:gd name="T4" fmla="*/ 870 w 22248"/>
                  <a:gd name="T5" fmla="*/ 656 h 657"/>
                  <a:gd name="T6" fmla="*/ 0 w 22248"/>
                  <a:gd name="T7" fmla="*/ 398 h 657"/>
                  <a:gd name="T8" fmla="*/ 0 w 22248"/>
                  <a:gd name="T9" fmla="*/ 0 h 657"/>
                  <a:gd name="T10" fmla="*/ 22247 w 22248"/>
                  <a:gd name="T11" fmla="*/ 0 h 657"/>
                  <a:gd name="T12" fmla="*/ 22247 w 22248"/>
                  <a:gd name="T13" fmla="*/ 398 h 6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248"/>
                  <a:gd name="T22" fmla="*/ 0 h 657"/>
                  <a:gd name="T23" fmla="*/ 22248 w 22248"/>
                  <a:gd name="T24" fmla="*/ 657 h 6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248" h="657">
                    <a:moveTo>
                      <a:pt x="22247" y="398"/>
                    </a:moveTo>
                    <a:cubicBezTo>
                      <a:pt x="22247" y="398"/>
                      <a:pt x="21890" y="656"/>
                      <a:pt x="21410" y="656"/>
                    </a:cubicBezTo>
                    <a:lnTo>
                      <a:pt x="870" y="656"/>
                    </a:lnTo>
                    <a:cubicBezTo>
                      <a:pt x="462" y="656"/>
                      <a:pt x="0" y="398"/>
                      <a:pt x="0" y="398"/>
                    </a:cubicBezTo>
                    <a:lnTo>
                      <a:pt x="0" y="0"/>
                    </a:lnTo>
                    <a:lnTo>
                      <a:pt x="22247" y="0"/>
                    </a:lnTo>
                    <a:lnTo>
                      <a:pt x="22247" y="39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任意多边形: 形状 20"/>
              <p:cNvSpPr/>
              <p:nvPr/>
            </p:nvSpPr>
            <p:spPr bwMode="auto">
              <a:xfrm>
                <a:off x="8542339" y="9169399"/>
                <a:ext cx="8008939" cy="236539"/>
              </a:xfrm>
              <a:custGeom>
                <a:avLst/>
                <a:gdLst>
                  <a:gd name="T0" fmla="*/ 22247 w 22248"/>
                  <a:gd name="T1" fmla="*/ 398 h 657"/>
                  <a:gd name="T2" fmla="*/ 21410 w 22248"/>
                  <a:gd name="T3" fmla="*/ 656 h 657"/>
                  <a:gd name="T4" fmla="*/ 870 w 22248"/>
                  <a:gd name="T5" fmla="*/ 656 h 657"/>
                  <a:gd name="T6" fmla="*/ 0 w 22248"/>
                  <a:gd name="T7" fmla="*/ 398 h 657"/>
                  <a:gd name="T8" fmla="*/ 0 w 22248"/>
                  <a:gd name="T9" fmla="*/ 0 h 657"/>
                  <a:gd name="T10" fmla="*/ 22247 w 22248"/>
                  <a:gd name="T11" fmla="*/ 0 h 657"/>
                  <a:gd name="T12" fmla="*/ 22247 w 22248"/>
                  <a:gd name="T13" fmla="*/ 398 h 6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248"/>
                  <a:gd name="T22" fmla="*/ 0 h 657"/>
                  <a:gd name="T23" fmla="*/ 22248 w 22248"/>
                  <a:gd name="T24" fmla="*/ 657 h 6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248" h="657">
                    <a:moveTo>
                      <a:pt x="22247" y="398"/>
                    </a:moveTo>
                    <a:cubicBezTo>
                      <a:pt x="22247" y="398"/>
                      <a:pt x="21890" y="656"/>
                      <a:pt x="21410" y="656"/>
                    </a:cubicBezTo>
                    <a:lnTo>
                      <a:pt x="870" y="656"/>
                    </a:lnTo>
                    <a:cubicBezTo>
                      <a:pt x="462" y="656"/>
                      <a:pt x="0" y="398"/>
                      <a:pt x="0" y="398"/>
                    </a:cubicBezTo>
                    <a:lnTo>
                      <a:pt x="0" y="0"/>
                    </a:lnTo>
                    <a:lnTo>
                      <a:pt x="22247" y="0"/>
                    </a:lnTo>
                    <a:lnTo>
                      <a:pt x="22247" y="398"/>
                    </a:lnTo>
                  </a:path>
                </a:pathLst>
              </a:custGeom>
              <a:noFill/>
              <a:ln w="10080">
                <a:solidFill>
                  <a:schemeClr val="tx2"/>
                </a:solidFill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任意多边形: 形状 21"/>
              <p:cNvSpPr/>
              <p:nvPr/>
            </p:nvSpPr>
            <p:spPr bwMode="auto">
              <a:xfrm>
                <a:off x="8540751" y="9312275"/>
                <a:ext cx="8012112" cy="93663"/>
              </a:xfrm>
              <a:custGeom>
                <a:avLst/>
                <a:gdLst>
                  <a:gd name="T0" fmla="*/ 0 w 22256"/>
                  <a:gd name="T1" fmla="*/ 0 h 262"/>
                  <a:gd name="T2" fmla="*/ 870 w 22256"/>
                  <a:gd name="T3" fmla="*/ 261 h 262"/>
                  <a:gd name="T4" fmla="*/ 21418 w 22256"/>
                  <a:gd name="T5" fmla="*/ 261 h 262"/>
                  <a:gd name="T6" fmla="*/ 22255 w 22256"/>
                  <a:gd name="T7" fmla="*/ 0 h 262"/>
                  <a:gd name="T8" fmla="*/ 0 w 22256"/>
                  <a:gd name="T9" fmla="*/ 0 h 2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256"/>
                  <a:gd name="T16" fmla="*/ 0 h 262"/>
                  <a:gd name="T17" fmla="*/ 22256 w 22256"/>
                  <a:gd name="T18" fmla="*/ 262 h 2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256" h="262">
                    <a:moveTo>
                      <a:pt x="0" y="0"/>
                    </a:moveTo>
                    <a:cubicBezTo>
                      <a:pt x="0" y="0"/>
                      <a:pt x="462" y="261"/>
                      <a:pt x="870" y="261"/>
                    </a:cubicBezTo>
                    <a:lnTo>
                      <a:pt x="21418" y="261"/>
                    </a:lnTo>
                    <a:cubicBezTo>
                      <a:pt x="21898" y="261"/>
                      <a:pt x="22255" y="0"/>
                      <a:pt x="22255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任意多边形: 形状 22"/>
              <p:cNvSpPr/>
              <p:nvPr/>
            </p:nvSpPr>
            <p:spPr bwMode="auto">
              <a:xfrm>
                <a:off x="11979275" y="9167813"/>
                <a:ext cx="1141413" cy="88900"/>
              </a:xfrm>
              <a:custGeom>
                <a:avLst/>
                <a:gdLst>
                  <a:gd name="T0" fmla="*/ 0 w 3171"/>
                  <a:gd name="T1" fmla="*/ 0 h 249"/>
                  <a:gd name="T2" fmla="*/ 349 w 3171"/>
                  <a:gd name="T3" fmla="*/ 248 h 249"/>
                  <a:gd name="T4" fmla="*/ 2821 w 3171"/>
                  <a:gd name="T5" fmla="*/ 248 h 249"/>
                  <a:gd name="T6" fmla="*/ 3170 w 3171"/>
                  <a:gd name="T7" fmla="*/ 0 h 249"/>
                  <a:gd name="T8" fmla="*/ 0 w 3171"/>
                  <a:gd name="T9" fmla="*/ 0 h 2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71"/>
                  <a:gd name="T16" fmla="*/ 0 h 249"/>
                  <a:gd name="T17" fmla="*/ 3171 w 3171"/>
                  <a:gd name="T18" fmla="*/ 249 h 2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71" h="249">
                    <a:moveTo>
                      <a:pt x="0" y="0"/>
                    </a:moveTo>
                    <a:cubicBezTo>
                      <a:pt x="49" y="144"/>
                      <a:pt x="187" y="248"/>
                      <a:pt x="349" y="248"/>
                    </a:cubicBezTo>
                    <a:lnTo>
                      <a:pt x="2821" y="248"/>
                    </a:lnTo>
                    <a:cubicBezTo>
                      <a:pt x="2983" y="248"/>
                      <a:pt x="3120" y="144"/>
                      <a:pt x="3170" y="0"/>
                    </a:cubicBezTo>
                    <a:lnTo>
                      <a:pt x="0" y="0"/>
                    </a:lnTo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任意多边形: 形状 23"/>
              <p:cNvSpPr/>
              <p:nvPr/>
            </p:nvSpPr>
            <p:spPr bwMode="auto">
              <a:xfrm>
                <a:off x="12571413" y="4937125"/>
                <a:ext cx="38100" cy="36513"/>
              </a:xfrm>
              <a:custGeom>
                <a:avLst/>
                <a:gdLst>
                  <a:gd name="T0" fmla="*/ 51 w 104"/>
                  <a:gd name="T1" fmla="*/ 102 h 103"/>
                  <a:gd name="T2" fmla="*/ 0 w 104"/>
                  <a:gd name="T3" fmla="*/ 51 h 103"/>
                  <a:gd name="T4" fmla="*/ 51 w 104"/>
                  <a:gd name="T5" fmla="*/ 0 h 103"/>
                  <a:gd name="T6" fmla="*/ 103 w 104"/>
                  <a:gd name="T7" fmla="*/ 51 h 103"/>
                  <a:gd name="T8" fmla="*/ 51 w 104"/>
                  <a:gd name="T9" fmla="*/ 102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"/>
                  <a:gd name="T16" fmla="*/ 0 h 103"/>
                  <a:gd name="T17" fmla="*/ 104 w 104"/>
                  <a:gd name="T18" fmla="*/ 103 h 1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" h="103">
                    <a:moveTo>
                      <a:pt x="51" y="102"/>
                    </a:moveTo>
                    <a:cubicBezTo>
                      <a:pt x="23" y="102"/>
                      <a:pt x="0" y="79"/>
                      <a:pt x="0" y="51"/>
                    </a:cubicBezTo>
                    <a:cubicBezTo>
                      <a:pt x="0" y="22"/>
                      <a:pt x="23" y="0"/>
                      <a:pt x="51" y="0"/>
                    </a:cubicBezTo>
                    <a:cubicBezTo>
                      <a:pt x="80" y="0"/>
                      <a:pt x="103" y="22"/>
                      <a:pt x="103" y="51"/>
                    </a:cubicBezTo>
                    <a:cubicBezTo>
                      <a:pt x="103" y="79"/>
                      <a:pt x="80" y="102"/>
                      <a:pt x="51" y="10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1085227" y="2041661"/>
              <a:ext cx="4271050" cy="2700705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584120" y="1336741"/>
            <a:ext cx="4338638" cy="1209429"/>
            <a:chOff x="4584120" y="1336741"/>
            <a:chExt cx="4338638" cy="1209429"/>
          </a:xfrm>
        </p:grpSpPr>
        <p:sp>
          <p:nvSpPr>
            <p:cNvPr id="5" name="矩形 4"/>
            <p:cNvSpPr/>
            <p:nvPr/>
          </p:nvSpPr>
          <p:spPr bwMode="auto">
            <a:xfrm>
              <a:off x="4584120" y="1336741"/>
              <a:ext cx="4338638" cy="1209429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" name="椭圆 6"/>
            <p:cNvSpPr/>
            <p:nvPr/>
          </p:nvSpPr>
          <p:spPr bwMode="auto">
            <a:xfrm>
              <a:off x="4750139" y="1603918"/>
              <a:ext cx="675075" cy="675075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4886301" y="1745753"/>
              <a:ext cx="402750" cy="391405"/>
            </a:xfrm>
            <a:custGeom>
              <a:avLst/>
              <a:gdLst>
                <a:gd name="connsiteX0" fmla="*/ 279778 w 338138"/>
                <a:gd name="connsiteY0" fmla="*/ 231775 h 328613"/>
                <a:gd name="connsiteX1" fmla="*/ 289126 w 338138"/>
                <a:gd name="connsiteY1" fmla="*/ 271719 h 328613"/>
                <a:gd name="connsiteX2" fmla="*/ 283784 w 338138"/>
                <a:gd name="connsiteY2" fmla="*/ 279708 h 328613"/>
                <a:gd name="connsiteX3" fmla="*/ 282449 w 338138"/>
                <a:gd name="connsiteY3" fmla="*/ 279708 h 328613"/>
                <a:gd name="connsiteX4" fmla="*/ 275771 w 338138"/>
                <a:gd name="connsiteY4" fmla="*/ 274382 h 328613"/>
                <a:gd name="connsiteX5" fmla="*/ 265087 w 338138"/>
                <a:gd name="connsiteY5" fmla="*/ 234438 h 328613"/>
                <a:gd name="connsiteX6" fmla="*/ 239712 w 338138"/>
                <a:gd name="connsiteY6" fmla="*/ 273050 h 328613"/>
                <a:gd name="connsiteX7" fmla="*/ 282449 w 338138"/>
                <a:gd name="connsiteY7" fmla="*/ 314325 h 328613"/>
                <a:gd name="connsiteX8" fmla="*/ 323850 w 338138"/>
                <a:gd name="connsiteY8" fmla="*/ 273050 h 328613"/>
                <a:gd name="connsiteX9" fmla="*/ 282449 w 338138"/>
                <a:gd name="connsiteY9" fmla="*/ 231775 h 328613"/>
                <a:gd name="connsiteX10" fmla="*/ 279778 w 338138"/>
                <a:gd name="connsiteY10" fmla="*/ 231775 h 328613"/>
                <a:gd name="connsiteX11" fmla="*/ 55688 w 338138"/>
                <a:gd name="connsiteY11" fmla="*/ 231775 h 328613"/>
                <a:gd name="connsiteX12" fmla="*/ 14287 w 338138"/>
                <a:gd name="connsiteY12" fmla="*/ 273050 h 328613"/>
                <a:gd name="connsiteX13" fmla="*/ 55688 w 338138"/>
                <a:gd name="connsiteY13" fmla="*/ 314325 h 328613"/>
                <a:gd name="connsiteX14" fmla="*/ 98425 w 338138"/>
                <a:gd name="connsiteY14" fmla="*/ 273050 h 328613"/>
                <a:gd name="connsiteX15" fmla="*/ 97089 w 338138"/>
                <a:gd name="connsiteY15" fmla="*/ 265062 h 328613"/>
                <a:gd name="connsiteX16" fmla="*/ 58359 w 338138"/>
                <a:gd name="connsiteY16" fmla="*/ 279708 h 328613"/>
                <a:gd name="connsiteX17" fmla="*/ 55688 w 338138"/>
                <a:gd name="connsiteY17" fmla="*/ 279708 h 328613"/>
                <a:gd name="connsiteX18" fmla="*/ 49011 w 338138"/>
                <a:gd name="connsiteY18" fmla="*/ 275713 h 328613"/>
                <a:gd name="connsiteX19" fmla="*/ 53017 w 338138"/>
                <a:gd name="connsiteY19" fmla="*/ 266393 h 328613"/>
                <a:gd name="connsiteX20" fmla="*/ 91747 w 338138"/>
                <a:gd name="connsiteY20" fmla="*/ 251747 h 328613"/>
                <a:gd name="connsiteX21" fmla="*/ 55688 w 338138"/>
                <a:gd name="connsiteY21" fmla="*/ 231775 h 328613"/>
                <a:gd name="connsiteX22" fmla="*/ 39613 w 338138"/>
                <a:gd name="connsiteY22" fmla="*/ 195263 h 328613"/>
                <a:gd name="connsiteX23" fmla="*/ 92431 w 338138"/>
                <a:gd name="connsiteY23" fmla="*/ 195263 h 328613"/>
                <a:gd name="connsiteX24" fmla="*/ 97713 w 338138"/>
                <a:gd name="connsiteY24" fmla="*/ 196583 h 328613"/>
                <a:gd name="connsiteX25" fmla="*/ 138647 w 338138"/>
                <a:gd name="connsiteY25" fmla="*/ 237513 h 328613"/>
                <a:gd name="connsiteX26" fmla="*/ 139967 w 338138"/>
                <a:gd name="connsiteY26" fmla="*/ 244114 h 328613"/>
                <a:gd name="connsiteX27" fmla="*/ 136006 w 338138"/>
                <a:gd name="connsiteY27" fmla="*/ 249395 h 328613"/>
                <a:gd name="connsiteX28" fmla="*/ 109597 w 338138"/>
                <a:gd name="connsiteY28" fmla="*/ 259958 h 328613"/>
                <a:gd name="connsiteX29" fmla="*/ 110918 w 338138"/>
                <a:gd name="connsiteY29" fmla="*/ 273161 h 328613"/>
                <a:gd name="connsiteX30" fmla="*/ 55459 w 338138"/>
                <a:gd name="connsiteY30" fmla="*/ 328613 h 328613"/>
                <a:gd name="connsiteX31" fmla="*/ 0 w 338138"/>
                <a:gd name="connsiteY31" fmla="*/ 273161 h 328613"/>
                <a:gd name="connsiteX32" fmla="*/ 55459 w 338138"/>
                <a:gd name="connsiteY32" fmla="*/ 217708 h 328613"/>
                <a:gd name="connsiteX33" fmla="*/ 104315 w 338138"/>
                <a:gd name="connsiteY33" fmla="*/ 246755 h 328613"/>
                <a:gd name="connsiteX34" fmla="*/ 121481 w 338138"/>
                <a:gd name="connsiteY34" fmla="*/ 240153 h 328613"/>
                <a:gd name="connsiteX35" fmla="*/ 89790 w 338138"/>
                <a:gd name="connsiteY35" fmla="*/ 208466 h 328613"/>
                <a:gd name="connsiteX36" fmla="*/ 39613 w 338138"/>
                <a:gd name="connsiteY36" fmla="*/ 208466 h 328613"/>
                <a:gd name="connsiteX37" fmla="*/ 33011 w 338138"/>
                <a:gd name="connsiteY37" fmla="*/ 201864 h 328613"/>
                <a:gd name="connsiteX38" fmla="*/ 39613 w 338138"/>
                <a:gd name="connsiteY38" fmla="*/ 195263 h 328613"/>
                <a:gd name="connsiteX39" fmla="*/ 155575 w 338138"/>
                <a:gd name="connsiteY39" fmla="*/ 0 h 328613"/>
                <a:gd name="connsiteX40" fmla="*/ 191294 w 338138"/>
                <a:gd name="connsiteY40" fmla="*/ 35490 h 328613"/>
                <a:gd name="connsiteX41" fmla="*/ 156898 w 338138"/>
                <a:gd name="connsiteY41" fmla="*/ 70980 h 328613"/>
                <a:gd name="connsiteX42" fmla="*/ 167481 w 338138"/>
                <a:gd name="connsiteY42" fmla="*/ 80181 h 328613"/>
                <a:gd name="connsiteX43" fmla="*/ 168804 w 338138"/>
                <a:gd name="connsiteY43" fmla="*/ 81496 h 328613"/>
                <a:gd name="connsiteX44" fmla="*/ 196586 w 338138"/>
                <a:gd name="connsiteY44" fmla="*/ 126187 h 328613"/>
                <a:gd name="connsiteX45" fmla="*/ 225690 w 338138"/>
                <a:gd name="connsiteY45" fmla="*/ 130131 h 328613"/>
                <a:gd name="connsiteX46" fmla="*/ 234950 w 338138"/>
                <a:gd name="connsiteY46" fmla="*/ 138017 h 328613"/>
                <a:gd name="connsiteX47" fmla="*/ 257440 w 338138"/>
                <a:gd name="connsiteY47" fmla="*/ 149847 h 328613"/>
                <a:gd name="connsiteX48" fmla="*/ 260086 w 338138"/>
                <a:gd name="connsiteY48" fmla="*/ 155105 h 328613"/>
                <a:gd name="connsiteX49" fmla="*/ 270669 w 338138"/>
                <a:gd name="connsiteY49" fmla="*/ 197168 h 328613"/>
                <a:gd name="connsiteX50" fmla="*/ 278607 w 338138"/>
                <a:gd name="connsiteY50" fmla="*/ 197168 h 328613"/>
                <a:gd name="connsiteX51" fmla="*/ 315648 w 338138"/>
                <a:gd name="connsiteY51" fmla="*/ 205054 h 328613"/>
                <a:gd name="connsiteX52" fmla="*/ 319617 w 338138"/>
                <a:gd name="connsiteY52" fmla="*/ 214255 h 328613"/>
                <a:gd name="connsiteX53" fmla="*/ 310357 w 338138"/>
                <a:gd name="connsiteY53" fmla="*/ 216884 h 328613"/>
                <a:gd name="connsiteX54" fmla="*/ 278607 w 338138"/>
                <a:gd name="connsiteY54" fmla="*/ 210312 h 328613"/>
                <a:gd name="connsiteX55" fmla="*/ 274638 w 338138"/>
                <a:gd name="connsiteY55" fmla="*/ 211627 h 328613"/>
                <a:gd name="connsiteX56" fmla="*/ 275961 w 338138"/>
                <a:gd name="connsiteY56" fmla="*/ 218199 h 328613"/>
                <a:gd name="connsiteX57" fmla="*/ 282575 w 338138"/>
                <a:gd name="connsiteY57" fmla="*/ 218199 h 328613"/>
                <a:gd name="connsiteX58" fmla="*/ 338138 w 338138"/>
                <a:gd name="connsiteY58" fmla="*/ 273406 h 328613"/>
                <a:gd name="connsiteX59" fmla="*/ 282575 w 338138"/>
                <a:gd name="connsiteY59" fmla="*/ 328613 h 328613"/>
                <a:gd name="connsiteX60" fmla="*/ 229659 w 338138"/>
                <a:gd name="connsiteY60" fmla="*/ 289180 h 328613"/>
                <a:gd name="connsiteX61" fmla="*/ 183356 w 338138"/>
                <a:gd name="connsiteY61" fmla="*/ 289180 h 328613"/>
                <a:gd name="connsiteX62" fmla="*/ 175419 w 338138"/>
                <a:gd name="connsiteY62" fmla="*/ 282607 h 328613"/>
                <a:gd name="connsiteX63" fmla="*/ 183356 w 338138"/>
                <a:gd name="connsiteY63" fmla="*/ 276035 h 328613"/>
                <a:gd name="connsiteX64" fmla="*/ 227013 w 338138"/>
                <a:gd name="connsiteY64" fmla="*/ 276035 h 328613"/>
                <a:gd name="connsiteX65" fmla="*/ 227013 w 338138"/>
                <a:gd name="connsiteY65" fmla="*/ 273406 h 328613"/>
                <a:gd name="connsiteX66" fmla="*/ 262732 w 338138"/>
                <a:gd name="connsiteY66" fmla="*/ 222142 h 328613"/>
                <a:gd name="connsiteX67" fmla="*/ 261409 w 338138"/>
                <a:gd name="connsiteY67" fmla="*/ 214255 h 328613"/>
                <a:gd name="connsiteX68" fmla="*/ 230981 w 338138"/>
                <a:gd name="connsiteY68" fmla="*/ 239231 h 328613"/>
                <a:gd name="connsiteX69" fmla="*/ 224367 w 338138"/>
                <a:gd name="connsiteY69" fmla="*/ 243174 h 328613"/>
                <a:gd name="connsiteX70" fmla="*/ 221721 w 338138"/>
                <a:gd name="connsiteY70" fmla="*/ 241859 h 328613"/>
                <a:gd name="connsiteX71" fmla="*/ 219075 w 338138"/>
                <a:gd name="connsiteY71" fmla="*/ 232658 h 328613"/>
                <a:gd name="connsiteX72" fmla="*/ 257440 w 338138"/>
                <a:gd name="connsiteY72" fmla="*/ 201111 h 328613"/>
                <a:gd name="connsiteX73" fmla="*/ 248180 w 338138"/>
                <a:gd name="connsiteY73" fmla="*/ 160363 h 328613"/>
                <a:gd name="connsiteX74" fmla="*/ 228336 w 338138"/>
                <a:gd name="connsiteY74" fmla="*/ 151162 h 328613"/>
                <a:gd name="connsiteX75" fmla="*/ 227013 w 338138"/>
                <a:gd name="connsiteY75" fmla="*/ 149847 h 328613"/>
                <a:gd name="connsiteX76" fmla="*/ 224367 w 338138"/>
                <a:gd name="connsiteY76" fmla="*/ 149847 h 328613"/>
                <a:gd name="connsiteX77" fmla="*/ 188648 w 338138"/>
                <a:gd name="connsiteY77" fmla="*/ 149847 h 328613"/>
                <a:gd name="connsiteX78" fmla="*/ 179388 w 338138"/>
                <a:gd name="connsiteY78" fmla="*/ 145904 h 328613"/>
                <a:gd name="connsiteX79" fmla="*/ 178065 w 338138"/>
                <a:gd name="connsiteY79" fmla="*/ 144589 h 328613"/>
                <a:gd name="connsiteX80" fmla="*/ 170127 w 338138"/>
                <a:gd name="connsiteY80" fmla="*/ 134074 h 328613"/>
                <a:gd name="connsiteX81" fmla="*/ 168804 w 338138"/>
                <a:gd name="connsiteY81" fmla="*/ 140646 h 328613"/>
                <a:gd name="connsiteX82" fmla="*/ 167481 w 338138"/>
                <a:gd name="connsiteY82" fmla="*/ 148533 h 328613"/>
                <a:gd name="connsiteX83" fmla="*/ 166158 w 338138"/>
                <a:gd name="connsiteY83" fmla="*/ 152476 h 328613"/>
                <a:gd name="connsiteX84" fmla="*/ 166158 w 338138"/>
                <a:gd name="connsiteY84" fmla="*/ 156420 h 328613"/>
                <a:gd name="connsiteX85" fmla="*/ 163513 w 338138"/>
                <a:gd name="connsiteY85" fmla="*/ 164306 h 328613"/>
                <a:gd name="connsiteX86" fmla="*/ 162190 w 338138"/>
                <a:gd name="connsiteY86" fmla="*/ 170879 h 328613"/>
                <a:gd name="connsiteX87" fmla="*/ 160867 w 338138"/>
                <a:gd name="connsiteY87" fmla="*/ 173507 h 328613"/>
                <a:gd name="connsiteX88" fmla="*/ 200554 w 338138"/>
                <a:gd name="connsiteY88" fmla="*/ 182709 h 328613"/>
                <a:gd name="connsiteX89" fmla="*/ 201877 w 338138"/>
                <a:gd name="connsiteY89" fmla="*/ 182709 h 328613"/>
                <a:gd name="connsiteX90" fmla="*/ 215106 w 338138"/>
                <a:gd name="connsiteY90" fmla="*/ 205054 h 328613"/>
                <a:gd name="connsiteX91" fmla="*/ 212461 w 338138"/>
                <a:gd name="connsiteY91" fmla="*/ 210312 h 328613"/>
                <a:gd name="connsiteX92" fmla="*/ 163513 w 338138"/>
                <a:gd name="connsiteY92" fmla="*/ 289180 h 328613"/>
                <a:gd name="connsiteX93" fmla="*/ 144992 w 338138"/>
                <a:gd name="connsiteY93" fmla="*/ 293123 h 328613"/>
                <a:gd name="connsiteX94" fmla="*/ 139700 w 338138"/>
                <a:gd name="connsiteY94" fmla="*/ 276035 h 328613"/>
                <a:gd name="connsiteX95" fmla="*/ 168804 w 338138"/>
                <a:gd name="connsiteY95" fmla="*/ 214255 h 328613"/>
                <a:gd name="connsiteX96" fmla="*/ 125148 w 338138"/>
                <a:gd name="connsiteY96" fmla="*/ 206369 h 328613"/>
                <a:gd name="connsiteX97" fmla="*/ 103981 w 338138"/>
                <a:gd name="connsiteY97" fmla="*/ 195853 h 328613"/>
                <a:gd name="connsiteX98" fmla="*/ 97367 w 338138"/>
                <a:gd name="connsiteY98" fmla="*/ 164306 h 328613"/>
                <a:gd name="connsiteX99" fmla="*/ 121179 w 338138"/>
                <a:gd name="connsiteY99" fmla="*/ 95955 h 328613"/>
                <a:gd name="connsiteX100" fmla="*/ 121179 w 338138"/>
                <a:gd name="connsiteY100" fmla="*/ 90697 h 328613"/>
                <a:gd name="connsiteX101" fmla="*/ 143669 w 338138"/>
                <a:gd name="connsiteY101" fmla="*/ 68351 h 328613"/>
                <a:gd name="connsiteX102" fmla="*/ 119856 w 338138"/>
                <a:gd name="connsiteY102" fmla="*/ 35490 h 328613"/>
                <a:gd name="connsiteX103" fmla="*/ 155575 w 338138"/>
                <a:gd name="connsiteY103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8138" h="328613">
                  <a:moveTo>
                    <a:pt x="279778" y="231775"/>
                  </a:moveTo>
                  <a:cubicBezTo>
                    <a:pt x="279778" y="231775"/>
                    <a:pt x="279778" y="231775"/>
                    <a:pt x="289126" y="271719"/>
                  </a:cubicBezTo>
                  <a:cubicBezTo>
                    <a:pt x="290462" y="275713"/>
                    <a:pt x="287791" y="278376"/>
                    <a:pt x="283784" y="279708"/>
                  </a:cubicBezTo>
                  <a:cubicBezTo>
                    <a:pt x="283784" y="279708"/>
                    <a:pt x="282449" y="279708"/>
                    <a:pt x="282449" y="279708"/>
                  </a:cubicBezTo>
                  <a:cubicBezTo>
                    <a:pt x="279778" y="279708"/>
                    <a:pt x="275771" y="278376"/>
                    <a:pt x="275771" y="274382"/>
                  </a:cubicBezTo>
                  <a:cubicBezTo>
                    <a:pt x="275771" y="274382"/>
                    <a:pt x="275771" y="274382"/>
                    <a:pt x="265087" y="234438"/>
                  </a:cubicBezTo>
                  <a:cubicBezTo>
                    <a:pt x="250396" y="241095"/>
                    <a:pt x="239712" y="255741"/>
                    <a:pt x="239712" y="273050"/>
                  </a:cubicBezTo>
                  <a:cubicBezTo>
                    <a:pt x="239712" y="295685"/>
                    <a:pt x="259745" y="314325"/>
                    <a:pt x="282449" y="314325"/>
                  </a:cubicBezTo>
                  <a:cubicBezTo>
                    <a:pt x="305153" y="314325"/>
                    <a:pt x="323850" y="295685"/>
                    <a:pt x="323850" y="273050"/>
                  </a:cubicBezTo>
                  <a:cubicBezTo>
                    <a:pt x="323850" y="250416"/>
                    <a:pt x="305153" y="231775"/>
                    <a:pt x="282449" y="231775"/>
                  </a:cubicBezTo>
                  <a:cubicBezTo>
                    <a:pt x="281113" y="231775"/>
                    <a:pt x="279778" y="231775"/>
                    <a:pt x="279778" y="231775"/>
                  </a:cubicBezTo>
                  <a:close/>
                  <a:moveTo>
                    <a:pt x="55688" y="231775"/>
                  </a:moveTo>
                  <a:cubicBezTo>
                    <a:pt x="32984" y="231775"/>
                    <a:pt x="14287" y="250416"/>
                    <a:pt x="14287" y="273050"/>
                  </a:cubicBezTo>
                  <a:cubicBezTo>
                    <a:pt x="14287" y="295685"/>
                    <a:pt x="32984" y="314325"/>
                    <a:pt x="55688" y="314325"/>
                  </a:cubicBezTo>
                  <a:cubicBezTo>
                    <a:pt x="78392" y="314325"/>
                    <a:pt x="98425" y="295685"/>
                    <a:pt x="98425" y="273050"/>
                  </a:cubicBezTo>
                  <a:cubicBezTo>
                    <a:pt x="98425" y="270387"/>
                    <a:pt x="97089" y="267724"/>
                    <a:pt x="97089" y="265062"/>
                  </a:cubicBezTo>
                  <a:cubicBezTo>
                    <a:pt x="97089" y="265062"/>
                    <a:pt x="97089" y="265062"/>
                    <a:pt x="58359" y="279708"/>
                  </a:cubicBezTo>
                  <a:cubicBezTo>
                    <a:pt x="57024" y="279708"/>
                    <a:pt x="57024" y="279708"/>
                    <a:pt x="55688" y="279708"/>
                  </a:cubicBezTo>
                  <a:cubicBezTo>
                    <a:pt x="53017" y="279708"/>
                    <a:pt x="50346" y="278376"/>
                    <a:pt x="49011" y="275713"/>
                  </a:cubicBezTo>
                  <a:cubicBezTo>
                    <a:pt x="47675" y="271719"/>
                    <a:pt x="49011" y="267724"/>
                    <a:pt x="53017" y="266393"/>
                  </a:cubicBezTo>
                  <a:cubicBezTo>
                    <a:pt x="53017" y="266393"/>
                    <a:pt x="53017" y="266393"/>
                    <a:pt x="91747" y="251747"/>
                  </a:cubicBezTo>
                  <a:cubicBezTo>
                    <a:pt x="83734" y="239764"/>
                    <a:pt x="70379" y="231775"/>
                    <a:pt x="55688" y="231775"/>
                  </a:cubicBezTo>
                  <a:close/>
                  <a:moveTo>
                    <a:pt x="39613" y="195263"/>
                  </a:moveTo>
                  <a:cubicBezTo>
                    <a:pt x="39613" y="195263"/>
                    <a:pt x="39613" y="195263"/>
                    <a:pt x="92431" y="195263"/>
                  </a:cubicBezTo>
                  <a:cubicBezTo>
                    <a:pt x="95072" y="195263"/>
                    <a:pt x="96393" y="195263"/>
                    <a:pt x="97713" y="196583"/>
                  </a:cubicBezTo>
                  <a:cubicBezTo>
                    <a:pt x="97713" y="196583"/>
                    <a:pt x="97713" y="196583"/>
                    <a:pt x="138647" y="237513"/>
                  </a:cubicBezTo>
                  <a:cubicBezTo>
                    <a:pt x="139967" y="238833"/>
                    <a:pt x="141288" y="241474"/>
                    <a:pt x="139967" y="244114"/>
                  </a:cubicBezTo>
                  <a:cubicBezTo>
                    <a:pt x="139967" y="246755"/>
                    <a:pt x="138647" y="248075"/>
                    <a:pt x="136006" y="249395"/>
                  </a:cubicBezTo>
                  <a:cubicBezTo>
                    <a:pt x="136006" y="249395"/>
                    <a:pt x="136006" y="249395"/>
                    <a:pt x="109597" y="259958"/>
                  </a:cubicBezTo>
                  <a:cubicBezTo>
                    <a:pt x="110918" y="263919"/>
                    <a:pt x="110918" y="267880"/>
                    <a:pt x="110918" y="273161"/>
                  </a:cubicBezTo>
                  <a:cubicBezTo>
                    <a:pt x="110918" y="303528"/>
                    <a:pt x="85829" y="328613"/>
                    <a:pt x="55459" y="328613"/>
                  </a:cubicBezTo>
                  <a:cubicBezTo>
                    <a:pt x="25088" y="328613"/>
                    <a:pt x="0" y="303528"/>
                    <a:pt x="0" y="273161"/>
                  </a:cubicBezTo>
                  <a:cubicBezTo>
                    <a:pt x="0" y="242794"/>
                    <a:pt x="25088" y="217708"/>
                    <a:pt x="55459" y="217708"/>
                  </a:cubicBezTo>
                  <a:cubicBezTo>
                    <a:pt x="76586" y="217708"/>
                    <a:pt x="95072" y="229590"/>
                    <a:pt x="104315" y="246755"/>
                  </a:cubicBezTo>
                  <a:cubicBezTo>
                    <a:pt x="104315" y="246755"/>
                    <a:pt x="104315" y="246755"/>
                    <a:pt x="121481" y="240153"/>
                  </a:cubicBezTo>
                  <a:cubicBezTo>
                    <a:pt x="121481" y="240153"/>
                    <a:pt x="121481" y="240153"/>
                    <a:pt x="89790" y="208466"/>
                  </a:cubicBezTo>
                  <a:cubicBezTo>
                    <a:pt x="89790" y="208466"/>
                    <a:pt x="89790" y="208466"/>
                    <a:pt x="39613" y="208466"/>
                  </a:cubicBezTo>
                  <a:cubicBezTo>
                    <a:pt x="35652" y="208466"/>
                    <a:pt x="33011" y="205825"/>
                    <a:pt x="33011" y="201864"/>
                  </a:cubicBezTo>
                  <a:cubicBezTo>
                    <a:pt x="33011" y="197903"/>
                    <a:pt x="35652" y="195263"/>
                    <a:pt x="39613" y="195263"/>
                  </a:cubicBezTo>
                  <a:close/>
                  <a:moveTo>
                    <a:pt x="155575" y="0"/>
                  </a:moveTo>
                  <a:cubicBezTo>
                    <a:pt x="175419" y="0"/>
                    <a:pt x="191294" y="15773"/>
                    <a:pt x="191294" y="35490"/>
                  </a:cubicBezTo>
                  <a:cubicBezTo>
                    <a:pt x="191294" y="53892"/>
                    <a:pt x="175419" y="69666"/>
                    <a:pt x="156898" y="70980"/>
                  </a:cubicBezTo>
                  <a:cubicBezTo>
                    <a:pt x="160867" y="72295"/>
                    <a:pt x="164835" y="76238"/>
                    <a:pt x="167481" y="80181"/>
                  </a:cubicBezTo>
                  <a:cubicBezTo>
                    <a:pt x="168804" y="80181"/>
                    <a:pt x="168804" y="80181"/>
                    <a:pt x="168804" y="81496"/>
                  </a:cubicBezTo>
                  <a:cubicBezTo>
                    <a:pt x="168804" y="81496"/>
                    <a:pt x="168804" y="81496"/>
                    <a:pt x="196586" y="126187"/>
                  </a:cubicBezTo>
                  <a:cubicBezTo>
                    <a:pt x="196586" y="126187"/>
                    <a:pt x="196586" y="126187"/>
                    <a:pt x="225690" y="130131"/>
                  </a:cubicBezTo>
                  <a:cubicBezTo>
                    <a:pt x="230981" y="130131"/>
                    <a:pt x="234950" y="134074"/>
                    <a:pt x="234950" y="138017"/>
                  </a:cubicBezTo>
                  <a:cubicBezTo>
                    <a:pt x="234950" y="138017"/>
                    <a:pt x="234950" y="138017"/>
                    <a:pt x="257440" y="149847"/>
                  </a:cubicBezTo>
                  <a:cubicBezTo>
                    <a:pt x="258763" y="151162"/>
                    <a:pt x="260086" y="152476"/>
                    <a:pt x="260086" y="155105"/>
                  </a:cubicBezTo>
                  <a:cubicBezTo>
                    <a:pt x="260086" y="155105"/>
                    <a:pt x="260086" y="155105"/>
                    <a:pt x="270669" y="197168"/>
                  </a:cubicBezTo>
                  <a:cubicBezTo>
                    <a:pt x="273315" y="197168"/>
                    <a:pt x="275961" y="197168"/>
                    <a:pt x="278607" y="197168"/>
                  </a:cubicBezTo>
                  <a:cubicBezTo>
                    <a:pt x="291836" y="195853"/>
                    <a:pt x="303742" y="198482"/>
                    <a:pt x="315648" y="205054"/>
                  </a:cubicBezTo>
                  <a:cubicBezTo>
                    <a:pt x="319617" y="206369"/>
                    <a:pt x="320940" y="210312"/>
                    <a:pt x="319617" y="214255"/>
                  </a:cubicBezTo>
                  <a:cubicBezTo>
                    <a:pt x="316971" y="216884"/>
                    <a:pt x="313003" y="219513"/>
                    <a:pt x="310357" y="216884"/>
                  </a:cubicBezTo>
                  <a:cubicBezTo>
                    <a:pt x="299773" y="211627"/>
                    <a:pt x="289190" y="210312"/>
                    <a:pt x="278607" y="210312"/>
                  </a:cubicBezTo>
                  <a:cubicBezTo>
                    <a:pt x="277284" y="210312"/>
                    <a:pt x="275961" y="210312"/>
                    <a:pt x="274638" y="211627"/>
                  </a:cubicBezTo>
                  <a:cubicBezTo>
                    <a:pt x="274638" y="211627"/>
                    <a:pt x="274638" y="211627"/>
                    <a:pt x="275961" y="218199"/>
                  </a:cubicBezTo>
                  <a:cubicBezTo>
                    <a:pt x="278607" y="218199"/>
                    <a:pt x="279930" y="218199"/>
                    <a:pt x="282575" y="218199"/>
                  </a:cubicBezTo>
                  <a:cubicBezTo>
                    <a:pt x="313003" y="218199"/>
                    <a:pt x="338138" y="243174"/>
                    <a:pt x="338138" y="273406"/>
                  </a:cubicBezTo>
                  <a:cubicBezTo>
                    <a:pt x="338138" y="303639"/>
                    <a:pt x="313003" y="328613"/>
                    <a:pt x="282575" y="328613"/>
                  </a:cubicBezTo>
                  <a:cubicBezTo>
                    <a:pt x="257440" y="328613"/>
                    <a:pt x="236273" y="312840"/>
                    <a:pt x="229659" y="289180"/>
                  </a:cubicBezTo>
                  <a:cubicBezTo>
                    <a:pt x="229659" y="289180"/>
                    <a:pt x="229659" y="289180"/>
                    <a:pt x="183356" y="289180"/>
                  </a:cubicBezTo>
                  <a:cubicBezTo>
                    <a:pt x="179388" y="289180"/>
                    <a:pt x="175419" y="286551"/>
                    <a:pt x="175419" y="282607"/>
                  </a:cubicBezTo>
                  <a:cubicBezTo>
                    <a:pt x="175419" y="278664"/>
                    <a:pt x="179388" y="276035"/>
                    <a:pt x="183356" y="276035"/>
                  </a:cubicBezTo>
                  <a:cubicBezTo>
                    <a:pt x="183356" y="276035"/>
                    <a:pt x="183356" y="276035"/>
                    <a:pt x="227013" y="276035"/>
                  </a:cubicBezTo>
                  <a:cubicBezTo>
                    <a:pt x="227013" y="274721"/>
                    <a:pt x="227013" y="274721"/>
                    <a:pt x="227013" y="273406"/>
                  </a:cubicBezTo>
                  <a:cubicBezTo>
                    <a:pt x="227013" y="249746"/>
                    <a:pt x="241565" y="230029"/>
                    <a:pt x="262732" y="222142"/>
                  </a:cubicBezTo>
                  <a:cubicBezTo>
                    <a:pt x="262732" y="222142"/>
                    <a:pt x="262732" y="222142"/>
                    <a:pt x="261409" y="214255"/>
                  </a:cubicBezTo>
                  <a:cubicBezTo>
                    <a:pt x="248180" y="219513"/>
                    <a:pt x="237596" y="228714"/>
                    <a:pt x="230981" y="239231"/>
                  </a:cubicBezTo>
                  <a:cubicBezTo>
                    <a:pt x="229659" y="241859"/>
                    <a:pt x="227013" y="243174"/>
                    <a:pt x="224367" y="243174"/>
                  </a:cubicBezTo>
                  <a:cubicBezTo>
                    <a:pt x="224367" y="243174"/>
                    <a:pt x="223044" y="243174"/>
                    <a:pt x="221721" y="241859"/>
                  </a:cubicBezTo>
                  <a:cubicBezTo>
                    <a:pt x="217752" y="240545"/>
                    <a:pt x="216429" y="235287"/>
                    <a:pt x="219075" y="232658"/>
                  </a:cubicBezTo>
                  <a:cubicBezTo>
                    <a:pt x="228336" y="218199"/>
                    <a:pt x="241565" y="206369"/>
                    <a:pt x="257440" y="201111"/>
                  </a:cubicBezTo>
                  <a:cubicBezTo>
                    <a:pt x="257440" y="201111"/>
                    <a:pt x="257440" y="201111"/>
                    <a:pt x="248180" y="160363"/>
                  </a:cubicBezTo>
                  <a:cubicBezTo>
                    <a:pt x="248180" y="160363"/>
                    <a:pt x="248180" y="160363"/>
                    <a:pt x="228336" y="151162"/>
                  </a:cubicBezTo>
                  <a:cubicBezTo>
                    <a:pt x="228336" y="151162"/>
                    <a:pt x="228336" y="149847"/>
                    <a:pt x="227013" y="149847"/>
                  </a:cubicBezTo>
                  <a:cubicBezTo>
                    <a:pt x="227013" y="149847"/>
                    <a:pt x="225690" y="149847"/>
                    <a:pt x="224367" y="149847"/>
                  </a:cubicBezTo>
                  <a:cubicBezTo>
                    <a:pt x="224367" y="149847"/>
                    <a:pt x="224367" y="149847"/>
                    <a:pt x="188648" y="149847"/>
                  </a:cubicBezTo>
                  <a:cubicBezTo>
                    <a:pt x="184679" y="149847"/>
                    <a:pt x="180711" y="148533"/>
                    <a:pt x="179388" y="145904"/>
                  </a:cubicBezTo>
                  <a:cubicBezTo>
                    <a:pt x="179388" y="145904"/>
                    <a:pt x="179388" y="145904"/>
                    <a:pt x="178065" y="144589"/>
                  </a:cubicBezTo>
                  <a:cubicBezTo>
                    <a:pt x="178065" y="144589"/>
                    <a:pt x="178065" y="144589"/>
                    <a:pt x="170127" y="134074"/>
                  </a:cubicBezTo>
                  <a:cubicBezTo>
                    <a:pt x="170127" y="136703"/>
                    <a:pt x="170127" y="138017"/>
                    <a:pt x="168804" y="140646"/>
                  </a:cubicBezTo>
                  <a:cubicBezTo>
                    <a:pt x="168804" y="143275"/>
                    <a:pt x="167481" y="145904"/>
                    <a:pt x="167481" y="148533"/>
                  </a:cubicBezTo>
                  <a:cubicBezTo>
                    <a:pt x="167481" y="149847"/>
                    <a:pt x="167481" y="151162"/>
                    <a:pt x="166158" y="152476"/>
                  </a:cubicBezTo>
                  <a:cubicBezTo>
                    <a:pt x="166158" y="153791"/>
                    <a:pt x="166158" y="155105"/>
                    <a:pt x="166158" y="156420"/>
                  </a:cubicBezTo>
                  <a:cubicBezTo>
                    <a:pt x="164835" y="159048"/>
                    <a:pt x="164835" y="161677"/>
                    <a:pt x="163513" y="164306"/>
                  </a:cubicBezTo>
                  <a:cubicBezTo>
                    <a:pt x="163513" y="166935"/>
                    <a:pt x="162190" y="168250"/>
                    <a:pt x="162190" y="170879"/>
                  </a:cubicBezTo>
                  <a:cubicBezTo>
                    <a:pt x="160867" y="172193"/>
                    <a:pt x="160867" y="172193"/>
                    <a:pt x="160867" y="173507"/>
                  </a:cubicBezTo>
                  <a:cubicBezTo>
                    <a:pt x="160867" y="173507"/>
                    <a:pt x="160867" y="173507"/>
                    <a:pt x="200554" y="182709"/>
                  </a:cubicBezTo>
                  <a:cubicBezTo>
                    <a:pt x="200554" y="182709"/>
                    <a:pt x="200554" y="182709"/>
                    <a:pt x="201877" y="182709"/>
                  </a:cubicBezTo>
                  <a:cubicBezTo>
                    <a:pt x="211138" y="185337"/>
                    <a:pt x="217752" y="195853"/>
                    <a:pt x="215106" y="205054"/>
                  </a:cubicBezTo>
                  <a:cubicBezTo>
                    <a:pt x="215106" y="206369"/>
                    <a:pt x="213784" y="208998"/>
                    <a:pt x="212461" y="210312"/>
                  </a:cubicBezTo>
                  <a:cubicBezTo>
                    <a:pt x="212461" y="210312"/>
                    <a:pt x="212461" y="210312"/>
                    <a:pt x="163513" y="289180"/>
                  </a:cubicBezTo>
                  <a:cubicBezTo>
                    <a:pt x="159544" y="294437"/>
                    <a:pt x="151606" y="297066"/>
                    <a:pt x="144992" y="293123"/>
                  </a:cubicBezTo>
                  <a:cubicBezTo>
                    <a:pt x="138377" y="289180"/>
                    <a:pt x="137054" y="281293"/>
                    <a:pt x="139700" y="276035"/>
                  </a:cubicBezTo>
                  <a:cubicBezTo>
                    <a:pt x="139700" y="276035"/>
                    <a:pt x="139700" y="276035"/>
                    <a:pt x="168804" y="214255"/>
                  </a:cubicBezTo>
                  <a:cubicBezTo>
                    <a:pt x="168804" y="214255"/>
                    <a:pt x="168804" y="214255"/>
                    <a:pt x="125148" y="206369"/>
                  </a:cubicBezTo>
                  <a:cubicBezTo>
                    <a:pt x="115887" y="203740"/>
                    <a:pt x="107950" y="201111"/>
                    <a:pt x="103981" y="195853"/>
                  </a:cubicBezTo>
                  <a:cubicBezTo>
                    <a:pt x="96044" y="186652"/>
                    <a:pt x="92075" y="176136"/>
                    <a:pt x="97367" y="164306"/>
                  </a:cubicBezTo>
                  <a:cubicBezTo>
                    <a:pt x="115887" y="124873"/>
                    <a:pt x="121179" y="95955"/>
                    <a:pt x="121179" y="95955"/>
                  </a:cubicBezTo>
                  <a:cubicBezTo>
                    <a:pt x="121179" y="95955"/>
                    <a:pt x="121179" y="95955"/>
                    <a:pt x="121179" y="90697"/>
                  </a:cubicBezTo>
                  <a:cubicBezTo>
                    <a:pt x="122502" y="78867"/>
                    <a:pt x="131763" y="69666"/>
                    <a:pt x="143669" y="68351"/>
                  </a:cubicBezTo>
                  <a:cubicBezTo>
                    <a:pt x="130440" y="63093"/>
                    <a:pt x="119856" y="49949"/>
                    <a:pt x="119856" y="35490"/>
                  </a:cubicBezTo>
                  <a:cubicBezTo>
                    <a:pt x="119856" y="15773"/>
                    <a:pt x="135731" y="0"/>
                    <a:pt x="155575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591232" y="1569492"/>
              <a:ext cx="3155350" cy="743926"/>
              <a:chOff x="7505490" y="2041661"/>
              <a:chExt cx="4207134" cy="991902"/>
            </a:xfrm>
          </p:grpSpPr>
          <p:sp>
            <p:nvSpPr>
              <p:cNvPr id="15" name="文本框 20"/>
              <p:cNvSpPr txBox="1"/>
              <p:nvPr/>
            </p:nvSpPr>
            <p:spPr>
              <a:xfrm>
                <a:off x="7505490" y="2041661"/>
                <a:ext cx="4207134" cy="422405"/>
              </a:xfrm>
              <a:prstGeom prst="rect">
                <a:avLst/>
              </a:prstGeom>
              <a:noFill/>
            </p:spPr>
            <p:txBody>
              <a:bodyPr wrap="none" lIns="72000" tIns="72000" rIns="72000" bIns="72000" anchor="b" anchorCtr="0">
                <a:normAutofit fontScale="77500" lnSpcReduction="20000"/>
              </a:bodyPr>
              <a:lstStyle/>
              <a:p>
                <a:r>
                  <a:rPr lang="zh-CN" altLang="en-US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16" name="文本框 21"/>
              <p:cNvSpPr txBox="1"/>
              <p:nvPr/>
            </p:nvSpPr>
            <p:spPr>
              <a:xfrm>
                <a:off x="7505490" y="2464066"/>
                <a:ext cx="4207134" cy="569497"/>
              </a:xfrm>
              <a:prstGeom prst="rect">
                <a:avLst/>
              </a:prstGeom>
              <a:noFill/>
            </p:spPr>
            <p:txBody>
              <a:bodyPr wrap="square" lIns="72000" tIns="72000" rIns="72000" bIns="720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2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12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200" dirty="0" smtClean="0">
                    <a:solidFill>
                      <a:schemeClr val="bg1"/>
                    </a:solidFill>
                  </a:rPr>
                  <a:t>内容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584120" y="2597330"/>
            <a:ext cx="4338638" cy="1209429"/>
            <a:chOff x="4584120" y="2597330"/>
            <a:chExt cx="4338638" cy="1209429"/>
          </a:xfrm>
        </p:grpSpPr>
        <p:sp>
          <p:nvSpPr>
            <p:cNvPr id="6" name="矩形 5"/>
            <p:cNvSpPr/>
            <p:nvPr/>
          </p:nvSpPr>
          <p:spPr bwMode="auto">
            <a:xfrm>
              <a:off x="4584120" y="2597330"/>
              <a:ext cx="4338638" cy="1209429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椭圆 7"/>
            <p:cNvSpPr/>
            <p:nvPr/>
          </p:nvSpPr>
          <p:spPr bwMode="auto">
            <a:xfrm>
              <a:off x="4750139" y="2864507"/>
              <a:ext cx="675075" cy="675075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4886301" y="3037798"/>
              <a:ext cx="402750" cy="328492"/>
            </a:xfrm>
            <a:custGeom>
              <a:avLst/>
              <a:gdLst>
                <a:gd name="connsiteX0" fmla="*/ 39952 w 338667"/>
                <a:gd name="connsiteY0" fmla="*/ 252412 h 276225"/>
                <a:gd name="connsiteX1" fmla="*/ 297127 w 338667"/>
                <a:gd name="connsiteY1" fmla="*/ 252412 h 276225"/>
                <a:gd name="connsiteX2" fmla="*/ 297127 w 338667"/>
                <a:gd name="connsiteY2" fmla="*/ 276225 h 276225"/>
                <a:gd name="connsiteX3" fmla="*/ 39952 w 338667"/>
                <a:gd name="connsiteY3" fmla="*/ 276225 h 276225"/>
                <a:gd name="connsiteX4" fmla="*/ 169334 w 338667"/>
                <a:gd name="connsiteY4" fmla="*/ 98425 h 276225"/>
                <a:gd name="connsiteX5" fmla="*/ 225690 w 338667"/>
                <a:gd name="connsiteY5" fmla="*/ 154918 h 276225"/>
                <a:gd name="connsiteX6" fmla="*/ 221758 w 338667"/>
                <a:gd name="connsiteY6" fmla="*/ 177253 h 276225"/>
                <a:gd name="connsiteX7" fmla="*/ 206031 w 338667"/>
                <a:gd name="connsiteY7" fmla="*/ 169370 h 276225"/>
                <a:gd name="connsiteX8" fmla="*/ 206031 w 338667"/>
                <a:gd name="connsiteY8" fmla="*/ 168056 h 276225"/>
                <a:gd name="connsiteX9" fmla="*/ 208652 w 338667"/>
                <a:gd name="connsiteY9" fmla="*/ 154918 h 276225"/>
                <a:gd name="connsiteX10" fmla="*/ 169334 w 338667"/>
                <a:gd name="connsiteY10" fmla="*/ 116818 h 276225"/>
                <a:gd name="connsiteX11" fmla="*/ 130015 w 338667"/>
                <a:gd name="connsiteY11" fmla="*/ 154918 h 276225"/>
                <a:gd name="connsiteX12" fmla="*/ 169334 w 338667"/>
                <a:gd name="connsiteY12" fmla="*/ 194332 h 276225"/>
                <a:gd name="connsiteX13" fmla="*/ 198167 w 338667"/>
                <a:gd name="connsiteY13" fmla="*/ 181194 h 276225"/>
                <a:gd name="connsiteX14" fmla="*/ 199478 w 338667"/>
                <a:gd name="connsiteY14" fmla="*/ 181194 h 276225"/>
                <a:gd name="connsiteX15" fmla="*/ 213895 w 338667"/>
                <a:gd name="connsiteY15" fmla="*/ 190391 h 276225"/>
                <a:gd name="connsiteX16" fmla="*/ 169334 w 338667"/>
                <a:gd name="connsiteY16" fmla="*/ 212725 h 276225"/>
                <a:gd name="connsiteX17" fmla="*/ 112977 w 338667"/>
                <a:gd name="connsiteY17" fmla="*/ 156232 h 276225"/>
                <a:gd name="connsiteX18" fmla="*/ 169334 w 338667"/>
                <a:gd name="connsiteY18" fmla="*/ 98425 h 276225"/>
                <a:gd name="connsiteX19" fmla="*/ 169740 w 338667"/>
                <a:gd name="connsiteY19" fmla="*/ 84137 h 276225"/>
                <a:gd name="connsiteX20" fmla="*/ 98689 w 338667"/>
                <a:gd name="connsiteY20" fmla="*/ 157031 h 276225"/>
                <a:gd name="connsiteX21" fmla="*/ 169740 w 338667"/>
                <a:gd name="connsiteY21" fmla="*/ 228600 h 276225"/>
                <a:gd name="connsiteX22" fmla="*/ 227634 w 338667"/>
                <a:gd name="connsiteY22" fmla="*/ 198117 h 276225"/>
                <a:gd name="connsiteX23" fmla="*/ 236845 w 338667"/>
                <a:gd name="connsiteY23" fmla="*/ 203418 h 276225"/>
                <a:gd name="connsiteX24" fmla="*/ 242108 w 338667"/>
                <a:gd name="connsiteY24" fmla="*/ 199442 h 276225"/>
                <a:gd name="connsiteX25" fmla="*/ 239476 w 338667"/>
                <a:gd name="connsiteY25" fmla="*/ 190165 h 276225"/>
                <a:gd name="connsiteX26" fmla="*/ 234213 w 338667"/>
                <a:gd name="connsiteY26" fmla="*/ 186189 h 276225"/>
                <a:gd name="connsiteX27" fmla="*/ 240792 w 338667"/>
                <a:gd name="connsiteY27" fmla="*/ 157031 h 276225"/>
                <a:gd name="connsiteX28" fmla="*/ 169740 w 338667"/>
                <a:gd name="connsiteY28" fmla="*/ 84137 h 276225"/>
                <a:gd name="connsiteX29" fmla="*/ 280981 w 338667"/>
                <a:gd name="connsiteY29" fmla="*/ 82550 h 276225"/>
                <a:gd name="connsiteX30" fmla="*/ 333639 w 338667"/>
                <a:gd name="connsiteY30" fmla="*/ 82550 h 276225"/>
                <a:gd name="connsiteX31" fmla="*/ 331006 w 338667"/>
                <a:gd name="connsiteY31" fmla="*/ 92075 h 276225"/>
                <a:gd name="connsiteX32" fmla="*/ 279664 w 338667"/>
                <a:gd name="connsiteY32" fmla="*/ 92075 h 276225"/>
                <a:gd name="connsiteX33" fmla="*/ 280981 w 338667"/>
                <a:gd name="connsiteY33" fmla="*/ 82550 h 276225"/>
                <a:gd name="connsiteX34" fmla="*/ 5027 w 338667"/>
                <a:gd name="connsiteY34" fmla="*/ 82550 h 276225"/>
                <a:gd name="connsiteX35" fmla="*/ 57685 w 338667"/>
                <a:gd name="connsiteY35" fmla="*/ 82550 h 276225"/>
                <a:gd name="connsiteX36" fmla="*/ 59002 w 338667"/>
                <a:gd name="connsiteY36" fmla="*/ 92075 h 276225"/>
                <a:gd name="connsiteX37" fmla="*/ 7660 w 338667"/>
                <a:gd name="connsiteY37" fmla="*/ 92075 h 276225"/>
                <a:gd name="connsiteX38" fmla="*/ 5027 w 338667"/>
                <a:gd name="connsiteY38" fmla="*/ 82550 h 276225"/>
                <a:gd name="connsiteX39" fmla="*/ 106627 w 338667"/>
                <a:gd name="connsiteY39" fmla="*/ 47625 h 276225"/>
                <a:gd name="connsiteX40" fmla="*/ 128852 w 338667"/>
                <a:gd name="connsiteY40" fmla="*/ 47625 h 276225"/>
                <a:gd name="connsiteX41" fmla="*/ 128852 w 338667"/>
                <a:gd name="connsiteY41" fmla="*/ 66675 h 276225"/>
                <a:gd name="connsiteX42" fmla="*/ 209815 w 338667"/>
                <a:gd name="connsiteY42" fmla="*/ 66675 h 276225"/>
                <a:gd name="connsiteX43" fmla="*/ 209815 w 338667"/>
                <a:gd name="connsiteY43" fmla="*/ 47625 h 276225"/>
                <a:gd name="connsiteX44" fmla="*/ 232040 w 338667"/>
                <a:gd name="connsiteY44" fmla="*/ 47625 h 276225"/>
                <a:gd name="connsiteX45" fmla="*/ 232040 w 338667"/>
                <a:gd name="connsiteY45" fmla="*/ 66675 h 276225"/>
                <a:gd name="connsiteX46" fmla="*/ 254265 w 338667"/>
                <a:gd name="connsiteY46" fmla="*/ 66675 h 276225"/>
                <a:gd name="connsiteX47" fmla="*/ 295540 w 338667"/>
                <a:gd name="connsiteY47" fmla="*/ 238125 h 276225"/>
                <a:gd name="connsiteX48" fmla="*/ 43127 w 338667"/>
                <a:gd name="connsiteY48" fmla="*/ 238125 h 276225"/>
                <a:gd name="connsiteX49" fmla="*/ 84402 w 338667"/>
                <a:gd name="connsiteY49" fmla="*/ 66675 h 276225"/>
                <a:gd name="connsiteX50" fmla="*/ 106627 w 338667"/>
                <a:gd name="connsiteY50" fmla="*/ 66675 h 276225"/>
                <a:gd name="connsiteX51" fmla="*/ 169334 w 338667"/>
                <a:gd name="connsiteY51" fmla="*/ 0 h 276225"/>
                <a:gd name="connsiteX52" fmla="*/ 333376 w 338667"/>
                <a:gd name="connsiteY52" fmla="*/ 30193 h 276225"/>
                <a:gd name="connsiteX53" fmla="*/ 337344 w 338667"/>
                <a:gd name="connsiteY53" fmla="*/ 68263 h 276225"/>
                <a:gd name="connsiteX54" fmla="*/ 281782 w 338667"/>
                <a:gd name="connsiteY54" fmla="*/ 68263 h 276225"/>
                <a:gd name="connsiteX55" fmla="*/ 275167 w 338667"/>
                <a:gd name="connsiteY55" fmla="*/ 45946 h 276225"/>
                <a:gd name="connsiteX56" fmla="*/ 169334 w 338667"/>
                <a:gd name="connsiteY56" fmla="*/ 19691 h 276225"/>
                <a:gd name="connsiteX57" fmla="*/ 63500 w 338667"/>
                <a:gd name="connsiteY57" fmla="*/ 45946 h 276225"/>
                <a:gd name="connsiteX58" fmla="*/ 56885 w 338667"/>
                <a:gd name="connsiteY58" fmla="*/ 68263 h 276225"/>
                <a:gd name="connsiteX59" fmla="*/ 1323 w 338667"/>
                <a:gd name="connsiteY59" fmla="*/ 68263 h 276225"/>
                <a:gd name="connsiteX60" fmla="*/ 5291 w 338667"/>
                <a:gd name="connsiteY60" fmla="*/ 30193 h 276225"/>
                <a:gd name="connsiteX61" fmla="*/ 169334 w 338667"/>
                <a:gd name="connsiteY61" fmla="*/ 0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38667" h="276225">
                  <a:moveTo>
                    <a:pt x="39952" y="252412"/>
                  </a:moveTo>
                  <a:lnTo>
                    <a:pt x="297127" y="252412"/>
                  </a:lnTo>
                  <a:lnTo>
                    <a:pt x="297127" y="276225"/>
                  </a:lnTo>
                  <a:lnTo>
                    <a:pt x="39952" y="276225"/>
                  </a:lnTo>
                  <a:close/>
                  <a:moveTo>
                    <a:pt x="169334" y="98425"/>
                  </a:moveTo>
                  <a:cubicBezTo>
                    <a:pt x="200788" y="98425"/>
                    <a:pt x="225690" y="124701"/>
                    <a:pt x="225690" y="154918"/>
                  </a:cubicBezTo>
                  <a:cubicBezTo>
                    <a:pt x="225690" y="162801"/>
                    <a:pt x="224380" y="170684"/>
                    <a:pt x="221758" y="177253"/>
                  </a:cubicBezTo>
                  <a:cubicBezTo>
                    <a:pt x="221758" y="177253"/>
                    <a:pt x="221758" y="177253"/>
                    <a:pt x="206031" y="169370"/>
                  </a:cubicBezTo>
                  <a:cubicBezTo>
                    <a:pt x="206031" y="169370"/>
                    <a:pt x="206031" y="168056"/>
                    <a:pt x="206031" y="168056"/>
                  </a:cubicBezTo>
                  <a:cubicBezTo>
                    <a:pt x="207342" y="164115"/>
                    <a:pt x="208652" y="160173"/>
                    <a:pt x="208652" y="154918"/>
                  </a:cubicBezTo>
                  <a:cubicBezTo>
                    <a:pt x="208652" y="133897"/>
                    <a:pt x="190303" y="116818"/>
                    <a:pt x="169334" y="116818"/>
                  </a:cubicBezTo>
                  <a:cubicBezTo>
                    <a:pt x="148364" y="116818"/>
                    <a:pt x="130015" y="133897"/>
                    <a:pt x="130015" y="154918"/>
                  </a:cubicBezTo>
                  <a:cubicBezTo>
                    <a:pt x="130015" y="177253"/>
                    <a:pt x="148364" y="194332"/>
                    <a:pt x="169334" y="194332"/>
                  </a:cubicBezTo>
                  <a:cubicBezTo>
                    <a:pt x="181129" y="194332"/>
                    <a:pt x="191614" y="189077"/>
                    <a:pt x="198167" y="181194"/>
                  </a:cubicBezTo>
                  <a:cubicBezTo>
                    <a:pt x="199478" y="181194"/>
                    <a:pt x="199478" y="181194"/>
                    <a:pt x="199478" y="181194"/>
                  </a:cubicBezTo>
                  <a:cubicBezTo>
                    <a:pt x="199478" y="181194"/>
                    <a:pt x="199478" y="181194"/>
                    <a:pt x="213895" y="190391"/>
                  </a:cubicBezTo>
                  <a:cubicBezTo>
                    <a:pt x="203410" y="203528"/>
                    <a:pt x="187682" y="212725"/>
                    <a:pt x="169334" y="212725"/>
                  </a:cubicBezTo>
                  <a:cubicBezTo>
                    <a:pt x="137879" y="212725"/>
                    <a:pt x="112977" y="186449"/>
                    <a:pt x="112977" y="156232"/>
                  </a:cubicBezTo>
                  <a:cubicBezTo>
                    <a:pt x="112977" y="124701"/>
                    <a:pt x="137879" y="98425"/>
                    <a:pt x="169334" y="98425"/>
                  </a:cubicBezTo>
                  <a:close/>
                  <a:moveTo>
                    <a:pt x="169740" y="84137"/>
                  </a:moveTo>
                  <a:cubicBezTo>
                    <a:pt x="130268" y="84137"/>
                    <a:pt x="98689" y="117271"/>
                    <a:pt x="98689" y="157031"/>
                  </a:cubicBezTo>
                  <a:cubicBezTo>
                    <a:pt x="98689" y="195466"/>
                    <a:pt x="130268" y="228600"/>
                    <a:pt x="169740" y="228600"/>
                  </a:cubicBezTo>
                  <a:cubicBezTo>
                    <a:pt x="193424" y="228600"/>
                    <a:pt x="214477" y="216672"/>
                    <a:pt x="227634" y="198117"/>
                  </a:cubicBezTo>
                  <a:cubicBezTo>
                    <a:pt x="227634" y="198117"/>
                    <a:pt x="232897" y="203418"/>
                    <a:pt x="236845" y="203418"/>
                  </a:cubicBezTo>
                  <a:cubicBezTo>
                    <a:pt x="238160" y="203418"/>
                    <a:pt x="240792" y="200768"/>
                    <a:pt x="242108" y="199442"/>
                  </a:cubicBezTo>
                  <a:cubicBezTo>
                    <a:pt x="244739" y="195466"/>
                    <a:pt x="243423" y="191490"/>
                    <a:pt x="239476" y="190165"/>
                  </a:cubicBezTo>
                  <a:cubicBezTo>
                    <a:pt x="239476" y="190165"/>
                    <a:pt x="239476" y="190165"/>
                    <a:pt x="234213" y="186189"/>
                  </a:cubicBezTo>
                  <a:cubicBezTo>
                    <a:pt x="238160" y="176911"/>
                    <a:pt x="240792" y="167634"/>
                    <a:pt x="240792" y="157031"/>
                  </a:cubicBezTo>
                  <a:cubicBezTo>
                    <a:pt x="240792" y="117271"/>
                    <a:pt x="209213" y="84137"/>
                    <a:pt x="169740" y="84137"/>
                  </a:cubicBezTo>
                  <a:close/>
                  <a:moveTo>
                    <a:pt x="280981" y="82550"/>
                  </a:moveTo>
                  <a:cubicBezTo>
                    <a:pt x="333639" y="82550"/>
                    <a:pt x="333639" y="82550"/>
                    <a:pt x="333639" y="82550"/>
                  </a:cubicBezTo>
                  <a:cubicBezTo>
                    <a:pt x="332323" y="87313"/>
                    <a:pt x="332323" y="89694"/>
                    <a:pt x="331006" y="92075"/>
                  </a:cubicBezTo>
                  <a:cubicBezTo>
                    <a:pt x="279664" y="92075"/>
                    <a:pt x="279664" y="92075"/>
                    <a:pt x="279664" y="92075"/>
                  </a:cubicBezTo>
                  <a:cubicBezTo>
                    <a:pt x="279664" y="89694"/>
                    <a:pt x="279664" y="86122"/>
                    <a:pt x="280981" y="82550"/>
                  </a:cubicBezTo>
                  <a:close/>
                  <a:moveTo>
                    <a:pt x="5027" y="82550"/>
                  </a:moveTo>
                  <a:cubicBezTo>
                    <a:pt x="5027" y="82550"/>
                    <a:pt x="5027" y="82550"/>
                    <a:pt x="57685" y="82550"/>
                  </a:cubicBezTo>
                  <a:cubicBezTo>
                    <a:pt x="59002" y="86122"/>
                    <a:pt x="59002" y="89694"/>
                    <a:pt x="59002" y="92075"/>
                  </a:cubicBezTo>
                  <a:cubicBezTo>
                    <a:pt x="59002" y="92075"/>
                    <a:pt x="59002" y="92075"/>
                    <a:pt x="7660" y="92075"/>
                  </a:cubicBezTo>
                  <a:cubicBezTo>
                    <a:pt x="6343" y="89694"/>
                    <a:pt x="6343" y="87313"/>
                    <a:pt x="5027" y="82550"/>
                  </a:cubicBezTo>
                  <a:close/>
                  <a:moveTo>
                    <a:pt x="106627" y="47625"/>
                  </a:moveTo>
                  <a:lnTo>
                    <a:pt x="128852" y="47625"/>
                  </a:lnTo>
                  <a:lnTo>
                    <a:pt x="128852" y="66675"/>
                  </a:lnTo>
                  <a:lnTo>
                    <a:pt x="209815" y="66675"/>
                  </a:lnTo>
                  <a:lnTo>
                    <a:pt x="209815" y="47625"/>
                  </a:lnTo>
                  <a:lnTo>
                    <a:pt x="232040" y="47625"/>
                  </a:lnTo>
                  <a:lnTo>
                    <a:pt x="232040" y="66675"/>
                  </a:lnTo>
                  <a:lnTo>
                    <a:pt x="254265" y="66675"/>
                  </a:lnTo>
                  <a:lnTo>
                    <a:pt x="295540" y="238125"/>
                  </a:lnTo>
                  <a:lnTo>
                    <a:pt x="43127" y="238125"/>
                  </a:lnTo>
                  <a:lnTo>
                    <a:pt x="84402" y="66675"/>
                  </a:lnTo>
                  <a:lnTo>
                    <a:pt x="106627" y="66675"/>
                  </a:lnTo>
                  <a:close/>
                  <a:moveTo>
                    <a:pt x="169334" y="0"/>
                  </a:moveTo>
                  <a:cubicBezTo>
                    <a:pt x="244740" y="0"/>
                    <a:pt x="309563" y="11815"/>
                    <a:pt x="333376" y="30193"/>
                  </a:cubicBezTo>
                  <a:cubicBezTo>
                    <a:pt x="338667" y="34132"/>
                    <a:pt x="339990" y="48572"/>
                    <a:pt x="337344" y="68263"/>
                  </a:cubicBezTo>
                  <a:cubicBezTo>
                    <a:pt x="281782" y="68263"/>
                    <a:pt x="281782" y="68263"/>
                    <a:pt x="281782" y="68263"/>
                  </a:cubicBezTo>
                  <a:cubicBezTo>
                    <a:pt x="281782" y="57761"/>
                    <a:pt x="279136" y="49884"/>
                    <a:pt x="275167" y="45946"/>
                  </a:cubicBezTo>
                  <a:cubicBezTo>
                    <a:pt x="256646" y="26255"/>
                    <a:pt x="207698" y="19691"/>
                    <a:pt x="169334" y="19691"/>
                  </a:cubicBezTo>
                  <a:cubicBezTo>
                    <a:pt x="130969" y="19691"/>
                    <a:pt x="82021" y="26255"/>
                    <a:pt x="63500" y="45946"/>
                  </a:cubicBezTo>
                  <a:cubicBezTo>
                    <a:pt x="59531" y="49884"/>
                    <a:pt x="56885" y="57761"/>
                    <a:pt x="56885" y="68263"/>
                  </a:cubicBezTo>
                  <a:cubicBezTo>
                    <a:pt x="1323" y="68263"/>
                    <a:pt x="1323" y="68263"/>
                    <a:pt x="1323" y="68263"/>
                  </a:cubicBezTo>
                  <a:cubicBezTo>
                    <a:pt x="-1323" y="48572"/>
                    <a:pt x="0" y="35444"/>
                    <a:pt x="5291" y="30193"/>
                  </a:cubicBezTo>
                  <a:cubicBezTo>
                    <a:pt x="29104" y="11815"/>
                    <a:pt x="93927" y="0"/>
                    <a:pt x="169334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591232" y="2832613"/>
              <a:ext cx="3155350" cy="743926"/>
              <a:chOff x="7505490" y="2041661"/>
              <a:chExt cx="4207134" cy="991902"/>
            </a:xfrm>
          </p:grpSpPr>
          <p:sp>
            <p:nvSpPr>
              <p:cNvPr id="13" name="文本框 25"/>
              <p:cNvSpPr txBox="1"/>
              <p:nvPr/>
            </p:nvSpPr>
            <p:spPr>
              <a:xfrm>
                <a:off x="7505490" y="2041661"/>
                <a:ext cx="4207134" cy="422405"/>
              </a:xfrm>
              <a:prstGeom prst="rect">
                <a:avLst/>
              </a:prstGeom>
              <a:noFill/>
            </p:spPr>
            <p:txBody>
              <a:bodyPr wrap="none" lIns="72000" tIns="72000" rIns="72000" bIns="72000" anchor="b" anchorCtr="0">
                <a:normAutofit fontScale="77500" lnSpcReduction="20000"/>
              </a:bodyPr>
              <a:lstStyle/>
              <a:p>
                <a:r>
                  <a:rPr lang="zh-CN" altLang="en-US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14" name="文本框 26"/>
              <p:cNvSpPr txBox="1"/>
              <p:nvPr/>
            </p:nvSpPr>
            <p:spPr>
              <a:xfrm>
                <a:off x="7505490" y="2464066"/>
                <a:ext cx="4207134" cy="569497"/>
              </a:xfrm>
              <a:prstGeom prst="rect">
                <a:avLst/>
              </a:prstGeom>
              <a:noFill/>
            </p:spPr>
            <p:txBody>
              <a:bodyPr wrap="square" lIns="72000" tIns="72000" rIns="72000" bIns="7200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2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12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200" dirty="0" smtClean="0">
                    <a:solidFill>
                      <a:schemeClr val="bg1"/>
                    </a:solidFill>
                  </a:rPr>
                  <a:t>内容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Group 64"/>
          <p:cNvGrpSpPr/>
          <p:nvPr/>
        </p:nvGrpSpPr>
        <p:grpSpPr>
          <a:xfrm>
            <a:off x="3498665" y="1760792"/>
            <a:ext cx="2146670" cy="2146670"/>
            <a:chOff x="4940171" y="2404153"/>
            <a:chExt cx="2385720" cy="2385720"/>
          </a:xfrm>
        </p:grpSpPr>
        <p:sp>
          <p:nvSpPr>
            <p:cNvPr id="57" name="Oval 1"/>
            <p:cNvSpPr/>
            <p:nvPr/>
          </p:nvSpPr>
          <p:spPr bwMode="auto">
            <a:xfrm>
              <a:off x="4940171" y="2404153"/>
              <a:ext cx="2385720" cy="2385720"/>
            </a:xfrm>
            <a:prstGeom prst="ellipse">
              <a:avLst/>
            </a:prstGeom>
            <a:noFill/>
            <a:ln w="69850" cap="flat" cmpd="sng" algn="ctr">
              <a:solidFill>
                <a:schemeClr val="tx2">
                  <a:alpha val="22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sz="1010"/>
            </a:p>
          </p:txBody>
        </p:sp>
        <p:sp>
          <p:nvSpPr>
            <p:cNvPr id="58" name="Oval 2"/>
            <p:cNvSpPr/>
            <p:nvPr/>
          </p:nvSpPr>
          <p:spPr bwMode="auto">
            <a:xfrm>
              <a:off x="5095602" y="2559584"/>
              <a:ext cx="2074858" cy="2074858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accent3"/>
              </a:solidFill>
              <a:round/>
            </a:ln>
          </p:spPr>
          <p:txBody>
            <a:bodyPr anchor="ctr"/>
            <a:lstStyle/>
            <a:p>
              <a:pPr algn="ctr"/>
              <a:endParaRPr sz="1010"/>
            </a:p>
          </p:txBody>
        </p:sp>
        <p:sp>
          <p:nvSpPr>
            <p:cNvPr id="59" name="Freeform: Shape 6"/>
            <p:cNvSpPr>
              <a:spLocks noChangeAspect="1"/>
            </p:cNvSpPr>
            <p:nvPr/>
          </p:nvSpPr>
          <p:spPr bwMode="auto">
            <a:xfrm>
              <a:off x="5725613" y="3189595"/>
              <a:ext cx="814837" cy="814837"/>
            </a:xfrm>
            <a:custGeom>
              <a:avLst/>
              <a:gdLst>
                <a:gd name="connsiteX0" fmla="*/ 158750 w 508000"/>
                <a:gd name="connsiteY0" fmla="*/ 345281 h 508000"/>
                <a:gd name="connsiteX1" fmla="*/ 158750 w 508000"/>
                <a:gd name="connsiteY1" fmla="*/ 377031 h 508000"/>
                <a:gd name="connsiteX2" fmla="*/ 349250 w 508000"/>
                <a:gd name="connsiteY2" fmla="*/ 377031 h 508000"/>
                <a:gd name="connsiteX3" fmla="*/ 349250 w 508000"/>
                <a:gd name="connsiteY3" fmla="*/ 345281 h 508000"/>
                <a:gd name="connsiteX4" fmla="*/ 99219 w 508000"/>
                <a:gd name="connsiteY4" fmla="*/ 257969 h 508000"/>
                <a:gd name="connsiteX5" fmla="*/ 416719 w 508000"/>
                <a:gd name="connsiteY5" fmla="*/ 257969 h 508000"/>
                <a:gd name="connsiteX6" fmla="*/ 416719 w 508000"/>
                <a:gd name="connsiteY6" fmla="*/ 285750 h 508000"/>
                <a:gd name="connsiteX7" fmla="*/ 99219 w 508000"/>
                <a:gd name="connsiteY7" fmla="*/ 285750 h 508000"/>
                <a:gd name="connsiteX8" fmla="*/ 99219 w 508000"/>
                <a:gd name="connsiteY8" fmla="*/ 186531 h 508000"/>
                <a:gd name="connsiteX9" fmla="*/ 416719 w 508000"/>
                <a:gd name="connsiteY9" fmla="*/ 186531 h 508000"/>
                <a:gd name="connsiteX10" fmla="*/ 416719 w 508000"/>
                <a:gd name="connsiteY10" fmla="*/ 218281 h 508000"/>
                <a:gd name="connsiteX11" fmla="*/ 99219 w 508000"/>
                <a:gd name="connsiteY11" fmla="*/ 218281 h 508000"/>
                <a:gd name="connsiteX12" fmla="*/ 130969 w 508000"/>
                <a:gd name="connsiteY12" fmla="*/ 127000 h 508000"/>
                <a:gd name="connsiteX13" fmla="*/ 377032 w 508000"/>
                <a:gd name="connsiteY13" fmla="*/ 127000 h 508000"/>
                <a:gd name="connsiteX14" fmla="*/ 377032 w 508000"/>
                <a:gd name="connsiteY14" fmla="*/ 158750 h 508000"/>
                <a:gd name="connsiteX15" fmla="*/ 130969 w 508000"/>
                <a:gd name="connsiteY15" fmla="*/ 158750 h 508000"/>
                <a:gd name="connsiteX16" fmla="*/ 130969 w 508000"/>
                <a:gd name="connsiteY16" fmla="*/ 59531 h 508000"/>
                <a:gd name="connsiteX17" fmla="*/ 377032 w 508000"/>
                <a:gd name="connsiteY17" fmla="*/ 59531 h 508000"/>
                <a:gd name="connsiteX18" fmla="*/ 377032 w 508000"/>
                <a:gd name="connsiteY18" fmla="*/ 99219 h 508000"/>
                <a:gd name="connsiteX19" fmla="*/ 130969 w 508000"/>
                <a:gd name="connsiteY19" fmla="*/ 99219 h 508000"/>
                <a:gd name="connsiteX20" fmla="*/ 99219 w 508000"/>
                <a:gd name="connsiteY20" fmla="*/ 27781 h 508000"/>
                <a:gd name="connsiteX21" fmla="*/ 31750 w 508000"/>
                <a:gd name="connsiteY21" fmla="*/ 317500 h 508000"/>
                <a:gd name="connsiteX22" fmla="*/ 480219 w 508000"/>
                <a:gd name="connsiteY22" fmla="*/ 317500 h 508000"/>
                <a:gd name="connsiteX23" fmla="*/ 416719 w 508000"/>
                <a:gd name="connsiteY23" fmla="*/ 27781 h 508000"/>
                <a:gd name="connsiteX24" fmla="*/ 59531 w 508000"/>
                <a:gd name="connsiteY24" fmla="*/ 0 h 508000"/>
                <a:gd name="connsiteX25" fmla="*/ 448469 w 508000"/>
                <a:gd name="connsiteY25" fmla="*/ 0 h 508000"/>
                <a:gd name="connsiteX26" fmla="*/ 508000 w 508000"/>
                <a:gd name="connsiteY26" fmla="*/ 317500 h 508000"/>
                <a:gd name="connsiteX27" fmla="*/ 480219 w 508000"/>
                <a:gd name="connsiteY27" fmla="*/ 508000 h 508000"/>
                <a:gd name="connsiteX28" fmla="*/ 31750 w 508000"/>
                <a:gd name="connsiteY28" fmla="*/ 508000 h 508000"/>
                <a:gd name="connsiteX29" fmla="*/ 0 w 508000"/>
                <a:gd name="connsiteY29" fmla="*/ 31750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08000" h="508000">
                  <a:moveTo>
                    <a:pt x="158750" y="345281"/>
                  </a:moveTo>
                  <a:lnTo>
                    <a:pt x="158750" y="377031"/>
                  </a:lnTo>
                  <a:lnTo>
                    <a:pt x="349250" y="377031"/>
                  </a:lnTo>
                  <a:lnTo>
                    <a:pt x="349250" y="345281"/>
                  </a:lnTo>
                  <a:close/>
                  <a:moveTo>
                    <a:pt x="99219" y="257969"/>
                  </a:moveTo>
                  <a:lnTo>
                    <a:pt x="416719" y="257969"/>
                  </a:lnTo>
                  <a:lnTo>
                    <a:pt x="416719" y="285750"/>
                  </a:lnTo>
                  <a:lnTo>
                    <a:pt x="99219" y="285750"/>
                  </a:lnTo>
                  <a:close/>
                  <a:moveTo>
                    <a:pt x="99219" y="186531"/>
                  </a:moveTo>
                  <a:lnTo>
                    <a:pt x="416719" y="186531"/>
                  </a:lnTo>
                  <a:lnTo>
                    <a:pt x="416719" y="218281"/>
                  </a:lnTo>
                  <a:lnTo>
                    <a:pt x="99219" y="218281"/>
                  </a:lnTo>
                  <a:close/>
                  <a:moveTo>
                    <a:pt x="130969" y="127000"/>
                  </a:moveTo>
                  <a:lnTo>
                    <a:pt x="377032" y="127000"/>
                  </a:lnTo>
                  <a:lnTo>
                    <a:pt x="377032" y="158750"/>
                  </a:lnTo>
                  <a:lnTo>
                    <a:pt x="130969" y="158750"/>
                  </a:lnTo>
                  <a:close/>
                  <a:moveTo>
                    <a:pt x="130969" y="59531"/>
                  </a:moveTo>
                  <a:lnTo>
                    <a:pt x="377032" y="59531"/>
                  </a:lnTo>
                  <a:lnTo>
                    <a:pt x="377032" y="99219"/>
                  </a:lnTo>
                  <a:lnTo>
                    <a:pt x="130969" y="99219"/>
                  </a:lnTo>
                  <a:close/>
                  <a:moveTo>
                    <a:pt x="99219" y="27781"/>
                  </a:moveTo>
                  <a:lnTo>
                    <a:pt x="31750" y="317500"/>
                  </a:lnTo>
                  <a:lnTo>
                    <a:pt x="480219" y="317500"/>
                  </a:lnTo>
                  <a:lnTo>
                    <a:pt x="416719" y="27781"/>
                  </a:lnTo>
                  <a:close/>
                  <a:moveTo>
                    <a:pt x="59531" y="0"/>
                  </a:moveTo>
                  <a:lnTo>
                    <a:pt x="448469" y="0"/>
                  </a:lnTo>
                  <a:lnTo>
                    <a:pt x="508000" y="317500"/>
                  </a:lnTo>
                  <a:lnTo>
                    <a:pt x="480219" y="508000"/>
                  </a:lnTo>
                  <a:lnTo>
                    <a:pt x="31750" y="508000"/>
                  </a:lnTo>
                  <a:lnTo>
                    <a:pt x="0" y="3175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010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85539" y="1593241"/>
            <a:ext cx="2043980" cy="638168"/>
            <a:chOff x="874713" y="3325188"/>
            <a:chExt cx="2732898" cy="853261"/>
          </a:xfrm>
        </p:grpSpPr>
        <p:sp>
          <p:nvSpPr>
            <p:cNvPr id="61" name="矩形 60"/>
            <p:cNvSpPr/>
            <p:nvPr/>
          </p:nvSpPr>
          <p:spPr>
            <a:xfrm>
              <a:off x="874713" y="3648628"/>
              <a:ext cx="2732898" cy="5298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2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8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2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874713" y="3325188"/>
              <a:ext cx="2241974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63" name="椭圆 1"/>
          <p:cNvSpPr/>
          <p:nvPr/>
        </p:nvSpPr>
        <p:spPr>
          <a:xfrm>
            <a:off x="775518" y="1739188"/>
            <a:ext cx="287886" cy="322921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390" tIns="34195" rIns="68390" bIns="34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45"/>
          </a:p>
        </p:txBody>
      </p:sp>
      <p:grpSp>
        <p:nvGrpSpPr>
          <p:cNvPr id="64" name="组合 63"/>
          <p:cNvGrpSpPr/>
          <p:nvPr/>
        </p:nvGrpSpPr>
        <p:grpSpPr>
          <a:xfrm>
            <a:off x="1185539" y="2512873"/>
            <a:ext cx="2043980" cy="638168"/>
            <a:chOff x="874713" y="3325188"/>
            <a:chExt cx="2732898" cy="853261"/>
          </a:xfrm>
        </p:grpSpPr>
        <p:sp>
          <p:nvSpPr>
            <p:cNvPr id="65" name="矩形 64"/>
            <p:cNvSpPr/>
            <p:nvPr/>
          </p:nvSpPr>
          <p:spPr>
            <a:xfrm>
              <a:off x="874713" y="3648628"/>
              <a:ext cx="2732898" cy="5298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2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8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2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874713" y="3325188"/>
              <a:ext cx="2241974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67" name="椭圆 15"/>
          <p:cNvSpPr/>
          <p:nvPr/>
        </p:nvSpPr>
        <p:spPr>
          <a:xfrm>
            <a:off x="757999" y="2700512"/>
            <a:ext cx="322921" cy="239537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390" tIns="34195" rIns="68390" bIns="34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45"/>
          </a:p>
        </p:txBody>
      </p:sp>
      <p:grpSp>
        <p:nvGrpSpPr>
          <p:cNvPr id="68" name="组合 67"/>
          <p:cNvGrpSpPr/>
          <p:nvPr/>
        </p:nvGrpSpPr>
        <p:grpSpPr>
          <a:xfrm>
            <a:off x="1185539" y="3432504"/>
            <a:ext cx="2043980" cy="638168"/>
            <a:chOff x="874713" y="3325188"/>
            <a:chExt cx="2732898" cy="853261"/>
          </a:xfrm>
        </p:grpSpPr>
        <p:sp>
          <p:nvSpPr>
            <p:cNvPr id="69" name="矩形 68"/>
            <p:cNvSpPr/>
            <p:nvPr/>
          </p:nvSpPr>
          <p:spPr>
            <a:xfrm>
              <a:off x="874713" y="3648628"/>
              <a:ext cx="2732898" cy="5298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2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8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2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874713" y="3325188"/>
              <a:ext cx="2241974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71" name="椭圆 20"/>
          <p:cNvSpPr/>
          <p:nvPr/>
        </p:nvSpPr>
        <p:spPr>
          <a:xfrm>
            <a:off x="757999" y="3578452"/>
            <a:ext cx="322921" cy="322919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390" tIns="34195" rIns="68390" bIns="34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45"/>
          </a:p>
        </p:txBody>
      </p:sp>
      <p:grpSp>
        <p:nvGrpSpPr>
          <p:cNvPr id="72" name="组合 71"/>
          <p:cNvGrpSpPr/>
          <p:nvPr/>
        </p:nvGrpSpPr>
        <p:grpSpPr>
          <a:xfrm>
            <a:off x="5929033" y="1593241"/>
            <a:ext cx="2043980" cy="638168"/>
            <a:chOff x="874713" y="3325188"/>
            <a:chExt cx="2732898" cy="853261"/>
          </a:xfrm>
        </p:grpSpPr>
        <p:sp>
          <p:nvSpPr>
            <p:cNvPr id="73" name="矩形 72"/>
            <p:cNvSpPr/>
            <p:nvPr/>
          </p:nvSpPr>
          <p:spPr>
            <a:xfrm>
              <a:off x="874713" y="3648628"/>
              <a:ext cx="2732898" cy="5298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2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8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2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1365637" y="3325188"/>
              <a:ext cx="2241974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75" name="椭圆 25"/>
          <p:cNvSpPr/>
          <p:nvPr/>
        </p:nvSpPr>
        <p:spPr>
          <a:xfrm>
            <a:off x="8058083" y="1739188"/>
            <a:ext cx="322921" cy="322921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390" tIns="34195" rIns="68390" bIns="34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45"/>
          </a:p>
        </p:txBody>
      </p:sp>
      <p:grpSp>
        <p:nvGrpSpPr>
          <p:cNvPr id="76" name="组合 75"/>
          <p:cNvGrpSpPr/>
          <p:nvPr/>
        </p:nvGrpSpPr>
        <p:grpSpPr>
          <a:xfrm>
            <a:off x="5929033" y="2512873"/>
            <a:ext cx="2043980" cy="638168"/>
            <a:chOff x="874713" y="3325188"/>
            <a:chExt cx="2732898" cy="853261"/>
          </a:xfrm>
        </p:grpSpPr>
        <p:sp>
          <p:nvSpPr>
            <p:cNvPr id="77" name="矩形 76"/>
            <p:cNvSpPr/>
            <p:nvPr/>
          </p:nvSpPr>
          <p:spPr>
            <a:xfrm>
              <a:off x="874713" y="3648628"/>
              <a:ext cx="2732898" cy="5298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2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8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2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1365637" y="3325188"/>
              <a:ext cx="2241974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79" name="椭圆 30"/>
          <p:cNvSpPr/>
          <p:nvPr/>
        </p:nvSpPr>
        <p:spPr>
          <a:xfrm>
            <a:off x="8085501" y="2658820"/>
            <a:ext cx="268085" cy="322921"/>
          </a:xfrm>
          <a:custGeom>
            <a:avLst/>
            <a:gdLst>
              <a:gd name="T0" fmla="*/ 212 w 212"/>
              <a:gd name="T1" fmla="*/ 160 h 256"/>
              <a:gd name="T2" fmla="*/ 210 w 212"/>
              <a:gd name="T3" fmla="*/ 171 h 256"/>
              <a:gd name="T4" fmla="*/ 203 w 212"/>
              <a:gd name="T5" fmla="*/ 180 h 256"/>
              <a:gd name="T6" fmla="*/ 208 w 212"/>
              <a:gd name="T7" fmla="*/ 188 h 256"/>
              <a:gd name="T8" fmla="*/ 209 w 212"/>
              <a:gd name="T9" fmla="*/ 200 h 256"/>
              <a:gd name="T10" fmla="*/ 205 w 212"/>
              <a:gd name="T11" fmla="*/ 212 h 256"/>
              <a:gd name="T12" fmla="*/ 200 w 212"/>
              <a:gd name="T13" fmla="*/ 218 h 256"/>
              <a:gd name="T14" fmla="*/ 193 w 212"/>
              <a:gd name="T15" fmla="*/ 222 h 256"/>
              <a:gd name="T16" fmla="*/ 194 w 212"/>
              <a:gd name="T17" fmla="*/ 235 h 256"/>
              <a:gd name="T18" fmla="*/ 186 w 212"/>
              <a:gd name="T19" fmla="*/ 245 h 256"/>
              <a:gd name="T20" fmla="*/ 176 w 212"/>
              <a:gd name="T21" fmla="*/ 251 h 256"/>
              <a:gd name="T22" fmla="*/ 169 w 212"/>
              <a:gd name="T23" fmla="*/ 254 h 256"/>
              <a:gd name="T24" fmla="*/ 131 w 212"/>
              <a:gd name="T25" fmla="*/ 256 h 256"/>
              <a:gd name="T26" fmla="*/ 91 w 212"/>
              <a:gd name="T27" fmla="*/ 254 h 256"/>
              <a:gd name="T28" fmla="*/ 60 w 212"/>
              <a:gd name="T29" fmla="*/ 247 h 256"/>
              <a:gd name="T30" fmla="*/ 55 w 212"/>
              <a:gd name="T31" fmla="*/ 245 h 256"/>
              <a:gd name="T32" fmla="*/ 50 w 212"/>
              <a:gd name="T33" fmla="*/ 242 h 256"/>
              <a:gd name="T34" fmla="*/ 46 w 212"/>
              <a:gd name="T35" fmla="*/ 239 h 256"/>
              <a:gd name="T36" fmla="*/ 42 w 212"/>
              <a:gd name="T37" fmla="*/ 234 h 256"/>
              <a:gd name="T38" fmla="*/ 0 w 212"/>
              <a:gd name="T39" fmla="*/ 230 h 256"/>
              <a:gd name="T40" fmla="*/ 0 w 212"/>
              <a:gd name="T41" fmla="*/ 136 h 256"/>
              <a:gd name="T42" fmla="*/ 15 w 212"/>
              <a:gd name="T43" fmla="*/ 136 h 256"/>
              <a:gd name="T44" fmla="*/ 30 w 212"/>
              <a:gd name="T45" fmla="*/ 136 h 256"/>
              <a:gd name="T46" fmla="*/ 37 w 212"/>
              <a:gd name="T47" fmla="*/ 131 h 256"/>
              <a:gd name="T48" fmla="*/ 41 w 212"/>
              <a:gd name="T49" fmla="*/ 127 h 256"/>
              <a:gd name="T50" fmla="*/ 43 w 212"/>
              <a:gd name="T51" fmla="*/ 116 h 256"/>
              <a:gd name="T52" fmla="*/ 46 w 212"/>
              <a:gd name="T53" fmla="*/ 104 h 256"/>
              <a:gd name="T54" fmla="*/ 50 w 212"/>
              <a:gd name="T55" fmla="*/ 95 h 256"/>
              <a:gd name="T56" fmla="*/ 56 w 212"/>
              <a:gd name="T57" fmla="*/ 84 h 256"/>
              <a:gd name="T58" fmla="*/ 73 w 212"/>
              <a:gd name="T59" fmla="*/ 68 h 256"/>
              <a:gd name="T60" fmla="*/ 89 w 212"/>
              <a:gd name="T61" fmla="*/ 18 h 256"/>
              <a:gd name="T62" fmla="*/ 89 w 212"/>
              <a:gd name="T63" fmla="*/ 2 h 256"/>
              <a:gd name="T64" fmla="*/ 97 w 212"/>
              <a:gd name="T65" fmla="*/ 0 h 256"/>
              <a:gd name="T66" fmla="*/ 117 w 212"/>
              <a:gd name="T67" fmla="*/ 18 h 256"/>
              <a:gd name="T68" fmla="*/ 121 w 212"/>
              <a:gd name="T69" fmla="*/ 39 h 256"/>
              <a:gd name="T70" fmla="*/ 114 w 212"/>
              <a:gd name="T71" fmla="*/ 59 h 256"/>
              <a:gd name="T72" fmla="*/ 109 w 212"/>
              <a:gd name="T73" fmla="*/ 89 h 256"/>
              <a:gd name="T74" fmla="*/ 113 w 212"/>
              <a:gd name="T75" fmla="*/ 100 h 256"/>
              <a:gd name="T76" fmla="*/ 122 w 212"/>
              <a:gd name="T77" fmla="*/ 107 h 256"/>
              <a:gd name="T78" fmla="*/ 126 w 212"/>
              <a:gd name="T79" fmla="*/ 107 h 256"/>
              <a:gd name="T80" fmla="*/ 131 w 212"/>
              <a:gd name="T81" fmla="*/ 107 h 256"/>
              <a:gd name="T82" fmla="*/ 136 w 212"/>
              <a:gd name="T83" fmla="*/ 107 h 256"/>
              <a:gd name="T84" fmla="*/ 141 w 212"/>
              <a:gd name="T85" fmla="*/ 106 h 256"/>
              <a:gd name="T86" fmla="*/ 152 w 212"/>
              <a:gd name="T87" fmla="*/ 103 h 256"/>
              <a:gd name="T88" fmla="*/ 164 w 212"/>
              <a:gd name="T89" fmla="*/ 99 h 256"/>
              <a:gd name="T90" fmla="*/ 188 w 212"/>
              <a:gd name="T91" fmla="*/ 98 h 256"/>
              <a:gd name="T92" fmla="*/ 198 w 212"/>
              <a:gd name="T93" fmla="*/ 101 h 256"/>
              <a:gd name="T94" fmla="*/ 205 w 212"/>
              <a:gd name="T95" fmla="*/ 106 h 256"/>
              <a:gd name="T96" fmla="*/ 206 w 212"/>
              <a:gd name="T97" fmla="*/ 109 h 256"/>
              <a:gd name="T98" fmla="*/ 207 w 212"/>
              <a:gd name="T99" fmla="*/ 112 h 256"/>
              <a:gd name="T100" fmla="*/ 208 w 212"/>
              <a:gd name="T101" fmla="*/ 115 h 256"/>
              <a:gd name="T102" fmla="*/ 208 w 212"/>
              <a:gd name="T103" fmla="*/ 118 h 256"/>
              <a:gd name="T104" fmla="*/ 208 w 212"/>
              <a:gd name="T105" fmla="*/ 123 h 256"/>
              <a:gd name="T106" fmla="*/ 203 w 212"/>
              <a:gd name="T107" fmla="*/ 136 h 256"/>
              <a:gd name="T108" fmla="*/ 205 w 212"/>
              <a:gd name="T109" fmla="*/ 139 h 256"/>
              <a:gd name="T110" fmla="*/ 207 w 212"/>
              <a:gd name="T111" fmla="*/ 141 h 256"/>
              <a:gd name="T112" fmla="*/ 209 w 212"/>
              <a:gd name="T113" fmla="*/ 144 h 256"/>
              <a:gd name="T114" fmla="*/ 210 w 212"/>
              <a:gd name="T115" fmla="*/ 147 h 256"/>
              <a:gd name="T116" fmla="*/ 211 w 212"/>
              <a:gd name="T117" fmla="*/ 150 h 256"/>
              <a:gd name="T118" fmla="*/ 212 w 212"/>
              <a:gd name="T119" fmla="*/ 155 h 256"/>
              <a:gd name="T120" fmla="*/ 212 w 212"/>
              <a:gd name="T121" fmla="*/ 16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2" h="256">
                <a:moveTo>
                  <a:pt x="212" y="160"/>
                </a:moveTo>
                <a:cubicBezTo>
                  <a:pt x="212" y="165"/>
                  <a:pt x="211" y="169"/>
                  <a:pt x="210" y="171"/>
                </a:cubicBezTo>
                <a:cubicBezTo>
                  <a:pt x="209" y="174"/>
                  <a:pt x="206" y="177"/>
                  <a:pt x="203" y="180"/>
                </a:cubicBezTo>
                <a:cubicBezTo>
                  <a:pt x="205" y="182"/>
                  <a:pt x="207" y="185"/>
                  <a:pt x="208" y="188"/>
                </a:cubicBezTo>
                <a:cubicBezTo>
                  <a:pt x="208" y="191"/>
                  <a:pt x="209" y="195"/>
                  <a:pt x="209" y="200"/>
                </a:cubicBezTo>
                <a:cubicBezTo>
                  <a:pt x="208" y="205"/>
                  <a:pt x="207" y="209"/>
                  <a:pt x="205" y="212"/>
                </a:cubicBezTo>
                <a:cubicBezTo>
                  <a:pt x="203" y="215"/>
                  <a:pt x="201" y="217"/>
                  <a:pt x="200" y="218"/>
                </a:cubicBezTo>
                <a:cubicBezTo>
                  <a:pt x="199" y="219"/>
                  <a:pt x="196" y="220"/>
                  <a:pt x="193" y="222"/>
                </a:cubicBezTo>
                <a:cubicBezTo>
                  <a:pt x="195" y="227"/>
                  <a:pt x="195" y="231"/>
                  <a:pt x="194" y="235"/>
                </a:cubicBezTo>
                <a:cubicBezTo>
                  <a:pt x="192" y="239"/>
                  <a:pt x="190" y="242"/>
                  <a:pt x="186" y="245"/>
                </a:cubicBezTo>
                <a:cubicBezTo>
                  <a:pt x="183" y="248"/>
                  <a:pt x="180" y="250"/>
                  <a:pt x="176" y="251"/>
                </a:cubicBezTo>
                <a:cubicBezTo>
                  <a:pt x="173" y="253"/>
                  <a:pt x="171" y="254"/>
                  <a:pt x="169" y="254"/>
                </a:cubicBezTo>
                <a:cubicBezTo>
                  <a:pt x="157" y="255"/>
                  <a:pt x="144" y="256"/>
                  <a:pt x="131" y="256"/>
                </a:cubicBezTo>
                <a:cubicBezTo>
                  <a:pt x="118" y="256"/>
                  <a:pt x="104" y="256"/>
                  <a:pt x="91" y="254"/>
                </a:cubicBezTo>
                <a:cubicBezTo>
                  <a:pt x="77" y="253"/>
                  <a:pt x="67" y="250"/>
                  <a:pt x="60" y="247"/>
                </a:cubicBezTo>
                <a:cubicBezTo>
                  <a:pt x="60" y="247"/>
                  <a:pt x="58" y="246"/>
                  <a:pt x="55" y="245"/>
                </a:cubicBezTo>
                <a:cubicBezTo>
                  <a:pt x="53" y="243"/>
                  <a:pt x="51" y="243"/>
                  <a:pt x="50" y="242"/>
                </a:cubicBezTo>
                <a:cubicBezTo>
                  <a:pt x="49" y="241"/>
                  <a:pt x="47" y="240"/>
                  <a:pt x="46" y="239"/>
                </a:cubicBezTo>
                <a:cubicBezTo>
                  <a:pt x="44" y="237"/>
                  <a:pt x="43" y="236"/>
                  <a:pt x="42" y="234"/>
                </a:cubicBezTo>
                <a:cubicBezTo>
                  <a:pt x="37" y="231"/>
                  <a:pt x="24" y="230"/>
                  <a:pt x="0" y="230"/>
                </a:cubicBezTo>
                <a:cubicBezTo>
                  <a:pt x="0" y="136"/>
                  <a:pt x="0" y="136"/>
                  <a:pt x="0" y="136"/>
                </a:cubicBezTo>
                <a:cubicBezTo>
                  <a:pt x="5" y="136"/>
                  <a:pt x="10" y="136"/>
                  <a:pt x="15" y="136"/>
                </a:cubicBezTo>
                <a:cubicBezTo>
                  <a:pt x="21" y="136"/>
                  <a:pt x="26" y="136"/>
                  <a:pt x="30" y="136"/>
                </a:cubicBezTo>
                <a:cubicBezTo>
                  <a:pt x="35" y="135"/>
                  <a:pt x="37" y="134"/>
                  <a:pt x="37" y="131"/>
                </a:cubicBezTo>
                <a:cubicBezTo>
                  <a:pt x="38" y="130"/>
                  <a:pt x="40" y="128"/>
                  <a:pt x="41" y="127"/>
                </a:cubicBezTo>
                <a:cubicBezTo>
                  <a:pt x="41" y="126"/>
                  <a:pt x="42" y="122"/>
                  <a:pt x="43" y="116"/>
                </a:cubicBezTo>
                <a:cubicBezTo>
                  <a:pt x="45" y="111"/>
                  <a:pt x="46" y="107"/>
                  <a:pt x="46" y="104"/>
                </a:cubicBezTo>
                <a:cubicBezTo>
                  <a:pt x="47" y="102"/>
                  <a:pt x="48" y="99"/>
                  <a:pt x="50" y="95"/>
                </a:cubicBezTo>
                <a:cubicBezTo>
                  <a:pt x="52" y="91"/>
                  <a:pt x="54" y="87"/>
                  <a:pt x="56" y="84"/>
                </a:cubicBezTo>
                <a:cubicBezTo>
                  <a:pt x="73" y="68"/>
                  <a:pt x="73" y="68"/>
                  <a:pt x="73" y="68"/>
                </a:cubicBezTo>
                <a:cubicBezTo>
                  <a:pt x="84" y="48"/>
                  <a:pt x="89" y="32"/>
                  <a:pt x="89" y="18"/>
                </a:cubicBezTo>
                <a:cubicBezTo>
                  <a:pt x="89" y="2"/>
                  <a:pt x="89" y="2"/>
                  <a:pt x="89" y="2"/>
                </a:cubicBezTo>
                <a:cubicBezTo>
                  <a:pt x="90" y="1"/>
                  <a:pt x="92" y="0"/>
                  <a:pt x="97" y="0"/>
                </a:cubicBezTo>
                <a:cubicBezTo>
                  <a:pt x="107" y="0"/>
                  <a:pt x="114" y="6"/>
                  <a:pt x="117" y="18"/>
                </a:cubicBezTo>
                <a:cubicBezTo>
                  <a:pt x="121" y="39"/>
                  <a:pt x="121" y="39"/>
                  <a:pt x="121" y="39"/>
                </a:cubicBezTo>
                <a:cubicBezTo>
                  <a:pt x="120" y="49"/>
                  <a:pt x="118" y="56"/>
                  <a:pt x="114" y="59"/>
                </a:cubicBezTo>
                <a:cubicBezTo>
                  <a:pt x="112" y="75"/>
                  <a:pt x="111" y="85"/>
                  <a:pt x="109" y="89"/>
                </a:cubicBezTo>
                <a:cubicBezTo>
                  <a:pt x="108" y="93"/>
                  <a:pt x="110" y="97"/>
                  <a:pt x="113" y="100"/>
                </a:cubicBezTo>
                <a:cubicBezTo>
                  <a:pt x="116" y="104"/>
                  <a:pt x="119" y="106"/>
                  <a:pt x="122" y="107"/>
                </a:cubicBezTo>
                <a:cubicBezTo>
                  <a:pt x="124" y="107"/>
                  <a:pt x="126" y="107"/>
                  <a:pt x="126" y="107"/>
                </a:cubicBezTo>
                <a:cubicBezTo>
                  <a:pt x="127" y="107"/>
                  <a:pt x="129" y="107"/>
                  <a:pt x="131" y="107"/>
                </a:cubicBezTo>
                <a:cubicBezTo>
                  <a:pt x="133" y="107"/>
                  <a:pt x="134" y="107"/>
                  <a:pt x="136" y="107"/>
                </a:cubicBezTo>
                <a:cubicBezTo>
                  <a:pt x="138" y="107"/>
                  <a:pt x="139" y="106"/>
                  <a:pt x="141" y="106"/>
                </a:cubicBezTo>
                <a:cubicBezTo>
                  <a:pt x="143" y="105"/>
                  <a:pt x="147" y="104"/>
                  <a:pt x="152" y="103"/>
                </a:cubicBezTo>
                <a:cubicBezTo>
                  <a:pt x="158" y="101"/>
                  <a:pt x="162" y="100"/>
                  <a:pt x="164" y="99"/>
                </a:cubicBezTo>
                <a:cubicBezTo>
                  <a:pt x="173" y="97"/>
                  <a:pt x="181" y="97"/>
                  <a:pt x="188" y="98"/>
                </a:cubicBezTo>
                <a:cubicBezTo>
                  <a:pt x="191" y="99"/>
                  <a:pt x="195" y="100"/>
                  <a:pt x="198" y="101"/>
                </a:cubicBezTo>
                <a:cubicBezTo>
                  <a:pt x="202" y="103"/>
                  <a:pt x="204" y="104"/>
                  <a:pt x="205" y="106"/>
                </a:cubicBezTo>
                <a:cubicBezTo>
                  <a:pt x="205" y="106"/>
                  <a:pt x="205" y="107"/>
                  <a:pt x="206" y="109"/>
                </a:cubicBezTo>
                <a:cubicBezTo>
                  <a:pt x="207" y="111"/>
                  <a:pt x="207" y="112"/>
                  <a:pt x="207" y="112"/>
                </a:cubicBezTo>
                <a:cubicBezTo>
                  <a:pt x="207" y="112"/>
                  <a:pt x="207" y="113"/>
                  <a:pt x="208" y="115"/>
                </a:cubicBezTo>
                <a:cubicBezTo>
                  <a:pt x="208" y="116"/>
                  <a:pt x="209" y="118"/>
                  <a:pt x="208" y="118"/>
                </a:cubicBezTo>
                <a:cubicBezTo>
                  <a:pt x="208" y="119"/>
                  <a:pt x="208" y="120"/>
                  <a:pt x="208" y="123"/>
                </a:cubicBezTo>
                <a:cubicBezTo>
                  <a:pt x="208" y="125"/>
                  <a:pt x="206" y="129"/>
                  <a:pt x="203" y="136"/>
                </a:cubicBezTo>
                <a:cubicBezTo>
                  <a:pt x="203" y="136"/>
                  <a:pt x="204" y="137"/>
                  <a:pt x="205" y="139"/>
                </a:cubicBezTo>
                <a:cubicBezTo>
                  <a:pt x="206" y="140"/>
                  <a:pt x="207" y="141"/>
                  <a:pt x="207" y="141"/>
                </a:cubicBezTo>
                <a:cubicBezTo>
                  <a:pt x="207" y="142"/>
                  <a:pt x="208" y="143"/>
                  <a:pt x="209" y="144"/>
                </a:cubicBezTo>
                <a:cubicBezTo>
                  <a:pt x="209" y="145"/>
                  <a:pt x="210" y="146"/>
                  <a:pt x="210" y="147"/>
                </a:cubicBezTo>
                <a:cubicBezTo>
                  <a:pt x="210" y="148"/>
                  <a:pt x="211" y="149"/>
                  <a:pt x="211" y="150"/>
                </a:cubicBezTo>
                <a:cubicBezTo>
                  <a:pt x="211" y="152"/>
                  <a:pt x="212" y="153"/>
                  <a:pt x="212" y="155"/>
                </a:cubicBezTo>
                <a:cubicBezTo>
                  <a:pt x="212" y="156"/>
                  <a:pt x="212" y="158"/>
                  <a:pt x="212" y="16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390" tIns="34195" rIns="68390" bIns="34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45"/>
          </a:p>
        </p:txBody>
      </p:sp>
      <p:grpSp>
        <p:nvGrpSpPr>
          <p:cNvPr id="80" name="组合 79"/>
          <p:cNvGrpSpPr/>
          <p:nvPr/>
        </p:nvGrpSpPr>
        <p:grpSpPr>
          <a:xfrm>
            <a:off x="5929033" y="3432504"/>
            <a:ext cx="2043980" cy="638168"/>
            <a:chOff x="874713" y="3325188"/>
            <a:chExt cx="2732898" cy="853261"/>
          </a:xfrm>
        </p:grpSpPr>
        <p:sp>
          <p:nvSpPr>
            <p:cNvPr id="81" name="矩形 80"/>
            <p:cNvSpPr/>
            <p:nvPr/>
          </p:nvSpPr>
          <p:spPr>
            <a:xfrm>
              <a:off x="874713" y="3648628"/>
              <a:ext cx="2732898" cy="52982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2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8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8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25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8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1365637" y="3325188"/>
              <a:ext cx="2241974" cy="3725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1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83" name="椭圆 35"/>
          <p:cNvSpPr/>
          <p:nvPr/>
        </p:nvSpPr>
        <p:spPr>
          <a:xfrm>
            <a:off x="8058083" y="3579210"/>
            <a:ext cx="322921" cy="321404"/>
          </a:xfrm>
          <a:custGeom>
            <a:avLst/>
            <a:gdLst>
              <a:gd name="connsiteX0" fmla="*/ 262525 w 338138"/>
              <a:gd name="connsiteY0" fmla="*/ 84138 h 336551"/>
              <a:gd name="connsiteX1" fmla="*/ 314260 w 338138"/>
              <a:gd name="connsiteY1" fmla="*/ 84138 h 336551"/>
              <a:gd name="connsiteX2" fmla="*/ 338138 w 338138"/>
              <a:gd name="connsiteY2" fmla="*/ 107802 h 336551"/>
              <a:gd name="connsiteX3" fmla="*/ 338138 w 338138"/>
              <a:gd name="connsiteY3" fmla="*/ 191940 h 336551"/>
              <a:gd name="connsiteX4" fmla="*/ 314260 w 338138"/>
              <a:gd name="connsiteY4" fmla="*/ 216918 h 336551"/>
              <a:gd name="connsiteX5" fmla="*/ 314260 w 338138"/>
              <a:gd name="connsiteY5" fmla="*/ 336551 h 336551"/>
              <a:gd name="connsiteX6" fmla="*/ 241300 w 338138"/>
              <a:gd name="connsiteY6" fmla="*/ 336551 h 336551"/>
              <a:gd name="connsiteX7" fmla="*/ 241300 w 338138"/>
              <a:gd name="connsiteY7" fmla="*/ 240582 h 336551"/>
              <a:gd name="connsiteX8" fmla="*/ 265178 w 338138"/>
              <a:gd name="connsiteY8" fmla="*/ 216918 h 336551"/>
              <a:gd name="connsiteX9" fmla="*/ 265178 w 338138"/>
              <a:gd name="connsiteY9" fmla="*/ 95970 h 336551"/>
              <a:gd name="connsiteX10" fmla="*/ 262525 w 338138"/>
              <a:gd name="connsiteY10" fmla="*/ 84138 h 336551"/>
              <a:gd name="connsiteX11" fmla="*/ 120477 w 338138"/>
              <a:gd name="connsiteY11" fmla="*/ 84138 h 336551"/>
              <a:gd name="connsiteX12" fmla="*/ 217661 w 338138"/>
              <a:gd name="connsiteY12" fmla="*/ 84138 h 336551"/>
              <a:gd name="connsiteX13" fmla="*/ 241300 w 338138"/>
              <a:gd name="connsiteY13" fmla="*/ 107802 h 336551"/>
              <a:gd name="connsiteX14" fmla="*/ 241300 w 338138"/>
              <a:gd name="connsiteY14" fmla="*/ 191940 h 336551"/>
              <a:gd name="connsiteX15" fmla="*/ 217661 w 338138"/>
              <a:gd name="connsiteY15" fmla="*/ 216918 h 336551"/>
              <a:gd name="connsiteX16" fmla="*/ 217661 w 338138"/>
              <a:gd name="connsiteY16" fmla="*/ 336551 h 336551"/>
              <a:gd name="connsiteX17" fmla="*/ 120477 w 338138"/>
              <a:gd name="connsiteY17" fmla="*/ 336551 h 336551"/>
              <a:gd name="connsiteX18" fmla="*/ 120477 w 338138"/>
              <a:gd name="connsiteY18" fmla="*/ 216918 h 336551"/>
              <a:gd name="connsiteX19" fmla="*/ 96837 w 338138"/>
              <a:gd name="connsiteY19" fmla="*/ 191940 h 336551"/>
              <a:gd name="connsiteX20" fmla="*/ 96837 w 338138"/>
              <a:gd name="connsiteY20" fmla="*/ 107802 h 336551"/>
              <a:gd name="connsiteX21" fmla="*/ 120477 w 338138"/>
              <a:gd name="connsiteY21" fmla="*/ 84138 h 336551"/>
              <a:gd name="connsiteX22" fmla="*/ 23878 w 338138"/>
              <a:gd name="connsiteY22" fmla="*/ 84138 h 336551"/>
              <a:gd name="connsiteX23" fmla="*/ 75613 w 338138"/>
              <a:gd name="connsiteY23" fmla="*/ 84138 h 336551"/>
              <a:gd name="connsiteX24" fmla="*/ 72960 w 338138"/>
              <a:gd name="connsiteY24" fmla="*/ 95970 h 336551"/>
              <a:gd name="connsiteX25" fmla="*/ 72960 w 338138"/>
              <a:gd name="connsiteY25" fmla="*/ 216918 h 336551"/>
              <a:gd name="connsiteX26" fmla="*/ 96838 w 338138"/>
              <a:gd name="connsiteY26" fmla="*/ 240582 h 336551"/>
              <a:gd name="connsiteX27" fmla="*/ 96838 w 338138"/>
              <a:gd name="connsiteY27" fmla="*/ 336551 h 336551"/>
              <a:gd name="connsiteX28" fmla="*/ 23878 w 338138"/>
              <a:gd name="connsiteY28" fmla="*/ 336551 h 336551"/>
              <a:gd name="connsiteX29" fmla="*/ 23878 w 338138"/>
              <a:gd name="connsiteY29" fmla="*/ 216918 h 336551"/>
              <a:gd name="connsiteX30" fmla="*/ 0 w 338138"/>
              <a:gd name="connsiteY30" fmla="*/ 191940 h 336551"/>
              <a:gd name="connsiteX31" fmla="*/ 0 w 338138"/>
              <a:gd name="connsiteY31" fmla="*/ 107802 h 336551"/>
              <a:gd name="connsiteX32" fmla="*/ 23878 w 338138"/>
              <a:gd name="connsiteY32" fmla="*/ 84138 h 336551"/>
              <a:gd name="connsiteX33" fmla="*/ 265257 w 338138"/>
              <a:gd name="connsiteY33" fmla="*/ 0 h 336551"/>
              <a:gd name="connsiteX34" fmla="*/ 301625 w 338138"/>
              <a:gd name="connsiteY34" fmla="*/ 35069 h 336551"/>
              <a:gd name="connsiteX35" fmla="*/ 265257 w 338138"/>
              <a:gd name="connsiteY35" fmla="*/ 71438 h 336551"/>
              <a:gd name="connsiteX36" fmla="*/ 248371 w 338138"/>
              <a:gd name="connsiteY36" fmla="*/ 66242 h 336551"/>
              <a:gd name="connsiteX37" fmla="*/ 245774 w 338138"/>
              <a:gd name="connsiteY37" fmla="*/ 64944 h 336551"/>
              <a:gd name="connsiteX38" fmla="*/ 230187 w 338138"/>
              <a:gd name="connsiteY38" fmla="*/ 35069 h 336551"/>
              <a:gd name="connsiteX39" fmla="*/ 265257 w 338138"/>
              <a:gd name="connsiteY39" fmla="*/ 0 h 336551"/>
              <a:gd name="connsiteX40" fmla="*/ 169069 w 338138"/>
              <a:gd name="connsiteY40" fmla="*/ 0 h 336551"/>
              <a:gd name="connsiteX41" fmla="*/ 204788 w 338138"/>
              <a:gd name="connsiteY41" fmla="*/ 35719 h 336551"/>
              <a:gd name="connsiteX42" fmla="*/ 169069 w 338138"/>
              <a:gd name="connsiteY42" fmla="*/ 71438 h 336551"/>
              <a:gd name="connsiteX43" fmla="*/ 133350 w 338138"/>
              <a:gd name="connsiteY43" fmla="*/ 35719 h 336551"/>
              <a:gd name="connsiteX44" fmla="*/ 169069 w 338138"/>
              <a:gd name="connsiteY44" fmla="*/ 0 h 336551"/>
              <a:gd name="connsiteX45" fmla="*/ 72880 w 338138"/>
              <a:gd name="connsiteY45" fmla="*/ 0 h 336551"/>
              <a:gd name="connsiteX46" fmla="*/ 107950 w 338138"/>
              <a:gd name="connsiteY46" fmla="*/ 35069 h 336551"/>
              <a:gd name="connsiteX47" fmla="*/ 92363 w 338138"/>
              <a:gd name="connsiteY47" fmla="*/ 64944 h 336551"/>
              <a:gd name="connsiteX48" fmla="*/ 89766 w 338138"/>
              <a:gd name="connsiteY48" fmla="*/ 66242 h 336551"/>
              <a:gd name="connsiteX49" fmla="*/ 72880 w 338138"/>
              <a:gd name="connsiteY49" fmla="*/ 71438 h 336551"/>
              <a:gd name="connsiteX50" fmla="*/ 36512 w 338138"/>
              <a:gd name="connsiteY50" fmla="*/ 35069 h 336551"/>
              <a:gd name="connsiteX51" fmla="*/ 72880 w 338138"/>
              <a:gd name="connsiteY51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336551">
                <a:moveTo>
                  <a:pt x="262525" y="84138"/>
                </a:moveTo>
                <a:cubicBezTo>
                  <a:pt x="262525" y="84138"/>
                  <a:pt x="262525" y="84138"/>
                  <a:pt x="314260" y="84138"/>
                </a:cubicBezTo>
                <a:cubicBezTo>
                  <a:pt x="338138" y="84138"/>
                  <a:pt x="338138" y="107802"/>
                  <a:pt x="338138" y="107802"/>
                </a:cubicBezTo>
                <a:cubicBezTo>
                  <a:pt x="338138" y="107802"/>
                  <a:pt x="338138" y="107802"/>
                  <a:pt x="338138" y="191940"/>
                </a:cubicBezTo>
                <a:cubicBezTo>
                  <a:pt x="338138" y="216918"/>
                  <a:pt x="314260" y="216918"/>
                  <a:pt x="314260" y="216918"/>
                </a:cubicBezTo>
                <a:cubicBezTo>
                  <a:pt x="314260" y="216918"/>
                  <a:pt x="314260" y="216918"/>
                  <a:pt x="314260" y="336551"/>
                </a:cubicBezTo>
                <a:cubicBezTo>
                  <a:pt x="314260" y="336551"/>
                  <a:pt x="314260" y="336551"/>
                  <a:pt x="241300" y="336551"/>
                </a:cubicBezTo>
                <a:cubicBezTo>
                  <a:pt x="241300" y="336551"/>
                  <a:pt x="241300" y="336551"/>
                  <a:pt x="241300" y="240582"/>
                </a:cubicBezTo>
                <a:cubicBezTo>
                  <a:pt x="241300" y="240582"/>
                  <a:pt x="265178" y="240582"/>
                  <a:pt x="265178" y="216918"/>
                </a:cubicBezTo>
                <a:cubicBezTo>
                  <a:pt x="265178" y="216918"/>
                  <a:pt x="265178" y="216918"/>
                  <a:pt x="265178" y="95970"/>
                </a:cubicBezTo>
                <a:cubicBezTo>
                  <a:pt x="265178" y="95970"/>
                  <a:pt x="265178" y="90711"/>
                  <a:pt x="262525" y="84138"/>
                </a:cubicBezTo>
                <a:close/>
                <a:moveTo>
                  <a:pt x="120477" y="84138"/>
                </a:moveTo>
                <a:cubicBezTo>
                  <a:pt x="120477" y="84138"/>
                  <a:pt x="120477" y="84138"/>
                  <a:pt x="217661" y="84138"/>
                </a:cubicBezTo>
                <a:cubicBezTo>
                  <a:pt x="241300" y="84138"/>
                  <a:pt x="241300" y="107802"/>
                  <a:pt x="241300" y="107802"/>
                </a:cubicBezTo>
                <a:lnTo>
                  <a:pt x="241300" y="191940"/>
                </a:lnTo>
                <a:cubicBezTo>
                  <a:pt x="241300" y="216918"/>
                  <a:pt x="217661" y="216918"/>
                  <a:pt x="217661" y="216918"/>
                </a:cubicBezTo>
                <a:cubicBezTo>
                  <a:pt x="217661" y="216918"/>
                  <a:pt x="217661" y="216918"/>
                  <a:pt x="217661" y="336551"/>
                </a:cubicBezTo>
                <a:cubicBezTo>
                  <a:pt x="217661" y="336551"/>
                  <a:pt x="217661" y="336551"/>
                  <a:pt x="120477" y="336551"/>
                </a:cubicBezTo>
                <a:cubicBezTo>
                  <a:pt x="120477" y="336551"/>
                  <a:pt x="120477" y="336551"/>
                  <a:pt x="120477" y="216918"/>
                </a:cubicBezTo>
                <a:cubicBezTo>
                  <a:pt x="120477" y="216918"/>
                  <a:pt x="96837" y="216918"/>
                  <a:pt x="96837" y="191940"/>
                </a:cubicBezTo>
                <a:cubicBezTo>
                  <a:pt x="96837" y="191940"/>
                  <a:pt x="96837" y="191940"/>
                  <a:pt x="96837" y="107802"/>
                </a:cubicBezTo>
                <a:cubicBezTo>
                  <a:pt x="96837" y="84138"/>
                  <a:pt x="120477" y="84138"/>
                  <a:pt x="120477" y="84138"/>
                </a:cubicBezTo>
                <a:close/>
                <a:moveTo>
                  <a:pt x="23878" y="84138"/>
                </a:moveTo>
                <a:cubicBezTo>
                  <a:pt x="23878" y="84138"/>
                  <a:pt x="23878" y="84138"/>
                  <a:pt x="75613" y="84138"/>
                </a:cubicBezTo>
                <a:cubicBezTo>
                  <a:pt x="72960" y="90711"/>
                  <a:pt x="72960" y="95970"/>
                  <a:pt x="72960" y="95970"/>
                </a:cubicBezTo>
                <a:cubicBezTo>
                  <a:pt x="72960" y="95970"/>
                  <a:pt x="72960" y="95970"/>
                  <a:pt x="72960" y="216918"/>
                </a:cubicBezTo>
                <a:cubicBezTo>
                  <a:pt x="72960" y="240582"/>
                  <a:pt x="96838" y="240582"/>
                  <a:pt x="96838" y="240582"/>
                </a:cubicBezTo>
                <a:cubicBezTo>
                  <a:pt x="96838" y="240582"/>
                  <a:pt x="96838" y="240582"/>
                  <a:pt x="96838" y="336551"/>
                </a:cubicBezTo>
                <a:cubicBezTo>
                  <a:pt x="96838" y="336551"/>
                  <a:pt x="96838" y="336551"/>
                  <a:pt x="23878" y="336551"/>
                </a:cubicBezTo>
                <a:cubicBezTo>
                  <a:pt x="23878" y="336551"/>
                  <a:pt x="23878" y="336551"/>
                  <a:pt x="23878" y="216918"/>
                </a:cubicBezTo>
                <a:cubicBezTo>
                  <a:pt x="23878" y="216918"/>
                  <a:pt x="0" y="216918"/>
                  <a:pt x="0" y="191940"/>
                </a:cubicBezTo>
                <a:cubicBezTo>
                  <a:pt x="0" y="191940"/>
                  <a:pt x="0" y="191940"/>
                  <a:pt x="0" y="107802"/>
                </a:cubicBezTo>
                <a:cubicBezTo>
                  <a:pt x="0" y="84138"/>
                  <a:pt x="23878" y="84138"/>
                  <a:pt x="23878" y="84138"/>
                </a:cubicBezTo>
                <a:close/>
                <a:moveTo>
                  <a:pt x="265257" y="0"/>
                </a:moveTo>
                <a:cubicBezTo>
                  <a:pt x="284740" y="0"/>
                  <a:pt x="301625" y="15586"/>
                  <a:pt x="301625" y="35069"/>
                </a:cubicBezTo>
                <a:cubicBezTo>
                  <a:pt x="301625" y="55851"/>
                  <a:pt x="284740" y="71438"/>
                  <a:pt x="265257" y="71438"/>
                </a:cubicBezTo>
                <a:cubicBezTo>
                  <a:pt x="258762" y="71438"/>
                  <a:pt x="253567" y="70139"/>
                  <a:pt x="248371" y="66242"/>
                </a:cubicBezTo>
                <a:cubicBezTo>
                  <a:pt x="248371" y="66242"/>
                  <a:pt x="247072" y="66242"/>
                  <a:pt x="245774" y="64944"/>
                </a:cubicBezTo>
                <a:cubicBezTo>
                  <a:pt x="236681" y="59748"/>
                  <a:pt x="230187" y="48058"/>
                  <a:pt x="230187" y="35069"/>
                </a:cubicBezTo>
                <a:cubicBezTo>
                  <a:pt x="230187" y="15586"/>
                  <a:pt x="245774" y="0"/>
                  <a:pt x="265257" y="0"/>
                </a:cubicBezTo>
                <a:close/>
                <a:moveTo>
                  <a:pt x="169069" y="0"/>
                </a:moveTo>
                <a:cubicBezTo>
                  <a:pt x="188796" y="0"/>
                  <a:pt x="204788" y="15992"/>
                  <a:pt x="204788" y="35719"/>
                </a:cubicBezTo>
                <a:cubicBezTo>
                  <a:pt x="204788" y="55446"/>
                  <a:pt x="188796" y="71438"/>
                  <a:pt x="169069" y="71438"/>
                </a:cubicBezTo>
                <a:cubicBezTo>
                  <a:pt x="149342" y="71438"/>
                  <a:pt x="133350" y="55446"/>
                  <a:pt x="133350" y="35719"/>
                </a:cubicBezTo>
                <a:cubicBezTo>
                  <a:pt x="133350" y="15992"/>
                  <a:pt x="149342" y="0"/>
                  <a:pt x="169069" y="0"/>
                </a:cubicBezTo>
                <a:close/>
                <a:moveTo>
                  <a:pt x="72880" y="0"/>
                </a:moveTo>
                <a:cubicBezTo>
                  <a:pt x="92363" y="0"/>
                  <a:pt x="107950" y="15586"/>
                  <a:pt x="107950" y="35069"/>
                </a:cubicBezTo>
                <a:cubicBezTo>
                  <a:pt x="107950" y="48058"/>
                  <a:pt x="101456" y="59748"/>
                  <a:pt x="92363" y="64944"/>
                </a:cubicBezTo>
                <a:cubicBezTo>
                  <a:pt x="91065" y="66242"/>
                  <a:pt x="89766" y="66242"/>
                  <a:pt x="89766" y="66242"/>
                </a:cubicBezTo>
                <a:cubicBezTo>
                  <a:pt x="84570" y="70139"/>
                  <a:pt x="79375" y="71438"/>
                  <a:pt x="72880" y="71438"/>
                </a:cubicBezTo>
                <a:cubicBezTo>
                  <a:pt x="53397" y="71438"/>
                  <a:pt x="36512" y="55851"/>
                  <a:pt x="36512" y="35069"/>
                </a:cubicBezTo>
                <a:cubicBezTo>
                  <a:pt x="36512" y="15586"/>
                  <a:pt x="53397" y="0"/>
                  <a:pt x="7288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390" tIns="34195" rIns="68390" bIns="34195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45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7" grpId="0" animBg="1"/>
      <p:bldP spid="71" grpId="0" animBg="1"/>
      <p:bldP spid="75" grpId="0" animBg="1"/>
      <p:bldP spid="79" grpId="0" animBg="1"/>
      <p:bldP spid="8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Line 20"/>
          <p:cNvSpPr>
            <a:spLocks noChangeShapeType="1"/>
          </p:cNvSpPr>
          <p:nvPr/>
        </p:nvSpPr>
        <p:spPr bwMode="auto">
          <a:xfrm>
            <a:off x="3007465" y="111994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8" name="Line 21"/>
          <p:cNvSpPr>
            <a:spLocks noChangeShapeType="1"/>
          </p:cNvSpPr>
          <p:nvPr/>
        </p:nvSpPr>
        <p:spPr bwMode="auto">
          <a:xfrm>
            <a:off x="3007465" y="111994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9" name="TextBox 84"/>
          <p:cNvSpPr txBox="1"/>
          <p:nvPr/>
        </p:nvSpPr>
        <p:spPr>
          <a:xfrm>
            <a:off x="1257956" y="2872561"/>
            <a:ext cx="2220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部门：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  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  <a:p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71"/>
          <p:cNvSpPr txBox="1"/>
          <p:nvPr/>
        </p:nvSpPr>
        <p:spPr>
          <a:xfrm>
            <a:off x="211703" y="2602838"/>
            <a:ext cx="44935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新年计划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66258" y="2026459"/>
            <a:ext cx="5488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演示完毕 谢谢欣赏</a:t>
            </a:r>
          </a:p>
        </p:txBody>
      </p:sp>
      <p:sp>
        <p:nvSpPr>
          <p:cNvPr id="72" name="TextBox 11"/>
          <p:cNvSpPr txBox="1"/>
          <p:nvPr/>
        </p:nvSpPr>
        <p:spPr>
          <a:xfrm flipH="1">
            <a:off x="611560" y="987574"/>
            <a:ext cx="33290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2019</a:t>
            </a:r>
            <a:endParaRPr lang="id-ID" sz="80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016" y="1406771"/>
            <a:ext cx="4065579" cy="30371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主题​​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75ABDC"/>
      </a:accent1>
      <a:accent2>
        <a:srgbClr val="D9583B"/>
      </a:accent2>
      <a:accent3>
        <a:srgbClr val="75ABDC"/>
      </a:accent3>
      <a:accent4>
        <a:srgbClr val="D9583B"/>
      </a:accent4>
      <a:accent5>
        <a:srgbClr val="75ABDC"/>
      </a:accent5>
      <a:accent6>
        <a:srgbClr val="D9583B"/>
      </a:accent6>
      <a:hlink>
        <a:srgbClr val="13436C"/>
      </a:hlink>
      <a:folHlink>
        <a:srgbClr val="FFC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5ABDC"/>
    </a:accent1>
    <a:accent2>
      <a:srgbClr val="D9583B"/>
    </a:accent2>
    <a:accent3>
      <a:srgbClr val="75ABDC"/>
    </a:accent3>
    <a:accent4>
      <a:srgbClr val="D9583B"/>
    </a:accent4>
    <a:accent5>
      <a:srgbClr val="75ABDC"/>
    </a:accent5>
    <a:accent6>
      <a:srgbClr val="D9583B"/>
    </a:accent6>
    <a:hlink>
      <a:srgbClr val="13436C"/>
    </a:hlink>
    <a:folHlink>
      <a:srgbClr val="FFC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1013</Words>
  <Application>Microsoft Office PowerPoint</Application>
  <PresentationFormat>全屏显示(16:9)</PresentationFormat>
  <Paragraphs>290</Paragraphs>
  <Slides>24</Slides>
  <Notes>24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kingpub</dc:creator>
  <cp:lastModifiedBy>Sky123.Org</cp:lastModifiedBy>
  <cp:revision>951</cp:revision>
  <dcterms:created xsi:type="dcterms:W3CDTF">2015-04-24T01:01:00Z</dcterms:created>
  <dcterms:modified xsi:type="dcterms:W3CDTF">2018-03-09T06:56:13Z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