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297" r:id="rId11"/>
    <p:sldId id="298" r:id="rId12"/>
    <p:sldId id="299" r:id="rId13"/>
    <p:sldId id="314" r:id="rId14"/>
    <p:sldId id="301" r:id="rId15"/>
    <p:sldId id="302" r:id="rId16"/>
    <p:sldId id="303" r:id="rId17"/>
    <p:sldId id="305" r:id="rId18"/>
    <p:sldId id="306" r:id="rId19"/>
    <p:sldId id="307" r:id="rId20"/>
    <p:sldId id="308" r:id="rId21"/>
    <p:sldId id="309" r:id="rId22"/>
    <p:sldId id="311" r:id="rId23"/>
    <p:sldId id="310" r:id="rId24"/>
    <p:sldId id="313" r:id="rId25"/>
    <p:sldId id="300" r:id="rId26"/>
    <p:sldId id="315" r:id="rId27"/>
    <p:sldId id="318" r:id="rId28"/>
    <p:sldId id="316" r:id="rId29"/>
    <p:sldId id="319" r:id="rId30"/>
    <p:sldId id="320" r:id="rId31"/>
    <p:sldId id="321" r:id="rId32"/>
    <p:sldId id="322" r:id="rId33"/>
    <p:sldId id="324" r:id="rId34"/>
    <p:sldId id="293"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74FF"/>
    <a:srgbClr val="202A36"/>
    <a:srgbClr val="673977"/>
    <a:srgbClr val="F07474"/>
    <a:srgbClr val="FFBC54"/>
    <a:srgbClr val="00B0F0"/>
    <a:srgbClr val="FE6400"/>
    <a:srgbClr val="1983B7"/>
    <a:srgbClr val="EB5145"/>
    <a:srgbClr val="03A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7630" autoAdjust="0"/>
  </p:normalViewPr>
  <p:slideViewPr>
    <p:cSldViewPr snapToGrid="0" showGuides="1">
      <p:cViewPr varScale="1">
        <p:scale>
          <a:sx n="112" d="100"/>
          <a:sy n="112" d="100"/>
        </p:scale>
        <p:origin x="492" y="7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533752-C787-B446-8B02-D9B95D5EF4AF}" type="doc">
      <dgm:prSet loTypeId="urn:microsoft.com/office/officeart/2005/8/layout/venn2" loCatId="" qsTypeId="urn:microsoft.com/office/officeart/2005/8/quickstyle/simple1" qsCatId="simple" csTypeId="urn:microsoft.com/office/officeart/2005/8/colors/accent1_2" csCatId="accent1" phldr="1"/>
      <dgm:spPr/>
      <dgm:t>
        <a:bodyPr/>
        <a:lstStyle/>
        <a:p>
          <a:endParaRPr lang="zh-CN" altLang="en-US"/>
        </a:p>
      </dgm:t>
    </dgm:pt>
    <dgm:pt modelId="{44A96840-90C4-DB44-839A-81A067AD27D9}">
      <dgm:prSet phldrT="[文本]" phldr="1" custT="1"/>
      <dgm:spPr>
        <a:solidFill>
          <a:schemeClr val="accent3">
            <a:lumMod val="50000"/>
            <a:alpha val="80000"/>
          </a:schemeClr>
        </a:solidFill>
        <a:ln>
          <a:noFill/>
        </a:ln>
      </dgm:spPr>
      <dgm:t>
        <a:bodyPr/>
        <a:lstStyle/>
        <a:p>
          <a:endParaRPr lang="zh-CN" altLang="en-US" sz="1000" dirty="0"/>
        </a:p>
      </dgm:t>
    </dgm:pt>
    <dgm:pt modelId="{8D86B730-308C-BC44-AF37-5983609EEF13}" type="parTrans" cxnId="{6BDD781A-495F-EE43-ADFF-8DADEEE1820F}">
      <dgm:prSet/>
      <dgm:spPr/>
      <dgm:t>
        <a:bodyPr/>
        <a:lstStyle/>
        <a:p>
          <a:endParaRPr lang="zh-CN" altLang="en-US" sz="1000"/>
        </a:p>
      </dgm:t>
    </dgm:pt>
    <dgm:pt modelId="{35C5A5BB-C9FF-374E-9BAF-A9BE20AC91CE}" type="sibTrans" cxnId="{6BDD781A-495F-EE43-ADFF-8DADEEE1820F}">
      <dgm:prSet/>
      <dgm:spPr/>
      <dgm:t>
        <a:bodyPr/>
        <a:lstStyle/>
        <a:p>
          <a:endParaRPr lang="zh-CN" altLang="en-US" sz="1000"/>
        </a:p>
      </dgm:t>
    </dgm:pt>
    <dgm:pt modelId="{2D2F58A3-C482-5A4C-9A8D-23423B08F7BF}">
      <dgm:prSet phldrT="[文本]" phldr="1" custT="1"/>
      <dgm:spPr>
        <a:solidFill>
          <a:schemeClr val="accent3">
            <a:lumMod val="50000"/>
            <a:alpha val="80000"/>
          </a:schemeClr>
        </a:solidFill>
        <a:ln>
          <a:noFill/>
        </a:ln>
      </dgm:spPr>
      <dgm:t>
        <a:bodyPr/>
        <a:lstStyle/>
        <a:p>
          <a:endParaRPr lang="zh-CN" altLang="en-US" sz="1000"/>
        </a:p>
      </dgm:t>
    </dgm:pt>
    <dgm:pt modelId="{0A562F39-4963-3848-AED6-74FB7FCE1977}" type="parTrans" cxnId="{A222930A-7BE2-824D-9C69-08831543680A}">
      <dgm:prSet/>
      <dgm:spPr/>
      <dgm:t>
        <a:bodyPr/>
        <a:lstStyle/>
        <a:p>
          <a:endParaRPr lang="zh-CN" altLang="en-US" sz="1000"/>
        </a:p>
      </dgm:t>
    </dgm:pt>
    <dgm:pt modelId="{4970F3BD-344C-8A49-89C8-64964E77467A}" type="sibTrans" cxnId="{A222930A-7BE2-824D-9C69-08831543680A}">
      <dgm:prSet/>
      <dgm:spPr/>
      <dgm:t>
        <a:bodyPr/>
        <a:lstStyle/>
        <a:p>
          <a:endParaRPr lang="zh-CN" altLang="en-US" sz="1000"/>
        </a:p>
      </dgm:t>
    </dgm:pt>
    <dgm:pt modelId="{9CD0CEE9-4483-9A43-82E4-3CED64FE757B}">
      <dgm:prSet phldrT="[文本]" phldr="1" custT="1"/>
      <dgm:spPr>
        <a:solidFill>
          <a:schemeClr val="accent3">
            <a:lumMod val="50000"/>
            <a:alpha val="82000"/>
          </a:schemeClr>
        </a:solidFill>
        <a:ln>
          <a:noFill/>
        </a:ln>
      </dgm:spPr>
      <dgm:t>
        <a:bodyPr/>
        <a:lstStyle/>
        <a:p>
          <a:endParaRPr lang="zh-CN" altLang="en-US" sz="1000"/>
        </a:p>
      </dgm:t>
    </dgm:pt>
    <dgm:pt modelId="{A32841DD-64F3-1042-9700-3E6AB16E2DA4}" type="parTrans" cxnId="{3F95C9E0-73EB-B041-9257-C578DE6D4AB4}">
      <dgm:prSet/>
      <dgm:spPr/>
      <dgm:t>
        <a:bodyPr/>
        <a:lstStyle/>
        <a:p>
          <a:endParaRPr lang="zh-CN" altLang="en-US" sz="1000"/>
        </a:p>
      </dgm:t>
    </dgm:pt>
    <dgm:pt modelId="{D8821467-4031-4547-97E8-00DFF57BF90F}" type="sibTrans" cxnId="{3F95C9E0-73EB-B041-9257-C578DE6D4AB4}">
      <dgm:prSet/>
      <dgm:spPr/>
      <dgm:t>
        <a:bodyPr/>
        <a:lstStyle/>
        <a:p>
          <a:endParaRPr lang="zh-CN" altLang="en-US" sz="1000"/>
        </a:p>
      </dgm:t>
    </dgm:pt>
    <dgm:pt modelId="{219D3B33-F53F-2F4B-99D7-6DDDFC6DD9CF}">
      <dgm:prSet phldrT="[文本]" phldr="1" custT="1"/>
      <dgm:spPr>
        <a:solidFill>
          <a:schemeClr val="accent3">
            <a:lumMod val="50000"/>
            <a:alpha val="80000"/>
          </a:schemeClr>
        </a:solidFill>
        <a:ln>
          <a:noFill/>
        </a:ln>
      </dgm:spPr>
      <dgm:t>
        <a:bodyPr/>
        <a:lstStyle/>
        <a:p>
          <a:endParaRPr lang="zh-CN" altLang="en-US" sz="1000"/>
        </a:p>
      </dgm:t>
    </dgm:pt>
    <dgm:pt modelId="{BF7501A0-59B7-A246-A321-635164A5B559}" type="parTrans" cxnId="{11E0DBFC-1456-9046-884B-BFC232E11E66}">
      <dgm:prSet/>
      <dgm:spPr/>
      <dgm:t>
        <a:bodyPr/>
        <a:lstStyle/>
        <a:p>
          <a:endParaRPr lang="zh-CN" altLang="en-US" sz="1000"/>
        </a:p>
      </dgm:t>
    </dgm:pt>
    <dgm:pt modelId="{E358ECB6-7C5B-4E4E-AB38-EE0B63472C1F}" type="sibTrans" cxnId="{11E0DBFC-1456-9046-884B-BFC232E11E66}">
      <dgm:prSet/>
      <dgm:spPr/>
      <dgm:t>
        <a:bodyPr/>
        <a:lstStyle/>
        <a:p>
          <a:endParaRPr lang="zh-CN" altLang="en-US" sz="1000"/>
        </a:p>
      </dgm:t>
    </dgm:pt>
    <dgm:pt modelId="{65417657-4DB1-C04F-AFC0-FCE5963B8716}" type="pres">
      <dgm:prSet presAssocID="{34533752-C787-B446-8B02-D9B95D5EF4AF}" presName="Name0" presStyleCnt="0">
        <dgm:presLayoutVars>
          <dgm:chMax val="7"/>
          <dgm:resizeHandles val="exact"/>
        </dgm:presLayoutVars>
      </dgm:prSet>
      <dgm:spPr/>
      <dgm:t>
        <a:bodyPr/>
        <a:lstStyle/>
        <a:p>
          <a:endParaRPr lang="zh-CN" altLang="en-US"/>
        </a:p>
      </dgm:t>
    </dgm:pt>
    <dgm:pt modelId="{8E3A5EB1-D02C-2C4C-B9EB-0C68E604409F}" type="pres">
      <dgm:prSet presAssocID="{34533752-C787-B446-8B02-D9B95D5EF4AF}" presName="comp1" presStyleCnt="0"/>
      <dgm:spPr/>
    </dgm:pt>
    <dgm:pt modelId="{58FAE256-5997-2F4F-A743-9DF1110B1521}" type="pres">
      <dgm:prSet presAssocID="{34533752-C787-B446-8B02-D9B95D5EF4AF}" presName="circle1" presStyleLbl="node1" presStyleIdx="0" presStyleCnt="4"/>
      <dgm:spPr/>
      <dgm:t>
        <a:bodyPr/>
        <a:lstStyle/>
        <a:p>
          <a:endParaRPr lang="zh-CN" altLang="en-US"/>
        </a:p>
      </dgm:t>
    </dgm:pt>
    <dgm:pt modelId="{75099E5E-5031-4C4C-962A-BDACC1FBC1CE}" type="pres">
      <dgm:prSet presAssocID="{34533752-C787-B446-8B02-D9B95D5EF4AF}" presName="c1text" presStyleLbl="node1" presStyleIdx="0" presStyleCnt="4">
        <dgm:presLayoutVars>
          <dgm:bulletEnabled val="1"/>
        </dgm:presLayoutVars>
      </dgm:prSet>
      <dgm:spPr/>
      <dgm:t>
        <a:bodyPr/>
        <a:lstStyle/>
        <a:p>
          <a:endParaRPr lang="zh-CN" altLang="en-US"/>
        </a:p>
      </dgm:t>
    </dgm:pt>
    <dgm:pt modelId="{FE7A364A-0941-9147-9287-5EE45E67D4D9}" type="pres">
      <dgm:prSet presAssocID="{34533752-C787-B446-8B02-D9B95D5EF4AF}" presName="comp2" presStyleCnt="0"/>
      <dgm:spPr/>
    </dgm:pt>
    <dgm:pt modelId="{61903C22-C086-5D44-BE3D-B9FA1C7B9F02}" type="pres">
      <dgm:prSet presAssocID="{34533752-C787-B446-8B02-D9B95D5EF4AF}" presName="circle2" presStyleLbl="node1" presStyleIdx="1" presStyleCnt="4"/>
      <dgm:spPr/>
      <dgm:t>
        <a:bodyPr/>
        <a:lstStyle/>
        <a:p>
          <a:endParaRPr lang="zh-CN" altLang="en-US"/>
        </a:p>
      </dgm:t>
    </dgm:pt>
    <dgm:pt modelId="{CF0388D9-4293-5C4A-8A1C-A34E77D512D2}" type="pres">
      <dgm:prSet presAssocID="{34533752-C787-B446-8B02-D9B95D5EF4AF}" presName="c2text" presStyleLbl="node1" presStyleIdx="1" presStyleCnt="4">
        <dgm:presLayoutVars>
          <dgm:bulletEnabled val="1"/>
        </dgm:presLayoutVars>
      </dgm:prSet>
      <dgm:spPr/>
      <dgm:t>
        <a:bodyPr/>
        <a:lstStyle/>
        <a:p>
          <a:endParaRPr lang="zh-CN" altLang="en-US"/>
        </a:p>
      </dgm:t>
    </dgm:pt>
    <dgm:pt modelId="{B8902DA0-0A88-2047-AF06-47126996B7A6}" type="pres">
      <dgm:prSet presAssocID="{34533752-C787-B446-8B02-D9B95D5EF4AF}" presName="comp3" presStyleCnt="0"/>
      <dgm:spPr/>
    </dgm:pt>
    <dgm:pt modelId="{22B8AEFF-193A-DF41-9343-1706DF3DC307}" type="pres">
      <dgm:prSet presAssocID="{34533752-C787-B446-8B02-D9B95D5EF4AF}" presName="circle3" presStyleLbl="node1" presStyleIdx="2" presStyleCnt="4"/>
      <dgm:spPr/>
      <dgm:t>
        <a:bodyPr/>
        <a:lstStyle/>
        <a:p>
          <a:endParaRPr lang="zh-CN" altLang="en-US"/>
        </a:p>
      </dgm:t>
    </dgm:pt>
    <dgm:pt modelId="{EC2BEDDD-2D53-424A-9F18-9FFD68274971}" type="pres">
      <dgm:prSet presAssocID="{34533752-C787-B446-8B02-D9B95D5EF4AF}" presName="c3text" presStyleLbl="node1" presStyleIdx="2" presStyleCnt="4">
        <dgm:presLayoutVars>
          <dgm:bulletEnabled val="1"/>
        </dgm:presLayoutVars>
      </dgm:prSet>
      <dgm:spPr/>
      <dgm:t>
        <a:bodyPr/>
        <a:lstStyle/>
        <a:p>
          <a:endParaRPr lang="zh-CN" altLang="en-US"/>
        </a:p>
      </dgm:t>
    </dgm:pt>
    <dgm:pt modelId="{2E753B04-BF6D-D340-AB66-F7AC0921108D}" type="pres">
      <dgm:prSet presAssocID="{34533752-C787-B446-8B02-D9B95D5EF4AF}" presName="comp4" presStyleCnt="0"/>
      <dgm:spPr/>
    </dgm:pt>
    <dgm:pt modelId="{0F438FC1-07F5-7843-8043-8B24A3E1E68F}" type="pres">
      <dgm:prSet presAssocID="{34533752-C787-B446-8B02-D9B95D5EF4AF}" presName="circle4" presStyleLbl="node1" presStyleIdx="3" presStyleCnt="4"/>
      <dgm:spPr/>
      <dgm:t>
        <a:bodyPr/>
        <a:lstStyle/>
        <a:p>
          <a:endParaRPr lang="zh-CN" altLang="en-US"/>
        </a:p>
      </dgm:t>
    </dgm:pt>
    <dgm:pt modelId="{CD1C6A28-D076-174D-958B-2508B578653F}" type="pres">
      <dgm:prSet presAssocID="{34533752-C787-B446-8B02-D9B95D5EF4AF}" presName="c4text" presStyleLbl="node1" presStyleIdx="3" presStyleCnt="4">
        <dgm:presLayoutVars>
          <dgm:bulletEnabled val="1"/>
        </dgm:presLayoutVars>
      </dgm:prSet>
      <dgm:spPr/>
      <dgm:t>
        <a:bodyPr/>
        <a:lstStyle/>
        <a:p>
          <a:endParaRPr lang="zh-CN" altLang="en-US"/>
        </a:p>
      </dgm:t>
    </dgm:pt>
  </dgm:ptLst>
  <dgm:cxnLst>
    <dgm:cxn modelId="{3F95C9E0-73EB-B041-9257-C578DE6D4AB4}" srcId="{34533752-C787-B446-8B02-D9B95D5EF4AF}" destId="{9CD0CEE9-4483-9A43-82E4-3CED64FE757B}" srcOrd="2" destOrd="0" parTransId="{A32841DD-64F3-1042-9700-3E6AB16E2DA4}" sibTransId="{D8821467-4031-4547-97E8-00DFF57BF90F}"/>
    <dgm:cxn modelId="{FB918948-7137-47D1-B62A-EB9CD68BD8C6}" type="presOf" srcId="{219D3B33-F53F-2F4B-99D7-6DDDFC6DD9CF}" destId="{CD1C6A28-D076-174D-958B-2508B578653F}" srcOrd="1" destOrd="0" presId="urn:microsoft.com/office/officeart/2005/8/layout/venn2"/>
    <dgm:cxn modelId="{4128530F-3D66-4141-9E0C-A8D5A2FE4C66}" type="presOf" srcId="{2D2F58A3-C482-5A4C-9A8D-23423B08F7BF}" destId="{CF0388D9-4293-5C4A-8A1C-A34E77D512D2}" srcOrd="1" destOrd="0" presId="urn:microsoft.com/office/officeart/2005/8/layout/venn2"/>
    <dgm:cxn modelId="{31D849C7-933A-4524-A3E1-35BC61D7B822}" type="presOf" srcId="{2D2F58A3-C482-5A4C-9A8D-23423B08F7BF}" destId="{61903C22-C086-5D44-BE3D-B9FA1C7B9F02}" srcOrd="0" destOrd="0" presId="urn:microsoft.com/office/officeart/2005/8/layout/venn2"/>
    <dgm:cxn modelId="{63ED20DB-B2EA-4121-87C3-2C93D5ED7539}" type="presOf" srcId="{44A96840-90C4-DB44-839A-81A067AD27D9}" destId="{75099E5E-5031-4C4C-962A-BDACC1FBC1CE}" srcOrd="1" destOrd="0" presId="urn:microsoft.com/office/officeart/2005/8/layout/venn2"/>
    <dgm:cxn modelId="{A8FBD384-920F-4E29-B1B2-B9ED307760B1}" type="presOf" srcId="{9CD0CEE9-4483-9A43-82E4-3CED64FE757B}" destId="{EC2BEDDD-2D53-424A-9F18-9FFD68274971}" srcOrd="1" destOrd="0" presId="urn:microsoft.com/office/officeart/2005/8/layout/venn2"/>
    <dgm:cxn modelId="{11E0DBFC-1456-9046-884B-BFC232E11E66}" srcId="{34533752-C787-B446-8B02-D9B95D5EF4AF}" destId="{219D3B33-F53F-2F4B-99D7-6DDDFC6DD9CF}" srcOrd="3" destOrd="0" parTransId="{BF7501A0-59B7-A246-A321-635164A5B559}" sibTransId="{E358ECB6-7C5B-4E4E-AB38-EE0B63472C1F}"/>
    <dgm:cxn modelId="{17B18999-442F-44DA-B691-F6C5302070F2}" type="presOf" srcId="{9CD0CEE9-4483-9A43-82E4-3CED64FE757B}" destId="{22B8AEFF-193A-DF41-9343-1706DF3DC307}" srcOrd="0" destOrd="0" presId="urn:microsoft.com/office/officeart/2005/8/layout/venn2"/>
    <dgm:cxn modelId="{A222930A-7BE2-824D-9C69-08831543680A}" srcId="{34533752-C787-B446-8B02-D9B95D5EF4AF}" destId="{2D2F58A3-C482-5A4C-9A8D-23423B08F7BF}" srcOrd="1" destOrd="0" parTransId="{0A562F39-4963-3848-AED6-74FB7FCE1977}" sibTransId="{4970F3BD-344C-8A49-89C8-64964E77467A}"/>
    <dgm:cxn modelId="{17D209FB-CAFB-4BA6-9C84-C6DF458A0FCA}" type="presOf" srcId="{44A96840-90C4-DB44-839A-81A067AD27D9}" destId="{58FAE256-5997-2F4F-A743-9DF1110B1521}" srcOrd="0" destOrd="0" presId="urn:microsoft.com/office/officeart/2005/8/layout/venn2"/>
    <dgm:cxn modelId="{6BDD781A-495F-EE43-ADFF-8DADEEE1820F}" srcId="{34533752-C787-B446-8B02-D9B95D5EF4AF}" destId="{44A96840-90C4-DB44-839A-81A067AD27D9}" srcOrd="0" destOrd="0" parTransId="{8D86B730-308C-BC44-AF37-5983609EEF13}" sibTransId="{35C5A5BB-C9FF-374E-9BAF-A9BE20AC91CE}"/>
    <dgm:cxn modelId="{0975CB80-20A9-4A97-8342-7DBBCA495849}" type="presOf" srcId="{34533752-C787-B446-8B02-D9B95D5EF4AF}" destId="{65417657-4DB1-C04F-AFC0-FCE5963B8716}" srcOrd="0" destOrd="0" presId="urn:microsoft.com/office/officeart/2005/8/layout/venn2"/>
    <dgm:cxn modelId="{41CFA205-86B1-42C7-8200-0263B6814436}" type="presOf" srcId="{219D3B33-F53F-2F4B-99D7-6DDDFC6DD9CF}" destId="{0F438FC1-07F5-7843-8043-8B24A3E1E68F}" srcOrd="0" destOrd="0" presId="urn:microsoft.com/office/officeart/2005/8/layout/venn2"/>
    <dgm:cxn modelId="{8DED4426-8938-483A-8F18-DD0E6AC9DA2F}" type="presParOf" srcId="{65417657-4DB1-C04F-AFC0-FCE5963B8716}" destId="{8E3A5EB1-D02C-2C4C-B9EB-0C68E604409F}" srcOrd="0" destOrd="0" presId="urn:microsoft.com/office/officeart/2005/8/layout/venn2"/>
    <dgm:cxn modelId="{AA99F5BF-B246-407C-BA1A-8D0EA91B00F4}" type="presParOf" srcId="{8E3A5EB1-D02C-2C4C-B9EB-0C68E604409F}" destId="{58FAE256-5997-2F4F-A743-9DF1110B1521}" srcOrd="0" destOrd="0" presId="urn:microsoft.com/office/officeart/2005/8/layout/venn2"/>
    <dgm:cxn modelId="{7E17BE50-5F3A-4A03-8FD3-C92C078700CA}" type="presParOf" srcId="{8E3A5EB1-D02C-2C4C-B9EB-0C68E604409F}" destId="{75099E5E-5031-4C4C-962A-BDACC1FBC1CE}" srcOrd="1" destOrd="0" presId="urn:microsoft.com/office/officeart/2005/8/layout/venn2"/>
    <dgm:cxn modelId="{4FAD18DF-7165-4028-8F92-303347095097}" type="presParOf" srcId="{65417657-4DB1-C04F-AFC0-FCE5963B8716}" destId="{FE7A364A-0941-9147-9287-5EE45E67D4D9}" srcOrd="1" destOrd="0" presId="urn:microsoft.com/office/officeart/2005/8/layout/venn2"/>
    <dgm:cxn modelId="{789D16D5-0295-4508-9205-F6FD6F25BC7B}" type="presParOf" srcId="{FE7A364A-0941-9147-9287-5EE45E67D4D9}" destId="{61903C22-C086-5D44-BE3D-B9FA1C7B9F02}" srcOrd="0" destOrd="0" presId="urn:microsoft.com/office/officeart/2005/8/layout/venn2"/>
    <dgm:cxn modelId="{74B6B4CC-5DF6-432B-845F-5A2306ECE8A7}" type="presParOf" srcId="{FE7A364A-0941-9147-9287-5EE45E67D4D9}" destId="{CF0388D9-4293-5C4A-8A1C-A34E77D512D2}" srcOrd="1" destOrd="0" presId="urn:microsoft.com/office/officeart/2005/8/layout/venn2"/>
    <dgm:cxn modelId="{4EF587BD-031E-4EFB-AB73-8A21BEAD1666}" type="presParOf" srcId="{65417657-4DB1-C04F-AFC0-FCE5963B8716}" destId="{B8902DA0-0A88-2047-AF06-47126996B7A6}" srcOrd="2" destOrd="0" presId="urn:microsoft.com/office/officeart/2005/8/layout/venn2"/>
    <dgm:cxn modelId="{85034517-A483-4BC6-930D-06C19051F355}" type="presParOf" srcId="{B8902DA0-0A88-2047-AF06-47126996B7A6}" destId="{22B8AEFF-193A-DF41-9343-1706DF3DC307}" srcOrd="0" destOrd="0" presId="urn:microsoft.com/office/officeart/2005/8/layout/venn2"/>
    <dgm:cxn modelId="{D02F8B88-BEAA-4AD3-82BE-0774F0C0EFCB}" type="presParOf" srcId="{B8902DA0-0A88-2047-AF06-47126996B7A6}" destId="{EC2BEDDD-2D53-424A-9F18-9FFD68274971}" srcOrd="1" destOrd="0" presId="urn:microsoft.com/office/officeart/2005/8/layout/venn2"/>
    <dgm:cxn modelId="{55DA191B-74D5-4A32-82C8-AA91B0CAB4D6}" type="presParOf" srcId="{65417657-4DB1-C04F-AFC0-FCE5963B8716}" destId="{2E753B04-BF6D-D340-AB66-F7AC0921108D}" srcOrd="3" destOrd="0" presId="urn:microsoft.com/office/officeart/2005/8/layout/venn2"/>
    <dgm:cxn modelId="{C89A13F3-154C-44A2-BA84-833019853662}" type="presParOf" srcId="{2E753B04-BF6D-D340-AB66-F7AC0921108D}" destId="{0F438FC1-07F5-7843-8043-8B24A3E1E68F}" srcOrd="0" destOrd="0" presId="urn:microsoft.com/office/officeart/2005/8/layout/venn2"/>
    <dgm:cxn modelId="{5C20BD50-2F0F-4BC2-8C53-9E4BEC932D32}" type="presParOf" srcId="{2E753B04-BF6D-D340-AB66-F7AC0921108D}" destId="{CD1C6A28-D076-174D-958B-2508B578653F}"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AE256-5997-2F4F-A743-9DF1110B1521}">
      <dsp:nvSpPr>
        <dsp:cNvPr id="0" name=""/>
        <dsp:cNvSpPr/>
      </dsp:nvSpPr>
      <dsp:spPr>
        <a:xfrm>
          <a:off x="924686" y="0"/>
          <a:ext cx="3698742" cy="3698742"/>
        </a:xfrm>
        <a:prstGeom prst="ellipse">
          <a:avLst/>
        </a:prstGeom>
        <a:solidFill>
          <a:schemeClr val="accent3">
            <a:lumMod val="50000"/>
            <a:alpha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dirty="0"/>
        </a:p>
      </dsp:txBody>
      <dsp:txXfrm>
        <a:off x="2256973" y="184937"/>
        <a:ext cx="1034168" cy="554811"/>
      </dsp:txXfrm>
    </dsp:sp>
    <dsp:sp modelId="{61903C22-C086-5D44-BE3D-B9FA1C7B9F02}">
      <dsp:nvSpPr>
        <dsp:cNvPr id="0" name=""/>
        <dsp:cNvSpPr/>
      </dsp:nvSpPr>
      <dsp:spPr>
        <a:xfrm>
          <a:off x="1294560" y="739748"/>
          <a:ext cx="2958993" cy="2958993"/>
        </a:xfrm>
        <a:prstGeom prst="ellipse">
          <a:avLst/>
        </a:prstGeom>
        <a:solidFill>
          <a:schemeClr val="accent3">
            <a:lumMod val="50000"/>
            <a:alpha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6973" y="917288"/>
        <a:ext cx="1034168" cy="532618"/>
      </dsp:txXfrm>
    </dsp:sp>
    <dsp:sp modelId="{22B8AEFF-193A-DF41-9343-1706DF3DC307}">
      <dsp:nvSpPr>
        <dsp:cNvPr id="0" name=""/>
        <dsp:cNvSpPr/>
      </dsp:nvSpPr>
      <dsp:spPr>
        <a:xfrm>
          <a:off x="1664434" y="1479496"/>
          <a:ext cx="2219245" cy="2219245"/>
        </a:xfrm>
        <a:prstGeom prst="ellipse">
          <a:avLst/>
        </a:prstGeom>
        <a:solidFill>
          <a:schemeClr val="accent3">
            <a:lumMod val="50000"/>
            <a:alpha val="82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6973" y="1645940"/>
        <a:ext cx="1034168" cy="499330"/>
      </dsp:txXfrm>
    </dsp:sp>
    <dsp:sp modelId="{0F438FC1-07F5-7843-8043-8B24A3E1E68F}">
      <dsp:nvSpPr>
        <dsp:cNvPr id="0" name=""/>
        <dsp:cNvSpPr/>
      </dsp:nvSpPr>
      <dsp:spPr>
        <a:xfrm>
          <a:off x="2034309" y="2219245"/>
          <a:ext cx="1479496" cy="1479496"/>
        </a:xfrm>
        <a:prstGeom prst="ellipse">
          <a:avLst/>
        </a:prstGeom>
        <a:solidFill>
          <a:schemeClr val="accent3">
            <a:lumMod val="50000"/>
            <a:alpha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0976" y="2589119"/>
        <a:ext cx="1046162" cy="73974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96180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264740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893817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84637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723841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400645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441950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84637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12340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605575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70044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720957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075978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142552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153920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898212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852799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8048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84704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767944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329403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2"/>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2"/>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5"/>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6"/>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1"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83489971"/>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709622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97907939"/>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4530284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174124145"/>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502747024"/>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8163827"/>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4"/>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1"/>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2"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8" y="206382"/>
            <a:ext cx="3050391" cy="547102"/>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55202690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1"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2"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59"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59"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1"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3"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79"/>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79"/>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2"/>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6"/>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7"/>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3"/>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49"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1"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1"/>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3"/>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79" y="6357823"/>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Title Placeholder 1"/>
          <p:cNvSpPr>
            <a:spLocks noGrp="1"/>
          </p:cNvSpPr>
          <p:nvPr>
            <p:ph type="title"/>
          </p:nvPr>
        </p:nvSpPr>
        <p:spPr>
          <a:xfrm>
            <a:off x="609521" y="35568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7"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8" y="6334005"/>
            <a:ext cx="3860297" cy="365210"/>
          </a:xfrm>
          <a:prstGeom prst="rect">
            <a:avLst/>
          </a:prstGeom>
        </p:spPr>
        <p:txBody>
          <a:bodyPr vert="horz" lIns="91440" tIns="45720" rIns="91440" bIns="45720"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19"/>
            <a:ext cx="479938" cy="304871"/>
          </a:xfrm>
          <a:prstGeom prst="rect">
            <a:avLst/>
          </a:prstGeom>
        </p:spPr>
        <p:txBody>
          <a:bodyPr vert="horz" lIns="91440" tIns="45720" rIns="91440" bIns="45720"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2"/>
            <a:ext cx="10971372" cy="114326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40" tIns="45720" rIns="91440" bIns="45720"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8" y="6357825"/>
            <a:ext cx="3860297" cy="365210"/>
          </a:xfrm>
          <a:prstGeom prst="rect">
            <a:avLst/>
          </a:prstGeom>
        </p:spPr>
        <p:txBody>
          <a:bodyPr vert="horz" lIns="91440" tIns="45720" rIns="91440" bIns="45720"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40" tIns="45720" rIns="91440" bIns="45720"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2.wdp"/><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9.png"/><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3.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8.png"/><Relationship Id="rId5" Type="http://schemas.openxmlformats.org/officeDocument/2006/relationships/tags" Target="../tags/tag6.xml"/><Relationship Id="rId10" Type="http://schemas.openxmlformats.org/officeDocument/2006/relationships/notesSlide" Target="../notesSlides/notesSlide4.xml"/><Relationship Id="rId4" Type="http://schemas.openxmlformats.org/officeDocument/2006/relationships/tags" Target="../tags/tag5.xml"/><Relationship Id="rId9" Type="http://schemas.openxmlformats.org/officeDocument/2006/relationships/slideLayout" Target="../slideLayouts/slideLayout43.xml"/><Relationship Id="rId14"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notesSlide" Target="../notesSlides/notesSlide5.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slideLayout" Target="../slideLayouts/slideLayout43.xml"/><Relationship Id="rId2" Type="http://schemas.openxmlformats.org/officeDocument/2006/relationships/tags" Target="../tags/tag11.xml"/><Relationship Id="rId16" Type="http://schemas.openxmlformats.org/officeDocument/2006/relationships/tags" Target="../tags/tag25.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tags" Target="../tags/tag2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notesSlide" Target="../notesSlides/notesSlide7.xml"/><Relationship Id="rId4" Type="http://schemas.openxmlformats.org/officeDocument/2006/relationships/tags" Target="../tags/tag29.xml"/><Relationship Id="rId9"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slideLayout" Target="../slideLayouts/slideLayout43.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tags" Target="../tags/tag45.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18" Type="http://schemas.openxmlformats.org/officeDocument/2006/relationships/tags" Target="../tags/tag63.xml"/><Relationship Id="rId3" Type="http://schemas.openxmlformats.org/officeDocument/2006/relationships/tags" Target="../tags/tag48.xml"/><Relationship Id="rId21" Type="http://schemas.openxmlformats.org/officeDocument/2006/relationships/tags" Target="../tags/tag66.xml"/><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tags" Target="../tags/tag62.xml"/><Relationship Id="rId2" Type="http://schemas.openxmlformats.org/officeDocument/2006/relationships/tags" Target="../tags/tag47.xml"/><Relationship Id="rId16" Type="http://schemas.openxmlformats.org/officeDocument/2006/relationships/tags" Target="../tags/tag61.xml"/><Relationship Id="rId20" Type="http://schemas.openxmlformats.org/officeDocument/2006/relationships/tags" Target="../tags/tag65.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tags" Target="../tags/tag60.xml"/><Relationship Id="rId23" Type="http://schemas.openxmlformats.org/officeDocument/2006/relationships/notesSlide" Target="../notesSlides/notesSlide14.xml"/><Relationship Id="rId10" Type="http://schemas.openxmlformats.org/officeDocument/2006/relationships/tags" Target="../tags/tag55.xml"/><Relationship Id="rId19" Type="http://schemas.openxmlformats.org/officeDocument/2006/relationships/tags" Target="../tags/tag64.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 Id="rId22"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18" Type="http://schemas.openxmlformats.org/officeDocument/2006/relationships/tags" Target="../tags/tag84.xml"/><Relationship Id="rId3" Type="http://schemas.openxmlformats.org/officeDocument/2006/relationships/tags" Target="../tags/tag69.xml"/><Relationship Id="rId21" Type="http://schemas.openxmlformats.org/officeDocument/2006/relationships/tags" Target="../tags/tag87.xml"/><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tags" Target="../tags/tag83.xml"/><Relationship Id="rId25" Type="http://schemas.openxmlformats.org/officeDocument/2006/relationships/notesSlide" Target="../notesSlides/notesSlide16.xml"/><Relationship Id="rId2" Type="http://schemas.openxmlformats.org/officeDocument/2006/relationships/tags" Target="../tags/tag68.xml"/><Relationship Id="rId16" Type="http://schemas.openxmlformats.org/officeDocument/2006/relationships/tags" Target="../tags/tag82.xml"/><Relationship Id="rId20" Type="http://schemas.openxmlformats.org/officeDocument/2006/relationships/tags" Target="../tags/tag86.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24" Type="http://schemas.openxmlformats.org/officeDocument/2006/relationships/slideLayout" Target="../slideLayouts/slideLayout43.xml"/><Relationship Id="rId5" Type="http://schemas.openxmlformats.org/officeDocument/2006/relationships/tags" Target="../tags/tag71.xml"/><Relationship Id="rId15" Type="http://schemas.openxmlformats.org/officeDocument/2006/relationships/tags" Target="../tags/tag81.xml"/><Relationship Id="rId23" Type="http://schemas.openxmlformats.org/officeDocument/2006/relationships/tags" Target="../tags/tag89.xml"/><Relationship Id="rId10" Type="http://schemas.openxmlformats.org/officeDocument/2006/relationships/tags" Target="../tags/tag76.xml"/><Relationship Id="rId19" Type="http://schemas.openxmlformats.org/officeDocument/2006/relationships/tags" Target="../tags/tag85.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 Id="rId22" Type="http://schemas.openxmlformats.org/officeDocument/2006/relationships/tags" Target="../tags/tag8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3.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8" Type="http://schemas.openxmlformats.org/officeDocument/2006/relationships/tags" Target="../tags/tag97.xml"/><Relationship Id="rId3" Type="http://schemas.openxmlformats.org/officeDocument/2006/relationships/tags" Target="../tags/tag92.xml"/><Relationship Id="rId7" Type="http://schemas.openxmlformats.org/officeDocument/2006/relationships/tags" Target="../tags/tag96.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10" Type="http://schemas.openxmlformats.org/officeDocument/2006/relationships/notesSlide" Target="../notesSlides/notesSlide20.xml"/><Relationship Id="rId4" Type="http://schemas.openxmlformats.org/officeDocument/2006/relationships/tags" Target="../tags/tag93.xml"/><Relationship Id="rId9"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tags" Target="../tags/tag110.xml"/><Relationship Id="rId18" Type="http://schemas.openxmlformats.org/officeDocument/2006/relationships/tags" Target="../tags/tag115.xml"/><Relationship Id="rId26" Type="http://schemas.openxmlformats.org/officeDocument/2006/relationships/tags" Target="../tags/tag123.xml"/><Relationship Id="rId3" Type="http://schemas.openxmlformats.org/officeDocument/2006/relationships/tags" Target="../tags/tag100.xml"/><Relationship Id="rId21" Type="http://schemas.openxmlformats.org/officeDocument/2006/relationships/tags" Target="../tags/tag118.xml"/><Relationship Id="rId7" Type="http://schemas.openxmlformats.org/officeDocument/2006/relationships/tags" Target="../tags/tag104.xml"/><Relationship Id="rId12" Type="http://schemas.openxmlformats.org/officeDocument/2006/relationships/tags" Target="../tags/tag109.xml"/><Relationship Id="rId17" Type="http://schemas.openxmlformats.org/officeDocument/2006/relationships/tags" Target="../tags/tag114.xml"/><Relationship Id="rId25" Type="http://schemas.openxmlformats.org/officeDocument/2006/relationships/tags" Target="../tags/tag122.xml"/><Relationship Id="rId2" Type="http://schemas.openxmlformats.org/officeDocument/2006/relationships/tags" Target="../tags/tag99.xml"/><Relationship Id="rId16" Type="http://schemas.openxmlformats.org/officeDocument/2006/relationships/tags" Target="../tags/tag113.xml"/><Relationship Id="rId20" Type="http://schemas.openxmlformats.org/officeDocument/2006/relationships/tags" Target="../tags/tag117.xml"/><Relationship Id="rId29" Type="http://schemas.openxmlformats.org/officeDocument/2006/relationships/notesSlide" Target="../notesSlides/notesSlide22.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tags" Target="../tags/tag108.xml"/><Relationship Id="rId24" Type="http://schemas.openxmlformats.org/officeDocument/2006/relationships/tags" Target="../tags/tag121.xml"/><Relationship Id="rId5" Type="http://schemas.openxmlformats.org/officeDocument/2006/relationships/tags" Target="../tags/tag102.xml"/><Relationship Id="rId15" Type="http://schemas.openxmlformats.org/officeDocument/2006/relationships/tags" Target="../tags/tag112.xml"/><Relationship Id="rId23" Type="http://schemas.openxmlformats.org/officeDocument/2006/relationships/tags" Target="../tags/tag120.xml"/><Relationship Id="rId28" Type="http://schemas.openxmlformats.org/officeDocument/2006/relationships/slideLayout" Target="../slideLayouts/slideLayout43.xml"/><Relationship Id="rId10" Type="http://schemas.openxmlformats.org/officeDocument/2006/relationships/tags" Target="../tags/tag107.xml"/><Relationship Id="rId19" Type="http://schemas.openxmlformats.org/officeDocument/2006/relationships/tags" Target="../tags/tag116.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tags" Target="../tags/tag111.xml"/><Relationship Id="rId22" Type="http://schemas.openxmlformats.org/officeDocument/2006/relationships/tags" Target="../tags/tag119.xml"/><Relationship Id="rId27" Type="http://schemas.openxmlformats.org/officeDocument/2006/relationships/tags" Target="../tags/tag124.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43.xml"/><Relationship Id="rId5" Type="http://schemas.openxmlformats.org/officeDocument/2006/relationships/image" Target="../media/image16.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43.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Users\Administrator\Desktop\3a1367b15e96b10002440de23468602d.jp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4700"/>
                    </a14:imgEffect>
                    <a14:imgEffect>
                      <a14:saturation sat="33000"/>
                    </a14:imgEffect>
                    <a14:imgEffect>
                      <a14:brightnessContrast bright="42000"/>
                    </a14:imgEffect>
                  </a14:imgLayer>
                </a14:imgProps>
              </a:ext>
              <a:ext uri="{28A0092B-C50C-407E-A947-70E740481C1C}">
                <a14:useLocalDpi xmlns:a14="http://schemas.microsoft.com/office/drawing/2010/main" val="0"/>
              </a:ext>
            </a:extLst>
          </a:blip>
          <a:srcRect/>
          <a:stretch>
            <a:fillRect/>
          </a:stretch>
        </p:blipFill>
        <p:spPr bwMode="auto">
          <a:xfrm flipH="1">
            <a:off x="0" y="-830886"/>
            <a:ext cx="14588493" cy="8084458"/>
          </a:xfrm>
          <a:prstGeom prst="rect">
            <a:avLst/>
          </a:prstGeom>
          <a:noFill/>
          <a:extLst>
            <a:ext uri="{909E8E84-426E-40DD-AFC4-6F175D3DCCD1}">
              <a14:hiddenFill xmlns:a14="http://schemas.microsoft.com/office/drawing/2010/main">
                <a:solidFill>
                  <a:srgbClr val="FFFFFF"/>
                </a:solidFill>
              </a14:hiddenFill>
            </a:ext>
          </a:extLst>
        </p:spPr>
      </p:pic>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1533" y="-891889"/>
            <a:ext cx="609627" cy="609882"/>
          </a:xfrm>
          <a:prstGeom prst="rect">
            <a:avLst/>
          </a:prstGeom>
        </p:spPr>
      </p:pic>
      <p:sp>
        <p:nvSpPr>
          <p:cNvPr id="48" name="五边形 47"/>
          <p:cNvSpPr/>
          <p:nvPr/>
        </p:nvSpPr>
        <p:spPr>
          <a:xfrm>
            <a:off x="-1" y="-1"/>
            <a:ext cx="8447315" cy="6861705"/>
          </a:xfrm>
          <a:prstGeom prst="homePlate">
            <a:avLst>
              <a:gd name="adj" fmla="val 26607"/>
            </a:avLst>
          </a:prstGeom>
          <a:solidFill>
            <a:schemeClr val="accent3">
              <a:lumMod val="50000"/>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9" name="矩形 48"/>
          <p:cNvSpPr/>
          <p:nvPr/>
        </p:nvSpPr>
        <p:spPr>
          <a:xfrm>
            <a:off x="1041887" y="3491956"/>
            <a:ext cx="5557804" cy="684803"/>
          </a:xfrm>
          <a:prstGeom prst="rect">
            <a:avLst/>
          </a:prstGeom>
        </p:spPr>
        <p:txBody>
          <a:bodyPr wrap="square" lIns="68580" tIns="34290" rIns="68580" bIns="34290">
            <a:spAutoFit/>
          </a:bodyPr>
          <a:lstStyle/>
          <a:p>
            <a:pPr algn="just"/>
            <a:r>
              <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a:t>
            </a:r>
            <a:r>
              <a:rPr lang="en-US" altLang="zh-CN" sz="1000" dirty="0" smtClean="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In And </a:t>
            </a:r>
            <a:r>
              <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Can Be Used Interchangeably If Our Interest Is In Their</a:t>
            </a:r>
          </a:p>
          <a:p>
            <a:pPr algn="just"/>
            <a:endPar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50" name="TextBox 42"/>
          <p:cNvSpPr txBox="1"/>
          <p:nvPr/>
        </p:nvSpPr>
        <p:spPr>
          <a:xfrm>
            <a:off x="972631" y="2657345"/>
            <a:ext cx="6026874" cy="923330"/>
          </a:xfrm>
          <a:prstGeom prst="rect">
            <a:avLst/>
          </a:prstGeom>
          <a:noFill/>
        </p:spPr>
        <p:txBody>
          <a:bodyPr wrap="square" rtlCol="0">
            <a:spAutoFit/>
          </a:bodyPr>
          <a:lstStyle/>
          <a:p>
            <a:r>
              <a:rPr lang="zh-CN" altLang="en-US" sz="5400" b="1" spc="300" dirty="0" smtClean="0">
                <a:solidFill>
                  <a:schemeClr val="bg1"/>
                </a:solidFill>
                <a:latin typeface="微软雅黑" pitchFamily="34" charset="-122"/>
                <a:ea typeface="微软雅黑" pitchFamily="34" charset="-122"/>
              </a:rPr>
              <a:t>招商加盟</a:t>
            </a:r>
            <a:r>
              <a:rPr lang="en-US" altLang="zh-CN" sz="5400" b="1" spc="300" dirty="0" smtClean="0">
                <a:solidFill>
                  <a:schemeClr val="bg1"/>
                </a:solidFill>
                <a:latin typeface="微软雅黑" pitchFamily="34" charset="-122"/>
                <a:ea typeface="微软雅黑" pitchFamily="34" charset="-122"/>
              </a:rPr>
              <a:t>PPT</a:t>
            </a:r>
            <a:r>
              <a:rPr lang="zh-CN" altLang="en-US" sz="5400" b="1" spc="300" dirty="0" smtClean="0">
                <a:solidFill>
                  <a:schemeClr val="bg1"/>
                </a:solidFill>
                <a:latin typeface="微软雅黑" pitchFamily="34" charset="-122"/>
                <a:ea typeface="微软雅黑" pitchFamily="34" charset="-122"/>
              </a:rPr>
              <a:t>模板</a:t>
            </a:r>
            <a:endParaRPr lang="zh-CN" altLang="zh-CN" sz="5400" b="1" spc="300" dirty="0">
              <a:solidFill>
                <a:schemeClr val="bg1"/>
              </a:solidFill>
              <a:latin typeface="微软雅黑" pitchFamily="34" charset="-122"/>
              <a:ea typeface="微软雅黑" pitchFamily="34" charset="-122"/>
            </a:endParaRPr>
          </a:p>
        </p:txBody>
      </p:sp>
      <p:grpSp>
        <p:nvGrpSpPr>
          <p:cNvPr id="51" name="组合 50"/>
          <p:cNvGrpSpPr/>
          <p:nvPr/>
        </p:nvGrpSpPr>
        <p:grpSpPr>
          <a:xfrm>
            <a:off x="1105010" y="1671872"/>
            <a:ext cx="4337016" cy="696458"/>
            <a:chOff x="6397792" y="1512958"/>
            <a:chExt cx="3902322" cy="696458"/>
          </a:xfrm>
        </p:grpSpPr>
        <p:grpSp>
          <p:nvGrpSpPr>
            <p:cNvPr id="52" name="组合 51"/>
            <p:cNvGrpSpPr/>
            <p:nvPr/>
          </p:nvGrpSpPr>
          <p:grpSpPr>
            <a:xfrm>
              <a:off x="6397792" y="2146495"/>
              <a:ext cx="3777628" cy="62921"/>
              <a:chOff x="3929063" y="2641879"/>
              <a:chExt cx="5214937" cy="0"/>
            </a:xfrm>
          </p:grpSpPr>
          <p:cxnSp>
            <p:nvCxnSpPr>
              <p:cNvPr id="58" name="直接连接符 57"/>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3" name="矩形 17"/>
            <p:cNvSpPr>
              <a:spLocks noChangeArrowheads="1"/>
            </p:cNvSpPr>
            <p:nvPr/>
          </p:nvSpPr>
          <p:spPr bwMode="auto">
            <a:xfrm>
              <a:off x="6574874" y="1582234"/>
              <a:ext cx="37252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smtClean="0">
                  <a:solidFill>
                    <a:schemeClr val="bg1"/>
                  </a:solidFill>
                  <a:latin typeface="微软雅黑" panose="020B0503020204020204" pitchFamily="34" charset="-122"/>
                  <a:ea typeface="微软雅黑" panose="020B0503020204020204" pitchFamily="34" charset="-122"/>
                </a:rPr>
                <a:t>BUSINESS PLAN</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flipH="1" flipV="1">
              <a:off x="6397792" y="1512958"/>
              <a:ext cx="3777628" cy="45719"/>
              <a:chOff x="3929063" y="2641879"/>
              <a:chExt cx="5214937" cy="0"/>
            </a:xfrm>
          </p:grpSpPr>
          <p:cxnSp>
            <p:nvCxnSpPr>
              <p:cNvPr id="55" name="直接连接符 54"/>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61" name="TextBox 60"/>
          <p:cNvSpPr txBox="1"/>
          <p:nvPr/>
        </p:nvSpPr>
        <p:spPr>
          <a:xfrm>
            <a:off x="344883" y="4226226"/>
            <a:ext cx="4944284" cy="338554"/>
          </a:xfrm>
          <a:prstGeom prst="rect">
            <a:avLst/>
          </a:prstGeom>
          <a:noFill/>
        </p:spPr>
        <p:txBody>
          <a:bodyPr wrap="square" rtlCol="0">
            <a:spAutoFit/>
          </a:bodyPr>
          <a:lstStyle/>
          <a:p>
            <a:pPr algn="ctr"/>
            <a:r>
              <a:rPr lang="zh-CN" altLang="zh-CN" sz="1600" b="1" dirty="0" smtClean="0">
                <a:solidFill>
                  <a:schemeClr val="bg1"/>
                </a:solidFill>
                <a:latin typeface="微软雅黑" pitchFamily="34" charset="-122"/>
                <a:ea typeface="微软雅黑" pitchFamily="34" charset="-122"/>
              </a:rPr>
              <a:t>适用于</a:t>
            </a:r>
            <a:r>
              <a:rPr lang="zh-CN" altLang="en-US" sz="1600" b="1" dirty="0" smtClean="0">
                <a:solidFill>
                  <a:schemeClr val="bg1"/>
                </a:solidFill>
                <a:latin typeface="微软雅黑" pitchFamily="34" charset="-122"/>
                <a:ea typeface="微软雅黑" pitchFamily="34" charset="-122"/>
              </a:rPr>
              <a:t>商业计划</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融资项目</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创业计划等</a:t>
            </a:r>
            <a:endParaRPr lang="zh-CN" altLang="zh-CN" sz="16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10376807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4" presetClass="entr" presetSubtype="1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animEffect transition="in" filter="randombar(horizontal)">
                                      <p:cBhvr>
                                        <p:cTn id="9" dur="750"/>
                                        <p:tgtEl>
                                          <p:spTgt spid="1030"/>
                                        </p:tgtEl>
                                      </p:cBhvr>
                                    </p:animEffect>
                                  </p:childTnLst>
                                </p:cTn>
                              </p:par>
                              <p:par>
                                <p:cTn id="10" presetID="14" presetClass="entr" presetSubtype="10" fill="hold" grpId="0"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randombar(horizontal)">
                                      <p:cBhvr>
                                        <p:cTn id="12" dur="500"/>
                                        <p:tgtEl>
                                          <p:spTgt spid="48"/>
                                        </p:tgtEl>
                                      </p:cBhvr>
                                    </p:animEffect>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1000"/>
                                        <p:tgtEl>
                                          <p:spTgt spid="51"/>
                                        </p:tgtEl>
                                      </p:cBhvr>
                                    </p:animEffect>
                                    <p:anim calcmode="lin" valueType="num">
                                      <p:cBhvr>
                                        <p:cTn id="17" dur="1000" fill="hold"/>
                                        <p:tgtEl>
                                          <p:spTgt spid="51"/>
                                        </p:tgtEl>
                                        <p:attrNameLst>
                                          <p:attrName>ppt_x</p:attrName>
                                        </p:attrNameLst>
                                      </p:cBhvr>
                                      <p:tavLst>
                                        <p:tav tm="0">
                                          <p:val>
                                            <p:strVal val="#ppt_x"/>
                                          </p:val>
                                        </p:tav>
                                        <p:tav tm="100000">
                                          <p:val>
                                            <p:strVal val="#ppt_x"/>
                                          </p:val>
                                        </p:tav>
                                      </p:tavLst>
                                    </p:anim>
                                    <p:anim calcmode="lin" valueType="num">
                                      <p:cBhvr>
                                        <p:cTn id="18" dur="1000" fill="hold"/>
                                        <p:tgtEl>
                                          <p:spTgt spid="5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50"/>
                                        </p:tgtEl>
                                        <p:attrNameLst>
                                          <p:attrName>style.visibility</p:attrName>
                                        </p:attrNameLst>
                                      </p:cBhvr>
                                      <p:to>
                                        <p:strVal val="visible"/>
                                      </p:to>
                                    </p:set>
                                    <p:anim by="(-#ppt_w*2)" calcmode="lin" valueType="num">
                                      <p:cBhvr rctx="PPT">
                                        <p:cTn id="22" dur="250" autoRev="1" fill="hold">
                                          <p:stCondLst>
                                            <p:cond delay="0"/>
                                          </p:stCondLst>
                                        </p:cTn>
                                        <p:tgtEl>
                                          <p:spTgt spid="50"/>
                                        </p:tgtEl>
                                        <p:attrNameLst>
                                          <p:attrName>ppt_w</p:attrName>
                                        </p:attrNameLst>
                                      </p:cBhvr>
                                    </p:anim>
                                    <p:anim by="(#ppt_w*0.50)" calcmode="lin" valueType="num">
                                      <p:cBhvr>
                                        <p:cTn id="23" dur="250" decel="50000" autoRev="1" fill="hold">
                                          <p:stCondLst>
                                            <p:cond delay="0"/>
                                          </p:stCondLst>
                                        </p:cTn>
                                        <p:tgtEl>
                                          <p:spTgt spid="50"/>
                                        </p:tgtEl>
                                        <p:attrNameLst>
                                          <p:attrName>ppt_x</p:attrName>
                                        </p:attrNameLst>
                                      </p:cBhvr>
                                    </p:anim>
                                    <p:anim from="(-#ppt_h/2)" to="(#ppt_y)" calcmode="lin" valueType="num">
                                      <p:cBhvr>
                                        <p:cTn id="24" dur="500" fill="hold">
                                          <p:stCondLst>
                                            <p:cond delay="0"/>
                                          </p:stCondLst>
                                        </p:cTn>
                                        <p:tgtEl>
                                          <p:spTgt spid="50"/>
                                        </p:tgtEl>
                                        <p:attrNameLst>
                                          <p:attrName>ppt_y</p:attrName>
                                        </p:attrNameLst>
                                      </p:cBhvr>
                                    </p:anim>
                                    <p:animRot by="21600000">
                                      <p:cBhvr>
                                        <p:cTn id="25" dur="500" fill="hold">
                                          <p:stCondLst>
                                            <p:cond delay="0"/>
                                          </p:stCondLst>
                                        </p:cTn>
                                        <p:tgtEl>
                                          <p:spTgt spid="50"/>
                                        </p:tgtEl>
                                        <p:attrNameLst>
                                          <p:attrName>r</p:attrName>
                                        </p:attrNameLst>
                                      </p:cBhvr>
                                    </p:animRot>
                                  </p:childTnLst>
                                </p:cTn>
                              </p:par>
                            </p:childTnLst>
                          </p:cTn>
                        </p:par>
                        <p:par>
                          <p:cTn id="26" fill="hold">
                            <p:stCondLst>
                              <p:cond delay="2650"/>
                            </p:stCondLst>
                            <p:childTnLst>
                              <p:par>
                                <p:cTn id="27" presetID="42"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1000"/>
                                        <p:tgtEl>
                                          <p:spTgt spid="49"/>
                                        </p:tgtEl>
                                      </p:cBhvr>
                                    </p:animEffect>
                                    <p:anim calcmode="lin" valueType="num">
                                      <p:cBhvr>
                                        <p:cTn id="30" dur="1000" fill="hold"/>
                                        <p:tgtEl>
                                          <p:spTgt spid="49"/>
                                        </p:tgtEl>
                                        <p:attrNameLst>
                                          <p:attrName>ppt_x</p:attrName>
                                        </p:attrNameLst>
                                      </p:cBhvr>
                                      <p:tavLst>
                                        <p:tav tm="0">
                                          <p:val>
                                            <p:strVal val="#ppt_x"/>
                                          </p:val>
                                        </p:tav>
                                        <p:tav tm="100000">
                                          <p:val>
                                            <p:strVal val="#ppt_x"/>
                                          </p:val>
                                        </p:tav>
                                      </p:tavLst>
                                    </p:anim>
                                    <p:anim calcmode="lin" valueType="num">
                                      <p:cBhvr>
                                        <p:cTn id="31" dur="10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3650"/>
                            </p:stCondLst>
                            <p:childTnLst>
                              <p:par>
                                <p:cTn id="33" presetID="42" presetClass="entr" presetSubtype="0"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anim calcmode="lin" valueType="num">
                                      <p:cBhvr>
                                        <p:cTn id="36" dur="500" fill="hold"/>
                                        <p:tgtEl>
                                          <p:spTgt spid="61"/>
                                        </p:tgtEl>
                                        <p:attrNameLst>
                                          <p:attrName>ppt_x</p:attrName>
                                        </p:attrNameLst>
                                      </p:cBhvr>
                                      <p:tavLst>
                                        <p:tav tm="0">
                                          <p:val>
                                            <p:strVal val="#ppt_x"/>
                                          </p:val>
                                        </p:tav>
                                        <p:tav tm="100000">
                                          <p:val>
                                            <p:strVal val="#ppt_x"/>
                                          </p:val>
                                        </p:tav>
                                      </p:tavLst>
                                    </p:anim>
                                    <p:anim calcmode="lin" valueType="num">
                                      <p:cBhvr>
                                        <p:cTn id="37"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18"/>
                </p:tgtEl>
              </p:cMediaNode>
            </p:audio>
          </p:childTnLst>
        </p:cTn>
      </p:par>
    </p:tnLst>
    <p:bldLst>
      <p:bldP spid="48" grpId="0" animBg="1"/>
      <p:bldP spid="49" grpId="0"/>
      <p:bldP spid="50"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五边形 33"/>
          <p:cNvSpPr/>
          <p:nvPr/>
        </p:nvSpPr>
        <p:spPr>
          <a:xfrm flipH="1">
            <a:off x="1128713" y="387886"/>
            <a:ext cx="11061724" cy="6166779"/>
          </a:xfrm>
          <a:prstGeom prst="homePlate">
            <a:avLst>
              <a:gd name="adj" fmla="val 44838"/>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600" dirty="0">
              <a:latin typeface="微软雅黑" pitchFamily="34" charset="-122"/>
              <a:ea typeface="微软雅黑" pitchFamily="34" charset="-122"/>
            </a:endParaRPr>
          </a:p>
        </p:txBody>
      </p:sp>
      <p:sp>
        <p:nvSpPr>
          <p:cNvPr id="36" name="文本框 2"/>
          <p:cNvSpPr txBox="1"/>
          <p:nvPr/>
        </p:nvSpPr>
        <p:spPr>
          <a:xfrm flipH="1">
            <a:off x="8518568" y="978493"/>
            <a:ext cx="3055323" cy="707886"/>
          </a:xfrm>
          <a:prstGeom prst="rect">
            <a:avLst/>
          </a:prstGeom>
          <a:noFill/>
        </p:spPr>
        <p:txBody>
          <a:bodyPr wrap="none" rtlCol="0">
            <a:spAutoFit/>
          </a:bodyPr>
          <a:lstStyle/>
          <a:p>
            <a:r>
              <a:rPr kumimoji="1" lang="en-US" altLang="zh-CN" sz="4000" b="1" dirty="0" smtClean="0">
                <a:solidFill>
                  <a:srgbClr val="FFFFFF"/>
                </a:solidFill>
                <a:latin typeface="微软雅黑" pitchFamily="34" charset="-122"/>
                <a:ea typeface="微软雅黑" pitchFamily="34" charset="-122"/>
              </a:rPr>
              <a:t>CONTENTS</a:t>
            </a:r>
            <a:endParaRPr kumimoji="1" lang="zh-CN" altLang="en-US" sz="4000" b="1" dirty="0">
              <a:solidFill>
                <a:srgbClr val="FFFFFF"/>
              </a:solidFill>
              <a:latin typeface="微软雅黑" pitchFamily="34" charset="-122"/>
              <a:ea typeface="微软雅黑" pitchFamily="34" charset="-122"/>
            </a:endParaRPr>
          </a:p>
        </p:txBody>
      </p:sp>
      <p:grpSp>
        <p:nvGrpSpPr>
          <p:cNvPr id="37" name="组 11"/>
          <p:cNvGrpSpPr/>
          <p:nvPr/>
        </p:nvGrpSpPr>
        <p:grpSpPr>
          <a:xfrm flipH="1">
            <a:off x="6777736" y="2432017"/>
            <a:ext cx="5601358" cy="572465"/>
            <a:chOff x="-135231" y="1259745"/>
            <a:chExt cx="4015064" cy="410345"/>
          </a:xfrm>
        </p:grpSpPr>
        <p:sp>
          <p:nvSpPr>
            <p:cNvPr id="38" name="文本框 3"/>
            <p:cNvSpPr txBox="1"/>
            <p:nvPr/>
          </p:nvSpPr>
          <p:spPr>
            <a:xfrm>
              <a:off x="1473579" y="1259746"/>
              <a:ext cx="2406254" cy="410344"/>
            </a:xfrm>
            <a:prstGeom prst="rect">
              <a:avLst/>
            </a:prstGeom>
            <a:noFill/>
          </p:spPr>
          <p:txBody>
            <a:bodyPr wrap="square" rtlCol="0">
              <a:spAutoFit/>
            </a:bodyPr>
            <a:lstStyle/>
            <a:p>
              <a:pPr>
                <a:lnSpc>
                  <a:spcPct val="130000"/>
                </a:lnSpc>
              </a:pPr>
              <a:r>
                <a:rPr kumimoji="1" lang="en-US" altLang="zh-CN" sz="2400" dirty="0" smtClean="0">
                  <a:solidFill>
                    <a:srgbClr val="FFFFFF"/>
                  </a:solidFill>
                  <a:latin typeface="微软雅黑" pitchFamily="34" charset="-122"/>
                  <a:ea typeface="微软雅黑" pitchFamily="34" charset="-122"/>
                </a:rPr>
                <a:t>PART</a:t>
              </a:r>
              <a:r>
                <a:rPr kumimoji="1" lang="zh-CN" altLang="en-US" sz="2400" dirty="0" smtClean="0">
                  <a:solidFill>
                    <a:srgbClr val="FFFFFF"/>
                  </a:solidFill>
                  <a:latin typeface="微软雅黑" pitchFamily="34" charset="-122"/>
                  <a:ea typeface="微软雅黑" pitchFamily="34" charset="-122"/>
                </a:rPr>
                <a:t> </a:t>
              </a:r>
              <a:r>
                <a:rPr kumimoji="1" lang="en-US" altLang="zh-CN" sz="2400" dirty="0" smtClean="0">
                  <a:solidFill>
                    <a:srgbClr val="FFFFFF"/>
                  </a:solidFill>
                  <a:latin typeface="微软雅黑" pitchFamily="34" charset="-122"/>
                  <a:ea typeface="微软雅黑" pitchFamily="34" charset="-122"/>
                </a:rPr>
                <a:t>ONE</a:t>
              </a:r>
              <a:r>
                <a:rPr kumimoji="1" lang="zh-CN" altLang="en-US" sz="2400" dirty="0" smtClean="0">
                  <a:solidFill>
                    <a:srgbClr val="FFFFFF"/>
                  </a:solidFill>
                  <a:latin typeface="微软雅黑" pitchFamily="34" charset="-122"/>
                  <a:ea typeface="微软雅黑" pitchFamily="34" charset="-122"/>
                </a:rPr>
                <a:t>   第一部分</a:t>
              </a:r>
              <a:endParaRPr kumimoji="1" lang="en-US" altLang="zh-CN" sz="2400" dirty="0">
                <a:solidFill>
                  <a:srgbClr val="FFFFFF"/>
                </a:solidFill>
                <a:latin typeface="微软雅黑" pitchFamily="34" charset="-122"/>
                <a:ea typeface="微软雅黑" pitchFamily="34" charset="-122"/>
              </a:endParaRPr>
            </a:p>
          </p:txBody>
        </p:sp>
        <p:sp>
          <p:nvSpPr>
            <p:cNvPr id="39" name="矩形 38"/>
            <p:cNvSpPr/>
            <p:nvPr/>
          </p:nvSpPr>
          <p:spPr>
            <a:xfrm>
              <a:off x="-135231" y="1259745"/>
              <a:ext cx="1613425" cy="410344"/>
            </a:xfrm>
            <a:prstGeom prst="rect">
              <a:avLst/>
            </a:prstGeom>
          </p:spPr>
          <p:txBody>
            <a:bodyPr wrap="square">
              <a:spAutoFit/>
            </a:bodyPr>
            <a:lstStyle/>
            <a:p>
              <a:pPr lvl="0">
                <a:lnSpc>
                  <a:spcPct val="130000"/>
                </a:lnSpc>
              </a:pPr>
              <a:r>
                <a:rPr kumimoji="1" lang="zh-CN" altLang="en-US" sz="2400" dirty="0" smtClean="0">
                  <a:solidFill>
                    <a:srgbClr val="FFFFFF"/>
                  </a:solidFill>
                  <a:latin typeface="微软雅黑" pitchFamily="34" charset="-122"/>
                  <a:ea typeface="微软雅黑" pitchFamily="34" charset="-122"/>
                </a:rPr>
                <a:t>加入标题</a:t>
              </a:r>
              <a:endParaRPr kumimoji="1" lang="en-US" altLang="zh-CN" sz="2400" dirty="0">
                <a:solidFill>
                  <a:srgbClr val="FFFFFF"/>
                </a:solidFill>
                <a:latin typeface="微软雅黑" pitchFamily="34" charset="-122"/>
                <a:ea typeface="微软雅黑" pitchFamily="34" charset="-122"/>
              </a:endParaRPr>
            </a:p>
          </p:txBody>
        </p:sp>
      </p:grpSp>
      <p:grpSp>
        <p:nvGrpSpPr>
          <p:cNvPr id="41" name="组 12"/>
          <p:cNvGrpSpPr/>
          <p:nvPr/>
        </p:nvGrpSpPr>
        <p:grpSpPr>
          <a:xfrm flipH="1">
            <a:off x="6777737" y="3184837"/>
            <a:ext cx="5012320" cy="572464"/>
            <a:chOff x="286992" y="1988389"/>
            <a:chExt cx="3592840" cy="410344"/>
          </a:xfrm>
        </p:grpSpPr>
        <p:sp>
          <p:nvSpPr>
            <p:cNvPr id="42" name="文本框 4"/>
            <p:cNvSpPr txBox="1"/>
            <p:nvPr/>
          </p:nvSpPr>
          <p:spPr>
            <a:xfrm>
              <a:off x="1473578" y="1988389"/>
              <a:ext cx="2406254" cy="410344"/>
            </a:xfrm>
            <a:prstGeom prst="rect">
              <a:avLst/>
            </a:prstGeom>
            <a:noFill/>
          </p:spPr>
          <p:txBody>
            <a:bodyPr wrap="square" rtlCol="0">
              <a:spAutoFit/>
            </a:bodyPr>
            <a:lstStyle/>
            <a:p>
              <a:pPr>
                <a:lnSpc>
                  <a:spcPct val="130000"/>
                </a:lnSpc>
              </a:pPr>
              <a:r>
                <a:rPr kumimoji="1" lang="en-US" altLang="zh-CN" sz="2400" dirty="0" smtClean="0">
                  <a:solidFill>
                    <a:srgbClr val="FFFFFF"/>
                  </a:solidFill>
                  <a:latin typeface="微软雅黑" pitchFamily="34" charset="-122"/>
                  <a:ea typeface="微软雅黑" pitchFamily="34" charset="-122"/>
                </a:rPr>
                <a:t>PART</a:t>
              </a:r>
              <a:r>
                <a:rPr kumimoji="1" lang="zh-CN" altLang="en-US" sz="2400" dirty="0" smtClean="0">
                  <a:solidFill>
                    <a:srgbClr val="FFFFFF"/>
                  </a:solidFill>
                  <a:latin typeface="微软雅黑" pitchFamily="34" charset="-122"/>
                  <a:ea typeface="微软雅黑" pitchFamily="34" charset="-122"/>
                </a:rPr>
                <a:t> </a:t>
              </a:r>
              <a:r>
                <a:rPr kumimoji="1" lang="en-US" altLang="zh-CN" sz="2400" dirty="0" smtClean="0">
                  <a:solidFill>
                    <a:srgbClr val="FFFFFF"/>
                  </a:solidFill>
                  <a:latin typeface="微软雅黑" pitchFamily="34" charset="-122"/>
                  <a:ea typeface="微软雅黑" pitchFamily="34" charset="-122"/>
                </a:rPr>
                <a:t>TWO</a:t>
              </a:r>
              <a:r>
                <a:rPr kumimoji="1" lang="zh-CN" altLang="en-US" sz="2400" dirty="0" smtClean="0">
                  <a:solidFill>
                    <a:srgbClr val="FFFFFF"/>
                  </a:solidFill>
                  <a:latin typeface="微软雅黑" pitchFamily="34" charset="-122"/>
                  <a:ea typeface="微软雅黑" pitchFamily="34" charset="-122"/>
                </a:rPr>
                <a:t>  第二部分</a:t>
              </a:r>
              <a:endParaRPr kumimoji="1" lang="en-US" altLang="zh-CN" sz="2400" dirty="0">
                <a:solidFill>
                  <a:srgbClr val="FFFFFF"/>
                </a:solidFill>
                <a:latin typeface="微软雅黑" pitchFamily="34" charset="-122"/>
                <a:ea typeface="微软雅黑" pitchFamily="34" charset="-122"/>
              </a:endParaRPr>
            </a:p>
          </p:txBody>
        </p:sp>
        <p:sp>
          <p:nvSpPr>
            <p:cNvPr id="43" name="矩形 42"/>
            <p:cNvSpPr/>
            <p:nvPr/>
          </p:nvSpPr>
          <p:spPr>
            <a:xfrm>
              <a:off x="286992" y="1988389"/>
              <a:ext cx="1191201" cy="410344"/>
            </a:xfrm>
            <a:prstGeom prst="rect">
              <a:avLst/>
            </a:prstGeom>
          </p:spPr>
          <p:txBody>
            <a:bodyPr wrap="square">
              <a:spAutoFit/>
            </a:bodyPr>
            <a:lstStyle/>
            <a:p>
              <a:pPr lvl="0">
                <a:lnSpc>
                  <a:spcPct val="130000"/>
                </a:lnSpc>
              </a:pPr>
              <a:r>
                <a:rPr kumimoji="1" lang="zh-CN" altLang="en-US" sz="2400" dirty="0">
                  <a:solidFill>
                    <a:srgbClr val="FFFFFF"/>
                  </a:solidFill>
                  <a:latin typeface="微软雅黑" pitchFamily="34" charset="-122"/>
                  <a:ea typeface="微软雅黑" pitchFamily="34" charset="-122"/>
                </a:rPr>
                <a:t>加入标题</a:t>
              </a:r>
              <a:endParaRPr kumimoji="1" lang="en-US" altLang="zh-CN" sz="2400" dirty="0">
                <a:solidFill>
                  <a:srgbClr val="FFFFFF"/>
                </a:solidFill>
                <a:latin typeface="微软雅黑" pitchFamily="34" charset="-122"/>
                <a:ea typeface="微软雅黑" pitchFamily="34" charset="-122"/>
              </a:endParaRPr>
            </a:p>
          </p:txBody>
        </p:sp>
      </p:grpSp>
      <p:grpSp>
        <p:nvGrpSpPr>
          <p:cNvPr id="44" name="组 13"/>
          <p:cNvGrpSpPr/>
          <p:nvPr/>
        </p:nvGrpSpPr>
        <p:grpSpPr>
          <a:xfrm flipH="1">
            <a:off x="6777751" y="3895934"/>
            <a:ext cx="5113900" cy="614185"/>
            <a:chOff x="214169" y="2687126"/>
            <a:chExt cx="3665653" cy="440250"/>
          </a:xfrm>
        </p:grpSpPr>
        <p:sp>
          <p:nvSpPr>
            <p:cNvPr id="46" name="文本框 5"/>
            <p:cNvSpPr txBox="1"/>
            <p:nvPr/>
          </p:nvSpPr>
          <p:spPr>
            <a:xfrm>
              <a:off x="1473569" y="2687126"/>
              <a:ext cx="2406253" cy="410344"/>
            </a:xfrm>
            <a:prstGeom prst="rect">
              <a:avLst/>
            </a:prstGeom>
            <a:noFill/>
          </p:spPr>
          <p:txBody>
            <a:bodyPr wrap="square" rtlCol="0">
              <a:spAutoFit/>
            </a:bodyPr>
            <a:lstStyle/>
            <a:p>
              <a:pPr>
                <a:lnSpc>
                  <a:spcPct val="130000"/>
                </a:lnSpc>
              </a:pPr>
              <a:r>
                <a:rPr kumimoji="1" lang="en-US" altLang="zh-CN" sz="2400" dirty="0" smtClean="0">
                  <a:solidFill>
                    <a:srgbClr val="FFFFFF"/>
                  </a:solidFill>
                  <a:latin typeface="微软雅黑" pitchFamily="34" charset="-122"/>
                  <a:ea typeface="微软雅黑" pitchFamily="34" charset="-122"/>
                </a:rPr>
                <a:t>PARTTHRE</a:t>
              </a:r>
              <a:r>
                <a:rPr kumimoji="1" lang="zh-CN" altLang="en-US" sz="2400" dirty="0" smtClean="0">
                  <a:solidFill>
                    <a:srgbClr val="FFFFFF"/>
                  </a:solidFill>
                  <a:latin typeface="微软雅黑" pitchFamily="34" charset="-122"/>
                  <a:ea typeface="微软雅黑" pitchFamily="34" charset="-122"/>
                </a:rPr>
                <a:t>   第三部分</a:t>
              </a:r>
              <a:endParaRPr kumimoji="1" lang="en-US" altLang="zh-CN" sz="2400" dirty="0">
                <a:solidFill>
                  <a:srgbClr val="FFFFFF"/>
                </a:solidFill>
                <a:latin typeface="微软雅黑" pitchFamily="34" charset="-122"/>
                <a:ea typeface="微软雅黑" pitchFamily="34" charset="-122"/>
              </a:endParaRPr>
            </a:p>
          </p:txBody>
        </p:sp>
        <p:sp>
          <p:nvSpPr>
            <p:cNvPr id="47" name="矩形 46"/>
            <p:cNvSpPr/>
            <p:nvPr/>
          </p:nvSpPr>
          <p:spPr>
            <a:xfrm>
              <a:off x="214169" y="2717032"/>
              <a:ext cx="1249198" cy="410344"/>
            </a:xfrm>
            <a:prstGeom prst="rect">
              <a:avLst/>
            </a:prstGeom>
          </p:spPr>
          <p:txBody>
            <a:bodyPr wrap="square">
              <a:spAutoFit/>
            </a:bodyPr>
            <a:lstStyle/>
            <a:p>
              <a:pPr lvl="0">
                <a:lnSpc>
                  <a:spcPct val="130000"/>
                </a:lnSpc>
              </a:pPr>
              <a:r>
                <a:rPr kumimoji="1" lang="zh-CN" altLang="en-US" sz="2400" dirty="0">
                  <a:solidFill>
                    <a:srgbClr val="FFFFFF"/>
                  </a:solidFill>
                  <a:latin typeface="微软雅黑" pitchFamily="34" charset="-122"/>
                  <a:ea typeface="微软雅黑" pitchFamily="34" charset="-122"/>
                </a:rPr>
                <a:t>加入标题</a:t>
              </a:r>
              <a:endParaRPr kumimoji="1" lang="en-US" altLang="zh-CN" sz="2400" dirty="0">
                <a:solidFill>
                  <a:srgbClr val="FFFFFF"/>
                </a:solidFill>
                <a:latin typeface="微软雅黑" pitchFamily="34" charset="-122"/>
                <a:ea typeface="微软雅黑" pitchFamily="34" charset="-122"/>
              </a:endParaRPr>
            </a:p>
          </p:txBody>
        </p:sp>
      </p:grpSp>
      <p:grpSp>
        <p:nvGrpSpPr>
          <p:cNvPr id="48" name="组 14"/>
          <p:cNvGrpSpPr/>
          <p:nvPr/>
        </p:nvGrpSpPr>
        <p:grpSpPr>
          <a:xfrm flipH="1">
            <a:off x="6777751" y="4648753"/>
            <a:ext cx="5113900" cy="624745"/>
            <a:chOff x="214169" y="3415770"/>
            <a:chExt cx="3665653" cy="447819"/>
          </a:xfrm>
        </p:grpSpPr>
        <p:sp>
          <p:nvSpPr>
            <p:cNvPr id="49" name="文本框 7"/>
            <p:cNvSpPr txBox="1"/>
            <p:nvPr/>
          </p:nvSpPr>
          <p:spPr>
            <a:xfrm>
              <a:off x="1473569" y="3415770"/>
              <a:ext cx="2406253" cy="410344"/>
            </a:xfrm>
            <a:prstGeom prst="rect">
              <a:avLst/>
            </a:prstGeom>
            <a:noFill/>
          </p:spPr>
          <p:txBody>
            <a:bodyPr wrap="square" rtlCol="0">
              <a:spAutoFit/>
            </a:bodyPr>
            <a:lstStyle/>
            <a:p>
              <a:pPr>
                <a:lnSpc>
                  <a:spcPct val="130000"/>
                </a:lnSpc>
              </a:pPr>
              <a:r>
                <a:rPr kumimoji="1" lang="en-US" altLang="zh-CN" sz="2400" dirty="0" smtClean="0">
                  <a:solidFill>
                    <a:srgbClr val="FFFFFF"/>
                  </a:solidFill>
                  <a:latin typeface="微软雅黑" pitchFamily="34" charset="-122"/>
                  <a:ea typeface="微软雅黑" pitchFamily="34" charset="-122"/>
                </a:rPr>
                <a:t>PART</a:t>
              </a:r>
              <a:r>
                <a:rPr kumimoji="1" lang="zh-CN" altLang="en-US" sz="2400" dirty="0" smtClean="0">
                  <a:solidFill>
                    <a:srgbClr val="FFFFFF"/>
                  </a:solidFill>
                  <a:latin typeface="微软雅黑" pitchFamily="34" charset="-122"/>
                  <a:ea typeface="微软雅黑" pitchFamily="34" charset="-122"/>
                </a:rPr>
                <a:t> </a:t>
              </a:r>
              <a:r>
                <a:rPr kumimoji="1" lang="en-US" altLang="zh-CN" sz="2400" dirty="0" smtClean="0">
                  <a:solidFill>
                    <a:srgbClr val="FFFFFF"/>
                  </a:solidFill>
                  <a:latin typeface="微软雅黑" pitchFamily="34" charset="-122"/>
                  <a:ea typeface="微软雅黑" pitchFamily="34" charset="-122"/>
                </a:rPr>
                <a:t>FOUR</a:t>
              </a:r>
              <a:r>
                <a:rPr kumimoji="1" lang="zh-CN" altLang="en-US" sz="2400" dirty="0" smtClean="0">
                  <a:solidFill>
                    <a:srgbClr val="FFFFFF"/>
                  </a:solidFill>
                  <a:latin typeface="微软雅黑" pitchFamily="34" charset="-122"/>
                  <a:ea typeface="微软雅黑" pitchFamily="34" charset="-122"/>
                </a:rPr>
                <a:t> 第四部分</a:t>
              </a:r>
              <a:endParaRPr kumimoji="1" lang="en-US" altLang="zh-CN" sz="2400" dirty="0">
                <a:solidFill>
                  <a:srgbClr val="FFFFFF"/>
                </a:solidFill>
                <a:latin typeface="微软雅黑" pitchFamily="34" charset="-122"/>
                <a:ea typeface="微软雅黑" pitchFamily="34" charset="-122"/>
              </a:endParaRPr>
            </a:p>
          </p:txBody>
        </p:sp>
        <p:sp>
          <p:nvSpPr>
            <p:cNvPr id="50" name="矩形 49"/>
            <p:cNvSpPr/>
            <p:nvPr/>
          </p:nvSpPr>
          <p:spPr>
            <a:xfrm>
              <a:off x="214169" y="3453245"/>
              <a:ext cx="1249198" cy="410344"/>
            </a:xfrm>
            <a:prstGeom prst="rect">
              <a:avLst/>
            </a:prstGeom>
          </p:spPr>
          <p:txBody>
            <a:bodyPr wrap="square">
              <a:spAutoFit/>
            </a:bodyPr>
            <a:lstStyle/>
            <a:p>
              <a:pPr lvl="0">
                <a:lnSpc>
                  <a:spcPct val="130000"/>
                </a:lnSpc>
              </a:pPr>
              <a:r>
                <a:rPr kumimoji="1" lang="zh-CN" altLang="en-US" sz="2400" dirty="0">
                  <a:solidFill>
                    <a:srgbClr val="FFFFFF"/>
                  </a:solidFill>
                  <a:latin typeface="微软雅黑" pitchFamily="34" charset="-122"/>
                  <a:ea typeface="微软雅黑" pitchFamily="34" charset="-122"/>
                </a:rPr>
                <a:t>加入标题</a:t>
              </a:r>
              <a:endParaRPr kumimoji="1" lang="en-US" altLang="zh-CN" sz="2400" dirty="0">
                <a:solidFill>
                  <a:srgbClr val="FFFFFF"/>
                </a:solidFill>
                <a:latin typeface="微软雅黑" pitchFamily="34" charset="-122"/>
                <a:ea typeface="微软雅黑" pitchFamily="34" charset="-122"/>
              </a:endParaRPr>
            </a:p>
          </p:txBody>
        </p:sp>
      </p:grpSp>
      <p:pic>
        <p:nvPicPr>
          <p:cNvPr id="2052" name="Picture 4" descr="F:\我图网上传\重新整理\PPT\变色龙\我图网下载素材\新建文件夹6\111素材\图片\120张高清png商务人物ppt素材\群体帅哥美女.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312" y="-98217"/>
            <a:ext cx="4662487" cy="6932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37243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par>
                                <p:cTn id="8" presetID="42" presetClass="entr" presetSubtype="0" fill="hold" nodeType="withEffect">
                                  <p:stCondLst>
                                    <p:cond delay="250"/>
                                  </p:stCondLst>
                                  <p:childTnLst>
                                    <p:set>
                                      <p:cBhvr>
                                        <p:cTn id="9" dur="1" fill="hold">
                                          <p:stCondLst>
                                            <p:cond delay="0"/>
                                          </p:stCondLst>
                                        </p:cTn>
                                        <p:tgtEl>
                                          <p:spTgt spid="2052"/>
                                        </p:tgtEl>
                                        <p:attrNameLst>
                                          <p:attrName>style.visibility</p:attrName>
                                        </p:attrNameLst>
                                      </p:cBhvr>
                                      <p:to>
                                        <p:strVal val="visible"/>
                                      </p:to>
                                    </p:set>
                                    <p:animEffect transition="in" filter="fade">
                                      <p:cBhvr>
                                        <p:cTn id="10" dur="1000"/>
                                        <p:tgtEl>
                                          <p:spTgt spid="2052"/>
                                        </p:tgtEl>
                                      </p:cBhvr>
                                    </p:animEffect>
                                    <p:anim calcmode="lin" valueType="num">
                                      <p:cBhvr>
                                        <p:cTn id="11" dur="1000" fill="hold"/>
                                        <p:tgtEl>
                                          <p:spTgt spid="2052"/>
                                        </p:tgtEl>
                                        <p:attrNameLst>
                                          <p:attrName>ppt_x</p:attrName>
                                        </p:attrNameLst>
                                      </p:cBhvr>
                                      <p:tavLst>
                                        <p:tav tm="0">
                                          <p:val>
                                            <p:strVal val="#ppt_x"/>
                                          </p:val>
                                        </p:tav>
                                        <p:tav tm="100000">
                                          <p:val>
                                            <p:strVal val="#ppt_x"/>
                                          </p:val>
                                        </p:tav>
                                      </p:tavLst>
                                    </p:anim>
                                    <p:anim calcmode="lin" valueType="num">
                                      <p:cBhvr>
                                        <p:cTn id="12" dur="1000" fill="hold"/>
                                        <p:tgtEl>
                                          <p:spTgt spid="2052"/>
                                        </p:tgtEl>
                                        <p:attrNameLst>
                                          <p:attrName>ppt_y</p:attrName>
                                        </p:attrNameLst>
                                      </p:cBhvr>
                                      <p:tavLst>
                                        <p:tav tm="0">
                                          <p:val>
                                            <p:strVal val="#ppt_y+.1"/>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250"/>
                                        <p:tgtEl>
                                          <p:spTgt spid="36"/>
                                        </p:tgtEl>
                                      </p:cBhvr>
                                    </p:animEffect>
                                    <p:anim calcmode="lin" valueType="num">
                                      <p:cBhvr>
                                        <p:cTn id="17" dur="250" fill="hold"/>
                                        <p:tgtEl>
                                          <p:spTgt spid="36"/>
                                        </p:tgtEl>
                                        <p:attrNameLst>
                                          <p:attrName>ppt_x</p:attrName>
                                        </p:attrNameLst>
                                      </p:cBhvr>
                                      <p:tavLst>
                                        <p:tav tm="0">
                                          <p:val>
                                            <p:strVal val="#ppt_x"/>
                                          </p:val>
                                        </p:tav>
                                        <p:tav tm="100000">
                                          <p:val>
                                            <p:strVal val="#ppt_x"/>
                                          </p:val>
                                        </p:tav>
                                      </p:tavLst>
                                    </p:anim>
                                    <p:anim calcmode="lin" valueType="num">
                                      <p:cBhvr>
                                        <p:cTn id="18" dur="25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250"/>
                                        <p:tgtEl>
                                          <p:spTgt spid="37"/>
                                        </p:tgtEl>
                                      </p:cBhvr>
                                    </p:animEffect>
                                    <p:anim calcmode="lin" valueType="num">
                                      <p:cBhvr>
                                        <p:cTn id="23" dur="250" fill="hold"/>
                                        <p:tgtEl>
                                          <p:spTgt spid="37"/>
                                        </p:tgtEl>
                                        <p:attrNameLst>
                                          <p:attrName>ppt_x</p:attrName>
                                        </p:attrNameLst>
                                      </p:cBhvr>
                                      <p:tavLst>
                                        <p:tav tm="0">
                                          <p:val>
                                            <p:strVal val="#ppt_x"/>
                                          </p:val>
                                        </p:tav>
                                        <p:tav tm="100000">
                                          <p:val>
                                            <p:strVal val="#ppt_x"/>
                                          </p:val>
                                        </p:tav>
                                      </p:tavLst>
                                    </p:anim>
                                    <p:anim calcmode="lin" valueType="num">
                                      <p:cBhvr>
                                        <p:cTn id="24" dur="25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42"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anim calcmode="lin" valueType="num">
                                      <p:cBhvr>
                                        <p:cTn id="29" dur="250" fill="hold"/>
                                        <p:tgtEl>
                                          <p:spTgt spid="41"/>
                                        </p:tgtEl>
                                        <p:attrNameLst>
                                          <p:attrName>ppt_x</p:attrName>
                                        </p:attrNameLst>
                                      </p:cBhvr>
                                      <p:tavLst>
                                        <p:tav tm="0">
                                          <p:val>
                                            <p:strVal val="#ppt_x"/>
                                          </p:val>
                                        </p:tav>
                                        <p:tav tm="100000">
                                          <p:val>
                                            <p:strVal val="#ppt_x"/>
                                          </p:val>
                                        </p:tav>
                                      </p:tavLst>
                                    </p:anim>
                                    <p:anim calcmode="lin" valueType="num">
                                      <p:cBhvr>
                                        <p:cTn id="30" dur="25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250"/>
                                        <p:tgtEl>
                                          <p:spTgt spid="44"/>
                                        </p:tgtEl>
                                      </p:cBhvr>
                                    </p:animEffect>
                                    <p:anim calcmode="lin" valueType="num">
                                      <p:cBhvr>
                                        <p:cTn id="35" dur="250" fill="hold"/>
                                        <p:tgtEl>
                                          <p:spTgt spid="44"/>
                                        </p:tgtEl>
                                        <p:attrNameLst>
                                          <p:attrName>ppt_x</p:attrName>
                                        </p:attrNameLst>
                                      </p:cBhvr>
                                      <p:tavLst>
                                        <p:tav tm="0">
                                          <p:val>
                                            <p:strVal val="#ppt_x"/>
                                          </p:val>
                                        </p:tav>
                                        <p:tav tm="100000">
                                          <p:val>
                                            <p:strVal val="#ppt_x"/>
                                          </p:val>
                                        </p:tav>
                                      </p:tavLst>
                                    </p:anim>
                                    <p:anim calcmode="lin" valueType="num">
                                      <p:cBhvr>
                                        <p:cTn id="36" dur="250" fill="hold"/>
                                        <p:tgtEl>
                                          <p:spTgt spid="44"/>
                                        </p:tgtEl>
                                        <p:attrNameLst>
                                          <p:attrName>ppt_y</p:attrName>
                                        </p:attrNameLst>
                                      </p:cBhvr>
                                      <p:tavLst>
                                        <p:tav tm="0">
                                          <p:val>
                                            <p:strVal val="#ppt_y+.1"/>
                                          </p:val>
                                        </p:tav>
                                        <p:tav tm="100000">
                                          <p:val>
                                            <p:strVal val="#ppt_y"/>
                                          </p:val>
                                        </p:tav>
                                      </p:tavLst>
                                    </p:anim>
                                  </p:childTnLst>
                                </p:cTn>
                              </p:par>
                            </p:childTnLst>
                          </p:cTn>
                        </p:par>
                        <p:par>
                          <p:cTn id="37" fill="hold">
                            <p:stCondLst>
                              <p:cond delay="2250"/>
                            </p:stCondLst>
                            <p:childTnLst>
                              <p:par>
                                <p:cTn id="38" presetID="42"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250"/>
                                        <p:tgtEl>
                                          <p:spTgt spid="48"/>
                                        </p:tgtEl>
                                      </p:cBhvr>
                                    </p:animEffect>
                                    <p:anim calcmode="lin" valueType="num">
                                      <p:cBhvr>
                                        <p:cTn id="41" dur="250" fill="hold"/>
                                        <p:tgtEl>
                                          <p:spTgt spid="48"/>
                                        </p:tgtEl>
                                        <p:attrNameLst>
                                          <p:attrName>ppt_x</p:attrName>
                                        </p:attrNameLst>
                                      </p:cBhvr>
                                      <p:tavLst>
                                        <p:tav tm="0">
                                          <p:val>
                                            <p:strVal val="#ppt_x"/>
                                          </p:val>
                                        </p:tav>
                                        <p:tav tm="100000">
                                          <p:val>
                                            <p:strVal val="#ppt_x"/>
                                          </p:val>
                                        </p:tav>
                                      </p:tavLst>
                                    </p:anim>
                                    <p:anim calcmode="lin" valueType="num">
                                      <p:cBhvr>
                                        <p:cTn id="42" dur="25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五边形 14"/>
          <p:cNvSpPr/>
          <p:nvPr/>
        </p:nvSpPr>
        <p:spPr>
          <a:xfrm>
            <a:off x="-2" y="0"/>
            <a:ext cx="12190415" cy="6871622"/>
          </a:xfrm>
          <a:prstGeom prst="homePlate">
            <a:avLst>
              <a:gd name="adj" fmla="val 0"/>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6" name="矩形 15"/>
          <p:cNvSpPr/>
          <p:nvPr/>
        </p:nvSpPr>
        <p:spPr>
          <a:xfrm>
            <a:off x="5316845" y="1943840"/>
            <a:ext cx="1530058" cy="1107996"/>
          </a:xfrm>
          <a:prstGeom prst="rect">
            <a:avLst/>
          </a:prstGeom>
        </p:spPr>
        <p:txBody>
          <a:bodyPr wrap="square">
            <a:spAutoFit/>
          </a:bodyPr>
          <a:lstStyle/>
          <a:p>
            <a:pPr algn="ctr"/>
            <a:r>
              <a:rPr lang="en-US" altLang="zh-CN" sz="6600" b="1" dirty="0" smtClean="0">
                <a:solidFill>
                  <a:schemeClr val="bg1"/>
                </a:solidFill>
                <a:latin typeface="微软雅黑" pitchFamily="34" charset="-122"/>
                <a:ea typeface="微软雅黑" pitchFamily="34" charset="-122"/>
              </a:rPr>
              <a:t>01</a:t>
            </a:r>
            <a:endParaRPr lang="zh-CN" altLang="en-US" sz="6600" b="1" dirty="0">
              <a:solidFill>
                <a:schemeClr val="bg1"/>
              </a:solidFill>
              <a:latin typeface="微软雅黑" pitchFamily="34" charset="-122"/>
              <a:ea typeface="微软雅黑" pitchFamily="34" charset="-122"/>
            </a:endParaRPr>
          </a:p>
        </p:txBody>
      </p:sp>
      <p:sp>
        <p:nvSpPr>
          <p:cNvPr id="18" name="矩形 17"/>
          <p:cNvSpPr/>
          <p:nvPr/>
        </p:nvSpPr>
        <p:spPr>
          <a:xfrm>
            <a:off x="3667448" y="3263454"/>
            <a:ext cx="4828852" cy="584775"/>
          </a:xfrm>
          <a:prstGeom prst="rect">
            <a:avLst/>
          </a:prstGeom>
        </p:spPr>
        <p:txBody>
          <a:bodyPr wrap="square">
            <a:spAutoFit/>
          </a:bodyPr>
          <a:lstStyle/>
          <a:p>
            <a:pPr algn="ctr"/>
            <a:r>
              <a:rPr lang="en-US" altLang="zh-CN" sz="3200" b="1" dirty="0" smtClean="0">
                <a:solidFill>
                  <a:schemeClr val="bg1"/>
                </a:solidFill>
                <a:latin typeface="微软雅黑" pitchFamily="34" charset="-122"/>
                <a:ea typeface="微软雅黑" pitchFamily="34" charset="-122"/>
              </a:rPr>
              <a:t>PART</a:t>
            </a:r>
            <a:r>
              <a:rPr lang="zh-CN" altLang="en-US" sz="3200" b="1" dirty="0" smtClean="0">
                <a:solidFill>
                  <a:schemeClr val="bg1"/>
                </a:solidFill>
                <a:latin typeface="微软雅黑" pitchFamily="34" charset="-122"/>
                <a:ea typeface="微软雅黑" pitchFamily="34" charset="-122"/>
              </a:rPr>
              <a:t> </a:t>
            </a:r>
            <a:r>
              <a:rPr lang="en-US" altLang="zh-CN" sz="3200" b="1" dirty="0" smtClean="0">
                <a:solidFill>
                  <a:schemeClr val="bg1"/>
                </a:solidFill>
                <a:latin typeface="微软雅黑" pitchFamily="34" charset="-122"/>
                <a:ea typeface="微软雅黑" pitchFamily="34" charset="-122"/>
              </a:rPr>
              <a:t>ONE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TITLE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HERE</a:t>
            </a:r>
            <a:endParaRPr lang="zh-CN" altLang="en-US" sz="3200" dirty="0">
              <a:solidFill>
                <a:schemeClr val="bg1"/>
              </a:solidFill>
              <a:latin typeface="微软雅黑" pitchFamily="34" charset="-122"/>
              <a:ea typeface="微软雅黑" pitchFamily="34" charset="-122"/>
            </a:endParaRPr>
          </a:p>
        </p:txBody>
      </p:sp>
      <p:sp>
        <p:nvSpPr>
          <p:cNvPr id="19" name="矩形 18"/>
          <p:cNvSpPr/>
          <p:nvPr/>
        </p:nvSpPr>
        <p:spPr>
          <a:xfrm>
            <a:off x="4340548" y="3958645"/>
            <a:ext cx="3482652" cy="830997"/>
          </a:xfrm>
          <a:prstGeom prst="rect">
            <a:avLst/>
          </a:prstGeom>
        </p:spPr>
        <p:txBody>
          <a:bodyPr wrap="square">
            <a:spAutoFit/>
          </a:bodyPr>
          <a:lstStyle/>
          <a:p>
            <a:pPr algn="ctr"/>
            <a:r>
              <a:rPr lang="zh-CN" altLang="en-US" sz="4800" b="1" dirty="0" smtClean="0">
                <a:solidFill>
                  <a:schemeClr val="bg1"/>
                </a:solidFill>
                <a:latin typeface="微软雅黑" pitchFamily="34" charset="-122"/>
                <a:ea typeface="微软雅黑" pitchFamily="34" charset="-122"/>
              </a:rPr>
              <a:t>加入标题</a:t>
            </a:r>
            <a:endParaRPr lang="zh-CN" altLang="en-US" sz="48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35915110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16885"/>
            <a:ext cx="12190413" cy="832133"/>
            <a:chOff x="0" y="216885"/>
            <a:chExt cx="12190413" cy="832133"/>
          </a:xfrm>
        </p:grpSpPr>
        <p:grpSp>
          <p:nvGrpSpPr>
            <p:cNvPr id="57" name="组合 56"/>
            <p:cNvGrpSpPr/>
            <p:nvPr/>
          </p:nvGrpSpPr>
          <p:grpSpPr>
            <a:xfrm>
              <a:off x="0" y="1003299"/>
              <a:ext cx="12190413" cy="45719"/>
              <a:chOff x="0" y="-1"/>
              <a:chExt cx="9985800" cy="287760"/>
            </a:xfrm>
            <a:solidFill>
              <a:schemeClr val="accent3">
                <a:lumMod val="50000"/>
              </a:schemeClr>
            </a:solidFill>
          </p:grpSpPr>
          <p:sp>
            <p:nvSpPr>
              <p:cNvPr id="5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69"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70" name="组合 69"/>
            <p:cNvGrpSpPr/>
            <p:nvPr/>
          </p:nvGrpSpPr>
          <p:grpSpPr>
            <a:xfrm>
              <a:off x="431998" y="234951"/>
              <a:ext cx="504697" cy="573048"/>
              <a:chOff x="1861312" y="1612193"/>
              <a:chExt cx="1227511" cy="1393754"/>
            </a:xfrm>
          </p:grpSpPr>
          <p:sp>
            <p:nvSpPr>
              <p:cNvPr id="72"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73"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27" name="PA_淘宝店chenying0907出品 1"/>
          <p:cNvGrpSpPr>
            <a:grpSpLocks/>
          </p:cNvGrpSpPr>
          <p:nvPr>
            <p:custDataLst>
              <p:tags r:id="rId1"/>
            </p:custDataLst>
          </p:nvPr>
        </p:nvGrpSpPr>
        <p:grpSpPr bwMode="auto">
          <a:xfrm>
            <a:off x="5042353" y="1381797"/>
            <a:ext cx="6356350" cy="3081337"/>
            <a:chOff x="0" y="0"/>
            <a:chExt cx="12192000" cy="630377"/>
          </a:xfrm>
        </p:grpSpPr>
        <p:sp>
          <p:nvSpPr>
            <p:cNvPr id="36" name="淘宝店chenying0907出品 2"/>
            <p:cNvSpPr>
              <a:spLocks noChangeArrowheads="1"/>
            </p:cNvSpPr>
            <p:nvPr/>
          </p:nvSpPr>
          <p:spPr bwMode="auto">
            <a:xfrm>
              <a:off x="0" y="28562"/>
              <a:ext cx="12192000" cy="601815"/>
            </a:xfrm>
            <a:prstGeom prst="rect">
              <a:avLst/>
            </a:prstGeom>
            <a:solidFill>
              <a:schemeClr val="accent3">
                <a:lumMod val="50000"/>
                <a:alpha val="8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7" name="淘宝店chenying0907出品 3"/>
            <p:cNvSpPr>
              <a:spLocks noChangeArrowheads="1"/>
            </p:cNvSpPr>
            <p:nvPr/>
          </p:nvSpPr>
          <p:spPr bwMode="auto">
            <a:xfrm>
              <a:off x="0" y="0"/>
              <a:ext cx="12192000" cy="28562"/>
            </a:xfrm>
            <a:prstGeom prst="rect">
              <a:avLst/>
            </a:prstGeom>
            <a:solidFill>
              <a:schemeClr val="accent3">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pic>
        <p:nvPicPr>
          <p:cNvPr id="38" name="PA_图片 5"/>
          <p:cNvPicPr>
            <a:picLocks noChangeAspect="1" noChangeArrowheads="1"/>
          </p:cNvPicPr>
          <p:nvPr>
            <p:custDataLst>
              <p:tags r:id="rId2"/>
            </p:custDataLst>
          </p:nvPr>
        </p:nvPicPr>
        <p:blipFill>
          <a:blip r:embed="rId11">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rcRect l="24986" r="24986"/>
          <a:stretch>
            <a:fillRect/>
          </a:stretch>
        </p:blipFill>
        <p:spPr bwMode="auto">
          <a:xfrm>
            <a:off x="937078" y="1351634"/>
            <a:ext cx="4003675"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PA_淘宝店chenying0907出品 15"/>
          <p:cNvSpPr>
            <a:spLocks noChangeArrowheads="1"/>
          </p:cNvSpPr>
          <p:nvPr>
            <p:custDataLst>
              <p:tags r:id="rId3"/>
            </p:custDataLst>
          </p:nvPr>
        </p:nvSpPr>
        <p:spPr bwMode="auto">
          <a:xfrm>
            <a:off x="5163003" y="2723234"/>
            <a:ext cx="58372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46" name="PA_图片 7"/>
          <p:cNvPicPr>
            <a:picLocks noChangeAspect="1" noChangeArrowheads="1"/>
          </p:cNvPicPr>
          <p:nvPr>
            <p:custDataLst>
              <p:tags r:id="rId4"/>
            </p:custDataLst>
          </p:nvPr>
        </p:nvPicPr>
        <p:blipFill>
          <a:blip r:embed="rId13">
            <a:extLst>
              <a:ext uri="{BEBA8EAE-BF5A-486C-A8C5-ECC9F3942E4B}">
                <a14:imgProps xmlns:a14="http://schemas.microsoft.com/office/drawing/2010/main">
                  <a14:imgLayer r:embed="rId14">
                    <a14:imgEffect>
                      <a14:saturation sat="33000"/>
                    </a14:imgEffect>
                  </a14:imgLayer>
                </a14:imgProps>
              </a:ext>
              <a:ext uri="{28A0092B-C50C-407E-A947-70E740481C1C}">
                <a14:useLocalDpi xmlns:a14="http://schemas.microsoft.com/office/drawing/2010/main" val="0"/>
              </a:ext>
            </a:extLst>
          </a:blip>
          <a:srcRect l="51797" r="1282" b="6233"/>
          <a:stretch>
            <a:fillRect/>
          </a:stretch>
        </p:blipFill>
        <p:spPr bwMode="auto">
          <a:xfrm>
            <a:off x="9895341" y="4663159"/>
            <a:ext cx="1503362"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 name="PA_淘宝店chenying0907出品 8"/>
          <p:cNvGrpSpPr>
            <a:grpSpLocks/>
          </p:cNvGrpSpPr>
          <p:nvPr>
            <p:custDataLst>
              <p:tags r:id="rId5"/>
            </p:custDataLst>
          </p:nvPr>
        </p:nvGrpSpPr>
        <p:grpSpPr bwMode="auto">
          <a:xfrm>
            <a:off x="5042353" y="4663159"/>
            <a:ext cx="4732338" cy="2003425"/>
            <a:chOff x="0" y="0"/>
            <a:chExt cx="12192000" cy="630377"/>
          </a:xfrm>
        </p:grpSpPr>
        <p:sp>
          <p:nvSpPr>
            <p:cNvPr id="48" name="淘宝店chenying0907出品 9"/>
            <p:cNvSpPr>
              <a:spLocks noChangeArrowheads="1"/>
            </p:cNvSpPr>
            <p:nvPr/>
          </p:nvSpPr>
          <p:spPr bwMode="auto">
            <a:xfrm>
              <a:off x="0" y="28562"/>
              <a:ext cx="12192000" cy="601815"/>
            </a:xfrm>
            <a:prstGeom prst="rect">
              <a:avLst/>
            </a:prstGeom>
            <a:solidFill>
              <a:schemeClr val="accent3">
                <a:lumMod val="50000"/>
                <a:alpha val="8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9" name="淘宝店chenying0907出品 10"/>
            <p:cNvSpPr>
              <a:spLocks noChangeArrowheads="1"/>
            </p:cNvSpPr>
            <p:nvPr/>
          </p:nvSpPr>
          <p:spPr bwMode="auto">
            <a:xfrm>
              <a:off x="0" y="0"/>
              <a:ext cx="12192000" cy="28562"/>
            </a:xfrm>
            <a:prstGeom prst="rect">
              <a:avLst/>
            </a:prstGeom>
            <a:solidFill>
              <a:schemeClr val="accent3">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50" name="PA_淘宝店chenying0907出品 15"/>
          <p:cNvSpPr>
            <a:spLocks noChangeArrowheads="1"/>
          </p:cNvSpPr>
          <p:nvPr>
            <p:custDataLst>
              <p:tags r:id="rId6"/>
            </p:custDataLst>
          </p:nvPr>
        </p:nvSpPr>
        <p:spPr bwMode="auto">
          <a:xfrm>
            <a:off x="5253491" y="5469609"/>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51" name="PA_淘宝店chenying0907出品 12"/>
          <p:cNvSpPr>
            <a:spLocks noChangeArrowheads="1"/>
          </p:cNvSpPr>
          <p:nvPr>
            <p:custDataLst>
              <p:tags r:id="rId7"/>
            </p:custDataLst>
          </p:nvPr>
        </p:nvSpPr>
        <p:spPr bwMode="auto">
          <a:xfrm>
            <a:off x="5163003" y="1954884"/>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000000"/>
              </a:solidFill>
              <a:sym typeface="宋体" panose="02010600030101010101" pitchFamily="2" charset="-122"/>
            </a:endParaRPr>
          </a:p>
        </p:txBody>
      </p:sp>
      <p:sp>
        <p:nvSpPr>
          <p:cNvPr id="52" name="PA_淘宝店chenying0907出品 13"/>
          <p:cNvSpPr>
            <a:spLocks noChangeArrowheads="1"/>
          </p:cNvSpPr>
          <p:nvPr>
            <p:custDataLst>
              <p:tags r:id="rId8"/>
            </p:custDataLst>
          </p:nvPr>
        </p:nvSpPr>
        <p:spPr bwMode="auto">
          <a:xfrm>
            <a:off x="6026603" y="4882234"/>
            <a:ext cx="35702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a:solidFill>
                <a:srgbClr val="000000"/>
              </a:solidFill>
              <a:sym typeface="宋体" panose="02010600030101010101" pitchFamily="2" charset="-122"/>
            </a:endParaRPr>
          </a:p>
        </p:txBody>
      </p:sp>
    </p:spTree>
    <p:extLst>
      <p:ext uri="{BB962C8B-B14F-4D97-AF65-F5344CB8AC3E}">
        <p14:creationId xmlns:p14="http://schemas.microsoft.com/office/powerpoint/2010/main" val="167500136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nodeType="withEffect">
                                  <p:stCondLst>
                                    <p:cond delay="6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nodeType="withEffect">
                                  <p:stCondLst>
                                    <p:cond delay="80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autoUpdateAnimBg="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216885"/>
            <a:ext cx="12190413" cy="832133"/>
            <a:chOff x="0" y="216885"/>
            <a:chExt cx="12190413" cy="832133"/>
          </a:xfrm>
        </p:grpSpPr>
        <p:grpSp>
          <p:nvGrpSpPr>
            <p:cNvPr id="34" name="组合 33"/>
            <p:cNvGrpSpPr/>
            <p:nvPr/>
          </p:nvGrpSpPr>
          <p:grpSpPr>
            <a:xfrm>
              <a:off x="0" y="1003299"/>
              <a:ext cx="12190413" cy="45719"/>
              <a:chOff x="0" y="-1"/>
              <a:chExt cx="9985800" cy="287760"/>
            </a:xfrm>
            <a:solidFill>
              <a:schemeClr val="accent3">
                <a:lumMod val="50000"/>
              </a:schemeClr>
            </a:solidFill>
          </p:grpSpPr>
          <p:sp>
            <p:nvSpPr>
              <p:cNvPr id="39"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0"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1"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2"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5"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6" name="组合 35"/>
            <p:cNvGrpSpPr/>
            <p:nvPr/>
          </p:nvGrpSpPr>
          <p:grpSpPr>
            <a:xfrm>
              <a:off x="431998" y="234951"/>
              <a:ext cx="504697" cy="573048"/>
              <a:chOff x="1861312" y="1612193"/>
              <a:chExt cx="1227511" cy="1393754"/>
            </a:xfrm>
          </p:grpSpPr>
          <p:sp>
            <p:nvSpPr>
              <p:cNvPr id="37"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8"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67" name="PA_淘宝店chenying0907出品 8"/>
          <p:cNvGrpSpPr>
            <a:grpSpLocks/>
          </p:cNvGrpSpPr>
          <p:nvPr>
            <p:custDataLst>
              <p:tags r:id="rId1"/>
            </p:custDataLst>
          </p:nvPr>
        </p:nvGrpSpPr>
        <p:grpSpPr bwMode="auto">
          <a:xfrm>
            <a:off x="4695825" y="2091043"/>
            <a:ext cx="4435475" cy="969962"/>
            <a:chOff x="0" y="0"/>
            <a:chExt cx="4612942" cy="968991"/>
          </a:xfrm>
          <a:solidFill>
            <a:schemeClr val="accent3">
              <a:lumMod val="50000"/>
            </a:schemeClr>
          </a:solidFill>
        </p:grpSpPr>
        <p:sp>
          <p:nvSpPr>
            <p:cNvPr id="68" name="淘宝店chenying0907出品 6"/>
            <p:cNvSpPr>
              <a:spLocks noChangeArrowheads="1"/>
            </p:cNvSpPr>
            <p:nvPr/>
          </p:nvSpPr>
          <p:spPr bwMode="auto">
            <a:xfrm>
              <a:off x="0" y="0"/>
              <a:ext cx="3643952" cy="96899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9" name="直角三角形 7"/>
            <p:cNvSpPr>
              <a:spLocks noChangeArrowheads="1"/>
            </p:cNvSpPr>
            <p:nvPr/>
          </p:nvSpPr>
          <p:spPr bwMode="auto">
            <a:xfrm rot="5400000">
              <a:off x="3643950" y="0"/>
              <a:ext cx="968991" cy="968991"/>
            </a:xfrm>
            <a:prstGeom prst="rtTriangle">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0" name="PA_淘宝店chenying0907出品 9"/>
          <p:cNvGrpSpPr>
            <a:grpSpLocks/>
          </p:cNvGrpSpPr>
          <p:nvPr>
            <p:custDataLst>
              <p:tags r:id="rId2"/>
            </p:custDataLst>
          </p:nvPr>
        </p:nvGrpSpPr>
        <p:grpSpPr bwMode="auto">
          <a:xfrm>
            <a:off x="4695825" y="3061005"/>
            <a:ext cx="5145088" cy="968375"/>
            <a:chOff x="0" y="0"/>
            <a:chExt cx="5841243" cy="968992"/>
          </a:xfrm>
          <a:solidFill>
            <a:schemeClr val="accent3">
              <a:lumMod val="50000"/>
              <a:alpha val="80000"/>
            </a:schemeClr>
          </a:solidFill>
        </p:grpSpPr>
        <p:sp>
          <p:nvSpPr>
            <p:cNvPr id="71" name="淘宝店chenying0907出品 10"/>
            <p:cNvSpPr>
              <a:spLocks noChangeArrowheads="1"/>
            </p:cNvSpPr>
            <p:nvPr/>
          </p:nvSpPr>
          <p:spPr bwMode="auto">
            <a:xfrm>
              <a:off x="0" y="1"/>
              <a:ext cx="4872252" cy="96899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2" name="直角三角形 11"/>
            <p:cNvSpPr>
              <a:spLocks noChangeArrowheads="1"/>
            </p:cNvSpPr>
            <p:nvPr/>
          </p:nvSpPr>
          <p:spPr bwMode="auto">
            <a:xfrm rot="5400000">
              <a:off x="4872251" y="0"/>
              <a:ext cx="968991" cy="968991"/>
            </a:xfrm>
            <a:prstGeom prst="rtTriangle">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73" name="PA_淘宝店chenying0907出品 12"/>
          <p:cNvGrpSpPr>
            <a:grpSpLocks/>
          </p:cNvGrpSpPr>
          <p:nvPr>
            <p:custDataLst>
              <p:tags r:id="rId3"/>
            </p:custDataLst>
          </p:nvPr>
        </p:nvGrpSpPr>
        <p:grpSpPr bwMode="auto">
          <a:xfrm>
            <a:off x="4695825" y="4026205"/>
            <a:ext cx="5886450" cy="971550"/>
            <a:chOff x="0" y="0"/>
            <a:chExt cx="5765853" cy="972742"/>
          </a:xfrm>
          <a:solidFill>
            <a:schemeClr val="accent3">
              <a:lumMod val="50000"/>
            </a:schemeClr>
          </a:solidFill>
        </p:grpSpPr>
        <p:sp>
          <p:nvSpPr>
            <p:cNvPr id="74" name="淘宝店chenying0907出品 13"/>
            <p:cNvSpPr>
              <a:spLocks noChangeArrowheads="1"/>
            </p:cNvSpPr>
            <p:nvPr/>
          </p:nvSpPr>
          <p:spPr bwMode="auto">
            <a:xfrm>
              <a:off x="0" y="3751"/>
              <a:ext cx="4872252" cy="96899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75" name="直角三角形 14"/>
            <p:cNvSpPr>
              <a:spLocks noChangeArrowheads="1"/>
            </p:cNvSpPr>
            <p:nvPr/>
          </p:nvSpPr>
          <p:spPr bwMode="auto">
            <a:xfrm rot="5400000">
              <a:off x="4832681" y="39568"/>
              <a:ext cx="972742" cy="893603"/>
            </a:xfrm>
            <a:prstGeom prst="rtTriangle">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grpSp>
        <p:nvGrpSpPr>
          <p:cNvPr id="76" name="PA_淘宝店chenying0907出品 16"/>
          <p:cNvGrpSpPr>
            <a:grpSpLocks/>
          </p:cNvGrpSpPr>
          <p:nvPr>
            <p:custDataLst>
              <p:tags r:id="rId4"/>
            </p:custDataLst>
          </p:nvPr>
        </p:nvGrpSpPr>
        <p:grpSpPr bwMode="auto">
          <a:xfrm>
            <a:off x="4695825" y="4994580"/>
            <a:ext cx="6392863" cy="1000125"/>
            <a:chOff x="0" y="0"/>
            <a:chExt cx="5653864" cy="968991"/>
          </a:xfrm>
          <a:solidFill>
            <a:schemeClr val="accent3">
              <a:lumMod val="50000"/>
              <a:alpha val="80000"/>
            </a:schemeClr>
          </a:solidFill>
        </p:grpSpPr>
        <p:sp>
          <p:nvSpPr>
            <p:cNvPr id="77" name="淘宝店chenying0907出品 17"/>
            <p:cNvSpPr>
              <a:spLocks noChangeArrowheads="1"/>
            </p:cNvSpPr>
            <p:nvPr/>
          </p:nvSpPr>
          <p:spPr bwMode="auto">
            <a:xfrm>
              <a:off x="0" y="0"/>
              <a:ext cx="4872252" cy="96899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8" name="直角三角形 18"/>
            <p:cNvSpPr>
              <a:spLocks noChangeArrowheads="1"/>
            </p:cNvSpPr>
            <p:nvPr/>
          </p:nvSpPr>
          <p:spPr bwMode="auto">
            <a:xfrm rot="5400000">
              <a:off x="4778563" y="93692"/>
              <a:ext cx="968989" cy="781610"/>
            </a:xfrm>
            <a:prstGeom prst="rtTriangle">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01" name="PA_淘宝店chenying0907出品 111"/>
          <p:cNvSpPr>
            <a:spLocks noChangeArrowheads="1"/>
          </p:cNvSpPr>
          <p:nvPr>
            <p:custDataLst>
              <p:tags r:id="rId5"/>
            </p:custDataLst>
          </p:nvPr>
        </p:nvSpPr>
        <p:spPr bwMode="auto">
          <a:xfrm>
            <a:off x="7381875" y="2222805"/>
            <a:ext cx="952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PA_淘宝店chenying0907出品 112"/>
          <p:cNvSpPr>
            <a:spLocks noChangeArrowheads="1"/>
          </p:cNvSpPr>
          <p:nvPr>
            <p:custDataLst>
              <p:tags r:id="rId6"/>
            </p:custDataLst>
          </p:nvPr>
        </p:nvSpPr>
        <p:spPr bwMode="auto">
          <a:xfrm>
            <a:off x="8116888" y="3173718"/>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PA_淘宝店chenying0907出品 113"/>
          <p:cNvSpPr>
            <a:spLocks noChangeArrowheads="1"/>
          </p:cNvSpPr>
          <p:nvPr>
            <p:custDataLst>
              <p:tags r:id="rId7"/>
            </p:custDataLst>
          </p:nvPr>
        </p:nvSpPr>
        <p:spPr bwMode="auto">
          <a:xfrm>
            <a:off x="8828088" y="4175430"/>
            <a:ext cx="952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PA_淘宝店chenying0907出品 114"/>
          <p:cNvSpPr>
            <a:spLocks noChangeArrowheads="1"/>
          </p:cNvSpPr>
          <p:nvPr>
            <p:custDataLst>
              <p:tags r:id="rId8"/>
            </p:custDataLst>
          </p:nvPr>
        </p:nvSpPr>
        <p:spPr bwMode="auto">
          <a:xfrm>
            <a:off x="9423400" y="5145393"/>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PA_淘宝店chenying0907出品 115"/>
          <p:cNvSpPr>
            <a:spLocks noChangeArrowheads="1"/>
          </p:cNvSpPr>
          <p:nvPr>
            <p:custDataLst>
              <p:tags r:id="rId9"/>
            </p:custDataLst>
          </p:nvPr>
        </p:nvSpPr>
        <p:spPr bwMode="auto">
          <a:xfrm>
            <a:off x="5168900" y="2283130"/>
            <a:ext cx="2068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latin typeface="Arial" panose="020B0604020202020204" pitchFamily="34" charset="0"/>
            </a:endParaRPr>
          </a:p>
        </p:txBody>
      </p:sp>
      <p:sp>
        <p:nvSpPr>
          <p:cNvPr id="106" name="PA_淘宝店chenying0907出品 116"/>
          <p:cNvSpPr>
            <a:spLocks noChangeArrowheads="1"/>
          </p:cNvSpPr>
          <p:nvPr>
            <p:custDataLst>
              <p:tags r:id="rId10"/>
            </p:custDataLst>
          </p:nvPr>
        </p:nvSpPr>
        <p:spPr bwMode="auto">
          <a:xfrm>
            <a:off x="5111750" y="31848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latin typeface="Arial" panose="020B0604020202020204" pitchFamily="34" charset="0"/>
            </a:endParaRPr>
          </a:p>
        </p:txBody>
      </p:sp>
      <p:sp>
        <p:nvSpPr>
          <p:cNvPr id="107" name="PA_淘宝店chenying0907出品 117"/>
          <p:cNvSpPr>
            <a:spLocks noChangeArrowheads="1"/>
          </p:cNvSpPr>
          <p:nvPr>
            <p:custDataLst>
              <p:tags r:id="rId11"/>
            </p:custDataLst>
          </p:nvPr>
        </p:nvSpPr>
        <p:spPr bwMode="auto">
          <a:xfrm>
            <a:off x="5111750" y="41500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latin typeface="Arial" panose="020B0604020202020204" pitchFamily="34" charset="0"/>
            </a:endParaRPr>
          </a:p>
        </p:txBody>
      </p:sp>
      <p:sp>
        <p:nvSpPr>
          <p:cNvPr id="108" name="PA_淘宝店chenying0907出品 118"/>
          <p:cNvSpPr>
            <a:spLocks noChangeArrowheads="1"/>
          </p:cNvSpPr>
          <p:nvPr>
            <p:custDataLst>
              <p:tags r:id="rId12"/>
            </p:custDataLst>
          </p:nvPr>
        </p:nvSpPr>
        <p:spPr bwMode="auto">
          <a:xfrm>
            <a:off x="5122863" y="517238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latin typeface="Arial" panose="020B0604020202020204" pitchFamily="34" charset="0"/>
            </a:endParaRPr>
          </a:p>
        </p:txBody>
      </p:sp>
      <p:sp>
        <p:nvSpPr>
          <p:cNvPr id="109" name="PA_淘宝店chenying0907出品 29"/>
          <p:cNvSpPr>
            <a:spLocks noChangeArrowheads="1"/>
          </p:cNvSpPr>
          <p:nvPr>
            <p:custDataLst>
              <p:tags r:id="rId13"/>
            </p:custDataLst>
          </p:nvPr>
        </p:nvSpPr>
        <p:spPr bwMode="auto">
          <a:xfrm>
            <a:off x="1731515" y="2191055"/>
            <a:ext cx="2524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dirty="0">
              <a:solidFill>
                <a:schemeClr val="bg1">
                  <a:lumMod val="50000"/>
                </a:schemeClr>
              </a:solidFill>
              <a:latin typeface="Arial" panose="020B0604020202020204" pitchFamily="34" charset="0"/>
            </a:endParaRPr>
          </a:p>
        </p:txBody>
      </p:sp>
      <p:sp>
        <p:nvSpPr>
          <p:cNvPr id="110" name="PA_淘宝店chenying0907出品 29"/>
          <p:cNvSpPr>
            <a:spLocks noChangeArrowheads="1"/>
          </p:cNvSpPr>
          <p:nvPr>
            <p:custDataLst>
              <p:tags r:id="rId14"/>
            </p:custDataLst>
          </p:nvPr>
        </p:nvSpPr>
        <p:spPr bwMode="auto">
          <a:xfrm>
            <a:off x="1731515" y="3168955"/>
            <a:ext cx="2524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solidFill>
                <a:schemeClr val="bg1">
                  <a:lumMod val="50000"/>
                </a:schemeClr>
              </a:solidFill>
              <a:latin typeface="Arial" panose="020B0604020202020204" pitchFamily="34" charset="0"/>
            </a:endParaRPr>
          </a:p>
        </p:txBody>
      </p:sp>
      <p:sp>
        <p:nvSpPr>
          <p:cNvPr id="111" name="PA_淘宝店chenying0907出品 29"/>
          <p:cNvSpPr>
            <a:spLocks noChangeArrowheads="1"/>
          </p:cNvSpPr>
          <p:nvPr>
            <p:custDataLst>
              <p:tags r:id="rId15"/>
            </p:custDataLst>
          </p:nvPr>
        </p:nvSpPr>
        <p:spPr bwMode="auto">
          <a:xfrm>
            <a:off x="1731515" y="4146855"/>
            <a:ext cx="2524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solidFill>
                <a:schemeClr val="bg1">
                  <a:lumMod val="50000"/>
                </a:schemeClr>
              </a:solidFill>
              <a:latin typeface="Arial" panose="020B0604020202020204" pitchFamily="34" charset="0"/>
            </a:endParaRPr>
          </a:p>
        </p:txBody>
      </p:sp>
      <p:sp>
        <p:nvSpPr>
          <p:cNvPr id="112" name="PA_淘宝店chenying0907出品 29"/>
          <p:cNvSpPr>
            <a:spLocks noChangeArrowheads="1"/>
          </p:cNvSpPr>
          <p:nvPr>
            <p:custDataLst>
              <p:tags r:id="rId16"/>
            </p:custDataLst>
          </p:nvPr>
        </p:nvSpPr>
        <p:spPr bwMode="auto">
          <a:xfrm>
            <a:off x="1731515" y="5124755"/>
            <a:ext cx="2524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80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26474227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0" presetClass="entr" presetSubtype="0" fill="hold" nodeType="withEffect">
                                  <p:stCondLst>
                                    <p:cond delay="20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par>
                                <p:cTn id="14" presetID="10" presetClass="entr" presetSubtype="0" fill="hold" nodeType="withEffect">
                                  <p:stCondLst>
                                    <p:cond delay="40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500"/>
                                        <p:tgtEl>
                                          <p:spTgt spid="73"/>
                                        </p:tgtEl>
                                      </p:cBhvr>
                                    </p:animEffect>
                                  </p:childTnLst>
                                </p:cTn>
                              </p:par>
                              <p:par>
                                <p:cTn id="17" presetID="10" presetClass="entr" presetSubtype="0" fill="hold" nodeType="withEffect">
                                  <p:stCondLst>
                                    <p:cond delay="60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500"/>
                                        <p:tgtEl>
                                          <p:spTgt spid="10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2"/>
                                        </p:tgtEl>
                                        <p:attrNameLst>
                                          <p:attrName>style.visibility</p:attrName>
                                        </p:attrNameLst>
                                      </p:cBhvr>
                                      <p:to>
                                        <p:strVal val="visible"/>
                                      </p:to>
                                    </p:set>
                                    <p:animEffect transition="in" filter="fade">
                                      <p:cBhvr>
                                        <p:cTn id="25" dur="500"/>
                                        <p:tgtEl>
                                          <p:spTgt spid="102"/>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500"/>
                                        <p:tgtEl>
                                          <p:spTgt spid="103"/>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105"/>
                                        </p:tgtEl>
                                        <p:attrNameLst>
                                          <p:attrName>style.visibility</p:attrName>
                                        </p:attrNameLst>
                                      </p:cBhvr>
                                      <p:to>
                                        <p:strVal val="visible"/>
                                      </p:to>
                                    </p:set>
                                    <p:animEffect transition="in" filter="fade">
                                      <p:cBhvr>
                                        <p:cTn id="34" dur="500"/>
                                        <p:tgtEl>
                                          <p:spTgt spid="105"/>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106"/>
                                        </p:tgtEl>
                                        <p:attrNameLst>
                                          <p:attrName>style.visibility</p:attrName>
                                        </p:attrNameLst>
                                      </p:cBhvr>
                                      <p:to>
                                        <p:strVal val="visible"/>
                                      </p:to>
                                    </p:set>
                                    <p:animEffect transition="in" filter="fade">
                                      <p:cBhvr>
                                        <p:cTn id="37" dur="500"/>
                                        <p:tgtEl>
                                          <p:spTgt spid="106"/>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108"/>
                                        </p:tgtEl>
                                        <p:attrNameLst>
                                          <p:attrName>style.visibility</p:attrName>
                                        </p:attrNameLst>
                                      </p:cBhvr>
                                      <p:to>
                                        <p:strVal val="visible"/>
                                      </p:to>
                                    </p:set>
                                    <p:animEffect transition="in" filter="fade">
                                      <p:cBhvr>
                                        <p:cTn id="43" dur="500"/>
                                        <p:tgtEl>
                                          <p:spTgt spid="108"/>
                                        </p:tgtEl>
                                      </p:cBhvr>
                                    </p:animEffect>
                                  </p:childTnLst>
                                </p:cTn>
                              </p:par>
                              <p:par>
                                <p:cTn id="44" presetID="10" presetClass="entr" presetSubtype="0" fill="hold" grpId="0" nodeType="withEffect">
                                  <p:stCondLst>
                                    <p:cond delay="400"/>
                                  </p:stCondLst>
                                  <p:childTnLst>
                                    <p:set>
                                      <p:cBhvr>
                                        <p:cTn id="45" dur="1" fill="hold">
                                          <p:stCondLst>
                                            <p:cond delay="0"/>
                                          </p:stCondLst>
                                        </p:cTn>
                                        <p:tgtEl>
                                          <p:spTgt spid="109"/>
                                        </p:tgtEl>
                                        <p:attrNameLst>
                                          <p:attrName>style.visibility</p:attrName>
                                        </p:attrNameLst>
                                      </p:cBhvr>
                                      <p:to>
                                        <p:strVal val="visible"/>
                                      </p:to>
                                    </p:set>
                                    <p:animEffect transition="in" filter="fade">
                                      <p:cBhvr>
                                        <p:cTn id="46" dur="500"/>
                                        <p:tgtEl>
                                          <p:spTgt spid="109"/>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10"/>
                                        </p:tgtEl>
                                        <p:attrNameLst>
                                          <p:attrName>style.visibility</p:attrName>
                                        </p:attrNameLst>
                                      </p:cBhvr>
                                      <p:to>
                                        <p:strVal val="visible"/>
                                      </p:to>
                                    </p:set>
                                    <p:animEffect transition="in" filter="fade">
                                      <p:cBhvr>
                                        <p:cTn id="49" dur="500"/>
                                        <p:tgtEl>
                                          <p:spTgt spid="110"/>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111"/>
                                        </p:tgtEl>
                                        <p:attrNameLst>
                                          <p:attrName>style.visibility</p:attrName>
                                        </p:attrNameLst>
                                      </p:cBhvr>
                                      <p:to>
                                        <p:strVal val="visible"/>
                                      </p:to>
                                    </p:set>
                                    <p:animEffect transition="in" filter="fade">
                                      <p:cBhvr>
                                        <p:cTn id="52" dur="500"/>
                                        <p:tgtEl>
                                          <p:spTgt spid="11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autoUpdateAnimBg="0"/>
      <p:bldP spid="102" grpId="0"/>
      <p:bldP spid="103" grpId="0"/>
      <p:bldP spid="104" grpId="0"/>
      <p:bldP spid="105" grpId="0"/>
      <p:bldP spid="106" grpId="0" animBg="1" autoUpdateAnimBg="0"/>
      <p:bldP spid="107" grpId="0" animBg="1" autoUpdateAnimBg="0"/>
      <p:bldP spid="108" grpId="0" animBg="1" autoUpdateAnimBg="0"/>
      <p:bldP spid="109" grpId="0"/>
      <p:bldP spid="110" grpId="0"/>
      <p:bldP spid="111" grpId="0"/>
      <p:bldP spid="1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216885"/>
            <a:ext cx="12190413" cy="832133"/>
            <a:chOff x="0" y="216885"/>
            <a:chExt cx="12190413" cy="832133"/>
          </a:xfrm>
        </p:grpSpPr>
        <p:grpSp>
          <p:nvGrpSpPr>
            <p:cNvPr id="29" name="组合 28"/>
            <p:cNvGrpSpPr/>
            <p:nvPr/>
          </p:nvGrpSpPr>
          <p:grpSpPr>
            <a:xfrm>
              <a:off x="0" y="1003299"/>
              <a:ext cx="12190413" cy="45719"/>
              <a:chOff x="0" y="-1"/>
              <a:chExt cx="9985800" cy="287760"/>
            </a:xfrm>
            <a:solidFill>
              <a:schemeClr val="accent3">
                <a:lumMod val="50000"/>
              </a:schemeClr>
            </a:solidFill>
          </p:grpSpPr>
          <p:sp>
            <p:nvSpPr>
              <p:cNvPr id="34"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5"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6"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7"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0"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1" name="组合 30"/>
            <p:cNvGrpSpPr/>
            <p:nvPr/>
          </p:nvGrpSpPr>
          <p:grpSpPr>
            <a:xfrm>
              <a:off x="431998" y="234951"/>
              <a:ext cx="504697" cy="573048"/>
              <a:chOff x="1861312" y="1612193"/>
              <a:chExt cx="1227511" cy="1393754"/>
            </a:xfrm>
          </p:grpSpPr>
          <p:sp>
            <p:nvSpPr>
              <p:cNvPr id="32"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3"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2" name="组合 1"/>
          <p:cNvGrpSpPr/>
          <p:nvPr/>
        </p:nvGrpSpPr>
        <p:grpSpPr>
          <a:xfrm>
            <a:off x="2657522" y="1724784"/>
            <a:ext cx="7063067" cy="4489836"/>
            <a:chOff x="3124309" y="1021768"/>
            <a:chExt cx="5541719" cy="3522749"/>
          </a:xfrm>
        </p:grpSpPr>
        <p:grpSp>
          <p:nvGrpSpPr>
            <p:cNvPr id="38" name="组 36"/>
            <p:cNvGrpSpPr/>
            <p:nvPr/>
          </p:nvGrpSpPr>
          <p:grpSpPr>
            <a:xfrm>
              <a:off x="3204609" y="1604467"/>
              <a:ext cx="1694956" cy="2940050"/>
              <a:chOff x="1809834" y="1609292"/>
              <a:chExt cx="1694956" cy="2940050"/>
            </a:xfrm>
          </p:grpSpPr>
          <p:sp>
            <p:nvSpPr>
              <p:cNvPr id="39" name="矩形 38"/>
              <p:cNvSpPr/>
              <p:nvPr/>
            </p:nvSpPr>
            <p:spPr>
              <a:xfrm rot="10800000">
                <a:off x="1809834" y="1609292"/>
                <a:ext cx="1694955" cy="114935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0" name="矩形 39"/>
              <p:cNvSpPr/>
              <p:nvPr/>
            </p:nvSpPr>
            <p:spPr>
              <a:xfrm rot="10800000">
                <a:off x="1918271" y="2923744"/>
                <a:ext cx="1479064" cy="1625598"/>
              </a:xfrm>
              <a:prstGeom prst="rect">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1" name="梯形 40"/>
              <p:cNvSpPr/>
              <p:nvPr/>
            </p:nvSpPr>
            <p:spPr>
              <a:xfrm rot="10800000">
                <a:off x="1809835" y="2758643"/>
                <a:ext cx="1694955" cy="165100"/>
              </a:xfrm>
              <a:prstGeom prst="trapezoid">
                <a:avLst>
                  <a:gd name="adj" fmla="val 67593"/>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2" name="TextBox 3"/>
              <p:cNvSpPr txBox="1"/>
              <p:nvPr/>
            </p:nvSpPr>
            <p:spPr>
              <a:xfrm>
                <a:off x="2133972" y="1891579"/>
                <a:ext cx="1046679" cy="724450"/>
              </a:xfrm>
              <a:prstGeom prst="rect">
                <a:avLst/>
              </a:prstGeom>
              <a:noFill/>
            </p:spPr>
            <p:txBody>
              <a:bodyPr wrap="none" rtlCol="0">
                <a:spAutoFit/>
              </a:bodyPr>
              <a:lstStyle/>
              <a:p>
                <a:pPr algn="ctr"/>
                <a:r>
                  <a:rPr lang="en-US" altLang="zh-CN" sz="5400" dirty="0" smtClean="0">
                    <a:solidFill>
                      <a:schemeClr val="bg1"/>
                    </a:solidFill>
                    <a:latin typeface="华文细黑" panose="02010600040101010101" pitchFamily="2" charset="-122"/>
                    <a:ea typeface="华文细黑" panose="02010600040101010101" pitchFamily="2" charset="-122"/>
                    <a:cs typeface="Microsoft Tai Le" pitchFamily="34" charset="0"/>
                  </a:rPr>
                  <a:t>$99</a:t>
                </a:r>
                <a:endParaRPr lang="zh-CN" altLang="en-US" sz="5400" dirty="0">
                  <a:solidFill>
                    <a:schemeClr val="bg1"/>
                  </a:solidFill>
                  <a:latin typeface="华文细黑" panose="02010600040101010101" pitchFamily="2" charset="-122"/>
                  <a:ea typeface="华文细黑" panose="02010600040101010101" pitchFamily="2" charset="-122"/>
                  <a:cs typeface="Microsoft Tai Le" pitchFamily="34" charset="0"/>
                </a:endParaRPr>
              </a:p>
            </p:txBody>
          </p:sp>
          <p:sp>
            <p:nvSpPr>
              <p:cNvPr id="43" name="TextBox 42"/>
              <p:cNvSpPr txBox="1"/>
              <p:nvPr/>
            </p:nvSpPr>
            <p:spPr>
              <a:xfrm>
                <a:off x="1994251" y="3239834"/>
                <a:ext cx="1403084" cy="951444"/>
              </a:xfrm>
              <a:prstGeom prst="rect">
                <a:avLst/>
              </a:prstGeom>
              <a:noFill/>
            </p:spPr>
            <p:txBody>
              <a:bodyPr wrap="square" rtlCol="0">
                <a:spAutoFit/>
              </a:bodyPr>
              <a:lstStyle/>
              <a:p>
                <a:pPr>
                  <a:lnSpc>
                    <a:spcPct val="130000"/>
                  </a:lnSpc>
                </a:pPr>
                <a:r>
                  <a:rPr lang="zh-CN" altLang="en-US" sz="1400" dirty="0">
                    <a:solidFill>
                      <a:schemeClr val="bg1"/>
                    </a:solidFill>
                    <a:latin typeface="Levenim MT" pitchFamily="2" charset="-79"/>
                    <a:cs typeface="Levenim MT" pitchFamily="2" charset="-79"/>
                  </a:rPr>
                  <a:t>标题数字等都可以通过点击和重新输入进行更改，建议正文</a:t>
                </a:r>
                <a:r>
                  <a:rPr lang="en-US" altLang="zh-CN" sz="1400" dirty="0">
                    <a:solidFill>
                      <a:schemeClr val="bg1"/>
                    </a:solidFill>
                    <a:latin typeface="Levenim MT" pitchFamily="2" charset="-79"/>
                    <a:cs typeface="Levenim MT" pitchFamily="2" charset="-79"/>
                  </a:rPr>
                  <a:t>10</a:t>
                </a:r>
                <a:r>
                  <a:rPr lang="zh-CN" altLang="en-US" sz="1400" dirty="0">
                    <a:solidFill>
                      <a:schemeClr val="bg1"/>
                    </a:solidFill>
                    <a:latin typeface="Levenim MT" pitchFamily="2" charset="-79"/>
                    <a:cs typeface="Levenim MT" pitchFamily="2" charset="-79"/>
                  </a:rPr>
                  <a:t>号字，</a:t>
                </a:r>
                <a:r>
                  <a:rPr lang="en-US" altLang="zh-CN" sz="1400" dirty="0">
                    <a:solidFill>
                      <a:schemeClr val="bg1"/>
                    </a:solidFill>
                    <a:latin typeface="Levenim MT" pitchFamily="2" charset="-79"/>
                    <a:cs typeface="Levenim MT" pitchFamily="2" charset="-79"/>
                  </a:rPr>
                  <a:t>1.3</a:t>
                </a:r>
                <a:r>
                  <a:rPr lang="zh-CN" altLang="en-US" sz="1400" dirty="0">
                    <a:solidFill>
                      <a:schemeClr val="bg1"/>
                    </a:solidFill>
                    <a:latin typeface="Levenim MT" pitchFamily="2" charset="-79"/>
                    <a:cs typeface="Levenim MT" pitchFamily="2" charset="-79"/>
                  </a:rPr>
                  <a:t>倍字间距。</a:t>
                </a:r>
              </a:p>
            </p:txBody>
          </p:sp>
        </p:grpSp>
        <p:grpSp>
          <p:nvGrpSpPr>
            <p:cNvPr id="44" name="组 38"/>
            <p:cNvGrpSpPr/>
            <p:nvPr/>
          </p:nvGrpSpPr>
          <p:grpSpPr>
            <a:xfrm>
              <a:off x="5076039" y="1604467"/>
              <a:ext cx="1694956" cy="2940050"/>
              <a:chOff x="4324434" y="1609292"/>
              <a:chExt cx="1694956" cy="2940050"/>
            </a:xfrm>
          </p:grpSpPr>
          <p:sp>
            <p:nvSpPr>
              <p:cNvPr id="45" name="矩形 44"/>
              <p:cNvSpPr/>
              <p:nvPr/>
            </p:nvSpPr>
            <p:spPr>
              <a:xfrm rot="10800000">
                <a:off x="4324434" y="1609292"/>
                <a:ext cx="1694955" cy="114935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6" name="矩形 45"/>
              <p:cNvSpPr/>
              <p:nvPr/>
            </p:nvSpPr>
            <p:spPr>
              <a:xfrm rot="10800000">
                <a:off x="4432871" y="2923744"/>
                <a:ext cx="1479064" cy="1625598"/>
              </a:xfrm>
              <a:prstGeom prst="rect">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7" name="梯形 46"/>
              <p:cNvSpPr/>
              <p:nvPr/>
            </p:nvSpPr>
            <p:spPr>
              <a:xfrm rot="10800000">
                <a:off x="4324435" y="2758643"/>
                <a:ext cx="1694955" cy="165100"/>
              </a:xfrm>
              <a:prstGeom prst="trapezoid">
                <a:avLst>
                  <a:gd name="adj" fmla="val 67593"/>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8" name="TextBox 3"/>
              <p:cNvSpPr txBox="1"/>
              <p:nvPr/>
            </p:nvSpPr>
            <p:spPr>
              <a:xfrm>
                <a:off x="4430356" y="1859683"/>
                <a:ext cx="1483109" cy="796895"/>
              </a:xfrm>
              <a:prstGeom prst="rect">
                <a:avLst/>
              </a:prstGeom>
              <a:noFill/>
            </p:spPr>
            <p:txBody>
              <a:bodyPr wrap="none" rtlCol="0">
                <a:spAutoFit/>
              </a:bodyPr>
              <a:lstStyle/>
              <a:p>
                <a:pPr algn="ctr"/>
                <a:r>
                  <a:rPr lang="en-US" altLang="zh-CN" sz="6000" dirty="0" smtClean="0">
                    <a:solidFill>
                      <a:schemeClr val="bg1"/>
                    </a:solidFill>
                    <a:latin typeface="华文细黑" panose="02010600040101010101" pitchFamily="2" charset="-122"/>
                    <a:ea typeface="华文细黑" panose="02010600040101010101" pitchFamily="2" charset="-122"/>
                    <a:cs typeface="Microsoft Tai Le" pitchFamily="34" charset="0"/>
                  </a:rPr>
                  <a:t>$199</a:t>
                </a:r>
                <a:endParaRPr lang="zh-CN" altLang="en-US" sz="6000" dirty="0">
                  <a:solidFill>
                    <a:schemeClr val="bg1"/>
                  </a:solidFill>
                  <a:latin typeface="华文细黑" panose="02010600040101010101" pitchFamily="2" charset="-122"/>
                  <a:ea typeface="华文细黑" panose="02010600040101010101" pitchFamily="2" charset="-122"/>
                  <a:cs typeface="Microsoft Tai Le" pitchFamily="34" charset="0"/>
                </a:endParaRPr>
              </a:p>
            </p:txBody>
          </p:sp>
          <p:sp>
            <p:nvSpPr>
              <p:cNvPr id="49" name="TextBox 17"/>
              <p:cNvSpPr txBox="1"/>
              <p:nvPr/>
            </p:nvSpPr>
            <p:spPr>
              <a:xfrm>
                <a:off x="4505281" y="3239834"/>
                <a:ext cx="1403084" cy="951444"/>
              </a:xfrm>
              <a:prstGeom prst="rect">
                <a:avLst/>
              </a:prstGeom>
              <a:noFill/>
            </p:spPr>
            <p:txBody>
              <a:bodyPr wrap="square" rtlCol="0">
                <a:spAutoFit/>
              </a:bodyPr>
              <a:lstStyle/>
              <a:p>
                <a:pPr>
                  <a:lnSpc>
                    <a:spcPct val="130000"/>
                  </a:lnSpc>
                </a:pPr>
                <a:r>
                  <a:rPr lang="zh-CN" altLang="en-US" sz="1400" dirty="0">
                    <a:solidFill>
                      <a:schemeClr val="bg1"/>
                    </a:solidFill>
                    <a:latin typeface="Levenim MT" pitchFamily="2" charset="-79"/>
                    <a:cs typeface="Levenim MT" pitchFamily="2" charset="-79"/>
                  </a:rPr>
                  <a:t>标题数字等都可以通过点击和重新输入进行更改，建议正文</a:t>
                </a:r>
                <a:r>
                  <a:rPr lang="en-US" altLang="zh-CN" sz="1400" dirty="0">
                    <a:solidFill>
                      <a:schemeClr val="bg1"/>
                    </a:solidFill>
                    <a:latin typeface="Levenim MT" pitchFamily="2" charset="-79"/>
                    <a:cs typeface="Levenim MT" pitchFamily="2" charset="-79"/>
                  </a:rPr>
                  <a:t>10</a:t>
                </a:r>
                <a:r>
                  <a:rPr lang="zh-CN" altLang="en-US" sz="1400" dirty="0">
                    <a:solidFill>
                      <a:schemeClr val="bg1"/>
                    </a:solidFill>
                    <a:latin typeface="Levenim MT" pitchFamily="2" charset="-79"/>
                    <a:cs typeface="Levenim MT" pitchFamily="2" charset="-79"/>
                  </a:rPr>
                  <a:t>号字，</a:t>
                </a:r>
                <a:r>
                  <a:rPr lang="en-US" altLang="zh-CN" sz="1400" dirty="0">
                    <a:solidFill>
                      <a:schemeClr val="bg1"/>
                    </a:solidFill>
                    <a:latin typeface="Levenim MT" pitchFamily="2" charset="-79"/>
                    <a:cs typeface="Levenim MT" pitchFamily="2" charset="-79"/>
                  </a:rPr>
                  <a:t>1.3</a:t>
                </a:r>
                <a:r>
                  <a:rPr lang="zh-CN" altLang="en-US" sz="1400" dirty="0">
                    <a:solidFill>
                      <a:schemeClr val="bg1"/>
                    </a:solidFill>
                    <a:latin typeface="Levenim MT" pitchFamily="2" charset="-79"/>
                    <a:cs typeface="Levenim MT" pitchFamily="2" charset="-79"/>
                  </a:rPr>
                  <a:t>倍字间距。</a:t>
                </a:r>
              </a:p>
            </p:txBody>
          </p:sp>
        </p:grpSp>
        <p:grpSp>
          <p:nvGrpSpPr>
            <p:cNvPr id="50" name="组 37"/>
            <p:cNvGrpSpPr/>
            <p:nvPr/>
          </p:nvGrpSpPr>
          <p:grpSpPr>
            <a:xfrm>
              <a:off x="6947469" y="1604467"/>
              <a:ext cx="1694956" cy="2940050"/>
              <a:chOff x="6947469" y="1609292"/>
              <a:chExt cx="1694956" cy="2940050"/>
            </a:xfrm>
          </p:grpSpPr>
          <p:sp>
            <p:nvSpPr>
              <p:cNvPr id="51" name="矩形 50"/>
              <p:cNvSpPr/>
              <p:nvPr/>
            </p:nvSpPr>
            <p:spPr>
              <a:xfrm rot="10800000">
                <a:off x="6947469" y="1609292"/>
                <a:ext cx="1694955" cy="114935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2" name="矩形 51"/>
              <p:cNvSpPr/>
              <p:nvPr/>
            </p:nvSpPr>
            <p:spPr>
              <a:xfrm rot="10800000">
                <a:off x="7055906" y="2923744"/>
                <a:ext cx="1479064" cy="1625598"/>
              </a:xfrm>
              <a:prstGeom prst="rect">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3" name="梯形 52"/>
              <p:cNvSpPr/>
              <p:nvPr/>
            </p:nvSpPr>
            <p:spPr>
              <a:xfrm rot="10800000">
                <a:off x="6947470" y="2758643"/>
                <a:ext cx="1694955" cy="165100"/>
              </a:xfrm>
              <a:prstGeom prst="trapezoid">
                <a:avLst>
                  <a:gd name="adj" fmla="val 67593"/>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4" name="TextBox 3"/>
              <p:cNvSpPr txBox="1"/>
              <p:nvPr/>
            </p:nvSpPr>
            <p:spPr>
              <a:xfrm>
                <a:off x="7121308" y="1891579"/>
                <a:ext cx="1347275" cy="724450"/>
              </a:xfrm>
              <a:prstGeom prst="rect">
                <a:avLst/>
              </a:prstGeom>
              <a:noFill/>
            </p:spPr>
            <p:txBody>
              <a:bodyPr wrap="none" rtlCol="0">
                <a:spAutoFit/>
              </a:bodyPr>
              <a:lstStyle/>
              <a:p>
                <a:pPr algn="ctr"/>
                <a:r>
                  <a:rPr lang="en-US" altLang="zh-CN" sz="5400" dirty="0" smtClean="0">
                    <a:solidFill>
                      <a:schemeClr val="bg1"/>
                    </a:solidFill>
                    <a:latin typeface="华文细黑" panose="02010600040101010101" pitchFamily="2" charset="-122"/>
                    <a:ea typeface="华文细黑" panose="02010600040101010101" pitchFamily="2" charset="-122"/>
                    <a:cs typeface="Microsoft Tai Le" pitchFamily="34" charset="0"/>
                  </a:rPr>
                  <a:t>$299</a:t>
                </a:r>
                <a:endParaRPr lang="zh-CN" altLang="en-US" sz="5400" dirty="0">
                  <a:solidFill>
                    <a:schemeClr val="bg1"/>
                  </a:solidFill>
                  <a:latin typeface="华文细黑" panose="02010600040101010101" pitchFamily="2" charset="-122"/>
                  <a:ea typeface="华文细黑" panose="02010600040101010101" pitchFamily="2" charset="-122"/>
                  <a:cs typeface="Microsoft Tai Le" pitchFamily="34" charset="0"/>
                </a:endParaRPr>
              </a:p>
            </p:txBody>
          </p:sp>
          <p:sp>
            <p:nvSpPr>
              <p:cNvPr id="55" name="TextBox 17"/>
              <p:cNvSpPr txBox="1"/>
              <p:nvPr/>
            </p:nvSpPr>
            <p:spPr>
              <a:xfrm>
                <a:off x="7137751" y="3241808"/>
                <a:ext cx="1403084" cy="951444"/>
              </a:xfrm>
              <a:prstGeom prst="rect">
                <a:avLst/>
              </a:prstGeom>
              <a:noFill/>
            </p:spPr>
            <p:txBody>
              <a:bodyPr wrap="square" rtlCol="0">
                <a:spAutoFit/>
              </a:bodyPr>
              <a:lstStyle/>
              <a:p>
                <a:pPr>
                  <a:lnSpc>
                    <a:spcPct val="130000"/>
                  </a:lnSpc>
                </a:pPr>
                <a:r>
                  <a:rPr lang="zh-CN" altLang="en-US" sz="1400" dirty="0">
                    <a:solidFill>
                      <a:schemeClr val="bg1"/>
                    </a:solidFill>
                    <a:latin typeface="Levenim MT" pitchFamily="2" charset="-79"/>
                    <a:cs typeface="Levenim MT" pitchFamily="2" charset="-79"/>
                  </a:rPr>
                  <a:t>标题数字等都可以通过点击和重新输入进行更改，建议正文</a:t>
                </a:r>
                <a:r>
                  <a:rPr lang="en-US" altLang="zh-CN" sz="1400" dirty="0">
                    <a:solidFill>
                      <a:schemeClr val="bg1"/>
                    </a:solidFill>
                    <a:latin typeface="Levenim MT" pitchFamily="2" charset="-79"/>
                    <a:cs typeface="Levenim MT" pitchFamily="2" charset="-79"/>
                  </a:rPr>
                  <a:t>10</a:t>
                </a:r>
                <a:r>
                  <a:rPr lang="zh-CN" altLang="en-US" sz="1400" dirty="0">
                    <a:solidFill>
                      <a:schemeClr val="bg1"/>
                    </a:solidFill>
                    <a:latin typeface="Levenim MT" pitchFamily="2" charset="-79"/>
                    <a:cs typeface="Levenim MT" pitchFamily="2" charset="-79"/>
                  </a:rPr>
                  <a:t>号字，</a:t>
                </a:r>
                <a:r>
                  <a:rPr lang="en-US" altLang="zh-CN" sz="1400" dirty="0">
                    <a:solidFill>
                      <a:schemeClr val="bg1"/>
                    </a:solidFill>
                    <a:latin typeface="Levenim MT" pitchFamily="2" charset="-79"/>
                    <a:cs typeface="Levenim MT" pitchFamily="2" charset="-79"/>
                  </a:rPr>
                  <a:t>1.3</a:t>
                </a:r>
                <a:r>
                  <a:rPr lang="zh-CN" altLang="en-US" sz="1400" dirty="0">
                    <a:solidFill>
                      <a:schemeClr val="bg1"/>
                    </a:solidFill>
                    <a:latin typeface="Levenim MT" pitchFamily="2" charset="-79"/>
                    <a:cs typeface="Levenim MT" pitchFamily="2" charset="-79"/>
                  </a:rPr>
                  <a:t>倍字间距。</a:t>
                </a:r>
              </a:p>
            </p:txBody>
          </p:sp>
        </p:grpSp>
        <p:sp>
          <p:nvSpPr>
            <p:cNvPr id="56" name="矩形 55"/>
            <p:cNvSpPr/>
            <p:nvPr/>
          </p:nvSpPr>
          <p:spPr>
            <a:xfrm>
              <a:off x="5012749" y="1021768"/>
              <a:ext cx="1764839" cy="313928"/>
            </a:xfrm>
            <a:prstGeom prst="rect">
              <a:avLst/>
            </a:prstGeom>
          </p:spPr>
          <p:txBody>
            <a:bodyPr wrap="none">
              <a:spAutoFit/>
            </a:bodyPr>
            <a:lstStyle/>
            <a:p>
              <a:r>
                <a:rPr lang="zh-CN" altLang="en-US" sz="2000" b="1" dirty="0">
                  <a:solidFill>
                    <a:schemeClr val="bg1">
                      <a:lumMod val="50000"/>
                    </a:schemeClr>
                  </a:solidFill>
                </a:rPr>
                <a:t>点击此处添加标题</a:t>
              </a:r>
            </a:p>
          </p:txBody>
        </p:sp>
        <p:sp>
          <p:nvSpPr>
            <p:cNvPr id="57" name="矩形 56"/>
            <p:cNvSpPr/>
            <p:nvPr/>
          </p:nvSpPr>
          <p:spPr>
            <a:xfrm>
              <a:off x="6901189" y="1021768"/>
              <a:ext cx="1764839" cy="313928"/>
            </a:xfrm>
            <a:prstGeom prst="rect">
              <a:avLst/>
            </a:prstGeom>
          </p:spPr>
          <p:txBody>
            <a:bodyPr wrap="none">
              <a:spAutoFit/>
            </a:bodyPr>
            <a:lstStyle/>
            <a:p>
              <a:r>
                <a:rPr lang="zh-CN" altLang="en-US" sz="2000" b="1" dirty="0">
                  <a:solidFill>
                    <a:schemeClr val="bg1">
                      <a:lumMod val="50000"/>
                    </a:schemeClr>
                  </a:solidFill>
                </a:rPr>
                <a:t>点击此处添加标题</a:t>
              </a:r>
            </a:p>
          </p:txBody>
        </p:sp>
        <p:sp>
          <p:nvSpPr>
            <p:cNvPr id="58" name="矩形 57"/>
            <p:cNvSpPr/>
            <p:nvPr/>
          </p:nvSpPr>
          <p:spPr>
            <a:xfrm>
              <a:off x="3124309" y="1021768"/>
              <a:ext cx="1764839" cy="313928"/>
            </a:xfrm>
            <a:prstGeom prst="rect">
              <a:avLst/>
            </a:prstGeom>
          </p:spPr>
          <p:txBody>
            <a:bodyPr wrap="none">
              <a:spAutoFit/>
            </a:bodyPr>
            <a:lstStyle/>
            <a:p>
              <a:r>
                <a:rPr lang="zh-CN" altLang="en-US" sz="2000" b="1" dirty="0">
                  <a:solidFill>
                    <a:schemeClr val="bg1">
                      <a:lumMod val="50000"/>
                    </a:schemeClr>
                  </a:solidFill>
                </a:rPr>
                <a:t>点击此处添加标题</a:t>
              </a:r>
            </a:p>
          </p:txBody>
        </p:sp>
      </p:grpSp>
    </p:spTree>
    <p:extLst>
      <p:ext uri="{BB962C8B-B14F-4D97-AF65-F5344CB8AC3E}">
        <p14:creationId xmlns:p14="http://schemas.microsoft.com/office/powerpoint/2010/main" val="30724577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0" y="216885"/>
            <a:ext cx="12190413" cy="832133"/>
            <a:chOff x="0" y="216885"/>
            <a:chExt cx="12190413" cy="832133"/>
          </a:xfrm>
        </p:grpSpPr>
        <p:grpSp>
          <p:nvGrpSpPr>
            <p:cNvPr id="96" name="组合 95"/>
            <p:cNvGrpSpPr/>
            <p:nvPr/>
          </p:nvGrpSpPr>
          <p:grpSpPr>
            <a:xfrm>
              <a:off x="0" y="1003299"/>
              <a:ext cx="12190413" cy="45719"/>
              <a:chOff x="0" y="-1"/>
              <a:chExt cx="9985800" cy="287760"/>
            </a:xfrm>
            <a:solidFill>
              <a:schemeClr val="accent3">
                <a:lumMod val="50000"/>
              </a:schemeClr>
            </a:solidFill>
          </p:grpSpPr>
          <p:sp>
            <p:nvSpPr>
              <p:cNvPr id="101"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02"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03"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104"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97"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98" name="组合 97"/>
            <p:cNvGrpSpPr/>
            <p:nvPr/>
          </p:nvGrpSpPr>
          <p:grpSpPr>
            <a:xfrm>
              <a:off x="431998" y="234951"/>
              <a:ext cx="504697" cy="573048"/>
              <a:chOff x="1861312" y="1612193"/>
              <a:chExt cx="1227511" cy="1393754"/>
            </a:xfrm>
          </p:grpSpPr>
          <p:sp>
            <p:nvSpPr>
              <p:cNvPr id="99"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100"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
        <p:nvSpPr>
          <p:cNvPr id="106" name="PA_对角圆角淘宝店chenying0907出品 3"/>
          <p:cNvSpPr/>
          <p:nvPr>
            <p:custDataLst>
              <p:tags r:id="rId1"/>
            </p:custDataLst>
          </p:nvPr>
        </p:nvSpPr>
        <p:spPr>
          <a:xfrm flipH="1">
            <a:off x="4263193" y="2195053"/>
            <a:ext cx="1630683" cy="1630683"/>
          </a:xfrm>
          <a:prstGeom prst="round2DiagRect">
            <a:avLst>
              <a:gd name="adj1" fmla="val 31271"/>
              <a:gd name="adj2" fmla="val 0"/>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anose="020B0503020204020204" pitchFamily="34" charset="-122"/>
              </a:rPr>
              <a:t>标题</a:t>
            </a:r>
          </a:p>
        </p:txBody>
      </p:sp>
      <p:sp>
        <p:nvSpPr>
          <p:cNvPr id="108" name="PA_对角圆角淘宝店chenying0907出品 5"/>
          <p:cNvSpPr/>
          <p:nvPr>
            <p:custDataLst>
              <p:tags r:id="rId2"/>
            </p:custDataLst>
          </p:nvPr>
        </p:nvSpPr>
        <p:spPr>
          <a:xfrm>
            <a:off x="6007530" y="2195053"/>
            <a:ext cx="1630683" cy="1630683"/>
          </a:xfrm>
          <a:prstGeom prst="round2DiagRect">
            <a:avLst>
              <a:gd name="adj1" fmla="val 31271"/>
              <a:gd name="adj2" fmla="val 0"/>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anose="020B0503020204020204" pitchFamily="34" charset="-122"/>
              </a:rPr>
              <a:t>标题</a:t>
            </a:r>
          </a:p>
        </p:txBody>
      </p:sp>
      <p:sp>
        <p:nvSpPr>
          <p:cNvPr id="111" name="PA_淘宝店chenying0907出品 8"/>
          <p:cNvSpPr/>
          <p:nvPr>
            <p:custDataLst>
              <p:tags r:id="rId3"/>
            </p:custDataLst>
          </p:nvPr>
        </p:nvSpPr>
        <p:spPr>
          <a:xfrm>
            <a:off x="6007530" y="3941861"/>
            <a:ext cx="1630683" cy="1630683"/>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anose="020B0503020204020204" pitchFamily="34" charset="-122"/>
              </a:rPr>
              <a:t>标题</a:t>
            </a:r>
          </a:p>
        </p:txBody>
      </p:sp>
      <p:sp>
        <p:nvSpPr>
          <p:cNvPr id="112" name="PA_淘宝店chenying0907出品 9"/>
          <p:cNvSpPr/>
          <p:nvPr>
            <p:custDataLst>
              <p:tags r:id="rId4"/>
            </p:custDataLst>
          </p:nvPr>
        </p:nvSpPr>
        <p:spPr>
          <a:xfrm>
            <a:off x="4263193" y="3941861"/>
            <a:ext cx="1630683" cy="1630683"/>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latin typeface="微软雅黑" panose="020B0503020204020204" pitchFamily="34" charset="-122"/>
              </a:rPr>
              <a:t>标题</a:t>
            </a:r>
          </a:p>
        </p:txBody>
      </p:sp>
      <p:sp>
        <p:nvSpPr>
          <p:cNvPr id="113" name="PA_淘宝店chenying0907出品 10"/>
          <p:cNvSpPr txBox="1"/>
          <p:nvPr>
            <p:custDataLst>
              <p:tags r:id="rId5"/>
            </p:custDataLst>
          </p:nvPr>
        </p:nvSpPr>
        <p:spPr>
          <a:xfrm>
            <a:off x="7812114" y="2454217"/>
            <a:ext cx="2434972" cy="830997"/>
          </a:xfrm>
          <a:prstGeom prst="rect">
            <a:avLst/>
          </a:prstGeom>
          <a:noFill/>
        </p:spPr>
        <p:txBody>
          <a:bodyPr wrap="square">
            <a:spAutoFit/>
          </a:bodyPr>
          <a:lstStyle/>
          <a:p>
            <a:pPr algn="r" eaLnBrk="1" fontAlgn="auto" hangingPunct="1">
              <a:spcBef>
                <a:spcPts val="0"/>
              </a:spcBef>
              <a:spcAft>
                <a:spcPts val="0"/>
              </a:spcAft>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此处输入小标题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p:txBody>
      </p:sp>
      <p:sp>
        <p:nvSpPr>
          <p:cNvPr id="114" name="PA_淘宝店chenying0907出品 11"/>
          <p:cNvSpPr txBox="1"/>
          <p:nvPr>
            <p:custDataLst>
              <p:tags r:id="rId6"/>
            </p:custDataLst>
          </p:nvPr>
        </p:nvSpPr>
        <p:spPr>
          <a:xfrm>
            <a:off x="7812114" y="4470334"/>
            <a:ext cx="2434972" cy="830997"/>
          </a:xfrm>
          <a:prstGeom prst="rect">
            <a:avLst/>
          </a:prstGeom>
          <a:noFill/>
        </p:spPr>
        <p:txBody>
          <a:bodyPr wrap="square">
            <a:spAutoFit/>
          </a:bodyPr>
          <a:lstStyle/>
          <a:p>
            <a:pPr algn="r" eaLnBrk="1" fontAlgn="auto" hangingPunct="1">
              <a:spcBef>
                <a:spcPts val="0"/>
              </a:spcBef>
              <a:spcAft>
                <a:spcPts val="0"/>
              </a:spcAft>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此处输入小标题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algn="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p:txBody>
      </p:sp>
      <p:sp>
        <p:nvSpPr>
          <p:cNvPr id="115" name="PA_淘宝店chenying0907出品 12"/>
          <p:cNvSpPr txBox="1"/>
          <p:nvPr>
            <p:custDataLst>
              <p:tags r:id="rId7"/>
            </p:custDataLst>
          </p:nvPr>
        </p:nvSpPr>
        <p:spPr>
          <a:xfrm>
            <a:off x="1651831" y="2447731"/>
            <a:ext cx="2655634" cy="830997"/>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此处输入小标题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p:txBody>
      </p:sp>
      <p:sp>
        <p:nvSpPr>
          <p:cNvPr id="116" name="PA_淘宝店chenying0907出品 13"/>
          <p:cNvSpPr txBox="1"/>
          <p:nvPr>
            <p:custDataLst>
              <p:tags r:id="rId8"/>
            </p:custDataLst>
          </p:nvPr>
        </p:nvSpPr>
        <p:spPr>
          <a:xfrm>
            <a:off x="1651831" y="4463848"/>
            <a:ext cx="2655634" cy="830997"/>
          </a:xfrm>
          <a:prstGeom prst="rect">
            <a:avLst/>
          </a:prstGeom>
          <a:noFill/>
        </p:spPr>
        <p:txBody>
          <a:bodyPr wrap="square">
            <a:spAutoFit/>
          </a:bodyPr>
          <a:lstStyle/>
          <a:p>
            <a:pPr eaLnBrk="1" fontAlgn="auto" hangingPunct="1">
              <a:spcBef>
                <a:spcPts val="0"/>
              </a:spcBef>
              <a:spcAft>
                <a:spcPts val="0"/>
              </a:spcAft>
              <a:defRPr/>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此处输入小标题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p:txBody>
      </p:sp>
    </p:spTree>
    <p:extLst>
      <p:ext uri="{BB962C8B-B14F-4D97-AF65-F5344CB8AC3E}">
        <p14:creationId xmlns:p14="http://schemas.microsoft.com/office/powerpoint/2010/main" val="130596261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500"/>
                                        <p:tgtEl>
                                          <p:spTgt spid="95"/>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06"/>
                                        </p:tgtEl>
                                        <p:attrNameLst>
                                          <p:attrName>style.visibility</p:attrName>
                                        </p:attrNameLst>
                                      </p:cBhvr>
                                      <p:to>
                                        <p:strVal val="visible"/>
                                      </p:to>
                                    </p:set>
                                    <p:animEffect transition="in" filter="fade">
                                      <p:cBhvr>
                                        <p:cTn id="10" dur="500"/>
                                        <p:tgtEl>
                                          <p:spTgt spid="10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08"/>
                                        </p:tgtEl>
                                        <p:attrNameLst>
                                          <p:attrName>style.visibility</p:attrName>
                                        </p:attrNameLst>
                                      </p:cBhvr>
                                      <p:to>
                                        <p:strVal val="visible"/>
                                      </p:to>
                                    </p:set>
                                    <p:animEffect transition="in" filter="fade">
                                      <p:cBhvr>
                                        <p:cTn id="13" dur="500"/>
                                        <p:tgtEl>
                                          <p:spTgt spid="108"/>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grpId="0" nodeType="withEffect">
                                  <p:stCondLst>
                                    <p:cond delay="140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500"/>
                                        <p:tgtEl>
                                          <p:spTgt spid="112"/>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113"/>
                                        </p:tgtEl>
                                        <p:attrNameLst>
                                          <p:attrName>style.visibility</p:attrName>
                                        </p:attrNameLst>
                                      </p:cBhvr>
                                      <p:to>
                                        <p:strVal val="visible"/>
                                      </p:to>
                                    </p:set>
                                    <p:animEffect transition="in" filter="fade">
                                      <p:cBhvr>
                                        <p:cTn id="22" dur="500"/>
                                        <p:tgtEl>
                                          <p:spTgt spid="11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childTnLst>
                                </p:cTn>
                              </p:par>
                              <p:par>
                                <p:cTn id="26" presetID="10" presetClass="entr" presetSubtype="0" fill="hold" grpId="0" nodeType="withEffect">
                                  <p:stCondLst>
                                    <p:cond delay="2000"/>
                                  </p:stCondLst>
                                  <p:childTnLst>
                                    <p:set>
                                      <p:cBhvr>
                                        <p:cTn id="27" dur="1" fill="hold">
                                          <p:stCondLst>
                                            <p:cond delay="0"/>
                                          </p:stCondLst>
                                        </p:cTn>
                                        <p:tgtEl>
                                          <p:spTgt spid="115"/>
                                        </p:tgtEl>
                                        <p:attrNameLst>
                                          <p:attrName>style.visibility</p:attrName>
                                        </p:attrNameLst>
                                      </p:cBhvr>
                                      <p:to>
                                        <p:strVal val="visible"/>
                                      </p:to>
                                    </p:set>
                                    <p:animEffect transition="in" filter="fade">
                                      <p:cBhvr>
                                        <p:cTn id="28" dur="500"/>
                                        <p:tgtEl>
                                          <p:spTgt spid="115"/>
                                        </p:tgtEl>
                                      </p:cBhvr>
                                    </p:animEffect>
                                  </p:childTnLst>
                                </p:cTn>
                              </p:par>
                              <p:par>
                                <p:cTn id="29" presetID="10" presetClass="entr" presetSubtype="0" fill="hold" grpId="0" nodeType="withEffect">
                                  <p:stCondLst>
                                    <p:cond delay="2200"/>
                                  </p:stCondLst>
                                  <p:childTnLst>
                                    <p:set>
                                      <p:cBhvr>
                                        <p:cTn id="30" dur="1" fill="hold">
                                          <p:stCondLst>
                                            <p:cond delay="0"/>
                                          </p:stCondLst>
                                        </p:cTn>
                                        <p:tgtEl>
                                          <p:spTgt spid="116"/>
                                        </p:tgtEl>
                                        <p:attrNameLst>
                                          <p:attrName>style.visibility</p:attrName>
                                        </p:attrNameLst>
                                      </p:cBhvr>
                                      <p:to>
                                        <p:strVal val="visible"/>
                                      </p:to>
                                    </p:set>
                                    <p:animEffect transition="in" filter="fade">
                                      <p:cBhvr>
                                        <p:cTn id="31"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8" grpId="0" animBg="1" autoUpdateAnimBg="0"/>
      <p:bldP spid="111" grpId="0" animBg="1"/>
      <p:bldP spid="112" grpId="0" animBg="1"/>
      <p:bldP spid="113" grpId="0"/>
      <p:bldP spid="114" grpId="0"/>
      <p:bldP spid="115" grpId="0"/>
      <p:bldP spid="1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30"/>
          <p:cNvGrpSpPr/>
          <p:nvPr/>
        </p:nvGrpSpPr>
        <p:grpSpPr>
          <a:xfrm>
            <a:off x="1375498" y="2351581"/>
            <a:ext cx="1920346" cy="3746376"/>
            <a:chOff x="838200" y="1428750"/>
            <a:chExt cx="1524000" cy="2973603"/>
          </a:xfrm>
        </p:grpSpPr>
        <p:sp>
          <p:nvSpPr>
            <p:cNvPr id="48" name="Rounded Rectangle 5"/>
            <p:cNvSpPr/>
            <p:nvPr/>
          </p:nvSpPr>
          <p:spPr>
            <a:xfrm>
              <a:off x="838200" y="1428750"/>
              <a:ext cx="1524000" cy="1524000"/>
            </a:xfrm>
            <a:prstGeom prst="roundRect">
              <a:avLst/>
            </a:prstGeom>
            <a:solidFill>
              <a:schemeClr val="accent3">
                <a:lumMod val="50000"/>
                <a:alpha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49" name="Rectangle 18"/>
            <p:cNvSpPr/>
            <p:nvPr/>
          </p:nvSpPr>
          <p:spPr>
            <a:xfrm>
              <a:off x="838200" y="3363032"/>
              <a:ext cx="1524000" cy="92830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标题相关并符合整体语言风格，语言描述尽量简洁生动。的</a:t>
              </a: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字数控制在</a:t>
              </a:r>
              <a:r>
                <a:rPr kumimoji="0" lang="en-US" altLang="zh-CN"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200</a:t>
              </a:r>
              <a:endParaRPr kumimoji="0" lang="ms-MY"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50" name="Rounded Rectangle 22"/>
            <p:cNvSpPr/>
            <p:nvPr/>
          </p:nvSpPr>
          <p:spPr>
            <a:xfrm>
              <a:off x="838200" y="4326153"/>
              <a:ext cx="1524000" cy="76200"/>
            </a:xfrm>
            <a:prstGeom prst="roundRect">
              <a:avLst/>
            </a:prstGeom>
            <a:solidFill>
              <a:schemeClr val="accent3">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grpSp>
      <p:grpSp>
        <p:nvGrpSpPr>
          <p:cNvPr id="51" name="Group 31"/>
          <p:cNvGrpSpPr/>
          <p:nvPr/>
        </p:nvGrpSpPr>
        <p:grpSpPr>
          <a:xfrm>
            <a:off x="3871948" y="2351581"/>
            <a:ext cx="1920346" cy="3731859"/>
            <a:chOff x="2819400" y="1428750"/>
            <a:chExt cx="1524000" cy="2962080"/>
          </a:xfrm>
        </p:grpSpPr>
        <p:sp>
          <p:nvSpPr>
            <p:cNvPr id="52" name="Rounded Rectangle 6"/>
            <p:cNvSpPr/>
            <p:nvPr/>
          </p:nvSpPr>
          <p:spPr>
            <a:xfrm>
              <a:off x="2819400" y="1428750"/>
              <a:ext cx="1524000" cy="1524000"/>
            </a:xfrm>
            <a:prstGeom prst="roundRect">
              <a:avLst/>
            </a:prstGeom>
            <a:solidFill>
              <a:schemeClr val="accent3">
                <a:lumMod val="50000"/>
                <a:alpha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53" name="Rectangle 19"/>
            <p:cNvSpPr/>
            <p:nvPr/>
          </p:nvSpPr>
          <p:spPr>
            <a:xfrm>
              <a:off x="2819400" y="3363031"/>
              <a:ext cx="1524000" cy="928306"/>
            </a:xfrm>
            <a:prstGeom prst="rect">
              <a:avLst/>
            </a:prstGeom>
          </p:spPr>
          <p:txBody>
            <a:bodyPr wrap="square">
              <a:spAutoFit/>
            </a:bodyPr>
            <a:lstStyle/>
            <a:p>
              <a:pPr lvl="0" algn="ctr">
                <a:defRPr/>
              </a:pPr>
              <a:r>
                <a:rPr lang="zh-CN" altLang="en-US" sz="14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50000"/>
                    </a:schemeClr>
                  </a:solidFill>
                  <a:latin typeface="微软雅黑" pitchFamily="34" charset="-122"/>
                  <a:ea typeface="微软雅黑" pitchFamily="34" charset="-122"/>
                </a:rPr>
                <a:t>200</a:t>
              </a:r>
              <a:endParaRPr lang="ms-MY" altLang="zh-CN" sz="1400" kern="0" dirty="0">
                <a:solidFill>
                  <a:schemeClr val="bg1">
                    <a:lumMod val="50000"/>
                  </a:schemeClr>
                </a:solidFill>
                <a:latin typeface="微软雅黑" pitchFamily="34" charset="-122"/>
                <a:ea typeface="微软雅黑" pitchFamily="34" charset="-122"/>
              </a:endParaRPr>
            </a:p>
          </p:txBody>
        </p:sp>
        <p:sp>
          <p:nvSpPr>
            <p:cNvPr id="54" name="Rounded Rectangle 23"/>
            <p:cNvSpPr/>
            <p:nvPr/>
          </p:nvSpPr>
          <p:spPr>
            <a:xfrm>
              <a:off x="2819400" y="4314630"/>
              <a:ext cx="1524000" cy="76200"/>
            </a:xfrm>
            <a:prstGeom prst="roundRect">
              <a:avLst/>
            </a:prstGeom>
            <a:solidFill>
              <a:schemeClr val="accent3">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grpSp>
      <p:grpSp>
        <p:nvGrpSpPr>
          <p:cNvPr id="55" name="Group 32"/>
          <p:cNvGrpSpPr/>
          <p:nvPr/>
        </p:nvGrpSpPr>
        <p:grpSpPr>
          <a:xfrm>
            <a:off x="6368397" y="2351581"/>
            <a:ext cx="1920346" cy="3746373"/>
            <a:chOff x="4800600" y="1428750"/>
            <a:chExt cx="1524000" cy="2973600"/>
          </a:xfrm>
          <a:solidFill>
            <a:srgbClr val="4DCEB8"/>
          </a:solidFill>
        </p:grpSpPr>
        <p:sp>
          <p:nvSpPr>
            <p:cNvPr id="56" name="Rounded Rectangle 7"/>
            <p:cNvSpPr/>
            <p:nvPr/>
          </p:nvSpPr>
          <p:spPr>
            <a:xfrm>
              <a:off x="4800600" y="1428750"/>
              <a:ext cx="1524000" cy="1524000"/>
            </a:xfrm>
            <a:prstGeom prst="roundRect">
              <a:avLst/>
            </a:prstGeom>
            <a:solidFill>
              <a:schemeClr val="accent3">
                <a:lumMod val="50000"/>
                <a:alpha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57" name="Rectangle 20"/>
            <p:cNvSpPr/>
            <p:nvPr/>
          </p:nvSpPr>
          <p:spPr>
            <a:xfrm>
              <a:off x="4800600" y="3351513"/>
              <a:ext cx="1524000" cy="928306"/>
            </a:xfrm>
            <a:prstGeom prst="rect">
              <a:avLst/>
            </a:prstGeom>
            <a:noFill/>
          </p:spPr>
          <p:txBody>
            <a:bodyPr wrap="square">
              <a:spAutoFit/>
            </a:bodyPr>
            <a:lstStyle/>
            <a:p>
              <a:pPr lvl="0" algn="ctr">
                <a:defRPr/>
              </a:pPr>
              <a:r>
                <a:rPr lang="zh-CN" altLang="en-US" sz="14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50000"/>
                    </a:schemeClr>
                  </a:solidFill>
                  <a:latin typeface="微软雅黑" pitchFamily="34" charset="-122"/>
                  <a:ea typeface="微软雅黑" pitchFamily="34" charset="-122"/>
                </a:rPr>
                <a:t>200</a:t>
              </a:r>
              <a:endParaRPr lang="ms-MY" altLang="zh-CN" sz="1400" kern="0" dirty="0">
                <a:solidFill>
                  <a:schemeClr val="bg1">
                    <a:lumMod val="50000"/>
                  </a:schemeClr>
                </a:solidFill>
                <a:latin typeface="微软雅黑" pitchFamily="34" charset="-122"/>
                <a:ea typeface="微软雅黑" pitchFamily="34" charset="-122"/>
              </a:endParaRPr>
            </a:p>
          </p:txBody>
        </p:sp>
        <p:sp>
          <p:nvSpPr>
            <p:cNvPr id="58" name="Rounded Rectangle 24"/>
            <p:cNvSpPr/>
            <p:nvPr/>
          </p:nvSpPr>
          <p:spPr>
            <a:xfrm>
              <a:off x="4800600" y="4326150"/>
              <a:ext cx="1524000" cy="76200"/>
            </a:xfrm>
            <a:prstGeom prst="roundRect">
              <a:avLst/>
            </a:prstGeom>
            <a:solidFill>
              <a:schemeClr val="accent3">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grpSp>
      <p:grpSp>
        <p:nvGrpSpPr>
          <p:cNvPr id="59" name="Group 33"/>
          <p:cNvGrpSpPr/>
          <p:nvPr/>
        </p:nvGrpSpPr>
        <p:grpSpPr>
          <a:xfrm>
            <a:off x="8864847" y="2351581"/>
            <a:ext cx="1920346" cy="3731859"/>
            <a:chOff x="6781800" y="1428750"/>
            <a:chExt cx="1524000" cy="2962080"/>
          </a:xfrm>
          <a:solidFill>
            <a:srgbClr val="B95F95"/>
          </a:solidFill>
        </p:grpSpPr>
        <p:sp>
          <p:nvSpPr>
            <p:cNvPr id="60" name="Rounded Rectangle 8"/>
            <p:cNvSpPr/>
            <p:nvPr/>
          </p:nvSpPr>
          <p:spPr>
            <a:xfrm>
              <a:off x="6781800" y="1428750"/>
              <a:ext cx="1524000" cy="1524000"/>
            </a:xfrm>
            <a:prstGeom prst="roundRect">
              <a:avLst/>
            </a:prstGeom>
            <a:solidFill>
              <a:schemeClr val="accent3">
                <a:lumMod val="50000"/>
                <a:alpha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61" name="Rectangle 21"/>
            <p:cNvSpPr/>
            <p:nvPr/>
          </p:nvSpPr>
          <p:spPr>
            <a:xfrm>
              <a:off x="6781800" y="3339991"/>
              <a:ext cx="1524000" cy="928306"/>
            </a:xfrm>
            <a:prstGeom prst="rect">
              <a:avLst/>
            </a:prstGeom>
            <a:noFill/>
          </p:spPr>
          <p:txBody>
            <a:bodyPr wrap="square">
              <a:spAutoFit/>
            </a:bodyPr>
            <a:lstStyle/>
            <a:p>
              <a:pPr lvl="0" algn="ctr">
                <a:defRPr/>
              </a:pPr>
              <a:r>
                <a:rPr lang="zh-CN" altLang="en-US" sz="14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50000"/>
                    </a:schemeClr>
                  </a:solidFill>
                  <a:latin typeface="微软雅黑" pitchFamily="34" charset="-122"/>
                  <a:ea typeface="微软雅黑" pitchFamily="34" charset="-122"/>
                </a:rPr>
                <a:t>200</a:t>
              </a:r>
              <a:endParaRPr lang="ms-MY" altLang="zh-CN" sz="1400" kern="0" dirty="0">
                <a:solidFill>
                  <a:schemeClr val="bg1">
                    <a:lumMod val="50000"/>
                  </a:schemeClr>
                </a:solidFill>
                <a:latin typeface="微软雅黑" pitchFamily="34" charset="-122"/>
                <a:ea typeface="微软雅黑" pitchFamily="34" charset="-122"/>
              </a:endParaRPr>
            </a:p>
          </p:txBody>
        </p:sp>
        <p:sp>
          <p:nvSpPr>
            <p:cNvPr id="62" name="Rounded Rectangle 25"/>
            <p:cNvSpPr/>
            <p:nvPr/>
          </p:nvSpPr>
          <p:spPr>
            <a:xfrm>
              <a:off x="6781800" y="4314630"/>
              <a:ext cx="1524000" cy="76200"/>
            </a:xfrm>
            <a:prstGeom prst="roundRect">
              <a:avLst/>
            </a:prstGeom>
            <a:solidFill>
              <a:schemeClr val="accent3">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grpSp>
      <p:sp>
        <p:nvSpPr>
          <p:cNvPr id="63" name="矩形 62"/>
          <p:cNvSpPr>
            <a:spLocks noChangeArrowheads="1"/>
          </p:cNvSpPr>
          <p:nvPr/>
        </p:nvSpPr>
        <p:spPr bwMode="auto">
          <a:xfrm>
            <a:off x="1719931"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smtClean="0">
                <a:solidFill>
                  <a:schemeClr val="bg1">
                    <a:lumMod val="50000"/>
                  </a:schemeClr>
                </a:solidFill>
                <a:latin typeface="微软雅黑" pitchFamily="34" charset="-122"/>
                <a:ea typeface="微软雅黑" pitchFamily="34" charset="-122"/>
                <a:cs typeface="+mj-cs"/>
              </a:rPr>
              <a:t>通用名</a:t>
            </a:r>
            <a:endParaRPr lang="en-US" altLang="zh-CN" b="1" cap="all" dirty="0">
              <a:solidFill>
                <a:schemeClr val="bg1">
                  <a:lumMod val="50000"/>
                </a:schemeClr>
              </a:solidFill>
              <a:latin typeface="微软雅黑" pitchFamily="34" charset="-122"/>
              <a:ea typeface="微软雅黑" pitchFamily="34" charset="-122"/>
              <a:cs typeface="+mj-cs"/>
            </a:endParaRPr>
          </a:p>
        </p:txBody>
      </p:sp>
      <p:sp>
        <p:nvSpPr>
          <p:cNvPr id="64" name="矩形 63"/>
          <p:cNvSpPr>
            <a:spLocks noChangeArrowheads="1"/>
          </p:cNvSpPr>
          <p:nvPr/>
        </p:nvSpPr>
        <p:spPr bwMode="auto">
          <a:xfrm>
            <a:off x="4317720"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sp>
        <p:nvSpPr>
          <p:cNvPr id="65" name="矩形 64"/>
          <p:cNvSpPr>
            <a:spLocks noChangeArrowheads="1"/>
          </p:cNvSpPr>
          <p:nvPr/>
        </p:nvSpPr>
        <p:spPr bwMode="auto">
          <a:xfrm>
            <a:off x="6842940"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sp>
        <p:nvSpPr>
          <p:cNvPr id="66" name="矩形 65"/>
          <p:cNvSpPr>
            <a:spLocks noChangeArrowheads="1"/>
          </p:cNvSpPr>
          <p:nvPr/>
        </p:nvSpPr>
        <p:spPr bwMode="auto">
          <a:xfrm>
            <a:off x="9326448"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grpSp>
        <p:nvGrpSpPr>
          <p:cNvPr id="32" name="组合 31"/>
          <p:cNvGrpSpPr/>
          <p:nvPr/>
        </p:nvGrpSpPr>
        <p:grpSpPr>
          <a:xfrm>
            <a:off x="0" y="216885"/>
            <a:ext cx="12190413" cy="832133"/>
            <a:chOff x="0" y="216885"/>
            <a:chExt cx="12190413" cy="832133"/>
          </a:xfrm>
        </p:grpSpPr>
        <p:grpSp>
          <p:nvGrpSpPr>
            <p:cNvPr id="33" name="组合 32"/>
            <p:cNvGrpSpPr/>
            <p:nvPr/>
          </p:nvGrpSpPr>
          <p:grpSpPr>
            <a:xfrm>
              <a:off x="0" y="1003299"/>
              <a:ext cx="12190413" cy="45719"/>
              <a:chOff x="0" y="-1"/>
              <a:chExt cx="9985800" cy="287760"/>
            </a:xfrm>
            <a:solidFill>
              <a:schemeClr val="accent3">
                <a:lumMod val="50000"/>
              </a:schemeClr>
            </a:solidFill>
          </p:grpSpPr>
          <p:sp>
            <p:nvSpPr>
              <p:cNvPr id="3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0"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1"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4"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5" name="组合 34"/>
            <p:cNvGrpSpPr/>
            <p:nvPr/>
          </p:nvGrpSpPr>
          <p:grpSpPr>
            <a:xfrm>
              <a:off x="431998" y="234951"/>
              <a:ext cx="504697" cy="573048"/>
              <a:chOff x="1861312" y="1612193"/>
              <a:chExt cx="1227511" cy="1393754"/>
            </a:xfrm>
          </p:grpSpPr>
          <p:sp>
            <p:nvSpPr>
              <p:cNvPr id="36"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7"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40199824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300" fill="hold"/>
                                        <p:tgtEl>
                                          <p:spTgt spid="47"/>
                                        </p:tgtEl>
                                        <p:attrNameLst>
                                          <p:attrName>ppt_x</p:attrName>
                                        </p:attrNameLst>
                                      </p:cBhvr>
                                      <p:tavLst>
                                        <p:tav tm="0">
                                          <p:val>
                                            <p:strVal val="#ppt_x"/>
                                          </p:val>
                                        </p:tav>
                                        <p:tav tm="100000">
                                          <p:val>
                                            <p:strVal val="#ppt_x"/>
                                          </p:val>
                                        </p:tav>
                                      </p:tavLst>
                                    </p:anim>
                                    <p:anim calcmode="lin" valueType="num">
                                      <p:cBhvr additive="base">
                                        <p:cTn id="8" dur="30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2" presetClass="entr" presetSubtype="4" decel="50000"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300" fill="hold"/>
                                        <p:tgtEl>
                                          <p:spTgt spid="51"/>
                                        </p:tgtEl>
                                        <p:attrNameLst>
                                          <p:attrName>ppt_x</p:attrName>
                                        </p:attrNameLst>
                                      </p:cBhvr>
                                      <p:tavLst>
                                        <p:tav tm="0">
                                          <p:val>
                                            <p:strVal val="#ppt_x"/>
                                          </p:val>
                                        </p:tav>
                                        <p:tav tm="100000">
                                          <p:val>
                                            <p:strVal val="#ppt_x"/>
                                          </p:val>
                                        </p:tav>
                                      </p:tavLst>
                                    </p:anim>
                                    <p:anim calcmode="lin" valueType="num">
                                      <p:cBhvr additive="base">
                                        <p:cTn id="13" dur="3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4" decel="5000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300" fill="hold"/>
                                        <p:tgtEl>
                                          <p:spTgt spid="55"/>
                                        </p:tgtEl>
                                        <p:attrNameLst>
                                          <p:attrName>ppt_x</p:attrName>
                                        </p:attrNameLst>
                                      </p:cBhvr>
                                      <p:tavLst>
                                        <p:tav tm="0">
                                          <p:val>
                                            <p:strVal val="#ppt_x"/>
                                          </p:val>
                                        </p:tav>
                                        <p:tav tm="100000">
                                          <p:val>
                                            <p:strVal val="#ppt_x"/>
                                          </p:val>
                                        </p:tav>
                                      </p:tavLst>
                                    </p:anim>
                                    <p:anim calcmode="lin" valueType="num">
                                      <p:cBhvr additive="base">
                                        <p:cTn id="18" dur="300" fill="hold"/>
                                        <p:tgtEl>
                                          <p:spTgt spid="55"/>
                                        </p:tgtEl>
                                        <p:attrNameLst>
                                          <p:attrName>ppt_y</p:attrName>
                                        </p:attrNameLst>
                                      </p:cBhvr>
                                      <p:tavLst>
                                        <p:tav tm="0">
                                          <p:val>
                                            <p:strVal val="1+#ppt_h/2"/>
                                          </p:val>
                                        </p:tav>
                                        <p:tav tm="100000">
                                          <p:val>
                                            <p:strVal val="#ppt_y"/>
                                          </p:val>
                                        </p:tav>
                                      </p:tavLst>
                                    </p:anim>
                                  </p:childTnLst>
                                </p:cTn>
                              </p:par>
                            </p:childTnLst>
                          </p:cTn>
                        </p:par>
                        <p:par>
                          <p:cTn id="19" fill="hold">
                            <p:stCondLst>
                              <p:cond delay="900"/>
                            </p:stCondLst>
                            <p:childTnLst>
                              <p:par>
                                <p:cTn id="20" presetID="2" presetClass="entr" presetSubtype="4" decel="50000"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300" fill="hold"/>
                                        <p:tgtEl>
                                          <p:spTgt spid="59"/>
                                        </p:tgtEl>
                                        <p:attrNameLst>
                                          <p:attrName>ppt_x</p:attrName>
                                        </p:attrNameLst>
                                      </p:cBhvr>
                                      <p:tavLst>
                                        <p:tav tm="0">
                                          <p:val>
                                            <p:strVal val="#ppt_x"/>
                                          </p:val>
                                        </p:tav>
                                        <p:tav tm="100000">
                                          <p:val>
                                            <p:strVal val="#ppt_x"/>
                                          </p:val>
                                        </p:tav>
                                      </p:tavLst>
                                    </p:anim>
                                    <p:anim calcmode="lin" valueType="num">
                                      <p:cBhvr additive="base">
                                        <p:cTn id="23" dur="300" fill="hold"/>
                                        <p:tgtEl>
                                          <p:spTgt spid="59"/>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p:tgtEl>
                                          <p:spTgt spid="63"/>
                                        </p:tgtEl>
                                        <p:attrNameLst>
                                          <p:attrName>ppt_y</p:attrName>
                                        </p:attrNameLst>
                                      </p:cBhvr>
                                      <p:tavLst>
                                        <p:tav tm="0">
                                          <p:val>
                                            <p:strVal val="#ppt_y+#ppt_h*1.125000"/>
                                          </p:val>
                                        </p:tav>
                                        <p:tav tm="100000">
                                          <p:val>
                                            <p:strVal val="#ppt_y"/>
                                          </p:val>
                                        </p:tav>
                                      </p:tavLst>
                                    </p:anim>
                                    <p:animEffect transition="in" filter="wipe(up)">
                                      <p:cBhvr>
                                        <p:cTn id="27" dur="500"/>
                                        <p:tgtEl>
                                          <p:spTgt spid="63"/>
                                        </p:tgtEl>
                                      </p:cBhvr>
                                    </p:animEffect>
                                  </p:childTnLst>
                                </p:cTn>
                              </p:par>
                              <p:par>
                                <p:cTn id="28" presetID="12" presetClass="entr" presetSubtype="4" fill="hold" grpId="0" nodeType="withEffect">
                                  <p:stCondLst>
                                    <p:cond delay="10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p:tgtEl>
                                          <p:spTgt spid="64"/>
                                        </p:tgtEl>
                                        <p:attrNameLst>
                                          <p:attrName>ppt_y</p:attrName>
                                        </p:attrNameLst>
                                      </p:cBhvr>
                                      <p:tavLst>
                                        <p:tav tm="0">
                                          <p:val>
                                            <p:strVal val="#ppt_y+#ppt_h*1.125000"/>
                                          </p:val>
                                        </p:tav>
                                        <p:tav tm="100000">
                                          <p:val>
                                            <p:strVal val="#ppt_y"/>
                                          </p:val>
                                        </p:tav>
                                      </p:tavLst>
                                    </p:anim>
                                    <p:animEffect transition="in" filter="wipe(up)">
                                      <p:cBhvr>
                                        <p:cTn id="31" dur="500"/>
                                        <p:tgtEl>
                                          <p:spTgt spid="64"/>
                                        </p:tgtEl>
                                      </p:cBhvr>
                                    </p:animEffect>
                                  </p:childTnLst>
                                </p:cTn>
                              </p:par>
                              <p:par>
                                <p:cTn id="32" presetID="12" presetClass="entr" presetSubtype="4" fill="hold" grpId="0" nodeType="withEffect">
                                  <p:stCondLst>
                                    <p:cond delay="20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p:tgtEl>
                                          <p:spTgt spid="65"/>
                                        </p:tgtEl>
                                        <p:attrNameLst>
                                          <p:attrName>ppt_y</p:attrName>
                                        </p:attrNameLst>
                                      </p:cBhvr>
                                      <p:tavLst>
                                        <p:tav tm="0">
                                          <p:val>
                                            <p:strVal val="#ppt_y+#ppt_h*1.125000"/>
                                          </p:val>
                                        </p:tav>
                                        <p:tav tm="100000">
                                          <p:val>
                                            <p:strVal val="#ppt_y"/>
                                          </p:val>
                                        </p:tav>
                                      </p:tavLst>
                                    </p:anim>
                                    <p:animEffect transition="in" filter="wipe(up)">
                                      <p:cBhvr>
                                        <p:cTn id="35" dur="500"/>
                                        <p:tgtEl>
                                          <p:spTgt spid="65"/>
                                        </p:tgtEl>
                                      </p:cBhvr>
                                    </p:animEffect>
                                  </p:childTnLst>
                                </p:cTn>
                              </p:par>
                              <p:par>
                                <p:cTn id="36" presetID="12" presetClass="entr" presetSubtype="4" fill="hold" grpId="0" nodeType="withEffect">
                                  <p:stCondLst>
                                    <p:cond delay="30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p:tgtEl>
                                          <p:spTgt spid="66"/>
                                        </p:tgtEl>
                                        <p:attrNameLst>
                                          <p:attrName>ppt_y</p:attrName>
                                        </p:attrNameLst>
                                      </p:cBhvr>
                                      <p:tavLst>
                                        <p:tav tm="0">
                                          <p:val>
                                            <p:strVal val="#ppt_y+#ppt_h*1.125000"/>
                                          </p:val>
                                        </p:tav>
                                        <p:tav tm="100000">
                                          <p:val>
                                            <p:strVal val="#ppt_y"/>
                                          </p:val>
                                        </p:tav>
                                      </p:tavLst>
                                    </p:anim>
                                    <p:animEffect transition="in" filter="wipe(up)">
                                      <p:cBhvr>
                                        <p:cTn id="39" dur="500"/>
                                        <p:tgtEl>
                                          <p:spTgt spid="66"/>
                                        </p:tgtEl>
                                      </p:cBhvr>
                                    </p:animEffect>
                                  </p:childTnLst>
                                </p:cTn>
                              </p:par>
                              <p:par>
                                <p:cTn id="40" presetID="22" presetClass="entr" presetSubtype="8"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五边形 15"/>
          <p:cNvSpPr/>
          <p:nvPr/>
        </p:nvSpPr>
        <p:spPr>
          <a:xfrm>
            <a:off x="-2" y="0"/>
            <a:ext cx="12190415" cy="6871622"/>
          </a:xfrm>
          <a:prstGeom prst="homePlate">
            <a:avLst>
              <a:gd name="adj" fmla="val 0"/>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7" name="矩形 16"/>
          <p:cNvSpPr/>
          <p:nvPr/>
        </p:nvSpPr>
        <p:spPr>
          <a:xfrm>
            <a:off x="5316845" y="1943840"/>
            <a:ext cx="1530058" cy="1107996"/>
          </a:xfrm>
          <a:prstGeom prst="rect">
            <a:avLst/>
          </a:prstGeom>
        </p:spPr>
        <p:txBody>
          <a:bodyPr wrap="square">
            <a:spAutoFit/>
          </a:bodyPr>
          <a:lstStyle/>
          <a:p>
            <a:pPr algn="ctr"/>
            <a:r>
              <a:rPr lang="en-US" altLang="zh-CN" sz="6600" b="1" dirty="0" smtClean="0">
                <a:solidFill>
                  <a:schemeClr val="bg1"/>
                </a:solidFill>
                <a:latin typeface="微软雅黑" pitchFamily="34" charset="-122"/>
                <a:ea typeface="微软雅黑" pitchFamily="34" charset="-122"/>
              </a:rPr>
              <a:t>02</a:t>
            </a:r>
            <a:endParaRPr lang="zh-CN" altLang="en-US" sz="6600" b="1" dirty="0">
              <a:solidFill>
                <a:schemeClr val="bg1"/>
              </a:solidFill>
              <a:latin typeface="微软雅黑" pitchFamily="34" charset="-122"/>
              <a:ea typeface="微软雅黑" pitchFamily="34" charset="-122"/>
            </a:endParaRPr>
          </a:p>
        </p:txBody>
      </p:sp>
      <p:sp>
        <p:nvSpPr>
          <p:cNvPr id="18" name="矩形 17"/>
          <p:cNvSpPr/>
          <p:nvPr/>
        </p:nvSpPr>
        <p:spPr>
          <a:xfrm>
            <a:off x="3667448" y="3263454"/>
            <a:ext cx="4828852" cy="584775"/>
          </a:xfrm>
          <a:prstGeom prst="rect">
            <a:avLst/>
          </a:prstGeom>
        </p:spPr>
        <p:txBody>
          <a:bodyPr wrap="square">
            <a:spAutoFit/>
          </a:bodyPr>
          <a:lstStyle/>
          <a:p>
            <a:pPr algn="ctr"/>
            <a:r>
              <a:rPr lang="en-US" altLang="zh-CN" sz="3200" b="1" dirty="0" smtClean="0">
                <a:solidFill>
                  <a:schemeClr val="bg1"/>
                </a:solidFill>
                <a:latin typeface="微软雅黑" pitchFamily="34" charset="-122"/>
                <a:ea typeface="微软雅黑" pitchFamily="34" charset="-122"/>
              </a:rPr>
              <a:t>PART</a:t>
            </a:r>
            <a:r>
              <a:rPr lang="zh-CN" altLang="en-US" sz="3200" b="1" dirty="0" smtClean="0">
                <a:solidFill>
                  <a:schemeClr val="bg1"/>
                </a:solidFill>
                <a:latin typeface="微软雅黑" pitchFamily="34" charset="-122"/>
                <a:ea typeface="微软雅黑" pitchFamily="34" charset="-122"/>
              </a:rPr>
              <a:t> </a:t>
            </a:r>
            <a:r>
              <a:rPr lang="en-US" altLang="zh-CN" sz="3200" b="1" dirty="0" smtClean="0">
                <a:solidFill>
                  <a:schemeClr val="bg1"/>
                </a:solidFill>
                <a:latin typeface="微软雅黑" pitchFamily="34" charset="-122"/>
                <a:ea typeface="微软雅黑" pitchFamily="34" charset="-122"/>
              </a:rPr>
              <a:t>ONE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TITLE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HERE</a:t>
            </a:r>
            <a:endParaRPr lang="zh-CN" altLang="en-US" sz="3200" dirty="0">
              <a:solidFill>
                <a:schemeClr val="bg1"/>
              </a:solidFill>
              <a:latin typeface="微软雅黑" pitchFamily="34" charset="-122"/>
              <a:ea typeface="微软雅黑" pitchFamily="34" charset="-122"/>
            </a:endParaRPr>
          </a:p>
        </p:txBody>
      </p:sp>
      <p:sp>
        <p:nvSpPr>
          <p:cNvPr id="19" name="矩形 18"/>
          <p:cNvSpPr/>
          <p:nvPr/>
        </p:nvSpPr>
        <p:spPr>
          <a:xfrm>
            <a:off x="4572777" y="3958645"/>
            <a:ext cx="3018194" cy="830997"/>
          </a:xfrm>
          <a:prstGeom prst="rect">
            <a:avLst/>
          </a:prstGeom>
        </p:spPr>
        <p:txBody>
          <a:bodyPr wrap="square">
            <a:spAutoFit/>
          </a:bodyPr>
          <a:lstStyle/>
          <a:p>
            <a:pPr algn="ctr"/>
            <a:r>
              <a:rPr lang="zh-CN" altLang="en-US" sz="4800" b="1" dirty="0" smtClean="0">
                <a:solidFill>
                  <a:schemeClr val="bg1"/>
                </a:solidFill>
                <a:latin typeface="微软雅黑" pitchFamily="34" charset="-122"/>
                <a:ea typeface="微软雅黑" pitchFamily="34" charset="-122"/>
              </a:rPr>
              <a:t>加入标题</a:t>
            </a:r>
            <a:endParaRPr lang="zh-CN" altLang="en-US" sz="48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82931373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anim calcmode="lin" valueType="num">
                                      <p:cBhvr>
                                        <p:cTn id="12" dur="500" fill="hold"/>
                                        <p:tgtEl>
                                          <p:spTgt spid="17"/>
                                        </p:tgtEl>
                                        <p:attrNameLst>
                                          <p:attrName>ppt_x</p:attrName>
                                        </p:attrNameLst>
                                      </p:cBhvr>
                                      <p:tavLst>
                                        <p:tav tm="0">
                                          <p:val>
                                            <p:strVal val="#ppt_x"/>
                                          </p:val>
                                        </p:tav>
                                        <p:tav tm="100000">
                                          <p:val>
                                            <p:strVal val="#ppt_x"/>
                                          </p:val>
                                        </p:tav>
                                      </p:tavLst>
                                    </p:anim>
                                    <p:anim calcmode="lin" valueType="num">
                                      <p:cBhvr>
                                        <p:cTn id="13" dur="5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0" y="216885"/>
            <a:ext cx="12190413" cy="832133"/>
            <a:chOff x="0" y="216885"/>
            <a:chExt cx="12190413" cy="832133"/>
          </a:xfrm>
        </p:grpSpPr>
        <p:grpSp>
          <p:nvGrpSpPr>
            <p:cNvPr id="28" name="组合 27"/>
            <p:cNvGrpSpPr/>
            <p:nvPr/>
          </p:nvGrpSpPr>
          <p:grpSpPr>
            <a:xfrm>
              <a:off x="0" y="1003299"/>
              <a:ext cx="12190413" cy="45719"/>
              <a:chOff x="0" y="-1"/>
              <a:chExt cx="9985800" cy="287760"/>
            </a:xfrm>
            <a:solidFill>
              <a:schemeClr val="accent3">
                <a:lumMod val="50000"/>
              </a:schemeClr>
            </a:solidFill>
          </p:grpSpPr>
          <p:sp>
            <p:nvSpPr>
              <p:cNvPr id="33"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4"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5"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61"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9"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0" name="组合 29"/>
            <p:cNvGrpSpPr/>
            <p:nvPr/>
          </p:nvGrpSpPr>
          <p:grpSpPr>
            <a:xfrm>
              <a:off x="431998" y="234951"/>
              <a:ext cx="504697" cy="573048"/>
              <a:chOff x="1861312" y="1612193"/>
              <a:chExt cx="1227511" cy="1393754"/>
            </a:xfrm>
          </p:grpSpPr>
          <p:sp>
            <p:nvSpPr>
              <p:cNvPr id="31"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2"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62" name="组合 61"/>
          <p:cNvGrpSpPr/>
          <p:nvPr/>
        </p:nvGrpSpPr>
        <p:grpSpPr>
          <a:xfrm>
            <a:off x="2486142" y="1463776"/>
            <a:ext cx="7315193" cy="5016619"/>
            <a:chOff x="3131134" y="772243"/>
            <a:chExt cx="5620580" cy="3854486"/>
          </a:xfrm>
        </p:grpSpPr>
        <p:grpSp>
          <p:nvGrpSpPr>
            <p:cNvPr id="63" name="组 24"/>
            <p:cNvGrpSpPr/>
            <p:nvPr/>
          </p:nvGrpSpPr>
          <p:grpSpPr>
            <a:xfrm>
              <a:off x="3200354" y="789228"/>
              <a:ext cx="1644650" cy="2794000"/>
              <a:chOff x="2797237" y="952670"/>
              <a:chExt cx="1644650" cy="2794000"/>
            </a:xfrm>
          </p:grpSpPr>
          <p:sp>
            <p:nvSpPr>
              <p:cNvPr id="80" name="矩形 79"/>
              <p:cNvSpPr/>
              <p:nvPr/>
            </p:nvSpPr>
            <p:spPr>
              <a:xfrm>
                <a:off x="2797237" y="952670"/>
                <a:ext cx="1644650" cy="2794000"/>
              </a:xfrm>
              <a:prstGeom prst="rect">
                <a:avLst/>
              </a:prstGeom>
              <a:solidFill>
                <a:schemeClr val="accent3">
                  <a:lumMod val="50000"/>
                  <a:alpha val="80000"/>
                </a:schemeClr>
              </a:solidFill>
              <a:ln>
                <a:no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1" name="组合 13"/>
              <p:cNvGrpSpPr/>
              <p:nvPr/>
            </p:nvGrpSpPr>
            <p:grpSpPr>
              <a:xfrm>
                <a:off x="2797237" y="952670"/>
                <a:ext cx="1644650" cy="1511300"/>
                <a:chOff x="1219200" y="1651000"/>
                <a:chExt cx="1644650" cy="1511300"/>
              </a:xfrm>
              <a:blipFill dpi="0" rotWithShape="1">
                <a:blip r:embed="rId3"/>
                <a:srcRect/>
                <a:stretch>
                  <a:fillRect l="-65000" t="-34000" r="-10000" b="-3000"/>
                </a:stretch>
              </a:blipFill>
            </p:grpSpPr>
            <p:sp>
              <p:nvSpPr>
                <p:cNvPr id="84" name="矩形 83"/>
                <p:cNvSpPr/>
                <p:nvPr/>
              </p:nvSpPr>
              <p:spPr>
                <a:xfrm>
                  <a:off x="1219200" y="1651000"/>
                  <a:ext cx="1644650" cy="1028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5" name="直角三角形 84"/>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82" name="TextBox 40"/>
              <p:cNvSpPr txBox="1"/>
              <p:nvPr/>
            </p:nvSpPr>
            <p:spPr>
              <a:xfrm>
                <a:off x="2886137" y="2413170"/>
                <a:ext cx="1206038" cy="354717"/>
              </a:xfrm>
              <a:prstGeom prst="rect">
                <a:avLst/>
              </a:prstGeom>
              <a:noFill/>
            </p:spPr>
            <p:txBody>
              <a:bodyPr wrap="none" rtlCol="0">
                <a:spAutoFit/>
              </a:bodyPr>
              <a:lstStyle/>
              <a:p>
                <a:r>
                  <a:rPr lang="en-US" altLang="zh-CN" sz="2400" b="1" dirty="0" smtClean="0">
                    <a:solidFill>
                      <a:schemeClr val="bg1"/>
                    </a:solidFill>
                    <a:latin typeface="Levenim MT" pitchFamily="2" charset="-79"/>
                    <a:cs typeface="Levenim MT" pitchFamily="2" charset="-79"/>
                  </a:rPr>
                  <a:t>TEXT HERE</a:t>
                </a:r>
                <a:endParaRPr lang="zh-CN" altLang="en-US" sz="2400" b="1" dirty="0">
                  <a:solidFill>
                    <a:schemeClr val="bg1"/>
                  </a:solidFill>
                  <a:latin typeface="Levenim MT" pitchFamily="2" charset="-79"/>
                  <a:cs typeface="Levenim MT" pitchFamily="2" charset="-79"/>
                </a:endParaRPr>
              </a:p>
            </p:txBody>
          </p:sp>
          <p:sp>
            <p:nvSpPr>
              <p:cNvPr id="83" name="文本框 6"/>
              <p:cNvSpPr txBox="1"/>
              <p:nvPr/>
            </p:nvSpPr>
            <p:spPr>
              <a:xfrm>
                <a:off x="2886137" y="2698262"/>
                <a:ext cx="1375095" cy="9012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标题数字等都可以通过点击</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和重新输入进行更改</a:t>
                </a: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，建议</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正文</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10</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号字，</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1.3</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倍字间距。</a:t>
                </a:r>
              </a:p>
            </p:txBody>
          </p:sp>
        </p:grpSp>
        <p:grpSp>
          <p:nvGrpSpPr>
            <p:cNvPr id="64" name="组 25"/>
            <p:cNvGrpSpPr/>
            <p:nvPr/>
          </p:nvGrpSpPr>
          <p:grpSpPr>
            <a:xfrm>
              <a:off x="5156264" y="772243"/>
              <a:ext cx="1644650" cy="2794000"/>
              <a:chOff x="5156264" y="952670"/>
              <a:chExt cx="1644650" cy="2794000"/>
            </a:xfrm>
          </p:grpSpPr>
          <p:sp>
            <p:nvSpPr>
              <p:cNvPr id="74" name="矩形 73"/>
              <p:cNvSpPr/>
              <p:nvPr/>
            </p:nvSpPr>
            <p:spPr>
              <a:xfrm>
                <a:off x="5156264" y="952670"/>
                <a:ext cx="1644650" cy="2794000"/>
              </a:xfrm>
              <a:prstGeom prst="rect">
                <a:avLst/>
              </a:prstGeom>
              <a:solidFill>
                <a:schemeClr val="accent3">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75" name="组合 67"/>
              <p:cNvGrpSpPr/>
              <p:nvPr/>
            </p:nvGrpSpPr>
            <p:grpSpPr>
              <a:xfrm>
                <a:off x="5156264" y="952670"/>
                <a:ext cx="1644650" cy="1511300"/>
                <a:chOff x="1219200" y="1651000"/>
                <a:chExt cx="1644650" cy="1511300"/>
              </a:xfrm>
              <a:blipFill dpi="0" rotWithShape="1">
                <a:blip r:embed="rId4"/>
                <a:srcRect/>
                <a:stretch>
                  <a:fillRect t="-48000" r="-108000" b="-8000"/>
                </a:stretch>
              </a:blipFill>
            </p:grpSpPr>
            <p:sp>
              <p:nvSpPr>
                <p:cNvPr id="78" name="矩形 77"/>
                <p:cNvSpPr/>
                <p:nvPr/>
              </p:nvSpPr>
              <p:spPr>
                <a:xfrm>
                  <a:off x="1219200" y="1651000"/>
                  <a:ext cx="1644650" cy="1028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9" name="直角三角形 78"/>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76" name="TextBox 40"/>
              <p:cNvSpPr txBox="1"/>
              <p:nvPr/>
            </p:nvSpPr>
            <p:spPr>
              <a:xfrm>
                <a:off x="5245164" y="2413170"/>
                <a:ext cx="1206038" cy="354717"/>
              </a:xfrm>
              <a:prstGeom prst="rect">
                <a:avLst/>
              </a:prstGeom>
              <a:noFill/>
            </p:spPr>
            <p:txBody>
              <a:bodyPr wrap="none" rtlCol="0">
                <a:spAutoFit/>
              </a:bodyPr>
              <a:lstStyle/>
              <a:p>
                <a:r>
                  <a:rPr lang="en-US" altLang="zh-CN" sz="2400" b="1" dirty="0" smtClean="0">
                    <a:solidFill>
                      <a:schemeClr val="bg1"/>
                    </a:solidFill>
                    <a:latin typeface="Levenim MT" pitchFamily="2" charset="-79"/>
                    <a:cs typeface="Levenim MT" pitchFamily="2" charset="-79"/>
                  </a:rPr>
                  <a:t>TEXT HERE</a:t>
                </a:r>
                <a:endParaRPr lang="zh-CN" altLang="en-US" sz="2400" b="1" dirty="0">
                  <a:solidFill>
                    <a:schemeClr val="bg1"/>
                  </a:solidFill>
                  <a:latin typeface="Levenim MT" pitchFamily="2" charset="-79"/>
                  <a:cs typeface="Levenim MT" pitchFamily="2" charset="-79"/>
                </a:endParaRPr>
              </a:p>
            </p:txBody>
          </p:sp>
          <p:sp>
            <p:nvSpPr>
              <p:cNvPr id="77" name="文本框 6"/>
              <p:cNvSpPr txBox="1"/>
              <p:nvPr/>
            </p:nvSpPr>
            <p:spPr>
              <a:xfrm>
                <a:off x="5245164" y="2698262"/>
                <a:ext cx="1375095" cy="9317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标题数字等都可以通过点击</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和重新输入进行更改</a:t>
                </a: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，建议</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正文</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10</a:t>
                </a: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号，</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1.3</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倍字间距。</a:t>
                </a:r>
              </a:p>
            </p:txBody>
          </p:sp>
        </p:grpSp>
        <p:grpSp>
          <p:nvGrpSpPr>
            <p:cNvPr id="65" name="组 26"/>
            <p:cNvGrpSpPr/>
            <p:nvPr/>
          </p:nvGrpSpPr>
          <p:grpSpPr>
            <a:xfrm>
              <a:off x="7107064" y="772243"/>
              <a:ext cx="1644650" cy="2857500"/>
              <a:chOff x="7515291" y="952670"/>
              <a:chExt cx="1644650" cy="2857500"/>
            </a:xfrm>
          </p:grpSpPr>
          <p:sp>
            <p:nvSpPr>
              <p:cNvPr id="68" name="矩形 67"/>
              <p:cNvSpPr/>
              <p:nvPr/>
            </p:nvSpPr>
            <p:spPr>
              <a:xfrm>
                <a:off x="7515291" y="1016170"/>
                <a:ext cx="1644650" cy="2794000"/>
              </a:xfrm>
              <a:prstGeom prst="rect">
                <a:avLst/>
              </a:prstGeom>
              <a:solidFill>
                <a:schemeClr val="accent3">
                  <a:lumMod val="50000"/>
                  <a:alpha val="80000"/>
                </a:schemeClr>
              </a:solidFill>
              <a:ln>
                <a:no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9" name="组合 73"/>
              <p:cNvGrpSpPr/>
              <p:nvPr/>
            </p:nvGrpSpPr>
            <p:grpSpPr>
              <a:xfrm>
                <a:off x="7515291" y="952670"/>
                <a:ext cx="1644650" cy="1511300"/>
                <a:chOff x="1219200" y="1651000"/>
                <a:chExt cx="1644650" cy="1511300"/>
              </a:xfrm>
              <a:blipFill dpi="0" rotWithShape="1">
                <a:blip r:embed="rId5"/>
                <a:srcRect/>
                <a:stretch>
                  <a:fillRect l="-3000" t="-47000" r="-38000" b="-7000"/>
                </a:stretch>
              </a:blipFill>
            </p:grpSpPr>
            <p:sp>
              <p:nvSpPr>
                <p:cNvPr id="72" name="矩形 71"/>
                <p:cNvSpPr/>
                <p:nvPr/>
              </p:nvSpPr>
              <p:spPr>
                <a:xfrm>
                  <a:off x="1219200" y="1651000"/>
                  <a:ext cx="1644650" cy="1028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3" name="直角三角形 72"/>
                <p:cNvSpPr/>
                <p:nvPr/>
              </p:nvSpPr>
              <p:spPr>
                <a:xfrm flipH="1" flipV="1">
                  <a:off x="1219200" y="2679700"/>
                  <a:ext cx="1644650" cy="4826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70" name="TextBox 40"/>
              <p:cNvSpPr txBox="1"/>
              <p:nvPr/>
            </p:nvSpPr>
            <p:spPr>
              <a:xfrm>
                <a:off x="7604191" y="2413170"/>
                <a:ext cx="1206038" cy="354717"/>
              </a:xfrm>
              <a:prstGeom prst="rect">
                <a:avLst/>
              </a:prstGeom>
              <a:noFill/>
            </p:spPr>
            <p:txBody>
              <a:bodyPr wrap="none" rtlCol="0">
                <a:spAutoFit/>
              </a:bodyPr>
              <a:lstStyle/>
              <a:p>
                <a:r>
                  <a:rPr lang="en-US" altLang="zh-CN" sz="2400" b="1" dirty="0" smtClean="0">
                    <a:solidFill>
                      <a:schemeClr val="bg1"/>
                    </a:solidFill>
                    <a:latin typeface="Levenim MT" pitchFamily="2" charset="-79"/>
                    <a:cs typeface="Levenim MT" pitchFamily="2" charset="-79"/>
                  </a:rPr>
                  <a:t>TEXT HERE</a:t>
                </a:r>
                <a:endParaRPr lang="zh-CN" altLang="en-US" sz="2400" b="1" dirty="0">
                  <a:solidFill>
                    <a:schemeClr val="bg1"/>
                  </a:solidFill>
                  <a:latin typeface="Levenim MT" pitchFamily="2" charset="-79"/>
                  <a:cs typeface="Levenim MT" pitchFamily="2" charset="-79"/>
                </a:endParaRPr>
              </a:p>
            </p:txBody>
          </p:sp>
          <p:sp>
            <p:nvSpPr>
              <p:cNvPr id="71" name="文本框 6"/>
              <p:cNvSpPr txBox="1"/>
              <p:nvPr/>
            </p:nvSpPr>
            <p:spPr>
              <a:xfrm>
                <a:off x="7604191" y="2698262"/>
                <a:ext cx="1375095" cy="9012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标题数字等都可以通过点击</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和重新输入进行更改</a:t>
                </a:r>
                <a:r>
                  <a:rPr kumimoji="0" lang="zh-CN" altLang="en-US" sz="1400" b="0" i="0" u="none" strike="noStrike" kern="1200" cap="none" spc="0" normalizeH="0" baseline="0" noProof="0" dirty="0" smtClean="0">
                    <a:ln>
                      <a:noFill/>
                    </a:ln>
                    <a:solidFill>
                      <a:schemeClr val="bg1"/>
                    </a:solidFill>
                    <a:effectLst/>
                    <a:uLnTx/>
                    <a:uFillTx/>
                    <a:latin typeface="+mj-ea"/>
                    <a:ea typeface="+mj-ea"/>
                    <a:cs typeface="+mn-cs"/>
                  </a:rPr>
                  <a:t>，建议</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正文</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10</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号字，</a:t>
                </a:r>
                <a:r>
                  <a:rPr kumimoji="0" lang="en-US" altLang="zh-CN" sz="1400" b="0" i="0" u="none" strike="noStrike" kern="1200" cap="none" spc="0" normalizeH="0" baseline="0" noProof="0" dirty="0">
                    <a:ln>
                      <a:noFill/>
                    </a:ln>
                    <a:solidFill>
                      <a:schemeClr val="bg1"/>
                    </a:solidFill>
                    <a:effectLst/>
                    <a:uLnTx/>
                    <a:uFillTx/>
                    <a:latin typeface="+mj-ea"/>
                    <a:ea typeface="+mj-ea"/>
                    <a:cs typeface="+mn-cs"/>
                  </a:rPr>
                  <a:t>1.3</a:t>
                </a:r>
                <a:r>
                  <a:rPr kumimoji="0" lang="zh-CN" altLang="en-US" sz="1400" b="0" i="0" u="none" strike="noStrike" kern="1200" cap="none" spc="0" normalizeH="0" baseline="0" noProof="0" dirty="0">
                    <a:ln>
                      <a:noFill/>
                    </a:ln>
                    <a:solidFill>
                      <a:schemeClr val="bg1"/>
                    </a:solidFill>
                    <a:effectLst/>
                    <a:uLnTx/>
                    <a:uFillTx/>
                    <a:latin typeface="+mj-ea"/>
                    <a:ea typeface="+mj-ea"/>
                    <a:cs typeface="+mn-cs"/>
                  </a:rPr>
                  <a:t>倍字间距。</a:t>
                </a:r>
              </a:p>
            </p:txBody>
          </p:sp>
        </p:grpSp>
        <p:sp>
          <p:nvSpPr>
            <p:cNvPr id="66" name="文本框 27"/>
            <p:cNvSpPr txBox="1"/>
            <p:nvPr/>
          </p:nvSpPr>
          <p:spPr>
            <a:xfrm>
              <a:off x="3131134" y="4145446"/>
              <a:ext cx="5620580" cy="481283"/>
            </a:xfrm>
            <a:prstGeom prst="rect">
              <a:avLst/>
            </a:prstGeom>
            <a:noFill/>
          </p:spPr>
          <p:txBody>
            <a:bodyPr wrap="square" rtlCol="0">
              <a:spAutoFit/>
            </a:bodyPr>
            <a:lstStyle/>
            <a:p>
              <a:pPr>
                <a:lnSpc>
                  <a:spcPct val="130000"/>
                </a:lnSpc>
              </a:pPr>
              <a:r>
                <a:rPr lang="zh-CN" altLang="en-US" sz="1400" dirty="0" smtClean="0">
                  <a:solidFill>
                    <a:schemeClr val="bg1">
                      <a:lumMod val="50000"/>
                    </a:schemeClr>
                  </a:solidFill>
                </a:rPr>
                <a:t>标题数字等都可以通过点击</a:t>
              </a:r>
              <a:r>
                <a:rPr lang="zh-CN" altLang="en-US" sz="1400" dirty="0">
                  <a:solidFill>
                    <a:schemeClr val="bg1">
                      <a:lumMod val="50000"/>
                    </a:schemeClr>
                  </a:solidFill>
                </a:rPr>
                <a:t>和重新输入进行更改，顶部“开始”面板中可以对字体、字号、颜色、行距等进行修改。建议正文</a:t>
              </a:r>
              <a:r>
                <a:rPr lang="en-US" altLang="zh-CN" sz="1400" dirty="0">
                  <a:solidFill>
                    <a:schemeClr val="bg1">
                      <a:lumMod val="50000"/>
                    </a:schemeClr>
                  </a:solidFill>
                </a:rPr>
                <a:t>10</a:t>
              </a:r>
              <a:r>
                <a:rPr lang="zh-CN" altLang="en-US" sz="1400" dirty="0">
                  <a:solidFill>
                    <a:schemeClr val="bg1">
                      <a:lumMod val="50000"/>
                    </a:schemeClr>
                  </a:solidFill>
                </a:rPr>
                <a:t>号字，</a:t>
              </a:r>
              <a:r>
                <a:rPr lang="en-US" altLang="zh-CN" sz="1400" dirty="0">
                  <a:solidFill>
                    <a:schemeClr val="bg1">
                      <a:lumMod val="50000"/>
                    </a:schemeClr>
                  </a:solidFill>
                </a:rPr>
                <a:t>1.3</a:t>
              </a:r>
              <a:r>
                <a:rPr lang="zh-CN" altLang="en-US" sz="1400" dirty="0">
                  <a:solidFill>
                    <a:schemeClr val="bg1">
                      <a:lumMod val="50000"/>
                    </a:schemeClr>
                  </a:solidFill>
                </a:rPr>
                <a:t>倍字间距。</a:t>
              </a:r>
              <a:endParaRPr kumimoji="1" lang="zh-CN" altLang="en-US" sz="1400" dirty="0">
                <a:solidFill>
                  <a:schemeClr val="bg1">
                    <a:lumMod val="50000"/>
                  </a:schemeClr>
                </a:solidFill>
              </a:endParaRPr>
            </a:p>
          </p:txBody>
        </p:sp>
        <p:sp>
          <p:nvSpPr>
            <p:cNvPr id="67" name="矩形 66"/>
            <p:cNvSpPr/>
            <p:nvPr/>
          </p:nvSpPr>
          <p:spPr>
            <a:xfrm>
              <a:off x="3131134" y="3839203"/>
              <a:ext cx="2043564" cy="354717"/>
            </a:xfrm>
            <a:prstGeom prst="rect">
              <a:avLst/>
            </a:prstGeom>
          </p:spPr>
          <p:txBody>
            <a:bodyPr wrap="none">
              <a:spAutoFit/>
            </a:bodyPr>
            <a:lstStyle/>
            <a:p>
              <a:r>
                <a:rPr lang="zh-CN" altLang="en-US" sz="2400" b="1" dirty="0">
                  <a:solidFill>
                    <a:schemeClr val="bg1">
                      <a:lumMod val="50000"/>
                    </a:schemeClr>
                  </a:solidFill>
                </a:rPr>
                <a:t>点击此处添加标题</a:t>
              </a:r>
            </a:p>
          </p:txBody>
        </p:sp>
      </p:grpSp>
    </p:spTree>
    <p:extLst>
      <p:ext uri="{BB962C8B-B14F-4D97-AF65-F5344CB8AC3E}">
        <p14:creationId xmlns:p14="http://schemas.microsoft.com/office/powerpoint/2010/main" val="36212564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0" y="216885"/>
            <a:ext cx="12190413" cy="832133"/>
            <a:chOff x="0" y="216885"/>
            <a:chExt cx="12190413" cy="832133"/>
          </a:xfrm>
        </p:grpSpPr>
        <p:grpSp>
          <p:nvGrpSpPr>
            <p:cNvPr id="28" name="组合 27"/>
            <p:cNvGrpSpPr/>
            <p:nvPr/>
          </p:nvGrpSpPr>
          <p:grpSpPr>
            <a:xfrm>
              <a:off x="0" y="1003299"/>
              <a:ext cx="12190413" cy="45719"/>
              <a:chOff x="0" y="-1"/>
              <a:chExt cx="9985800" cy="287760"/>
            </a:xfrm>
            <a:solidFill>
              <a:schemeClr val="accent3">
                <a:lumMod val="50000"/>
              </a:schemeClr>
            </a:solidFill>
          </p:grpSpPr>
          <p:sp>
            <p:nvSpPr>
              <p:cNvPr id="33"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4"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5"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6"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9"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0" name="组合 29"/>
            <p:cNvGrpSpPr/>
            <p:nvPr/>
          </p:nvGrpSpPr>
          <p:grpSpPr>
            <a:xfrm>
              <a:off x="431998" y="234951"/>
              <a:ext cx="504697" cy="573048"/>
              <a:chOff x="1861312" y="1612193"/>
              <a:chExt cx="1227511" cy="1393754"/>
            </a:xfrm>
          </p:grpSpPr>
          <p:sp>
            <p:nvSpPr>
              <p:cNvPr id="31"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2"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
        <p:nvSpPr>
          <p:cNvPr id="58" name="PA_等腰三角形 2"/>
          <p:cNvSpPr>
            <a:spLocks noChangeArrowheads="1"/>
          </p:cNvSpPr>
          <p:nvPr>
            <p:custDataLst>
              <p:tags r:id="rId1"/>
            </p:custDataLst>
          </p:nvPr>
        </p:nvSpPr>
        <p:spPr bwMode="auto">
          <a:xfrm rot="7485244">
            <a:off x="3024187" y="2221813"/>
            <a:ext cx="3813175" cy="5048250"/>
          </a:xfrm>
          <a:prstGeom prst="triangle">
            <a:avLst>
              <a:gd name="adj" fmla="val 50000"/>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59" name="PA_等腰三角形 3"/>
          <p:cNvSpPr>
            <a:spLocks noChangeArrowheads="1"/>
          </p:cNvSpPr>
          <p:nvPr>
            <p:custDataLst>
              <p:tags r:id="rId2"/>
            </p:custDataLst>
          </p:nvPr>
        </p:nvSpPr>
        <p:spPr bwMode="auto">
          <a:xfrm rot="10159904">
            <a:off x="5187950" y="1978925"/>
            <a:ext cx="2973388" cy="4200525"/>
          </a:xfrm>
          <a:prstGeom prst="triangle">
            <a:avLst>
              <a:gd name="adj" fmla="val 50000"/>
            </a:avLst>
          </a:prstGeom>
          <a:solidFill>
            <a:schemeClr val="accent3">
              <a:lumMod val="50000"/>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0" name="PA_等腰三角形 4"/>
          <p:cNvSpPr>
            <a:spLocks noChangeArrowheads="1"/>
          </p:cNvSpPr>
          <p:nvPr>
            <p:custDataLst>
              <p:tags r:id="rId3"/>
            </p:custDataLst>
          </p:nvPr>
        </p:nvSpPr>
        <p:spPr bwMode="auto">
          <a:xfrm rot="-8760452">
            <a:off x="6946900" y="2944125"/>
            <a:ext cx="2289175" cy="3471863"/>
          </a:xfrm>
          <a:prstGeom prst="triangle">
            <a:avLst>
              <a:gd name="adj" fmla="val 50000"/>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 name="PA_等腰三角形 5"/>
          <p:cNvSpPr>
            <a:spLocks noChangeArrowheads="1"/>
          </p:cNvSpPr>
          <p:nvPr>
            <p:custDataLst>
              <p:tags r:id="rId4"/>
            </p:custDataLst>
          </p:nvPr>
        </p:nvSpPr>
        <p:spPr bwMode="auto">
          <a:xfrm rot="-6010607">
            <a:off x="7788275" y="4596713"/>
            <a:ext cx="1284287" cy="2655888"/>
          </a:xfrm>
          <a:prstGeom prst="triangle">
            <a:avLst>
              <a:gd name="adj" fmla="val 50000"/>
            </a:avLst>
          </a:prstGeom>
          <a:solidFill>
            <a:schemeClr val="accent3">
              <a:lumMod val="50000"/>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2" name="PA_淘宝店chenying0907出品 44"/>
          <p:cNvSpPr>
            <a:spLocks noChangeArrowheads="1"/>
          </p:cNvSpPr>
          <p:nvPr>
            <p:custDataLst>
              <p:tags r:id="rId5"/>
            </p:custDataLst>
          </p:nvPr>
        </p:nvSpPr>
        <p:spPr bwMode="auto">
          <a:xfrm>
            <a:off x="1116013" y="2864750"/>
            <a:ext cx="1749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63" name="PA_淘宝店chenying0907出品 44"/>
          <p:cNvSpPr>
            <a:spLocks noChangeArrowheads="1"/>
          </p:cNvSpPr>
          <p:nvPr>
            <p:custDataLst>
              <p:tags r:id="rId6"/>
            </p:custDataLst>
          </p:nvPr>
        </p:nvSpPr>
        <p:spPr bwMode="auto">
          <a:xfrm>
            <a:off x="5281613" y="1437588"/>
            <a:ext cx="1749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64" name="PA_淘宝店chenying0907出品 44"/>
          <p:cNvSpPr>
            <a:spLocks noChangeArrowheads="1"/>
          </p:cNvSpPr>
          <p:nvPr>
            <p:custDataLst>
              <p:tags r:id="rId7"/>
            </p:custDataLst>
          </p:nvPr>
        </p:nvSpPr>
        <p:spPr bwMode="auto">
          <a:xfrm>
            <a:off x="8778875" y="2664725"/>
            <a:ext cx="1749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65" name="PA_淘宝店chenying0907出品 44"/>
          <p:cNvSpPr>
            <a:spLocks noChangeArrowheads="1"/>
          </p:cNvSpPr>
          <p:nvPr>
            <p:custDataLst>
              <p:tags r:id="rId8"/>
            </p:custDataLst>
          </p:nvPr>
        </p:nvSpPr>
        <p:spPr bwMode="auto">
          <a:xfrm>
            <a:off x="9972675" y="5523813"/>
            <a:ext cx="1749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66" name="PA_淘宝店chenying0907出品 10"/>
          <p:cNvSpPr>
            <a:spLocks noChangeArrowheads="1"/>
          </p:cNvSpPr>
          <p:nvPr>
            <p:custDataLst>
              <p:tags r:id="rId9"/>
            </p:custDataLst>
          </p:nvPr>
        </p:nvSpPr>
        <p:spPr bwMode="auto">
          <a:xfrm>
            <a:off x="2925763" y="3909325"/>
            <a:ext cx="24161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6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6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PA_淘宝店chenying0907出品 11"/>
          <p:cNvSpPr>
            <a:spLocks noChangeArrowheads="1"/>
          </p:cNvSpPr>
          <p:nvPr>
            <p:custDataLst>
              <p:tags r:id="rId10"/>
            </p:custDataLst>
          </p:nvPr>
        </p:nvSpPr>
        <p:spPr bwMode="auto">
          <a:xfrm>
            <a:off x="5595938" y="3215588"/>
            <a:ext cx="20081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4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PA_淘宝店chenying0907出品 12"/>
          <p:cNvSpPr>
            <a:spLocks noChangeArrowheads="1"/>
          </p:cNvSpPr>
          <p:nvPr>
            <p:custDataLst>
              <p:tags r:id="rId11"/>
            </p:custDataLst>
          </p:nvPr>
        </p:nvSpPr>
        <p:spPr bwMode="auto">
          <a:xfrm>
            <a:off x="7732713" y="3998225"/>
            <a:ext cx="1482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endParaRPr lang="zh-CN" altLang="en-US" sz="3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PA_淘宝店chenying0907出品 13"/>
          <p:cNvSpPr>
            <a:spLocks noChangeArrowheads="1"/>
          </p:cNvSpPr>
          <p:nvPr>
            <p:custDataLst>
              <p:tags r:id="rId12"/>
            </p:custDataLst>
          </p:nvPr>
        </p:nvSpPr>
        <p:spPr bwMode="auto">
          <a:xfrm>
            <a:off x="8261350" y="5595250"/>
            <a:ext cx="167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40129309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barn(inVertical)">
                                      <p:cBhvr>
                                        <p:cTn id="10" dur="500"/>
                                        <p:tgtEl>
                                          <p:spTgt spid="58"/>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autoUpdateAnimBg="0"/>
      <p:bldP spid="61" grpId="0" animBg="1" autoUpdateAnimBg="0"/>
      <p:bldP spid="62" grpId="0"/>
      <p:bldP spid="63" grpId="0"/>
      <p:bldP spid="64" grpId="0"/>
      <p:bldP spid="65" grpId="0"/>
      <p:bldP spid="66" grpId="0"/>
      <p:bldP spid="67" grpId="0" animBg="1" autoUpdateAnimBg="0"/>
      <p:bldP spid="68" grpId="0" animBg="1" autoUpdateAnimBg="0"/>
      <p:bldP spid="69"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0" y="216885"/>
            <a:ext cx="12190413" cy="832133"/>
            <a:chOff x="0" y="216885"/>
            <a:chExt cx="12190413" cy="832133"/>
          </a:xfrm>
        </p:grpSpPr>
        <p:grpSp>
          <p:nvGrpSpPr>
            <p:cNvPr id="33" name="组合 32"/>
            <p:cNvGrpSpPr/>
            <p:nvPr/>
          </p:nvGrpSpPr>
          <p:grpSpPr>
            <a:xfrm>
              <a:off x="0" y="1003299"/>
              <a:ext cx="12190413" cy="45719"/>
              <a:chOff x="0" y="-1"/>
              <a:chExt cx="9985800" cy="287760"/>
            </a:xfrm>
            <a:solidFill>
              <a:schemeClr val="accent3">
                <a:lumMod val="50000"/>
              </a:schemeClr>
            </a:solidFill>
          </p:grpSpPr>
          <p:sp>
            <p:nvSpPr>
              <p:cNvPr id="38"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9"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0"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1"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4"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5" name="组合 34"/>
            <p:cNvGrpSpPr/>
            <p:nvPr/>
          </p:nvGrpSpPr>
          <p:grpSpPr>
            <a:xfrm>
              <a:off x="431998" y="234951"/>
              <a:ext cx="504697" cy="573048"/>
              <a:chOff x="1861312" y="1612193"/>
              <a:chExt cx="1227511" cy="1393754"/>
            </a:xfrm>
          </p:grpSpPr>
          <p:sp>
            <p:nvSpPr>
              <p:cNvPr id="36"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7"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aphicFrame>
        <p:nvGraphicFramePr>
          <p:cNvPr id="52" name="表格 51"/>
          <p:cNvGraphicFramePr>
            <a:graphicFrameLocks noGrp="1"/>
          </p:cNvGraphicFramePr>
          <p:nvPr>
            <p:extLst>
              <p:ext uri="{D42A27DB-BD31-4B8C-83A1-F6EECF244321}">
                <p14:modId xmlns:p14="http://schemas.microsoft.com/office/powerpoint/2010/main" val="2512187955"/>
              </p:ext>
            </p:extLst>
          </p:nvPr>
        </p:nvGraphicFramePr>
        <p:xfrm>
          <a:off x="798309" y="1966148"/>
          <a:ext cx="2602634" cy="4266430"/>
        </p:xfrm>
        <a:graphic>
          <a:graphicData uri="http://schemas.openxmlformats.org/drawingml/2006/table">
            <a:tbl>
              <a:tblPr firstRow="1" bandRow="1">
                <a:tableStyleId>{073A0DAA-6AF3-43AB-8588-CEC1D06C72B9}</a:tableStyleId>
              </a:tblPr>
              <a:tblGrid>
                <a:gridCol w="2602634">
                  <a:extLst>
                    <a:ext uri="{9D8B030D-6E8A-4147-A177-3AD203B41FA5}">
                      <a16:colId xmlns:a16="http://schemas.microsoft.com/office/drawing/2014/main" xmlns="" val="20000"/>
                    </a:ext>
                  </a:extLst>
                </a:gridCol>
              </a:tblGrid>
              <a:tr h="853286">
                <a:tc>
                  <a:txBody>
                    <a:bodyPr/>
                    <a:lstStyle/>
                    <a:p>
                      <a:pPr algn="ctr"/>
                      <a:r>
                        <a:rPr lang="en-US" altLang="zh-CN" sz="3300" dirty="0" smtClean="0">
                          <a:solidFill>
                            <a:schemeClr val="bg1"/>
                          </a:solidFill>
                        </a:rPr>
                        <a:t>TITLE</a:t>
                      </a:r>
                      <a:r>
                        <a:rPr lang="zh-CN" altLang="en-US" sz="3300" dirty="0" smtClean="0">
                          <a:solidFill>
                            <a:schemeClr val="bg1"/>
                          </a:solidFill>
                        </a:rPr>
                        <a:t> </a:t>
                      </a:r>
                      <a:r>
                        <a:rPr lang="en-US" altLang="zh-CN" sz="3300" dirty="0" smtClean="0">
                          <a:solidFill>
                            <a:schemeClr val="bg1"/>
                          </a:solidFill>
                        </a:rPr>
                        <a:t>HERE</a:t>
                      </a:r>
                      <a:endParaRPr lang="zh-CN" altLang="en-US" sz="33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0"/>
                  </a:ext>
                </a:extLst>
              </a:tr>
              <a:tr h="853286">
                <a:tc>
                  <a:txBody>
                    <a:bodyPr/>
                    <a:lstStyle/>
                    <a:p>
                      <a:pPr algn="ctr"/>
                      <a:r>
                        <a:rPr lang="zh-CN" altLang="en-US" sz="1400" dirty="0" smtClean="0">
                          <a:solidFill>
                            <a:schemeClr val="bg1"/>
                          </a:solidFill>
                        </a:rPr>
                        <a:t>点击此处添加文本</a:t>
                      </a: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1"/>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2"/>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3"/>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4"/>
                  </a:ext>
                </a:extLst>
              </a:tr>
            </a:tbl>
          </a:graphicData>
        </a:graphic>
      </p:graphicFrame>
      <p:graphicFrame>
        <p:nvGraphicFramePr>
          <p:cNvPr id="53" name="表格 52"/>
          <p:cNvGraphicFramePr>
            <a:graphicFrameLocks noGrp="1"/>
          </p:cNvGraphicFramePr>
          <p:nvPr>
            <p:extLst>
              <p:ext uri="{D42A27DB-BD31-4B8C-83A1-F6EECF244321}">
                <p14:modId xmlns:p14="http://schemas.microsoft.com/office/powerpoint/2010/main" val="3383300729"/>
              </p:ext>
            </p:extLst>
          </p:nvPr>
        </p:nvGraphicFramePr>
        <p:xfrm>
          <a:off x="3529832" y="1966148"/>
          <a:ext cx="2602634" cy="4266430"/>
        </p:xfrm>
        <a:graphic>
          <a:graphicData uri="http://schemas.openxmlformats.org/drawingml/2006/table">
            <a:tbl>
              <a:tblPr firstRow="1" bandRow="1">
                <a:tableStyleId>{073A0DAA-6AF3-43AB-8588-CEC1D06C72B9}</a:tableStyleId>
              </a:tblPr>
              <a:tblGrid>
                <a:gridCol w="2602634">
                  <a:extLst>
                    <a:ext uri="{9D8B030D-6E8A-4147-A177-3AD203B41FA5}">
                      <a16:colId xmlns:a16="http://schemas.microsoft.com/office/drawing/2014/main" xmlns="" val="20000"/>
                    </a:ext>
                  </a:extLst>
                </a:gridCol>
              </a:tblGrid>
              <a:tr h="853286">
                <a:tc>
                  <a:txBody>
                    <a:bodyPr/>
                    <a:lstStyle/>
                    <a:p>
                      <a:pPr algn="ctr"/>
                      <a:r>
                        <a:rPr lang="en-US" altLang="zh-CN" sz="3300" dirty="0" smtClean="0">
                          <a:solidFill>
                            <a:schemeClr val="bg1"/>
                          </a:solidFill>
                        </a:rPr>
                        <a:t>TITLE</a:t>
                      </a:r>
                      <a:r>
                        <a:rPr lang="zh-CN" altLang="en-US" sz="3300" dirty="0" smtClean="0">
                          <a:solidFill>
                            <a:schemeClr val="bg1"/>
                          </a:solidFill>
                        </a:rPr>
                        <a:t> </a:t>
                      </a:r>
                      <a:r>
                        <a:rPr lang="en-US" altLang="zh-CN" sz="3300" dirty="0" smtClean="0">
                          <a:solidFill>
                            <a:schemeClr val="bg1"/>
                          </a:solidFill>
                        </a:rPr>
                        <a:t>HERE</a:t>
                      </a:r>
                      <a:endParaRPr lang="zh-CN" altLang="en-US" sz="33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0"/>
                  </a:ext>
                </a:extLst>
              </a:tr>
              <a:tr h="853286">
                <a:tc>
                  <a:txBody>
                    <a:bodyPr/>
                    <a:lstStyle/>
                    <a:p>
                      <a:pPr algn="ctr"/>
                      <a:r>
                        <a:rPr lang="zh-CN" altLang="en-US" sz="1400" dirty="0" smtClean="0">
                          <a:solidFill>
                            <a:schemeClr val="bg1"/>
                          </a:solidFill>
                        </a:rPr>
                        <a:t>点击此处添加文本</a:t>
                      </a: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1"/>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2"/>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3"/>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4"/>
                  </a:ext>
                </a:extLst>
              </a:tr>
            </a:tbl>
          </a:graphicData>
        </a:graphic>
      </p:graphicFrame>
      <p:graphicFrame>
        <p:nvGraphicFramePr>
          <p:cNvPr id="54" name="表格 53"/>
          <p:cNvGraphicFramePr>
            <a:graphicFrameLocks noGrp="1"/>
          </p:cNvGraphicFramePr>
          <p:nvPr>
            <p:extLst>
              <p:ext uri="{D42A27DB-BD31-4B8C-83A1-F6EECF244321}">
                <p14:modId xmlns:p14="http://schemas.microsoft.com/office/powerpoint/2010/main" val="677144525"/>
              </p:ext>
            </p:extLst>
          </p:nvPr>
        </p:nvGraphicFramePr>
        <p:xfrm>
          <a:off x="6246841" y="1959807"/>
          <a:ext cx="2602634" cy="4266430"/>
        </p:xfrm>
        <a:graphic>
          <a:graphicData uri="http://schemas.openxmlformats.org/drawingml/2006/table">
            <a:tbl>
              <a:tblPr firstRow="1" bandRow="1">
                <a:tableStyleId>{073A0DAA-6AF3-43AB-8588-CEC1D06C72B9}</a:tableStyleId>
              </a:tblPr>
              <a:tblGrid>
                <a:gridCol w="2602634">
                  <a:extLst>
                    <a:ext uri="{9D8B030D-6E8A-4147-A177-3AD203B41FA5}">
                      <a16:colId xmlns:a16="http://schemas.microsoft.com/office/drawing/2014/main" xmlns="" val="20000"/>
                    </a:ext>
                  </a:extLst>
                </a:gridCol>
              </a:tblGrid>
              <a:tr h="853286">
                <a:tc>
                  <a:txBody>
                    <a:bodyPr/>
                    <a:lstStyle/>
                    <a:p>
                      <a:pPr algn="ctr"/>
                      <a:r>
                        <a:rPr lang="en-US" altLang="zh-CN" sz="3300" dirty="0" smtClean="0">
                          <a:solidFill>
                            <a:schemeClr val="bg1"/>
                          </a:solidFill>
                        </a:rPr>
                        <a:t>TITLE</a:t>
                      </a:r>
                      <a:r>
                        <a:rPr lang="zh-CN" altLang="en-US" sz="3300" dirty="0" smtClean="0">
                          <a:solidFill>
                            <a:schemeClr val="bg1"/>
                          </a:solidFill>
                        </a:rPr>
                        <a:t> </a:t>
                      </a:r>
                      <a:r>
                        <a:rPr lang="en-US" altLang="zh-CN" sz="3300" dirty="0" smtClean="0">
                          <a:solidFill>
                            <a:schemeClr val="bg1"/>
                          </a:solidFill>
                        </a:rPr>
                        <a:t>HERE</a:t>
                      </a:r>
                      <a:endParaRPr lang="zh-CN" altLang="en-US" sz="33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0"/>
                  </a:ext>
                </a:extLst>
              </a:tr>
              <a:tr h="853286">
                <a:tc>
                  <a:txBody>
                    <a:bodyPr/>
                    <a:lstStyle/>
                    <a:p>
                      <a:pPr algn="ctr"/>
                      <a:r>
                        <a:rPr lang="zh-CN" altLang="en-US" sz="1400" dirty="0" smtClean="0">
                          <a:solidFill>
                            <a:schemeClr val="bg1"/>
                          </a:solidFill>
                        </a:rPr>
                        <a:t>点击此处添加文本</a:t>
                      </a: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1"/>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2"/>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3"/>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alpha val="80000"/>
                      </a:schemeClr>
                    </a:solidFill>
                  </a:tcPr>
                </a:tc>
                <a:extLst>
                  <a:ext uri="{0D108BD9-81ED-4DB2-BD59-A6C34878D82A}">
                    <a16:rowId xmlns:a16="http://schemas.microsoft.com/office/drawing/2014/main" xmlns="" val="10004"/>
                  </a:ext>
                </a:extLst>
              </a:tr>
            </a:tbl>
          </a:graphicData>
        </a:graphic>
      </p:graphicFrame>
      <p:graphicFrame>
        <p:nvGraphicFramePr>
          <p:cNvPr id="55" name="表格 54"/>
          <p:cNvGraphicFramePr>
            <a:graphicFrameLocks noGrp="1"/>
          </p:cNvGraphicFramePr>
          <p:nvPr>
            <p:extLst>
              <p:ext uri="{D42A27DB-BD31-4B8C-83A1-F6EECF244321}">
                <p14:modId xmlns:p14="http://schemas.microsoft.com/office/powerpoint/2010/main" val="1244209525"/>
              </p:ext>
            </p:extLst>
          </p:nvPr>
        </p:nvGraphicFramePr>
        <p:xfrm>
          <a:off x="8978365" y="1959807"/>
          <a:ext cx="2602634" cy="4266430"/>
        </p:xfrm>
        <a:graphic>
          <a:graphicData uri="http://schemas.openxmlformats.org/drawingml/2006/table">
            <a:tbl>
              <a:tblPr firstRow="1" bandRow="1">
                <a:tableStyleId>{073A0DAA-6AF3-43AB-8588-CEC1D06C72B9}</a:tableStyleId>
              </a:tblPr>
              <a:tblGrid>
                <a:gridCol w="2602634">
                  <a:extLst>
                    <a:ext uri="{9D8B030D-6E8A-4147-A177-3AD203B41FA5}">
                      <a16:colId xmlns:a16="http://schemas.microsoft.com/office/drawing/2014/main" xmlns="" val="20000"/>
                    </a:ext>
                  </a:extLst>
                </a:gridCol>
              </a:tblGrid>
              <a:tr h="853286">
                <a:tc>
                  <a:txBody>
                    <a:bodyPr/>
                    <a:lstStyle/>
                    <a:p>
                      <a:pPr algn="ctr"/>
                      <a:r>
                        <a:rPr lang="en-US" altLang="zh-CN" sz="3300" dirty="0" smtClean="0">
                          <a:solidFill>
                            <a:schemeClr val="bg1"/>
                          </a:solidFill>
                        </a:rPr>
                        <a:t>TITLE</a:t>
                      </a:r>
                      <a:r>
                        <a:rPr lang="zh-CN" altLang="en-US" sz="3300" dirty="0" smtClean="0">
                          <a:solidFill>
                            <a:schemeClr val="bg1"/>
                          </a:solidFill>
                        </a:rPr>
                        <a:t> </a:t>
                      </a:r>
                      <a:r>
                        <a:rPr lang="en-US" altLang="zh-CN" sz="3300" dirty="0" smtClean="0">
                          <a:solidFill>
                            <a:schemeClr val="bg1"/>
                          </a:solidFill>
                        </a:rPr>
                        <a:t>HERE</a:t>
                      </a:r>
                      <a:endParaRPr lang="zh-CN" altLang="en-US" sz="33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0"/>
                  </a:ext>
                </a:extLst>
              </a:tr>
              <a:tr h="853286">
                <a:tc>
                  <a:txBody>
                    <a:bodyPr/>
                    <a:lstStyle/>
                    <a:p>
                      <a:pPr algn="ctr"/>
                      <a:r>
                        <a:rPr lang="zh-CN" altLang="en-US" sz="1400" dirty="0" smtClean="0">
                          <a:solidFill>
                            <a:schemeClr val="bg1"/>
                          </a:solidFill>
                        </a:rPr>
                        <a:t>点击此处添加文本</a:t>
                      </a: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1"/>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2"/>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3"/>
                  </a:ext>
                </a:extLst>
              </a:tr>
              <a:tr h="85328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zh-CN" altLang="en-US" sz="1400" dirty="0" smtClean="0">
                          <a:solidFill>
                            <a:schemeClr val="bg1"/>
                          </a:solidFill>
                        </a:rPr>
                        <a:t>点击此处添加文本</a:t>
                      </a:r>
                    </a:p>
                    <a:p>
                      <a:pPr algn="ctr"/>
                      <a:endParaRPr lang="zh-CN" altLang="en-US" sz="1400" dirty="0">
                        <a:solidFill>
                          <a:schemeClr val="bg1"/>
                        </a:solidFill>
                      </a:endParaRPr>
                    </a:p>
                  </a:txBody>
                  <a:tcPr marL="124033" marR="124033" marT="62016" marB="62016" anchor="ctr">
                    <a:solidFill>
                      <a:schemeClr val="accent3">
                        <a:lumMod val="50000"/>
                      </a:schemeClr>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3392126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927" y="4207542"/>
            <a:ext cx="12207341" cy="192355"/>
          </a:xfrm>
          <a:prstGeom prst="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等腰三角形 16"/>
          <p:cNvSpPr/>
          <p:nvPr/>
        </p:nvSpPr>
        <p:spPr>
          <a:xfrm rot="10800000">
            <a:off x="2567455" y="2218419"/>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chemeClr val="accent3">
              <a:lumMod val="50000"/>
            </a:schemeClr>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1" name="椭圆 10"/>
          <p:cNvSpPr/>
          <p:nvPr/>
        </p:nvSpPr>
        <p:spPr>
          <a:xfrm>
            <a:off x="3034862" y="4100589"/>
            <a:ext cx="347354" cy="347494"/>
          </a:xfrm>
          <a:prstGeom prst="ellipse">
            <a:avLst/>
          </a:prstGeom>
          <a:solidFill>
            <a:schemeClr val="accent3">
              <a:lumMod val="50000"/>
            </a:schemeClr>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2" name="等腰三角形 16"/>
          <p:cNvSpPr/>
          <p:nvPr/>
        </p:nvSpPr>
        <p:spPr>
          <a:xfrm rot="10800000">
            <a:off x="4511756" y="2218417"/>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chemeClr val="accent3">
              <a:lumMod val="50000"/>
            </a:schemeClr>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3" name="椭圆 12"/>
          <p:cNvSpPr/>
          <p:nvPr/>
        </p:nvSpPr>
        <p:spPr>
          <a:xfrm>
            <a:off x="4979163" y="4100587"/>
            <a:ext cx="347354" cy="347494"/>
          </a:xfrm>
          <a:prstGeom prst="ellipse">
            <a:avLst/>
          </a:prstGeom>
          <a:solidFill>
            <a:schemeClr val="accent3">
              <a:lumMod val="50000"/>
            </a:schemeClr>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4" name="等腰三角形 16"/>
          <p:cNvSpPr/>
          <p:nvPr/>
        </p:nvSpPr>
        <p:spPr>
          <a:xfrm rot="10800000">
            <a:off x="6456056" y="2218418"/>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chemeClr val="accent3">
              <a:lumMod val="50000"/>
            </a:schemeClr>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5" name="椭圆 14"/>
          <p:cNvSpPr/>
          <p:nvPr/>
        </p:nvSpPr>
        <p:spPr>
          <a:xfrm>
            <a:off x="6937450" y="4100589"/>
            <a:ext cx="347354" cy="347494"/>
          </a:xfrm>
          <a:prstGeom prst="ellipse">
            <a:avLst/>
          </a:prstGeom>
          <a:solidFill>
            <a:schemeClr val="accent3">
              <a:lumMod val="50000"/>
            </a:schemeClr>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6" name="等腰三角形 16"/>
          <p:cNvSpPr/>
          <p:nvPr/>
        </p:nvSpPr>
        <p:spPr>
          <a:xfrm rot="10800000">
            <a:off x="8400356" y="2218418"/>
            <a:ext cx="1368212" cy="1755371"/>
          </a:xfrm>
          <a:custGeom>
            <a:avLst/>
            <a:gdLst/>
            <a:ahLst/>
            <a:cxnLst/>
            <a:rect l="l" t="t" r="r" b="b"/>
            <a:pathLst>
              <a:path w="1368152" h="1754559">
                <a:moveTo>
                  <a:pt x="684076" y="1754559"/>
                </a:moveTo>
                <a:cubicBezTo>
                  <a:pt x="306271" y="1754559"/>
                  <a:pt x="0" y="1445288"/>
                  <a:pt x="0" y="1063784"/>
                </a:cubicBezTo>
                <a:cubicBezTo>
                  <a:pt x="0" y="844976"/>
                  <a:pt x="100747" y="649929"/>
                  <a:pt x="259415" y="525868"/>
                </a:cubicBezTo>
                <a:lnTo>
                  <a:pt x="706586" y="11919"/>
                </a:lnTo>
                <a:lnTo>
                  <a:pt x="710664" y="4942"/>
                </a:lnTo>
                <a:lnTo>
                  <a:pt x="711586" y="6173"/>
                </a:lnTo>
                <a:lnTo>
                  <a:pt x="716956" y="0"/>
                </a:lnTo>
                <a:lnTo>
                  <a:pt x="735882" y="38619"/>
                </a:lnTo>
                <a:lnTo>
                  <a:pt x="1088020" y="508871"/>
                </a:lnTo>
                <a:cubicBezTo>
                  <a:pt x="1258413" y="632938"/>
                  <a:pt x="1368152" y="835420"/>
                  <a:pt x="1368152" y="1063784"/>
                </a:cubicBezTo>
                <a:cubicBezTo>
                  <a:pt x="1368152" y="1445288"/>
                  <a:pt x="1061881" y="1754559"/>
                  <a:pt x="684076" y="1754559"/>
                </a:cubicBezTo>
                <a:close/>
              </a:path>
            </a:pathLst>
          </a:custGeom>
          <a:solidFill>
            <a:schemeClr val="accent3">
              <a:lumMod val="50000"/>
            </a:schemeClr>
          </a:solidFill>
          <a:ln>
            <a:noFill/>
          </a:ln>
          <a:effectLst>
            <a:innerShdw blurRad="63500" dist="76200" dir="8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p>
        </p:txBody>
      </p:sp>
      <p:sp>
        <p:nvSpPr>
          <p:cNvPr id="17" name="椭圆 16"/>
          <p:cNvSpPr/>
          <p:nvPr/>
        </p:nvSpPr>
        <p:spPr>
          <a:xfrm>
            <a:off x="8878663" y="4100588"/>
            <a:ext cx="347354" cy="347494"/>
          </a:xfrm>
          <a:prstGeom prst="ellipse">
            <a:avLst/>
          </a:prstGeom>
          <a:solidFill>
            <a:schemeClr val="accent3">
              <a:lumMod val="50000"/>
            </a:schemeClr>
          </a:solidFill>
          <a:ln w="19050">
            <a:solidFill>
              <a:schemeClr val="bg1"/>
            </a:solidFill>
          </a:ln>
          <a:effectLst>
            <a:outerShdw blurRad="254000" dist="50800" dir="7200000" sx="92000" sy="92000" algn="ctr" rotWithShape="0">
              <a:srgbClr val="000000">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9" name="Rectangle 42"/>
          <p:cNvSpPr/>
          <p:nvPr/>
        </p:nvSpPr>
        <p:spPr>
          <a:xfrm flipH="1">
            <a:off x="2567455"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0" name="Rectangle 42"/>
          <p:cNvSpPr/>
          <p:nvPr/>
        </p:nvSpPr>
        <p:spPr>
          <a:xfrm flipH="1">
            <a:off x="4511757"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1" name="Rectangle 42"/>
          <p:cNvSpPr/>
          <p:nvPr/>
        </p:nvSpPr>
        <p:spPr>
          <a:xfrm flipH="1">
            <a:off x="6470138"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2" name="Rectangle 42"/>
          <p:cNvSpPr/>
          <p:nvPr/>
        </p:nvSpPr>
        <p:spPr>
          <a:xfrm flipH="1">
            <a:off x="8414439" y="4739862"/>
            <a:ext cx="1570165" cy="720414"/>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3" name="标题 1"/>
          <p:cNvSpPr txBox="1">
            <a:spLocks/>
          </p:cNvSpPr>
          <p:nvPr/>
        </p:nvSpPr>
        <p:spPr>
          <a:xfrm>
            <a:off x="2711538" y="2568118"/>
            <a:ext cx="1080047" cy="795278"/>
          </a:xfrm>
          <a:prstGeom prst="rect">
            <a:avLst/>
          </a:prstGeom>
        </p:spPr>
        <p:txBody>
          <a:bodyPr lIns="179985" tIns="45716" rIns="91433" bIns="0">
            <a:normAutofit fontScale="92500" lnSpcReduction="10000"/>
          </a:bodyPr>
          <a:lstStyle>
            <a:lvl1pPr algn="ctr" defTabSz="91434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itchFamily="34" charset="-122"/>
                <a:ea typeface="微软雅黑" pitchFamily="34" charset="-122"/>
              </a:rPr>
              <a:t>加入</a:t>
            </a:r>
            <a:endParaRPr lang="en-US" altLang="zh-CN" sz="2800" b="1" dirty="0">
              <a:solidFill>
                <a:schemeClr val="bg1"/>
              </a:solidFill>
              <a:latin typeface="微软雅黑" pitchFamily="34" charset="-122"/>
              <a:ea typeface="微软雅黑" pitchFamily="34" charset="-122"/>
            </a:endParaRPr>
          </a:p>
          <a:p>
            <a:pPr algn="l"/>
            <a:r>
              <a:rPr lang="zh-CN" altLang="en-US" sz="2800" b="1" dirty="0">
                <a:solidFill>
                  <a:schemeClr val="bg1"/>
                </a:solidFill>
                <a:latin typeface="微软雅黑" pitchFamily="34" charset="-122"/>
                <a:ea typeface="微软雅黑" pitchFamily="34" charset="-122"/>
              </a:rPr>
              <a:t>文字</a:t>
            </a:r>
          </a:p>
        </p:txBody>
      </p:sp>
      <p:sp>
        <p:nvSpPr>
          <p:cNvPr id="24" name="标题 1"/>
          <p:cNvSpPr txBox="1">
            <a:spLocks/>
          </p:cNvSpPr>
          <p:nvPr/>
        </p:nvSpPr>
        <p:spPr>
          <a:xfrm>
            <a:off x="4655839" y="2568118"/>
            <a:ext cx="1080047" cy="795278"/>
          </a:xfrm>
          <a:prstGeom prst="rect">
            <a:avLst/>
          </a:prstGeom>
        </p:spPr>
        <p:txBody>
          <a:bodyPr lIns="179985" tIns="45716" rIns="91433" bIns="0">
            <a:normAutofit fontScale="92500" lnSpcReduction="10000"/>
          </a:bodyPr>
          <a:lstStyle>
            <a:lvl1pPr algn="ctr" defTabSz="91434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itchFamily="34" charset="-122"/>
                <a:ea typeface="微软雅黑" pitchFamily="34" charset="-122"/>
              </a:rPr>
              <a:t>加入</a:t>
            </a:r>
            <a:endParaRPr lang="en-US" altLang="zh-CN" sz="2800" b="1" dirty="0">
              <a:solidFill>
                <a:schemeClr val="bg1"/>
              </a:solidFill>
              <a:latin typeface="微软雅黑" pitchFamily="34" charset="-122"/>
              <a:ea typeface="微软雅黑" pitchFamily="34" charset="-122"/>
            </a:endParaRPr>
          </a:p>
          <a:p>
            <a:pPr algn="l"/>
            <a:r>
              <a:rPr lang="zh-CN" altLang="en-US" sz="2800" b="1" dirty="0">
                <a:solidFill>
                  <a:schemeClr val="bg1"/>
                </a:solidFill>
                <a:latin typeface="微软雅黑" pitchFamily="34" charset="-122"/>
                <a:ea typeface="微软雅黑" pitchFamily="34" charset="-122"/>
              </a:rPr>
              <a:t>文字</a:t>
            </a:r>
          </a:p>
        </p:txBody>
      </p:sp>
      <p:sp>
        <p:nvSpPr>
          <p:cNvPr id="25" name="标题 1"/>
          <p:cNvSpPr txBox="1">
            <a:spLocks/>
          </p:cNvSpPr>
          <p:nvPr/>
        </p:nvSpPr>
        <p:spPr>
          <a:xfrm>
            <a:off x="6600140" y="2578621"/>
            <a:ext cx="1080047" cy="795278"/>
          </a:xfrm>
          <a:prstGeom prst="rect">
            <a:avLst/>
          </a:prstGeom>
        </p:spPr>
        <p:txBody>
          <a:bodyPr lIns="179985" tIns="45716" rIns="91433" bIns="0">
            <a:normAutofit fontScale="92500" lnSpcReduction="10000"/>
          </a:bodyPr>
          <a:lstStyle>
            <a:lvl1pPr algn="ctr" defTabSz="91434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itchFamily="34" charset="-122"/>
                <a:ea typeface="微软雅黑" pitchFamily="34" charset="-122"/>
              </a:rPr>
              <a:t>加入</a:t>
            </a:r>
            <a:endParaRPr lang="en-US" altLang="zh-CN" sz="2800" b="1" dirty="0">
              <a:solidFill>
                <a:schemeClr val="bg1"/>
              </a:solidFill>
              <a:latin typeface="微软雅黑" pitchFamily="34" charset="-122"/>
              <a:ea typeface="微软雅黑" pitchFamily="34" charset="-122"/>
            </a:endParaRPr>
          </a:p>
          <a:p>
            <a:pPr algn="l"/>
            <a:r>
              <a:rPr lang="zh-CN" altLang="en-US" sz="2800" b="1" dirty="0">
                <a:solidFill>
                  <a:schemeClr val="bg1"/>
                </a:solidFill>
                <a:latin typeface="微软雅黑" pitchFamily="34" charset="-122"/>
                <a:ea typeface="微软雅黑" pitchFamily="34" charset="-122"/>
              </a:rPr>
              <a:t>文字</a:t>
            </a:r>
          </a:p>
        </p:txBody>
      </p:sp>
      <p:sp>
        <p:nvSpPr>
          <p:cNvPr id="26" name="标题 1"/>
          <p:cNvSpPr txBox="1">
            <a:spLocks/>
          </p:cNvSpPr>
          <p:nvPr/>
        </p:nvSpPr>
        <p:spPr>
          <a:xfrm>
            <a:off x="8544500" y="2578621"/>
            <a:ext cx="1080047" cy="795278"/>
          </a:xfrm>
          <a:prstGeom prst="rect">
            <a:avLst/>
          </a:prstGeom>
        </p:spPr>
        <p:txBody>
          <a:bodyPr lIns="179985" tIns="45716" rIns="91433" bIns="0">
            <a:normAutofit fontScale="92500" lnSpcReduction="10000"/>
          </a:bodyPr>
          <a:lstStyle>
            <a:lvl1pPr algn="ctr" defTabSz="914345"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solidFill>
                <a:latin typeface="微软雅黑" pitchFamily="34" charset="-122"/>
                <a:ea typeface="微软雅黑" pitchFamily="34" charset="-122"/>
              </a:rPr>
              <a:t>加入</a:t>
            </a:r>
            <a:endParaRPr lang="en-US" altLang="zh-CN" sz="2800" b="1" dirty="0">
              <a:solidFill>
                <a:schemeClr val="bg1"/>
              </a:solidFill>
              <a:latin typeface="微软雅黑" pitchFamily="34" charset="-122"/>
              <a:ea typeface="微软雅黑" pitchFamily="34" charset="-122"/>
            </a:endParaRPr>
          </a:p>
          <a:p>
            <a:pPr algn="l"/>
            <a:r>
              <a:rPr lang="zh-CN" altLang="en-US" sz="2800" b="1" dirty="0">
                <a:solidFill>
                  <a:schemeClr val="bg1"/>
                </a:solidFill>
                <a:latin typeface="微软雅黑" pitchFamily="34" charset="-122"/>
                <a:ea typeface="微软雅黑" pitchFamily="34" charset="-122"/>
              </a:rPr>
              <a:t>文字</a:t>
            </a:r>
          </a:p>
        </p:txBody>
      </p:sp>
      <p:grpSp>
        <p:nvGrpSpPr>
          <p:cNvPr id="29" name="组合 28"/>
          <p:cNvGrpSpPr/>
          <p:nvPr/>
        </p:nvGrpSpPr>
        <p:grpSpPr>
          <a:xfrm>
            <a:off x="0" y="216885"/>
            <a:ext cx="12190413" cy="832133"/>
            <a:chOff x="0" y="216885"/>
            <a:chExt cx="12190413" cy="832133"/>
          </a:xfrm>
        </p:grpSpPr>
        <p:grpSp>
          <p:nvGrpSpPr>
            <p:cNvPr id="30" name="组合 29"/>
            <p:cNvGrpSpPr/>
            <p:nvPr/>
          </p:nvGrpSpPr>
          <p:grpSpPr>
            <a:xfrm>
              <a:off x="0" y="1003299"/>
              <a:ext cx="12190413" cy="45719"/>
              <a:chOff x="0" y="-1"/>
              <a:chExt cx="9985800" cy="287760"/>
            </a:xfrm>
            <a:solidFill>
              <a:schemeClr val="accent3">
                <a:lumMod val="50000"/>
              </a:schemeClr>
            </a:solidFill>
          </p:grpSpPr>
          <p:sp>
            <p:nvSpPr>
              <p:cNvPr id="35"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6"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7"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8"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1"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2" name="组合 31"/>
            <p:cNvGrpSpPr/>
            <p:nvPr/>
          </p:nvGrpSpPr>
          <p:grpSpPr>
            <a:xfrm>
              <a:off x="431998" y="234951"/>
              <a:ext cx="504697" cy="573048"/>
              <a:chOff x="1861312" y="1612193"/>
              <a:chExt cx="1227511" cy="1393754"/>
            </a:xfrm>
          </p:grpSpPr>
          <p:sp>
            <p:nvSpPr>
              <p:cNvPr id="33"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4"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42258105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4" dur="1000" fill="hold"/>
                                        <p:tgtEl>
                                          <p:spTgt spid="1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0"/>
                                        </p:tgtEl>
                                      </p:cBhvr>
                                    </p:animEffect>
                                  </p:childTnLst>
                                </p:cTn>
                              </p:par>
                              <p:par>
                                <p:cTn id="19" presetID="45"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250"/>
                                        <p:tgtEl>
                                          <p:spTgt spid="11"/>
                                        </p:tgtEl>
                                      </p:cBhvr>
                                    </p:animEffect>
                                    <p:anim calcmode="lin" valueType="num">
                                      <p:cBhvr>
                                        <p:cTn id="22" dur="1250" fill="hold"/>
                                        <p:tgtEl>
                                          <p:spTgt spid="11"/>
                                        </p:tgtEl>
                                        <p:attrNameLst>
                                          <p:attrName>ppt_w</p:attrName>
                                        </p:attrNameLst>
                                      </p:cBhvr>
                                      <p:tavLst>
                                        <p:tav tm="0" fmla="#ppt_w*sin(2.5*pi*$)">
                                          <p:val>
                                            <p:fltVal val="0"/>
                                          </p:val>
                                        </p:tav>
                                        <p:tav tm="100000">
                                          <p:val>
                                            <p:fltVal val="1"/>
                                          </p:val>
                                        </p:tav>
                                      </p:tavLst>
                                    </p:anim>
                                    <p:anim calcmode="lin" valueType="num">
                                      <p:cBhvr>
                                        <p:cTn id="23" dur="1250" fill="hold"/>
                                        <p:tgtEl>
                                          <p:spTgt spid="11"/>
                                        </p:tgtEl>
                                        <p:attrNameLst>
                                          <p:attrName>ppt_h</p:attrName>
                                        </p:attrNameLst>
                                      </p:cBhvr>
                                      <p:tavLst>
                                        <p:tav tm="0">
                                          <p:val>
                                            <p:strVal val="#ppt_h"/>
                                          </p:val>
                                        </p:tav>
                                        <p:tav tm="100000">
                                          <p:val>
                                            <p:strVal val="#ppt_h"/>
                                          </p:val>
                                        </p:tav>
                                      </p:tavLst>
                                    </p:anim>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2"/>
                                        </p:tgtEl>
                                      </p:cBhvr>
                                    </p:animEffect>
                                  </p:childTnLst>
                                </p:cTn>
                              </p:par>
                              <p:par>
                                <p:cTn id="43" presetID="45"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250"/>
                                        <p:tgtEl>
                                          <p:spTgt spid="13"/>
                                        </p:tgtEl>
                                      </p:cBhvr>
                                    </p:animEffect>
                                    <p:anim calcmode="lin" valueType="num">
                                      <p:cBhvr>
                                        <p:cTn id="46" dur="1250" fill="hold"/>
                                        <p:tgtEl>
                                          <p:spTgt spid="13"/>
                                        </p:tgtEl>
                                        <p:attrNameLst>
                                          <p:attrName>ppt_w</p:attrName>
                                        </p:attrNameLst>
                                      </p:cBhvr>
                                      <p:tavLst>
                                        <p:tav tm="0" fmla="#ppt_w*sin(2.5*pi*$)">
                                          <p:val>
                                            <p:fltVal val="0"/>
                                          </p:val>
                                        </p:tav>
                                        <p:tav tm="100000">
                                          <p:val>
                                            <p:fltVal val="1"/>
                                          </p:val>
                                        </p:tav>
                                      </p:tavLst>
                                    </p:anim>
                                    <p:anim calcmode="lin" valueType="num">
                                      <p:cBhvr>
                                        <p:cTn id="47" dur="1250" fill="hold"/>
                                        <p:tgtEl>
                                          <p:spTgt spid="13"/>
                                        </p:tgtEl>
                                        <p:attrNameLst>
                                          <p:attrName>ppt_h</p:attrName>
                                        </p:attrNameLst>
                                      </p:cBhvr>
                                      <p:tavLst>
                                        <p:tav tm="0">
                                          <p:val>
                                            <p:strVal val="#ppt_h"/>
                                          </p:val>
                                        </p:tav>
                                        <p:tav tm="100000">
                                          <p:val>
                                            <p:strVal val="#ppt_h"/>
                                          </p:val>
                                        </p:tav>
                                      </p:tavLst>
                                    </p:anim>
                                  </p:childTnLst>
                                </p:cTn>
                              </p:par>
                            </p:childTnLst>
                          </p:cTn>
                        </p:par>
                        <p:par>
                          <p:cTn id="48" fill="hold">
                            <p:stCondLst>
                              <p:cond delay="425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par>
                          <p:cTn id="52" fill="hold">
                            <p:stCondLst>
                              <p:cond delay="475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750"/>
                                        <p:tgtEl>
                                          <p:spTgt spid="20"/>
                                        </p:tgtEl>
                                      </p:cBhvr>
                                    </p:animEffect>
                                  </p:childTnLst>
                                </p:cTn>
                              </p:par>
                            </p:childTnLst>
                          </p:cTn>
                        </p:par>
                        <p:par>
                          <p:cTn id="56" fill="hold">
                            <p:stCondLst>
                              <p:cond delay="5500"/>
                            </p:stCondLst>
                            <p:childTnLst>
                              <p:par>
                                <p:cTn id="57" presetID="25"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62" dur="1000" fill="hold"/>
                                        <p:tgtEl>
                                          <p:spTgt spid="14"/>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4"/>
                                        </p:tgtEl>
                                      </p:cBhvr>
                                    </p:animEffect>
                                  </p:childTnLst>
                                </p:cTn>
                              </p:par>
                              <p:par>
                                <p:cTn id="67" presetID="45"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250"/>
                                        <p:tgtEl>
                                          <p:spTgt spid="15"/>
                                        </p:tgtEl>
                                      </p:cBhvr>
                                    </p:animEffect>
                                    <p:anim calcmode="lin" valueType="num">
                                      <p:cBhvr>
                                        <p:cTn id="70" dur="1250" fill="hold"/>
                                        <p:tgtEl>
                                          <p:spTgt spid="15"/>
                                        </p:tgtEl>
                                        <p:attrNameLst>
                                          <p:attrName>ppt_w</p:attrName>
                                        </p:attrNameLst>
                                      </p:cBhvr>
                                      <p:tavLst>
                                        <p:tav tm="0" fmla="#ppt_w*sin(2.5*pi*$)">
                                          <p:val>
                                            <p:fltVal val="0"/>
                                          </p:val>
                                        </p:tav>
                                        <p:tav tm="100000">
                                          <p:val>
                                            <p:fltVal val="1"/>
                                          </p:val>
                                        </p:tav>
                                      </p:tavLst>
                                    </p:anim>
                                    <p:anim calcmode="lin" valueType="num">
                                      <p:cBhvr>
                                        <p:cTn id="71" dur="1250" fill="hold"/>
                                        <p:tgtEl>
                                          <p:spTgt spid="15"/>
                                        </p:tgtEl>
                                        <p:attrNameLst>
                                          <p:attrName>ppt_h</p:attrName>
                                        </p:attrNameLst>
                                      </p:cBhvr>
                                      <p:tavLst>
                                        <p:tav tm="0">
                                          <p:val>
                                            <p:strVal val="#ppt_h"/>
                                          </p:val>
                                        </p:tav>
                                        <p:tav tm="100000">
                                          <p:val>
                                            <p:strVal val="#ppt_h"/>
                                          </p:val>
                                        </p:tav>
                                      </p:tavLst>
                                    </p:anim>
                                  </p:childTnLst>
                                </p:cTn>
                              </p:par>
                            </p:childTnLst>
                          </p:cTn>
                        </p:par>
                        <p:par>
                          <p:cTn id="72" fill="hold">
                            <p:stCondLst>
                              <p:cond delay="675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par>
                          <p:cTn id="76" fill="hold">
                            <p:stCondLst>
                              <p:cond delay="7250"/>
                            </p:stCondLst>
                            <p:childTnLst>
                              <p:par>
                                <p:cTn id="77" presetID="10"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750"/>
                                        <p:tgtEl>
                                          <p:spTgt spid="21"/>
                                        </p:tgtEl>
                                      </p:cBhvr>
                                    </p:animEffect>
                                  </p:childTnLst>
                                </p:cTn>
                              </p:par>
                            </p:childTnLst>
                          </p:cTn>
                        </p:par>
                        <p:par>
                          <p:cTn id="80" fill="hold">
                            <p:stCondLst>
                              <p:cond delay="8000"/>
                            </p:stCondLst>
                            <p:childTnLst>
                              <p:par>
                                <p:cTn id="81" presetID="25" presetClass="entr" presetSubtype="0"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8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8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86" dur="1000" fill="hold"/>
                                        <p:tgtEl>
                                          <p:spTgt spid="16"/>
                                        </p:tgtEl>
                                        <p:attrNameLst>
                                          <p:attrName>ppt_h</p:attrName>
                                        </p:attrNameLst>
                                      </p:cBhvr>
                                      <p:tavLst>
                                        <p:tav tm="0">
                                          <p:val>
                                            <p:strVal val="#ppt_h"/>
                                          </p:val>
                                        </p:tav>
                                        <p:tav tm="100000">
                                          <p:val>
                                            <p:strVal val="#ppt_h"/>
                                          </p:val>
                                        </p:tav>
                                      </p:tavLst>
                                    </p:anim>
                                    <p:anim calcmode="lin" valueType="num">
                                      <p:cBhvr>
                                        <p:cTn id="8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8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8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90" dur="1000" decel="50000">
                                          <p:stCondLst>
                                            <p:cond delay="0"/>
                                          </p:stCondLst>
                                        </p:cTn>
                                        <p:tgtEl>
                                          <p:spTgt spid="16"/>
                                        </p:tgtEl>
                                      </p:cBhvr>
                                    </p:animEffect>
                                  </p:childTnLst>
                                </p:cTn>
                              </p:par>
                              <p:par>
                                <p:cTn id="91" presetID="45" presetClass="entr" presetSubtype="0" fill="hold" grpId="0" nodeType="with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1250"/>
                                        <p:tgtEl>
                                          <p:spTgt spid="17"/>
                                        </p:tgtEl>
                                      </p:cBhvr>
                                    </p:animEffect>
                                    <p:anim calcmode="lin" valueType="num">
                                      <p:cBhvr>
                                        <p:cTn id="94" dur="1250" fill="hold"/>
                                        <p:tgtEl>
                                          <p:spTgt spid="17"/>
                                        </p:tgtEl>
                                        <p:attrNameLst>
                                          <p:attrName>ppt_w</p:attrName>
                                        </p:attrNameLst>
                                      </p:cBhvr>
                                      <p:tavLst>
                                        <p:tav tm="0" fmla="#ppt_w*sin(2.5*pi*$)">
                                          <p:val>
                                            <p:fltVal val="0"/>
                                          </p:val>
                                        </p:tav>
                                        <p:tav tm="100000">
                                          <p:val>
                                            <p:fltVal val="1"/>
                                          </p:val>
                                        </p:tav>
                                      </p:tavLst>
                                    </p:anim>
                                    <p:anim calcmode="lin" valueType="num">
                                      <p:cBhvr>
                                        <p:cTn id="95" dur="1250" fill="hold"/>
                                        <p:tgtEl>
                                          <p:spTgt spid="17"/>
                                        </p:tgtEl>
                                        <p:attrNameLst>
                                          <p:attrName>ppt_h</p:attrName>
                                        </p:attrNameLst>
                                      </p:cBhvr>
                                      <p:tavLst>
                                        <p:tav tm="0">
                                          <p:val>
                                            <p:strVal val="#ppt_h"/>
                                          </p:val>
                                        </p:tav>
                                        <p:tav tm="100000">
                                          <p:val>
                                            <p:strVal val="#ppt_h"/>
                                          </p:val>
                                        </p:tav>
                                      </p:tavLst>
                                    </p:anim>
                                  </p:childTnLst>
                                </p:cTn>
                              </p:par>
                            </p:childTnLst>
                          </p:cTn>
                        </p:par>
                        <p:par>
                          <p:cTn id="96" fill="hold">
                            <p:stCondLst>
                              <p:cond delay="9250"/>
                            </p:stCondLst>
                            <p:childTnLst>
                              <p:par>
                                <p:cTn id="97" presetID="10" presetClass="entr" presetSubtype="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par>
                          <p:cTn id="100" fill="hold">
                            <p:stCondLst>
                              <p:cond delay="9750"/>
                            </p:stCondLst>
                            <p:childTnLst>
                              <p:par>
                                <p:cTn id="101" presetID="10"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750"/>
                                        <p:tgtEl>
                                          <p:spTgt spid="22"/>
                                        </p:tgtEl>
                                      </p:cBhvr>
                                    </p:animEffect>
                                  </p:childTnLst>
                                </p:cTn>
                              </p:par>
                              <p:par>
                                <p:cTn id="104" presetID="22" presetClass="entr" presetSubtype="8" fill="hold"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wipe(left)">
                                      <p:cBhvr>
                                        <p:cTn id="10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9" grpId="0"/>
      <p:bldP spid="20" grpId="0"/>
      <p:bldP spid="21" grpId="0"/>
      <p:bldP spid="22" grpId="0"/>
      <p:bldP spid="23" grpId="0"/>
      <p:bldP spid="24"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0" y="216885"/>
            <a:ext cx="12190413" cy="832133"/>
            <a:chOff x="0" y="216885"/>
            <a:chExt cx="12190413" cy="832133"/>
          </a:xfrm>
        </p:grpSpPr>
        <p:grpSp>
          <p:nvGrpSpPr>
            <p:cNvPr id="25" name="组合 24"/>
            <p:cNvGrpSpPr/>
            <p:nvPr/>
          </p:nvGrpSpPr>
          <p:grpSpPr>
            <a:xfrm>
              <a:off x="0" y="1003299"/>
              <a:ext cx="12190413" cy="45719"/>
              <a:chOff x="0" y="-1"/>
              <a:chExt cx="9985800" cy="287760"/>
            </a:xfrm>
            <a:solidFill>
              <a:schemeClr val="accent3">
                <a:lumMod val="50000"/>
              </a:schemeClr>
            </a:solidFill>
          </p:grpSpPr>
          <p:sp>
            <p:nvSpPr>
              <p:cNvPr id="30"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1"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2"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3"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6"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7" name="组合 26"/>
            <p:cNvGrpSpPr/>
            <p:nvPr/>
          </p:nvGrpSpPr>
          <p:grpSpPr>
            <a:xfrm>
              <a:off x="431998" y="234951"/>
              <a:ext cx="504697" cy="573048"/>
              <a:chOff x="1861312" y="1612193"/>
              <a:chExt cx="1227511" cy="1393754"/>
            </a:xfrm>
          </p:grpSpPr>
          <p:sp>
            <p:nvSpPr>
              <p:cNvPr id="28"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29"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
        <p:nvSpPr>
          <p:cNvPr id="34" name="PA_淘宝店chenying0907出品 2"/>
          <p:cNvSpPr>
            <a:spLocks noChangeArrowheads="1"/>
          </p:cNvSpPr>
          <p:nvPr>
            <p:custDataLst>
              <p:tags r:id="rId1"/>
            </p:custDataLst>
          </p:nvPr>
        </p:nvSpPr>
        <p:spPr bwMode="auto">
          <a:xfrm>
            <a:off x="3981450" y="1970088"/>
            <a:ext cx="4371975" cy="4037012"/>
          </a:xfrm>
          <a:prstGeom prst="rect">
            <a:avLst/>
          </a:prstGeom>
          <a:solidFill>
            <a:srgbClr val="BFBFB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 name="PA_淘宝店chenying0907出品 9"/>
          <p:cNvSpPr>
            <a:spLocks noChangeArrowheads="1"/>
          </p:cNvSpPr>
          <p:nvPr>
            <p:custDataLst>
              <p:tags r:id="rId2"/>
            </p:custDataLst>
          </p:nvPr>
        </p:nvSpPr>
        <p:spPr bwMode="auto">
          <a:xfrm>
            <a:off x="2487613" y="2598738"/>
            <a:ext cx="1493837" cy="677862"/>
          </a:xfrm>
          <a:prstGeom prst="rect">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6" name="PA_淘宝店chenying0907出品 10"/>
          <p:cNvSpPr>
            <a:spLocks noChangeArrowheads="1"/>
          </p:cNvSpPr>
          <p:nvPr>
            <p:custDataLst>
              <p:tags r:id="rId3"/>
            </p:custDataLst>
          </p:nvPr>
        </p:nvSpPr>
        <p:spPr bwMode="auto">
          <a:xfrm>
            <a:off x="1231900" y="3292475"/>
            <a:ext cx="2749550" cy="774700"/>
          </a:xfrm>
          <a:prstGeom prst="rect">
            <a:avLst/>
          </a:prstGeom>
          <a:solidFill>
            <a:schemeClr val="accent3">
              <a:lumMod val="50000"/>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7" name="PA_淘宝店chenying0907出品 11"/>
          <p:cNvSpPr>
            <a:spLocks noChangeArrowheads="1"/>
          </p:cNvSpPr>
          <p:nvPr>
            <p:custDataLst>
              <p:tags r:id="rId4"/>
            </p:custDataLst>
          </p:nvPr>
        </p:nvSpPr>
        <p:spPr bwMode="auto">
          <a:xfrm>
            <a:off x="355600" y="4084638"/>
            <a:ext cx="3625850" cy="696912"/>
          </a:xfrm>
          <a:prstGeom prst="rect">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PA_淘宝店chenying0907出品 12"/>
          <p:cNvSpPr>
            <a:spLocks noChangeArrowheads="1"/>
          </p:cNvSpPr>
          <p:nvPr>
            <p:custDataLst>
              <p:tags r:id="rId5"/>
            </p:custDataLst>
          </p:nvPr>
        </p:nvSpPr>
        <p:spPr bwMode="auto">
          <a:xfrm>
            <a:off x="1525588" y="4799013"/>
            <a:ext cx="2455862" cy="715962"/>
          </a:xfrm>
          <a:prstGeom prst="rect">
            <a:avLst/>
          </a:prstGeom>
          <a:solidFill>
            <a:schemeClr val="accent3">
              <a:lumMod val="50000"/>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9" name="PA_淘宝店chenying0907出品 5"/>
          <p:cNvSpPr>
            <a:spLocks noChangeArrowheads="1"/>
          </p:cNvSpPr>
          <p:nvPr>
            <p:custDataLst>
              <p:tags r:id="rId6"/>
            </p:custDataLst>
          </p:nvPr>
        </p:nvSpPr>
        <p:spPr bwMode="auto">
          <a:xfrm>
            <a:off x="8353425" y="2598738"/>
            <a:ext cx="1920875" cy="728662"/>
          </a:xfrm>
          <a:prstGeom prst="rect">
            <a:avLst/>
          </a:prstGeom>
          <a:solidFill>
            <a:schemeClr val="accent3">
              <a:lumMod val="50000"/>
              <a:alpha val="8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40" name="PA_淘宝店chenying0907出品 6"/>
          <p:cNvSpPr>
            <a:spLocks noChangeArrowheads="1"/>
          </p:cNvSpPr>
          <p:nvPr>
            <p:custDataLst>
              <p:tags r:id="rId7"/>
            </p:custDataLst>
          </p:nvPr>
        </p:nvSpPr>
        <p:spPr bwMode="auto">
          <a:xfrm>
            <a:off x="8353425" y="3338513"/>
            <a:ext cx="3482975" cy="774700"/>
          </a:xfrm>
          <a:prstGeom prst="rect">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 name="PA_淘宝店chenying0907出品 7"/>
          <p:cNvSpPr>
            <a:spLocks noChangeArrowheads="1"/>
          </p:cNvSpPr>
          <p:nvPr>
            <p:custDataLst>
              <p:tags r:id="rId8"/>
            </p:custDataLst>
          </p:nvPr>
        </p:nvSpPr>
        <p:spPr bwMode="auto">
          <a:xfrm>
            <a:off x="8353425" y="4125913"/>
            <a:ext cx="2355850" cy="660400"/>
          </a:xfrm>
          <a:prstGeom prst="rect">
            <a:avLst/>
          </a:prstGeom>
          <a:solidFill>
            <a:schemeClr val="accent3">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42" name="PA_淘宝店chenying0907出品 8"/>
          <p:cNvSpPr>
            <a:spLocks noChangeArrowheads="1"/>
          </p:cNvSpPr>
          <p:nvPr>
            <p:custDataLst>
              <p:tags r:id="rId9"/>
            </p:custDataLst>
          </p:nvPr>
        </p:nvSpPr>
        <p:spPr bwMode="auto">
          <a:xfrm>
            <a:off x="8353425" y="4799013"/>
            <a:ext cx="2840038" cy="715962"/>
          </a:xfrm>
          <a:prstGeom prst="rect">
            <a:avLst/>
          </a:prstGeom>
          <a:solidFill>
            <a:schemeClr val="accent3">
              <a:lumMod val="50000"/>
              <a:alpha val="8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5" name="PA_淘宝店chenying0907出品 1"/>
          <p:cNvSpPr>
            <a:spLocks noChangeArrowheads="1"/>
          </p:cNvSpPr>
          <p:nvPr>
            <p:custDataLst>
              <p:tags r:id="rId10"/>
            </p:custDataLst>
          </p:nvPr>
        </p:nvSpPr>
        <p:spPr bwMode="auto">
          <a:xfrm>
            <a:off x="5934075" y="2317750"/>
            <a:ext cx="18859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dirty="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dirty="0">
              <a:solidFill>
                <a:schemeClr val="bg1">
                  <a:lumMod val="50000"/>
                </a:schemeClr>
              </a:solidFill>
              <a:latin typeface="Arial" panose="020B0604020202020204" pitchFamily="34" charset="0"/>
            </a:endParaRPr>
          </a:p>
        </p:txBody>
      </p:sp>
      <p:sp>
        <p:nvSpPr>
          <p:cNvPr id="66" name="PA_淘宝店chenying0907出品 1"/>
          <p:cNvSpPr>
            <a:spLocks noChangeArrowheads="1"/>
          </p:cNvSpPr>
          <p:nvPr>
            <p:custDataLst>
              <p:tags r:id="rId11"/>
            </p:custDataLst>
          </p:nvPr>
        </p:nvSpPr>
        <p:spPr bwMode="auto">
          <a:xfrm>
            <a:off x="4486275" y="4219575"/>
            <a:ext cx="1884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lumMod val="50000"/>
                </a:schemeClr>
              </a:solidFill>
              <a:latin typeface="Arial" panose="020B0604020202020204" pitchFamily="34" charset="0"/>
            </a:endParaRPr>
          </a:p>
        </p:txBody>
      </p:sp>
      <p:sp>
        <p:nvSpPr>
          <p:cNvPr id="67" name="PA_淘宝店chenying0907出品 27"/>
          <p:cNvSpPr>
            <a:spLocks noChangeArrowheads="1"/>
          </p:cNvSpPr>
          <p:nvPr>
            <p:custDataLst>
              <p:tags r:id="rId12"/>
            </p:custDataLst>
          </p:nvPr>
        </p:nvSpPr>
        <p:spPr bwMode="auto">
          <a:xfrm>
            <a:off x="2663825" y="2752725"/>
            <a:ext cx="1141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68" name="PA_淘宝店chenying0907出品 28"/>
          <p:cNvSpPr>
            <a:spLocks noChangeArrowheads="1"/>
          </p:cNvSpPr>
          <p:nvPr>
            <p:custDataLst>
              <p:tags r:id="rId13"/>
            </p:custDataLst>
          </p:nvPr>
        </p:nvSpPr>
        <p:spPr bwMode="auto">
          <a:xfrm>
            <a:off x="2211388" y="5016500"/>
            <a:ext cx="1141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69" name="PA_淘宝店chenying0907出品 29"/>
          <p:cNvSpPr>
            <a:spLocks noChangeArrowheads="1"/>
          </p:cNvSpPr>
          <p:nvPr>
            <p:custDataLst>
              <p:tags r:id="rId14"/>
            </p:custDataLst>
          </p:nvPr>
        </p:nvSpPr>
        <p:spPr bwMode="auto">
          <a:xfrm>
            <a:off x="2003425" y="35290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0" name="PA_淘宝店chenying0907出品 30"/>
          <p:cNvSpPr>
            <a:spLocks noChangeArrowheads="1"/>
          </p:cNvSpPr>
          <p:nvPr>
            <p:custDataLst>
              <p:tags r:id="rId15"/>
            </p:custDataLst>
          </p:nvPr>
        </p:nvSpPr>
        <p:spPr bwMode="auto">
          <a:xfrm>
            <a:off x="1657350" y="42656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1" name="PA_淘宝店chenying0907出品 31"/>
          <p:cNvSpPr>
            <a:spLocks noChangeArrowheads="1"/>
          </p:cNvSpPr>
          <p:nvPr>
            <p:custDataLst>
              <p:tags r:id="rId16"/>
            </p:custDataLst>
          </p:nvPr>
        </p:nvSpPr>
        <p:spPr bwMode="auto">
          <a:xfrm>
            <a:off x="9136063" y="49847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2" name="PA_淘宝店chenying0907出品 32"/>
          <p:cNvSpPr>
            <a:spLocks noChangeArrowheads="1"/>
          </p:cNvSpPr>
          <p:nvPr>
            <p:custDataLst>
              <p:tags r:id="rId17"/>
            </p:custDataLst>
          </p:nvPr>
        </p:nvSpPr>
        <p:spPr bwMode="auto">
          <a:xfrm>
            <a:off x="8853488" y="42862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3" name="PA_淘宝店chenying0907出品 33"/>
          <p:cNvSpPr>
            <a:spLocks noChangeArrowheads="1"/>
          </p:cNvSpPr>
          <p:nvPr>
            <p:custDataLst>
              <p:tags r:id="rId18"/>
            </p:custDataLst>
          </p:nvPr>
        </p:nvSpPr>
        <p:spPr bwMode="auto">
          <a:xfrm>
            <a:off x="9520238" y="3513138"/>
            <a:ext cx="1141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4" name="PA_淘宝店chenying0907出品 34"/>
          <p:cNvSpPr>
            <a:spLocks noChangeArrowheads="1"/>
          </p:cNvSpPr>
          <p:nvPr>
            <p:custDataLst>
              <p:tags r:id="rId19"/>
            </p:custDataLst>
          </p:nvPr>
        </p:nvSpPr>
        <p:spPr bwMode="auto">
          <a:xfrm>
            <a:off x="8766175" y="2782888"/>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75" name="PA_KSO_Shape"/>
          <p:cNvSpPr>
            <a:spLocks noChangeArrowheads="1"/>
          </p:cNvSpPr>
          <p:nvPr>
            <p:custDataLst>
              <p:tags r:id="rId20"/>
            </p:custDataLst>
          </p:nvPr>
        </p:nvSpPr>
        <p:spPr bwMode="auto">
          <a:xfrm>
            <a:off x="4835525" y="2403475"/>
            <a:ext cx="522288" cy="1293813"/>
          </a:xfrm>
          <a:custGeom>
            <a:avLst/>
            <a:gdLst>
              <a:gd name="T0" fmla="*/ 65657 w 771525"/>
              <a:gd name="T1" fmla="*/ 163693 h 1912713"/>
              <a:gd name="T2" fmla="*/ 287908 w 771525"/>
              <a:gd name="T3" fmla="*/ 163693 h 1912713"/>
              <a:gd name="T4" fmla="*/ 353566 w 771525"/>
              <a:gd name="T5" fmla="*/ 229248 h 1912713"/>
              <a:gd name="T6" fmla="*/ 353566 w 771525"/>
              <a:gd name="T7" fmla="*/ 301851 h 1912713"/>
              <a:gd name="T8" fmla="*/ 353566 w 771525"/>
              <a:gd name="T9" fmla="*/ 367257 h 1912713"/>
              <a:gd name="T10" fmla="*/ 353566 w 771525"/>
              <a:gd name="T11" fmla="*/ 465499 h 1912713"/>
              <a:gd name="T12" fmla="*/ 319737 w 771525"/>
              <a:gd name="T13" fmla="*/ 499275 h 1912713"/>
              <a:gd name="T14" fmla="*/ 285908 w 771525"/>
              <a:gd name="T15" fmla="*/ 465499 h 1912713"/>
              <a:gd name="T16" fmla="*/ 285908 w 771525"/>
              <a:gd name="T17" fmla="*/ 301851 h 1912713"/>
              <a:gd name="T18" fmla="*/ 285908 w 771525"/>
              <a:gd name="T19" fmla="*/ 301848 h 1912713"/>
              <a:gd name="T20" fmla="*/ 285908 w 771525"/>
              <a:gd name="T21" fmla="*/ 261516 h 1912713"/>
              <a:gd name="T22" fmla="*/ 273359 w 771525"/>
              <a:gd name="T23" fmla="*/ 248986 h 1912713"/>
              <a:gd name="T24" fmla="*/ 260810 w 771525"/>
              <a:gd name="T25" fmla="*/ 261516 h 1912713"/>
              <a:gd name="T26" fmla="*/ 260810 w 771525"/>
              <a:gd name="T27" fmla="*/ 432813 h 1912713"/>
              <a:gd name="T28" fmla="*/ 260809 w 771525"/>
              <a:gd name="T29" fmla="*/ 432813 h 1912713"/>
              <a:gd name="T30" fmla="*/ 260809 w 771525"/>
              <a:gd name="T31" fmla="*/ 534663 h 1912713"/>
              <a:gd name="T32" fmla="*/ 260809 w 771525"/>
              <a:gd name="T33" fmla="*/ 536637 h 1912713"/>
              <a:gd name="T34" fmla="*/ 260809 w 771525"/>
              <a:gd name="T35" fmla="*/ 839216 h 1912713"/>
              <a:gd name="T36" fmla="*/ 224798 w 771525"/>
              <a:gd name="T37" fmla="*/ 875171 h 1912713"/>
              <a:gd name="T38" fmla="*/ 188787 w 771525"/>
              <a:gd name="T39" fmla="*/ 839216 h 1912713"/>
              <a:gd name="T40" fmla="*/ 188787 w 771525"/>
              <a:gd name="T41" fmla="*/ 564603 h 1912713"/>
              <a:gd name="T42" fmla="*/ 188787 w 771525"/>
              <a:gd name="T43" fmla="*/ 537649 h 1912713"/>
              <a:gd name="T44" fmla="*/ 176237 w 771525"/>
              <a:gd name="T45" fmla="*/ 525119 h 1912713"/>
              <a:gd name="T46" fmla="*/ 163688 w 771525"/>
              <a:gd name="T47" fmla="*/ 537648 h 1912713"/>
              <a:gd name="T48" fmla="*/ 163688 w 771525"/>
              <a:gd name="T49" fmla="*/ 839761 h 1912713"/>
              <a:gd name="T50" fmla="*/ 128221 w 771525"/>
              <a:gd name="T51" fmla="*/ 875172 h 1912713"/>
              <a:gd name="T52" fmla="*/ 128222 w 771525"/>
              <a:gd name="T53" fmla="*/ 875171 h 1912713"/>
              <a:gd name="T54" fmla="*/ 92756 w 771525"/>
              <a:gd name="T55" fmla="*/ 839761 h 1912713"/>
              <a:gd name="T56" fmla="*/ 92756 w 771525"/>
              <a:gd name="T57" fmla="*/ 534119 h 1912713"/>
              <a:gd name="T58" fmla="*/ 92757 w 771525"/>
              <a:gd name="T59" fmla="*/ 534116 h 1912713"/>
              <a:gd name="T60" fmla="*/ 92757 w 771525"/>
              <a:gd name="T61" fmla="*/ 432813 h 1912713"/>
              <a:gd name="T62" fmla="*/ 92756 w 771525"/>
              <a:gd name="T63" fmla="*/ 432813 h 1912713"/>
              <a:gd name="T64" fmla="*/ 92756 w 771525"/>
              <a:gd name="T65" fmla="*/ 261516 h 1912713"/>
              <a:gd name="T66" fmla="*/ 80207 w 771525"/>
              <a:gd name="T67" fmla="*/ 248986 h 1912713"/>
              <a:gd name="T68" fmla="*/ 67658 w 771525"/>
              <a:gd name="T69" fmla="*/ 261516 h 1912713"/>
              <a:gd name="T70" fmla="*/ 67658 w 771525"/>
              <a:gd name="T71" fmla="*/ 301851 h 1912713"/>
              <a:gd name="T72" fmla="*/ 67658 w 771525"/>
              <a:gd name="T73" fmla="*/ 432813 h 1912713"/>
              <a:gd name="T74" fmla="*/ 67658 w 771525"/>
              <a:gd name="T75" fmla="*/ 465499 h 1912713"/>
              <a:gd name="T76" fmla="*/ 33829 w 771525"/>
              <a:gd name="T77" fmla="*/ 499275 h 1912713"/>
              <a:gd name="T78" fmla="*/ 0 w 771525"/>
              <a:gd name="T79" fmla="*/ 465499 h 1912713"/>
              <a:gd name="T80" fmla="*/ 0 w 771525"/>
              <a:gd name="T81" fmla="*/ 367257 h 1912713"/>
              <a:gd name="T82" fmla="*/ 0 w 771525"/>
              <a:gd name="T83" fmla="*/ 301851 h 1912713"/>
              <a:gd name="T84" fmla="*/ 0 w 771525"/>
              <a:gd name="T85" fmla="*/ 229248 h 1912713"/>
              <a:gd name="T86" fmla="*/ 65657 w 771525"/>
              <a:gd name="T87" fmla="*/ 163693 h 1912713"/>
              <a:gd name="T88" fmla="*/ 175822 w 771525"/>
              <a:gd name="T89" fmla="*/ 0 h 1912713"/>
              <a:gd name="T90" fmla="*/ 247976 w 771525"/>
              <a:gd name="T91" fmla="*/ 72041 h 1912713"/>
              <a:gd name="T92" fmla="*/ 175822 w 771525"/>
              <a:gd name="T93" fmla="*/ 144081 h 1912713"/>
              <a:gd name="T94" fmla="*/ 103670 w 771525"/>
              <a:gd name="T95" fmla="*/ 72041 h 1912713"/>
              <a:gd name="T96" fmla="*/ 175822 w 771525"/>
              <a:gd name="T97" fmla="*/ 0 h 19127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525"/>
              <a:gd name="T148" fmla="*/ 0 h 1912713"/>
              <a:gd name="T149" fmla="*/ 771525 w 771525"/>
              <a:gd name="T150" fmla="*/ 1912713 h 19127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accent3">
              <a:lumMod val="50000"/>
            </a:schemeClr>
          </a:solidFill>
          <a:ln>
            <a:noFill/>
          </a:ln>
        </p:spPr>
        <p:txBody>
          <a:bodyPr anchor="ctr"/>
          <a:lstStyle/>
          <a:p>
            <a:endParaRPr lang="zh-CN" altLang="en-US"/>
          </a:p>
        </p:txBody>
      </p:sp>
      <p:sp>
        <p:nvSpPr>
          <p:cNvPr id="76" name="PA_KSO_Shape"/>
          <p:cNvSpPr>
            <a:spLocks noChangeArrowheads="1"/>
          </p:cNvSpPr>
          <p:nvPr>
            <p:custDataLst>
              <p:tags r:id="rId21"/>
            </p:custDataLst>
          </p:nvPr>
        </p:nvSpPr>
        <p:spPr bwMode="auto">
          <a:xfrm>
            <a:off x="6767513" y="4337050"/>
            <a:ext cx="668337" cy="1295400"/>
          </a:xfrm>
          <a:custGeom>
            <a:avLst/>
            <a:gdLst>
              <a:gd name="T0" fmla="*/ 131640 w 987290"/>
              <a:gd name="T1" fmla="*/ 164094 h 1912712"/>
              <a:gd name="T2" fmla="*/ 318958 w 987290"/>
              <a:gd name="T3" fmla="*/ 164094 h 1912712"/>
              <a:gd name="T4" fmla="*/ 376364 w 987290"/>
              <a:gd name="T5" fmla="*/ 200467 h 1912712"/>
              <a:gd name="T6" fmla="*/ 383608 w 987290"/>
              <a:gd name="T7" fmla="*/ 212992 h 1912712"/>
              <a:gd name="T8" fmla="*/ 451291 w 987290"/>
              <a:gd name="T9" fmla="*/ 458971 h 1912712"/>
              <a:gd name="T10" fmla="*/ 429372 w 987290"/>
              <a:gd name="T11" fmla="*/ 497588 h 1912712"/>
              <a:gd name="T12" fmla="*/ 429373 w 987290"/>
              <a:gd name="T13" fmla="*/ 497589 h 1912712"/>
              <a:gd name="T14" fmla="*/ 391724 w 987290"/>
              <a:gd name="T15" fmla="*/ 477496 h 1912712"/>
              <a:gd name="T16" fmla="*/ 332718 w 987290"/>
              <a:gd name="T17" fmla="*/ 263051 h 1912712"/>
              <a:gd name="T18" fmla="*/ 313561 w 987290"/>
              <a:gd name="T19" fmla="*/ 252157 h 1912712"/>
              <a:gd name="T20" fmla="*/ 302677 w 987290"/>
              <a:gd name="T21" fmla="*/ 271332 h 1912712"/>
              <a:gd name="T22" fmla="*/ 390606 w 987290"/>
              <a:gd name="T23" fmla="*/ 590892 h 1912712"/>
              <a:gd name="T24" fmla="*/ 395526 w 987290"/>
              <a:gd name="T25" fmla="*/ 613000 h 1912712"/>
              <a:gd name="T26" fmla="*/ 311505 w 987290"/>
              <a:gd name="T27" fmla="*/ 613000 h 1912712"/>
              <a:gd name="T28" fmla="*/ 311505 w 987290"/>
              <a:gd name="T29" fmla="*/ 841277 h 1912712"/>
              <a:gd name="T30" fmla="*/ 275495 w 987290"/>
              <a:gd name="T31" fmla="*/ 877320 h 1912712"/>
              <a:gd name="T32" fmla="*/ 239485 w 987290"/>
              <a:gd name="T33" fmla="*/ 841277 h 1912712"/>
              <a:gd name="T34" fmla="*/ 239485 w 987290"/>
              <a:gd name="T35" fmla="*/ 613000 h 1912712"/>
              <a:gd name="T36" fmla="*/ 214388 w 987290"/>
              <a:gd name="T37" fmla="*/ 613000 h 1912712"/>
              <a:gd name="T38" fmla="*/ 214387 w 987290"/>
              <a:gd name="T39" fmla="*/ 841823 h 1912712"/>
              <a:gd name="T40" fmla="*/ 178923 w 987290"/>
              <a:gd name="T41" fmla="*/ 877320 h 1912712"/>
              <a:gd name="T42" fmla="*/ 178924 w 987290"/>
              <a:gd name="T43" fmla="*/ 877320 h 1912712"/>
              <a:gd name="T44" fmla="*/ 143459 w 987290"/>
              <a:gd name="T45" fmla="*/ 841823 h 1912712"/>
              <a:gd name="T46" fmla="*/ 143459 w 987290"/>
              <a:gd name="T47" fmla="*/ 613000 h 1912712"/>
              <a:gd name="T48" fmla="*/ 56223 w 987290"/>
              <a:gd name="T49" fmla="*/ 613000 h 1912712"/>
              <a:gd name="T50" fmla="*/ 150235 w 987290"/>
              <a:gd name="T51" fmla="*/ 271332 h 1912712"/>
              <a:gd name="T52" fmla="*/ 139351 w 987290"/>
              <a:gd name="T53" fmla="*/ 252157 h 1912712"/>
              <a:gd name="T54" fmla="*/ 120194 w 987290"/>
              <a:gd name="T55" fmla="*/ 263051 h 1912712"/>
              <a:gd name="T56" fmla="*/ 80846 w 987290"/>
              <a:gd name="T57" fmla="*/ 406054 h 1912712"/>
              <a:gd name="T58" fmla="*/ 80798 w 987290"/>
              <a:gd name="T59" fmla="*/ 405997 h 1912712"/>
              <a:gd name="T60" fmla="*/ 61633 w 987290"/>
              <a:gd name="T61" fmla="*/ 475650 h 1912712"/>
              <a:gd name="T62" fmla="*/ 23052 w 987290"/>
              <a:gd name="T63" fmla="*/ 497589 h 1912712"/>
              <a:gd name="T64" fmla="*/ 23053 w 987290"/>
              <a:gd name="T65" fmla="*/ 497589 h 1912712"/>
              <a:gd name="T66" fmla="*/ 1134 w 987290"/>
              <a:gd name="T67" fmla="*/ 458972 h 1912712"/>
              <a:gd name="T68" fmla="*/ 68816 w 987290"/>
              <a:gd name="T69" fmla="*/ 212992 h 1912712"/>
              <a:gd name="T70" fmla="*/ 71198 w 987290"/>
              <a:gd name="T71" fmla="*/ 208276 h 1912712"/>
              <a:gd name="T72" fmla="*/ 131640 w 987290"/>
              <a:gd name="T73" fmla="*/ 164094 h 1912712"/>
              <a:gd name="T74" fmla="*/ 226521 w 987290"/>
              <a:gd name="T75" fmla="*/ 0 h 1912712"/>
              <a:gd name="T76" fmla="*/ 298672 w 987290"/>
              <a:gd name="T77" fmla="*/ 72217 h 1912712"/>
              <a:gd name="T78" fmla="*/ 226521 w 987290"/>
              <a:gd name="T79" fmla="*/ 144435 h 1912712"/>
              <a:gd name="T80" fmla="*/ 154372 w 987290"/>
              <a:gd name="T81" fmla="*/ 72217 h 1912712"/>
              <a:gd name="T82" fmla="*/ 226521 w 987290"/>
              <a:gd name="T83" fmla="*/ 0 h 19127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7290"/>
              <a:gd name="T127" fmla="*/ 0 h 1912712"/>
              <a:gd name="T128" fmla="*/ 987290 w 987290"/>
              <a:gd name="T129" fmla="*/ 1912712 h 19127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accent3">
              <a:lumMod val="50000"/>
              <a:alpha val="80000"/>
            </a:schemeClr>
          </a:solidFill>
          <a:ln>
            <a:noFill/>
          </a:ln>
          <a:extLst/>
        </p:spPr>
        <p:txBody>
          <a:bodyPr anchor="ctr"/>
          <a:lstStyle/>
          <a:p>
            <a:endParaRPr lang="zh-CN" altLang="en-US"/>
          </a:p>
        </p:txBody>
      </p:sp>
    </p:spTree>
    <p:extLst>
      <p:ext uri="{BB962C8B-B14F-4D97-AF65-F5344CB8AC3E}">
        <p14:creationId xmlns:p14="http://schemas.microsoft.com/office/powerpoint/2010/main" val="408048341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inVertical)">
                                      <p:cBhvr>
                                        <p:cTn id="10" dur="500"/>
                                        <p:tgtEl>
                                          <p:spTgt spid="34"/>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arn(inVertical)">
                                      <p:cBhvr>
                                        <p:cTn id="52" dur="500"/>
                                        <p:tgtEl>
                                          <p:spTgt spid="70"/>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500"/>
                                        <p:tgtEl>
                                          <p:spTgt spid="71"/>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500"/>
                                        <p:tgtEl>
                                          <p:spTgt spid="72"/>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73"/>
                                        </p:tgtEl>
                                        <p:attrNameLst>
                                          <p:attrName>style.visibility</p:attrName>
                                        </p:attrNameLst>
                                      </p:cBhvr>
                                      <p:to>
                                        <p:strVal val="visible"/>
                                      </p:to>
                                    </p:set>
                                    <p:animEffect transition="in" filter="fade">
                                      <p:cBhvr>
                                        <p:cTn id="61" dur="500"/>
                                        <p:tgtEl>
                                          <p:spTgt spid="73"/>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74"/>
                                        </p:tgtEl>
                                        <p:attrNameLst>
                                          <p:attrName>style.visibility</p:attrName>
                                        </p:attrNameLst>
                                      </p:cBhvr>
                                      <p:to>
                                        <p:strVal val="visible"/>
                                      </p:to>
                                    </p:set>
                                    <p:animEffect transition="in" filter="fade">
                                      <p:cBhvr>
                                        <p:cTn id="64" dur="500"/>
                                        <p:tgtEl>
                                          <p:spTgt spid="74"/>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par>
                                <p:cTn id="68" presetID="10" presetClass="entr" presetSubtype="0" fill="hold" grpId="0" nodeType="withEffect">
                                  <p:stCondLst>
                                    <p:cond delay="120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autoUpdateAnimBg="0"/>
      <p:bldP spid="37" grpId="0" animBg="1" autoUpdateAnimBg="0"/>
      <p:bldP spid="38" grpId="0" animBg="1" autoUpdateAnimBg="0"/>
      <p:bldP spid="39" grpId="0" animBg="1"/>
      <p:bldP spid="40" grpId="0" animBg="1"/>
      <p:bldP spid="41" grpId="0" animBg="1"/>
      <p:bldP spid="42" grpId="0" animBg="1"/>
      <p:bldP spid="65" grpId="0"/>
      <p:bldP spid="66" grpId="0"/>
      <p:bldP spid="67" grpId="0" animBg="1" autoUpdateAnimBg="0"/>
      <p:bldP spid="68" grpId="0" animBg="1" autoUpdateAnimBg="0"/>
      <p:bldP spid="69" grpId="0"/>
      <p:bldP spid="70" grpId="0"/>
      <p:bldP spid="71" grpId="0"/>
      <p:bldP spid="72" grpId="0" animBg="1" autoUpdateAnimBg="0"/>
      <p:bldP spid="73" grpId="0" animBg="1" autoUpdateAnimBg="0"/>
      <p:bldP spid="74" grpId="0" animBg="1" autoUpdateAnimBg="0"/>
      <p:bldP spid="75" grpId="0" animBg="1"/>
      <p:bldP spid="7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五边形 15"/>
          <p:cNvSpPr/>
          <p:nvPr/>
        </p:nvSpPr>
        <p:spPr>
          <a:xfrm>
            <a:off x="-2" y="0"/>
            <a:ext cx="12190415" cy="6871622"/>
          </a:xfrm>
          <a:prstGeom prst="homePlate">
            <a:avLst>
              <a:gd name="adj" fmla="val 0"/>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7" name="矩形 16"/>
          <p:cNvSpPr/>
          <p:nvPr/>
        </p:nvSpPr>
        <p:spPr>
          <a:xfrm>
            <a:off x="5316845" y="1943840"/>
            <a:ext cx="1530058" cy="1107996"/>
          </a:xfrm>
          <a:prstGeom prst="rect">
            <a:avLst/>
          </a:prstGeom>
        </p:spPr>
        <p:txBody>
          <a:bodyPr wrap="square">
            <a:spAutoFit/>
          </a:bodyPr>
          <a:lstStyle/>
          <a:p>
            <a:pPr algn="ctr"/>
            <a:r>
              <a:rPr lang="en-US" altLang="zh-CN" sz="6600" b="1" dirty="0" smtClean="0">
                <a:solidFill>
                  <a:schemeClr val="bg1"/>
                </a:solidFill>
                <a:latin typeface="微软雅黑" pitchFamily="34" charset="-122"/>
                <a:ea typeface="微软雅黑" pitchFamily="34" charset="-122"/>
              </a:rPr>
              <a:t>03</a:t>
            </a:r>
            <a:endParaRPr lang="zh-CN" altLang="en-US" sz="6600" b="1" dirty="0">
              <a:solidFill>
                <a:schemeClr val="bg1"/>
              </a:solidFill>
              <a:latin typeface="微软雅黑" pitchFamily="34" charset="-122"/>
              <a:ea typeface="微软雅黑" pitchFamily="34" charset="-122"/>
            </a:endParaRPr>
          </a:p>
        </p:txBody>
      </p:sp>
      <p:sp>
        <p:nvSpPr>
          <p:cNvPr id="18" name="矩形 17"/>
          <p:cNvSpPr/>
          <p:nvPr/>
        </p:nvSpPr>
        <p:spPr>
          <a:xfrm>
            <a:off x="3667448" y="3263454"/>
            <a:ext cx="4828852" cy="584775"/>
          </a:xfrm>
          <a:prstGeom prst="rect">
            <a:avLst/>
          </a:prstGeom>
        </p:spPr>
        <p:txBody>
          <a:bodyPr wrap="square">
            <a:spAutoFit/>
          </a:bodyPr>
          <a:lstStyle/>
          <a:p>
            <a:pPr algn="ctr"/>
            <a:r>
              <a:rPr lang="en-US" altLang="zh-CN" sz="3200" b="1" dirty="0" smtClean="0">
                <a:solidFill>
                  <a:schemeClr val="bg1"/>
                </a:solidFill>
                <a:latin typeface="微软雅黑" pitchFamily="34" charset="-122"/>
                <a:ea typeface="微软雅黑" pitchFamily="34" charset="-122"/>
              </a:rPr>
              <a:t>PART</a:t>
            </a:r>
            <a:r>
              <a:rPr lang="zh-CN" altLang="en-US" sz="3200" b="1" dirty="0" smtClean="0">
                <a:solidFill>
                  <a:schemeClr val="bg1"/>
                </a:solidFill>
                <a:latin typeface="微软雅黑" pitchFamily="34" charset="-122"/>
                <a:ea typeface="微软雅黑" pitchFamily="34" charset="-122"/>
              </a:rPr>
              <a:t> </a:t>
            </a:r>
            <a:r>
              <a:rPr lang="en-US" altLang="zh-CN" sz="3200" b="1" dirty="0" smtClean="0">
                <a:solidFill>
                  <a:schemeClr val="bg1"/>
                </a:solidFill>
                <a:latin typeface="微软雅黑" pitchFamily="34" charset="-122"/>
                <a:ea typeface="微软雅黑" pitchFamily="34" charset="-122"/>
              </a:rPr>
              <a:t>ONE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TITLE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HERE</a:t>
            </a:r>
            <a:endParaRPr lang="zh-CN" altLang="en-US" sz="3200" dirty="0">
              <a:solidFill>
                <a:schemeClr val="bg1"/>
              </a:solidFill>
              <a:latin typeface="微软雅黑" pitchFamily="34" charset="-122"/>
              <a:ea typeface="微软雅黑" pitchFamily="34" charset="-122"/>
            </a:endParaRPr>
          </a:p>
        </p:txBody>
      </p:sp>
      <p:sp>
        <p:nvSpPr>
          <p:cNvPr id="19" name="矩形 18"/>
          <p:cNvSpPr/>
          <p:nvPr/>
        </p:nvSpPr>
        <p:spPr>
          <a:xfrm>
            <a:off x="4340548" y="3958645"/>
            <a:ext cx="3482652" cy="830997"/>
          </a:xfrm>
          <a:prstGeom prst="rect">
            <a:avLst/>
          </a:prstGeom>
        </p:spPr>
        <p:txBody>
          <a:bodyPr wrap="square">
            <a:spAutoFit/>
          </a:bodyPr>
          <a:lstStyle/>
          <a:p>
            <a:pPr algn="ctr"/>
            <a:r>
              <a:rPr lang="zh-CN" altLang="en-US" sz="4800" b="1" dirty="0" smtClean="0">
                <a:solidFill>
                  <a:schemeClr val="bg1"/>
                </a:solidFill>
                <a:latin typeface="微软雅黑" pitchFamily="34" charset="-122"/>
                <a:ea typeface="微软雅黑" pitchFamily="34" charset="-122"/>
              </a:rPr>
              <a:t>加入标题</a:t>
            </a:r>
            <a:endParaRPr lang="zh-CN" altLang="en-US" sz="48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1534117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anim calcmode="lin" valueType="num">
                                      <p:cBhvr>
                                        <p:cTn id="12" dur="500" fill="hold"/>
                                        <p:tgtEl>
                                          <p:spTgt spid="17"/>
                                        </p:tgtEl>
                                        <p:attrNameLst>
                                          <p:attrName>ppt_x</p:attrName>
                                        </p:attrNameLst>
                                      </p:cBhvr>
                                      <p:tavLst>
                                        <p:tav tm="0">
                                          <p:val>
                                            <p:strVal val="#ppt_x"/>
                                          </p:val>
                                        </p:tav>
                                        <p:tav tm="100000">
                                          <p:val>
                                            <p:strVal val="#ppt_x"/>
                                          </p:val>
                                        </p:tav>
                                      </p:tavLst>
                                    </p:anim>
                                    <p:anim calcmode="lin" valueType="num">
                                      <p:cBhvr>
                                        <p:cTn id="13" dur="5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1" name="组合 260"/>
          <p:cNvGrpSpPr/>
          <p:nvPr/>
        </p:nvGrpSpPr>
        <p:grpSpPr>
          <a:xfrm>
            <a:off x="0" y="216885"/>
            <a:ext cx="12190413" cy="832133"/>
            <a:chOff x="0" y="216885"/>
            <a:chExt cx="12190413" cy="832133"/>
          </a:xfrm>
        </p:grpSpPr>
        <p:grpSp>
          <p:nvGrpSpPr>
            <p:cNvPr id="262" name="组合 261"/>
            <p:cNvGrpSpPr/>
            <p:nvPr/>
          </p:nvGrpSpPr>
          <p:grpSpPr>
            <a:xfrm>
              <a:off x="0" y="1003299"/>
              <a:ext cx="12190413" cy="45719"/>
              <a:chOff x="0" y="-1"/>
              <a:chExt cx="9985800" cy="287760"/>
            </a:xfrm>
            <a:solidFill>
              <a:schemeClr val="accent3">
                <a:lumMod val="50000"/>
              </a:schemeClr>
            </a:solidFill>
          </p:grpSpPr>
          <p:sp>
            <p:nvSpPr>
              <p:cNvPr id="267"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6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69"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70"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63"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64" name="组合 263"/>
            <p:cNvGrpSpPr/>
            <p:nvPr/>
          </p:nvGrpSpPr>
          <p:grpSpPr>
            <a:xfrm>
              <a:off x="431998" y="234951"/>
              <a:ext cx="504697" cy="573048"/>
              <a:chOff x="1861312" y="1612193"/>
              <a:chExt cx="1227511" cy="1393754"/>
            </a:xfrm>
          </p:grpSpPr>
          <p:sp>
            <p:nvSpPr>
              <p:cNvPr id="265"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266"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271" name="PA_淘宝店chenying0907出品 1"/>
          <p:cNvGrpSpPr>
            <a:grpSpLocks/>
          </p:cNvGrpSpPr>
          <p:nvPr>
            <p:custDataLst>
              <p:tags r:id="rId1"/>
            </p:custDataLst>
          </p:nvPr>
        </p:nvGrpSpPr>
        <p:grpSpPr bwMode="auto">
          <a:xfrm rot="5400000">
            <a:off x="2505075" y="4106626"/>
            <a:ext cx="2055813" cy="2049463"/>
            <a:chOff x="0" y="0"/>
            <a:chExt cx="2702660" cy="2692842"/>
          </a:xfrm>
          <a:solidFill>
            <a:schemeClr val="accent3">
              <a:lumMod val="50000"/>
            </a:schemeClr>
          </a:solidFill>
        </p:grpSpPr>
        <p:sp>
          <p:nvSpPr>
            <p:cNvPr id="272" name="空心弧 2"/>
            <p:cNvSpPr>
              <a:spLocks noChangeArrowheads="1"/>
            </p:cNvSpPr>
            <p:nvPr/>
          </p:nvSpPr>
          <p:spPr bwMode="auto">
            <a:xfrm rot="5460000">
              <a:off x="10778" y="960"/>
              <a:ext cx="2691881" cy="269188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0" y="10857"/>
                    <a:pt x="0" y="10914"/>
                    <a:pt x="1" y="10972"/>
                  </a:cubicBezTo>
                  <a:lnTo>
                    <a:pt x="6384" y="10870"/>
                  </a:lnTo>
                  <a:close/>
                </a:path>
              </a:pathLst>
            </a:custGeom>
            <a:grp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endParaRPr lang="zh-CN" altLang="en-US"/>
            </a:p>
          </p:txBody>
        </p:sp>
        <p:sp>
          <p:nvSpPr>
            <p:cNvPr id="273" name="淘宝店chenying0907出品 3"/>
            <p:cNvSpPr>
              <a:spLocks noChangeArrowheads="1"/>
            </p:cNvSpPr>
            <p:nvPr/>
          </p:nvSpPr>
          <p:spPr bwMode="auto">
            <a:xfrm>
              <a:off x="0" y="1900038"/>
              <a:ext cx="1368152" cy="79236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4" name="淘宝店chenying0907出品 4"/>
            <p:cNvSpPr>
              <a:spLocks noChangeArrowheads="1"/>
            </p:cNvSpPr>
            <p:nvPr/>
          </p:nvSpPr>
          <p:spPr bwMode="auto">
            <a:xfrm>
              <a:off x="0" y="0"/>
              <a:ext cx="1368152" cy="798339"/>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275" name="PA_淘宝店chenying0907出品 5"/>
          <p:cNvGrpSpPr>
            <a:grpSpLocks/>
          </p:cNvGrpSpPr>
          <p:nvPr>
            <p:custDataLst>
              <p:tags r:id="rId2"/>
            </p:custDataLst>
          </p:nvPr>
        </p:nvGrpSpPr>
        <p:grpSpPr bwMode="auto">
          <a:xfrm rot="-5400000">
            <a:off x="3946526" y="1566626"/>
            <a:ext cx="2055813" cy="2049464"/>
            <a:chOff x="0" y="0"/>
            <a:chExt cx="2702659" cy="2692843"/>
          </a:xfrm>
          <a:solidFill>
            <a:schemeClr val="accent3">
              <a:lumMod val="50000"/>
              <a:alpha val="80000"/>
            </a:schemeClr>
          </a:solidFill>
        </p:grpSpPr>
        <p:sp>
          <p:nvSpPr>
            <p:cNvPr id="276" name="空心弧 6"/>
            <p:cNvSpPr>
              <a:spLocks noChangeArrowheads="1"/>
            </p:cNvSpPr>
            <p:nvPr/>
          </p:nvSpPr>
          <p:spPr bwMode="auto">
            <a:xfrm rot="5460000">
              <a:off x="10777" y="961"/>
              <a:ext cx="2691883" cy="269188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0" y="10857"/>
                    <a:pt x="0" y="10914"/>
                    <a:pt x="1" y="10972"/>
                  </a:cubicBezTo>
                  <a:lnTo>
                    <a:pt x="6384" y="10870"/>
                  </a:lnTo>
                  <a:close/>
                </a:path>
              </a:pathLst>
            </a:custGeom>
            <a:grp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endParaRPr lang="zh-CN" altLang="en-US"/>
            </a:p>
          </p:txBody>
        </p:sp>
        <p:sp>
          <p:nvSpPr>
            <p:cNvPr id="277" name="淘宝店chenying0907出品 7"/>
            <p:cNvSpPr>
              <a:spLocks noChangeArrowheads="1"/>
            </p:cNvSpPr>
            <p:nvPr/>
          </p:nvSpPr>
          <p:spPr bwMode="auto">
            <a:xfrm>
              <a:off x="0" y="1900038"/>
              <a:ext cx="1368152" cy="79236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00">
                <a:solidFill>
                  <a:srgbClr val="FFFFFF"/>
                </a:solidFill>
                <a:latin typeface="宋体" panose="02010600030101010101" pitchFamily="2" charset="-122"/>
                <a:sym typeface="宋体" panose="02010600030101010101" pitchFamily="2" charset="-122"/>
              </a:endParaRPr>
            </a:p>
          </p:txBody>
        </p:sp>
        <p:sp>
          <p:nvSpPr>
            <p:cNvPr id="278" name="淘宝店chenying0907出品 8"/>
            <p:cNvSpPr>
              <a:spLocks noChangeArrowheads="1"/>
            </p:cNvSpPr>
            <p:nvPr/>
          </p:nvSpPr>
          <p:spPr bwMode="auto">
            <a:xfrm>
              <a:off x="0" y="0"/>
              <a:ext cx="1368152" cy="798339"/>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00">
                <a:solidFill>
                  <a:srgbClr val="FFFFFF"/>
                </a:solidFill>
                <a:latin typeface="宋体" panose="02010600030101010101" pitchFamily="2" charset="-122"/>
                <a:sym typeface="宋体" panose="02010600030101010101" pitchFamily="2" charset="-122"/>
              </a:endParaRPr>
            </a:p>
          </p:txBody>
        </p:sp>
      </p:grpSp>
      <p:grpSp>
        <p:nvGrpSpPr>
          <p:cNvPr id="279" name="PA_淘宝店chenying0907出品 9"/>
          <p:cNvGrpSpPr>
            <a:grpSpLocks/>
          </p:cNvGrpSpPr>
          <p:nvPr>
            <p:custDataLst>
              <p:tags r:id="rId3"/>
            </p:custDataLst>
          </p:nvPr>
        </p:nvGrpSpPr>
        <p:grpSpPr bwMode="auto">
          <a:xfrm rot="5400000">
            <a:off x="5391150" y="4106626"/>
            <a:ext cx="2055813" cy="2049463"/>
            <a:chOff x="0" y="0"/>
            <a:chExt cx="2702660" cy="2692842"/>
          </a:xfrm>
          <a:solidFill>
            <a:schemeClr val="accent3">
              <a:lumMod val="50000"/>
              <a:alpha val="80000"/>
            </a:schemeClr>
          </a:solidFill>
        </p:grpSpPr>
        <p:sp>
          <p:nvSpPr>
            <p:cNvPr id="280" name="空心弧 10"/>
            <p:cNvSpPr>
              <a:spLocks noChangeArrowheads="1"/>
            </p:cNvSpPr>
            <p:nvPr/>
          </p:nvSpPr>
          <p:spPr bwMode="auto">
            <a:xfrm rot="5460000">
              <a:off x="10778" y="960"/>
              <a:ext cx="2691881" cy="269188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0" y="10857"/>
                    <a:pt x="0" y="10914"/>
                    <a:pt x="1" y="10972"/>
                  </a:cubicBezTo>
                  <a:lnTo>
                    <a:pt x="6384" y="10870"/>
                  </a:lnTo>
                  <a:close/>
                </a:path>
              </a:pathLst>
            </a:custGeom>
            <a:grp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endParaRPr lang="zh-CN" altLang="en-US"/>
            </a:p>
          </p:txBody>
        </p:sp>
        <p:sp>
          <p:nvSpPr>
            <p:cNvPr id="281" name="淘宝店chenying0907出品 11"/>
            <p:cNvSpPr>
              <a:spLocks noChangeArrowheads="1"/>
            </p:cNvSpPr>
            <p:nvPr/>
          </p:nvSpPr>
          <p:spPr bwMode="auto">
            <a:xfrm>
              <a:off x="0" y="1900038"/>
              <a:ext cx="1368152" cy="79236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2" name="淘宝店chenying0907出品 12"/>
            <p:cNvSpPr>
              <a:spLocks noChangeArrowheads="1"/>
            </p:cNvSpPr>
            <p:nvPr/>
          </p:nvSpPr>
          <p:spPr bwMode="auto">
            <a:xfrm>
              <a:off x="0" y="0"/>
              <a:ext cx="1368152" cy="798339"/>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283" name="PA_淘宝店chenying0907出品 13"/>
          <p:cNvGrpSpPr>
            <a:grpSpLocks/>
          </p:cNvGrpSpPr>
          <p:nvPr>
            <p:custDataLst>
              <p:tags r:id="rId4"/>
            </p:custDataLst>
          </p:nvPr>
        </p:nvGrpSpPr>
        <p:grpSpPr bwMode="auto">
          <a:xfrm rot="-5400000">
            <a:off x="6832600" y="1566626"/>
            <a:ext cx="2055813" cy="2049463"/>
            <a:chOff x="0" y="0"/>
            <a:chExt cx="2702660" cy="2692842"/>
          </a:xfrm>
          <a:solidFill>
            <a:schemeClr val="accent3">
              <a:lumMod val="50000"/>
            </a:schemeClr>
          </a:solidFill>
        </p:grpSpPr>
        <p:sp>
          <p:nvSpPr>
            <p:cNvPr id="284" name="空心弧 14"/>
            <p:cNvSpPr>
              <a:spLocks noChangeArrowheads="1"/>
            </p:cNvSpPr>
            <p:nvPr/>
          </p:nvSpPr>
          <p:spPr bwMode="auto">
            <a:xfrm rot="5460000">
              <a:off x="10778" y="960"/>
              <a:ext cx="2691881" cy="2691881"/>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0" y="10857"/>
                    <a:pt x="0" y="10914"/>
                    <a:pt x="1" y="10972"/>
                  </a:cubicBezTo>
                  <a:lnTo>
                    <a:pt x="6384" y="10870"/>
                  </a:lnTo>
                  <a:close/>
                </a:path>
              </a:pathLst>
            </a:custGeom>
            <a:grpFill/>
            <a:ln>
              <a:noFill/>
            </a:ln>
            <a:extLst>
              <a:ext uri="{91240B29-F687-4F45-9708-019B960494DF}">
                <a14:hiddenLine xmlns:a14="http://schemas.microsoft.com/office/drawing/2010/main" w="3175" cap="flat" cmpd="sng">
                  <a:solidFill>
                    <a:srgbClr val="42719B"/>
                  </a:solidFill>
                  <a:bevel/>
                  <a:headEnd/>
                  <a:tailEnd/>
                </a14:hiddenLine>
              </a:ext>
            </a:extLst>
          </p:spPr>
          <p:txBody>
            <a:bodyPr anchor="ctr"/>
            <a:lstStyle/>
            <a:p>
              <a:endParaRPr lang="zh-CN" altLang="en-US"/>
            </a:p>
          </p:txBody>
        </p:sp>
        <p:sp>
          <p:nvSpPr>
            <p:cNvPr id="285" name="淘宝店chenying0907出品 15"/>
            <p:cNvSpPr>
              <a:spLocks noChangeArrowheads="1"/>
            </p:cNvSpPr>
            <p:nvPr/>
          </p:nvSpPr>
          <p:spPr bwMode="auto">
            <a:xfrm>
              <a:off x="0" y="1900038"/>
              <a:ext cx="1368152" cy="792361"/>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00">
                <a:solidFill>
                  <a:srgbClr val="FFFFFF"/>
                </a:solidFill>
                <a:latin typeface="宋体" panose="02010600030101010101" pitchFamily="2" charset="-122"/>
                <a:sym typeface="宋体" panose="02010600030101010101" pitchFamily="2" charset="-122"/>
              </a:endParaRPr>
            </a:p>
          </p:txBody>
        </p:sp>
        <p:sp>
          <p:nvSpPr>
            <p:cNvPr id="286" name="淘宝店chenying0907出品 16"/>
            <p:cNvSpPr>
              <a:spLocks noChangeArrowheads="1"/>
            </p:cNvSpPr>
            <p:nvPr/>
          </p:nvSpPr>
          <p:spPr bwMode="auto">
            <a:xfrm>
              <a:off x="0" y="0"/>
              <a:ext cx="1368152" cy="798339"/>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00">
                <a:solidFill>
                  <a:srgbClr val="FFFFFF"/>
                </a:solidFill>
                <a:latin typeface="宋体" panose="02010600030101010101" pitchFamily="2" charset="-122"/>
                <a:sym typeface="宋体" panose="02010600030101010101" pitchFamily="2" charset="-122"/>
              </a:endParaRPr>
            </a:p>
          </p:txBody>
        </p:sp>
      </p:grpSp>
      <p:sp>
        <p:nvSpPr>
          <p:cNvPr id="287" name="PA_淘宝店chenying0907出品 17"/>
          <p:cNvSpPr>
            <a:spLocks noChangeArrowheads="1"/>
          </p:cNvSpPr>
          <p:nvPr>
            <p:custDataLst>
              <p:tags r:id="rId5"/>
            </p:custDataLst>
          </p:nvPr>
        </p:nvSpPr>
        <p:spPr bwMode="auto">
          <a:xfrm>
            <a:off x="1217613" y="3619264"/>
            <a:ext cx="9144000" cy="484187"/>
          </a:xfrm>
          <a:prstGeom prst="rect">
            <a:avLst/>
          </a:prstGeom>
          <a:solidFill>
            <a:schemeClr val="accent3">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8" name="PA_淘宝店chenying0907出品 24"/>
          <p:cNvSpPr>
            <a:spLocks noChangeArrowheads="1"/>
          </p:cNvSpPr>
          <p:nvPr>
            <p:custDataLst>
              <p:tags r:id="rId6"/>
            </p:custDataLst>
          </p:nvPr>
        </p:nvSpPr>
        <p:spPr bwMode="auto">
          <a:xfrm>
            <a:off x="3184525" y="3527189"/>
            <a:ext cx="6969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01</a:t>
            </a:r>
            <a:endParaRPr lang="zh-CN" altLang="en-US" sz="9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289" name="PA_淘宝店chenying0907出品 25"/>
          <p:cNvSpPr>
            <a:spLocks noChangeArrowheads="1"/>
          </p:cNvSpPr>
          <p:nvPr>
            <p:custDataLst>
              <p:tags r:id="rId7"/>
            </p:custDataLst>
          </p:nvPr>
        </p:nvSpPr>
        <p:spPr bwMode="auto">
          <a:xfrm>
            <a:off x="3314700" y="4106626"/>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3F3F3F"/>
                </a:solidFill>
                <a:cs typeface="Calibri" panose="020F0502020204030204" pitchFamily="34" charset="0"/>
              </a:rPr>
              <a:t>text</a:t>
            </a:r>
            <a:endParaRPr lang="zh-CN" altLang="en-US" sz="1400">
              <a:solidFill>
                <a:srgbClr val="3F3F3F"/>
              </a:solidFill>
              <a:sym typeface="宋体" panose="02010600030101010101" pitchFamily="2" charset="-122"/>
            </a:endParaRPr>
          </a:p>
        </p:txBody>
      </p:sp>
      <p:sp>
        <p:nvSpPr>
          <p:cNvPr id="290" name="PA_淘宝店chenying0907出品 26"/>
          <p:cNvSpPr>
            <a:spLocks noChangeArrowheads="1"/>
          </p:cNvSpPr>
          <p:nvPr>
            <p:custDataLst>
              <p:tags r:id="rId8"/>
            </p:custDataLst>
          </p:nvPr>
        </p:nvSpPr>
        <p:spPr bwMode="auto">
          <a:xfrm>
            <a:off x="4625975" y="3527189"/>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02</a:t>
            </a:r>
            <a:endParaRPr lang="zh-CN" altLang="en-US" sz="9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291" name="PA_淘宝店chenying0907出品 27"/>
          <p:cNvSpPr>
            <a:spLocks noChangeArrowheads="1"/>
          </p:cNvSpPr>
          <p:nvPr>
            <p:custDataLst>
              <p:tags r:id="rId9"/>
            </p:custDataLst>
          </p:nvPr>
        </p:nvSpPr>
        <p:spPr bwMode="auto">
          <a:xfrm>
            <a:off x="4737100" y="3292239"/>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3F3F3F"/>
                </a:solidFill>
                <a:cs typeface="Calibri" panose="020F0502020204030204" pitchFamily="34" charset="0"/>
              </a:rPr>
              <a:t>text</a:t>
            </a:r>
            <a:endParaRPr lang="zh-CN" altLang="en-US" sz="1400">
              <a:solidFill>
                <a:srgbClr val="3F3F3F"/>
              </a:solidFill>
              <a:sym typeface="宋体" panose="02010600030101010101" pitchFamily="2" charset="-122"/>
            </a:endParaRPr>
          </a:p>
        </p:txBody>
      </p:sp>
      <p:sp>
        <p:nvSpPr>
          <p:cNvPr id="292" name="PA_淘宝店chenying0907出品 28"/>
          <p:cNvSpPr>
            <a:spLocks noChangeArrowheads="1"/>
          </p:cNvSpPr>
          <p:nvPr>
            <p:custDataLst>
              <p:tags r:id="rId10"/>
            </p:custDataLst>
          </p:nvPr>
        </p:nvSpPr>
        <p:spPr bwMode="auto">
          <a:xfrm>
            <a:off x="7513638" y="3527189"/>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04</a:t>
            </a:r>
            <a:endParaRPr lang="zh-CN" altLang="en-US" sz="900" b="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293" name="PA_淘宝店chenying0907出品 29"/>
          <p:cNvSpPr>
            <a:spLocks noChangeArrowheads="1"/>
          </p:cNvSpPr>
          <p:nvPr>
            <p:custDataLst>
              <p:tags r:id="rId11"/>
            </p:custDataLst>
          </p:nvPr>
        </p:nvSpPr>
        <p:spPr bwMode="auto">
          <a:xfrm>
            <a:off x="7623175" y="3292239"/>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3F3F3F"/>
                </a:solidFill>
                <a:cs typeface="Calibri" panose="020F0502020204030204" pitchFamily="34" charset="0"/>
              </a:rPr>
              <a:t>text</a:t>
            </a:r>
            <a:endParaRPr lang="zh-CN" altLang="en-US" sz="1400">
              <a:solidFill>
                <a:srgbClr val="3F3F3F"/>
              </a:solidFill>
              <a:sym typeface="宋体" panose="02010600030101010101" pitchFamily="2" charset="-122"/>
            </a:endParaRPr>
          </a:p>
        </p:txBody>
      </p:sp>
      <p:sp>
        <p:nvSpPr>
          <p:cNvPr id="294" name="PA_淘宝店chenying0907出品 30"/>
          <p:cNvSpPr>
            <a:spLocks noChangeArrowheads="1"/>
          </p:cNvSpPr>
          <p:nvPr>
            <p:custDataLst>
              <p:tags r:id="rId12"/>
            </p:custDataLst>
          </p:nvPr>
        </p:nvSpPr>
        <p:spPr bwMode="auto">
          <a:xfrm>
            <a:off x="6042025" y="3527189"/>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03</a:t>
            </a:r>
            <a:endParaRPr lang="zh-CN" altLang="en-US" sz="900" b="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295" name="PA_淘宝店chenying0907出品 31"/>
          <p:cNvSpPr>
            <a:spLocks noChangeArrowheads="1"/>
          </p:cNvSpPr>
          <p:nvPr>
            <p:custDataLst>
              <p:tags r:id="rId13"/>
            </p:custDataLst>
          </p:nvPr>
        </p:nvSpPr>
        <p:spPr bwMode="auto">
          <a:xfrm>
            <a:off x="6173788" y="4106626"/>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3F3F3F"/>
                </a:solidFill>
                <a:cs typeface="Calibri" panose="020F0502020204030204" pitchFamily="34" charset="0"/>
              </a:rPr>
              <a:t>text</a:t>
            </a:r>
            <a:endParaRPr lang="zh-CN" altLang="en-US" sz="1400">
              <a:solidFill>
                <a:srgbClr val="3F3F3F"/>
              </a:solidFill>
              <a:sym typeface="宋体" panose="02010600030101010101" pitchFamily="2" charset="-122"/>
            </a:endParaRPr>
          </a:p>
        </p:txBody>
      </p:sp>
      <p:sp>
        <p:nvSpPr>
          <p:cNvPr id="296" name="PA_淘宝店chenying0907出品 26"/>
          <p:cNvSpPr>
            <a:spLocks noChangeArrowheads="1"/>
          </p:cNvSpPr>
          <p:nvPr>
            <p:custDataLst>
              <p:tags r:id="rId14"/>
            </p:custDataLst>
          </p:nvPr>
        </p:nvSpPr>
        <p:spPr bwMode="auto">
          <a:xfrm>
            <a:off x="3249613" y="5686189"/>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cs typeface="Calibri" panose="020F0502020204030204" pitchFamily="34" charset="0"/>
              </a:rPr>
              <a:t>Text</a:t>
            </a:r>
          </a:p>
        </p:txBody>
      </p:sp>
      <p:sp>
        <p:nvSpPr>
          <p:cNvPr id="297" name="PA_淘宝店chenying0907出品 27"/>
          <p:cNvSpPr>
            <a:spLocks noChangeArrowheads="1"/>
          </p:cNvSpPr>
          <p:nvPr>
            <p:custDataLst>
              <p:tags r:id="rId15"/>
            </p:custDataLst>
          </p:nvPr>
        </p:nvSpPr>
        <p:spPr bwMode="auto">
          <a:xfrm>
            <a:off x="4703763" y="1653939"/>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cs typeface="Calibri" panose="020F0502020204030204" pitchFamily="34" charset="0"/>
              </a:rPr>
              <a:t>Text</a:t>
            </a:r>
          </a:p>
        </p:txBody>
      </p:sp>
      <p:sp>
        <p:nvSpPr>
          <p:cNvPr id="298" name="PA_淘宝店chenying0907出品 28"/>
          <p:cNvSpPr>
            <a:spLocks noChangeArrowheads="1"/>
          </p:cNvSpPr>
          <p:nvPr>
            <p:custDataLst>
              <p:tags r:id="rId16"/>
            </p:custDataLst>
          </p:nvPr>
        </p:nvSpPr>
        <p:spPr bwMode="auto">
          <a:xfrm>
            <a:off x="6137275" y="5686189"/>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cs typeface="Calibri" panose="020F0502020204030204" pitchFamily="34" charset="0"/>
              </a:rPr>
              <a:t>Text</a:t>
            </a:r>
          </a:p>
        </p:txBody>
      </p:sp>
      <p:sp>
        <p:nvSpPr>
          <p:cNvPr id="299" name="PA_淘宝店chenying0907出品 29"/>
          <p:cNvSpPr>
            <a:spLocks noChangeArrowheads="1"/>
          </p:cNvSpPr>
          <p:nvPr>
            <p:custDataLst>
              <p:tags r:id="rId17"/>
            </p:custDataLst>
          </p:nvPr>
        </p:nvSpPr>
        <p:spPr bwMode="auto">
          <a:xfrm>
            <a:off x="7578725" y="1653939"/>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cs typeface="Calibri" panose="020F0502020204030204" pitchFamily="34" charset="0"/>
              </a:rPr>
              <a:t>Text</a:t>
            </a:r>
          </a:p>
        </p:txBody>
      </p:sp>
      <p:sp>
        <p:nvSpPr>
          <p:cNvPr id="300" name="PA_淘宝店chenying0907出品 30"/>
          <p:cNvSpPr>
            <a:spLocks noChangeArrowheads="1"/>
          </p:cNvSpPr>
          <p:nvPr>
            <p:custDataLst>
              <p:tags r:id="rId18"/>
            </p:custDataLst>
          </p:nvPr>
        </p:nvSpPr>
        <p:spPr bwMode="auto">
          <a:xfrm>
            <a:off x="7889875" y="4959114"/>
            <a:ext cx="2557463"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8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点击此处添加文字说明点击此处添加文字说明</a:t>
            </a:r>
          </a:p>
          <a:p>
            <a:pPr eaLnBrk="1" hangingPunct="1">
              <a:lnSpc>
                <a:spcPct val="150000"/>
              </a:lnSpc>
              <a:spcBef>
                <a:spcPct val="0"/>
              </a:spcBef>
              <a:buFont typeface="Arial" panose="020B0604020202020204" pitchFamily="34" charset="0"/>
              <a:buNone/>
            </a:pPr>
            <a:r>
              <a:rPr lang="zh-CN" altLang="en-US" sz="18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301" name="PA_淘宝店chenying0907出品 31"/>
          <p:cNvSpPr>
            <a:spLocks noChangeArrowheads="1"/>
          </p:cNvSpPr>
          <p:nvPr>
            <p:custDataLst>
              <p:tags r:id="rId19"/>
            </p:custDataLst>
          </p:nvPr>
        </p:nvSpPr>
        <p:spPr bwMode="auto">
          <a:xfrm>
            <a:off x="7889875" y="4436826"/>
            <a:ext cx="2557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302" name="PA_淘宝店chenying0907出品 5"/>
          <p:cNvSpPr>
            <a:spLocks noEditPoints="1" noChangeArrowheads="1"/>
          </p:cNvSpPr>
          <p:nvPr>
            <p:custDataLst>
              <p:tags r:id="rId20"/>
            </p:custDataLst>
          </p:nvPr>
        </p:nvSpPr>
        <p:spPr bwMode="auto">
          <a:xfrm>
            <a:off x="4757738" y="2438164"/>
            <a:ext cx="457200" cy="439737"/>
          </a:xfrm>
          <a:custGeom>
            <a:avLst/>
            <a:gdLst>
              <a:gd name="T0" fmla="*/ 2147483646 w 200"/>
              <a:gd name="T1" fmla="*/ 0 h 192"/>
              <a:gd name="T2" fmla="*/ 2147483646 w 200"/>
              <a:gd name="T3" fmla="*/ 0 h 192"/>
              <a:gd name="T4" fmla="*/ 2147483646 w 200"/>
              <a:gd name="T5" fmla="*/ 0 h 192"/>
              <a:gd name="T6" fmla="*/ 2147483646 w 200"/>
              <a:gd name="T7" fmla="*/ 0 h 192"/>
              <a:gd name="T8" fmla="*/ 2147483646 w 200"/>
              <a:gd name="T9" fmla="*/ 2147483646 h 192"/>
              <a:gd name="T10" fmla="*/ 0 w 200"/>
              <a:gd name="T11" fmla="*/ 2147483646 h 192"/>
              <a:gd name="T12" fmla="*/ 0 w 200"/>
              <a:gd name="T13" fmla="*/ 2147483646 h 192"/>
              <a:gd name="T14" fmla="*/ 0 w 200"/>
              <a:gd name="T15" fmla="*/ 2147483646 h 192"/>
              <a:gd name="T16" fmla="*/ 2147483646 w 200"/>
              <a:gd name="T17" fmla="*/ 2147483646 h 192"/>
              <a:gd name="T18" fmla="*/ 2147483646 w 200"/>
              <a:gd name="T19" fmla="*/ 2147483646 h 192"/>
              <a:gd name="T20" fmla="*/ 2147483646 w 200"/>
              <a:gd name="T21" fmla="*/ 2147483646 h 192"/>
              <a:gd name="T22" fmla="*/ 2147483646 w 200"/>
              <a:gd name="T23" fmla="*/ 2147483646 h 192"/>
              <a:gd name="T24" fmla="*/ 2147483646 w 200"/>
              <a:gd name="T25" fmla="*/ 2147483646 h 192"/>
              <a:gd name="T26" fmla="*/ 2147483646 w 200"/>
              <a:gd name="T27" fmla="*/ 2147483646 h 192"/>
              <a:gd name="T28" fmla="*/ 2147483646 w 200"/>
              <a:gd name="T29" fmla="*/ 0 h 192"/>
              <a:gd name="T30" fmla="*/ 2147483646 w 200"/>
              <a:gd name="T31" fmla="*/ 0 h 192"/>
              <a:gd name="T32" fmla="*/ 2147483646 w 200"/>
              <a:gd name="T33" fmla="*/ 2147483646 h 192"/>
              <a:gd name="T34" fmla="*/ 2147483646 w 200"/>
              <a:gd name="T35" fmla="*/ 2147483646 h 192"/>
              <a:gd name="T36" fmla="*/ 2147483646 w 200"/>
              <a:gd name="T37" fmla="*/ 2147483646 h 192"/>
              <a:gd name="T38" fmla="*/ 2147483646 w 200"/>
              <a:gd name="T39" fmla="*/ 2147483646 h 192"/>
              <a:gd name="T40" fmla="*/ 2147483646 w 200"/>
              <a:gd name="T41" fmla="*/ 2147483646 h 192"/>
              <a:gd name="T42" fmla="*/ 2147483646 w 200"/>
              <a:gd name="T43" fmla="*/ 2147483646 h 192"/>
              <a:gd name="T44" fmla="*/ 2147483646 w 200"/>
              <a:gd name="T45" fmla="*/ 2147483646 h 192"/>
              <a:gd name="T46" fmla="*/ 2147483646 w 200"/>
              <a:gd name="T47" fmla="*/ 2147483646 h 192"/>
              <a:gd name="T48" fmla="*/ 2147483646 w 200"/>
              <a:gd name="T49" fmla="*/ 2147483646 h 192"/>
              <a:gd name="T50" fmla="*/ 2147483646 w 200"/>
              <a:gd name="T51" fmla="*/ 2147483646 h 192"/>
              <a:gd name="T52" fmla="*/ 2147483646 w 200"/>
              <a:gd name="T53" fmla="*/ 2147483646 h 192"/>
              <a:gd name="T54" fmla="*/ 2147483646 w 200"/>
              <a:gd name="T55" fmla="*/ 2147483646 h 192"/>
              <a:gd name="T56" fmla="*/ 2147483646 w 200"/>
              <a:gd name="T57" fmla="*/ 2147483646 h 192"/>
              <a:gd name="T58" fmla="*/ 2147483646 w 200"/>
              <a:gd name="T59" fmla="*/ 2147483646 h 192"/>
              <a:gd name="T60" fmla="*/ 2147483646 w 200"/>
              <a:gd name="T61" fmla="*/ 2147483646 h 192"/>
              <a:gd name="T62" fmla="*/ 2147483646 w 200"/>
              <a:gd name="T63" fmla="*/ 2147483646 h 192"/>
              <a:gd name="T64" fmla="*/ 2147483646 w 200"/>
              <a:gd name="T65" fmla="*/ 2147483646 h 192"/>
              <a:gd name="T66" fmla="*/ 2147483646 w 200"/>
              <a:gd name="T67" fmla="*/ 2147483646 h 192"/>
              <a:gd name="T68" fmla="*/ 2147483646 w 200"/>
              <a:gd name="T69" fmla="*/ 2147483646 h 192"/>
              <a:gd name="T70" fmla="*/ 2147483646 w 200"/>
              <a:gd name="T71" fmla="*/ 2147483646 h 192"/>
              <a:gd name="T72" fmla="*/ 2147483646 w 200"/>
              <a:gd name="T73" fmla="*/ 2147483646 h 192"/>
              <a:gd name="T74" fmla="*/ 2147483646 w 200"/>
              <a:gd name="T75" fmla="*/ 2147483646 h 192"/>
              <a:gd name="T76" fmla="*/ 2147483646 w 200"/>
              <a:gd name="T77" fmla="*/ 2147483646 h 192"/>
              <a:gd name="T78" fmla="*/ 2147483646 w 200"/>
              <a:gd name="T79" fmla="*/ 2147483646 h 192"/>
              <a:gd name="T80" fmla="*/ 2147483646 w 200"/>
              <a:gd name="T81" fmla="*/ 2147483646 h 192"/>
              <a:gd name="T82" fmla="*/ 2147483646 w 200"/>
              <a:gd name="T83" fmla="*/ 2147483646 h 192"/>
              <a:gd name="T84" fmla="*/ 2147483646 w 200"/>
              <a:gd name="T85" fmla="*/ 2147483646 h 192"/>
              <a:gd name="T86" fmla="*/ 2147483646 w 200"/>
              <a:gd name="T87" fmla="*/ 2147483646 h 192"/>
              <a:gd name="T88" fmla="*/ 2147483646 w 200"/>
              <a:gd name="T89" fmla="*/ 2147483646 h 192"/>
              <a:gd name="T90" fmla="*/ 2147483646 w 200"/>
              <a:gd name="T91" fmla="*/ 2147483646 h 192"/>
              <a:gd name="T92" fmla="*/ 2147483646 w 200"/>
              <a:gd name="T93" fmla="*/ 2147483646 h 192"/>
              <a:gd name="T94" fmla="*/ 2147483646 w 200"/>
              <a:gd name="T95" fmla="*/ 2147483646 h 192"/>
              <a:gd name="T96" fmla="*/ 2147483646 w 200"/>
              <a:gd name="T97" fmla="*/ 2147483646 h 192"/>
              <a:gd name="T98" fmla="*/ 2147483646 w 200"/>
              <a:gd name="T99" fmla="*/ 2147483646 h 192"/>
              <a:gd name="T100" fmla="*/ 2147483646 w 200"/>
              <a:gd name="T101" fmla="*/ 2147483646 h 192"/>
              <a:gd name="T102" fmla="*/ 2147483646 w 200"/>
              <a:gd name="T103" fmla="*/ 2147483646 h 192"/>
              <a:gd name="T104" fmla="*/ 2147483646 w 200"/>
              <a:gd name="T105" fmla="*/ 2147483646 h 192"/>
              <a:gd name="T106" fmla="*/ 2147483646 w 200"/>
              <a:gd name="T107" fmla="*/ 2147483646 h 192"/>
              <a:gd name="T108" fmla="*/ 2147483646 w 200"/>
              <a:gd name="T109" fmla="*/ 2147483646 h 192"/>
              <a:gd name="T110" fmla="*/ 2147483646 w 200"/>
              <a:gd name="T111" fmla="*/ 2147483646 h 192"/>
              <a:gd name="T112" fmla="*/ 2147483646 w 200"/>
              <a:gd name="T113" fmla="*/ 2147483646 h 192"/>
              <a:gd name="T114" fmla="*/ 2147483646 w 200"/>
              <a:gd name="T115" fmla="*/ 2147483646 h 192"/>
              <a:gd name="T116" fmla="*/ 2147483646 w 200"/>
              <a:gd name="T117" fmla="*/ 2147483646 h 192"/>
              <a:gd name="T118" fmla="*/ 2147483646 w 200"/>
              <a:gd name="T119" fmla="*/ 2147483646 h 192"/>
              <a:gd name="T120" fmla="*/ 2147483646 w 200"/>
              <a:gd name="T121" fmla="*/ 2147483646 h 192"/>
              <a:gd name="T122" fmla="*/ 2147483646 w 200"/>
              <a:gd name="T123" fmla="*/ 2147483646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chemeClr val="bg1">
              <a:lumMod val="50000"/>
            </a:schemeClr>
          </a:solidFill>
          <a:ln>
            <a:noFill/>
          </a:ln>
          <a:extLst/>
        </p:spPr>
        <p:txBody>
          <a:bodyPr/>
          <a:lstStyle/>
          <a:p>
            <a:endParaRPr lang="zh-CN" altLang="en-US"/>
          </a:p>
        </p:txBody>
      </p:sp>
      <p:sp>
        <p:nvSpPr>
          <p:cNvPr id="303" name="PA_淘宝店chenying0907出品 9"/>
          <p:cNvSpPr>
            <a:spLocks noEditPoints="1" noChangeArrowheads="1"/>
          </p:cNvSpPr>
          <p:nvPr>
            <p:custDataLst>
              <p:tags r:id="rId21"/>
            </p:custDataLst>
          </p:nvPr>
        </p:nvSpPr>
        <p:spPr bwMode="auto">
          <a:xfrm>
            <a:off x="3333750" y="4782901"/>
            <a:ext cx="481013" cy="476250"/>
          </a:xfrm>
          <a:custGeom>
            <a:avLst/>
            <a:gdLst>
              <a:gd name="T0" fmla="*/ 2147483646 w 196"/>
              <a:gd name="T1" fmla="*/ 2147483646 h 194"/>
              <a:gd name="T2" fmla="*/ 2147483646 w 196"/>
              <a:gd name="T3" fmla="*/ 2147483646 h 194"/>
              <a:gd name="T4" fmla="*/ 2147483646 w 196"/>
              <a:gd name="T5" fmla="*/ 2147483646 h 194"/>
              <a:gd name="T6" fmla="*/ 2147483646 w 196"/>
              <a:gd name="T7" fmla="*/ 2147483646 h 194"/>
              <a:gd name="T8" fmla="*/ 2147483646 w 196"/>
              <a:gd name="T9" fmla="*/ 0 h 194"/>
              <a:gd name="T10" fmla="*/ 0 w 196"/>
              <a:gd name="T11" fmla="*/ 2147483646 h 194"/>
              <a:gd name="T12" fmla="*/ 2147483646 w 196"/>
              <a:gd name="T13" fmla="*/ 2147483646 h 194"/>
              <a:gd name="T14" fmla="*/ 2147483646 w 196"/>
              <a:gd name="T15" fmla="*/ 2147483646 h 194"/>
              <a:gd name="T16" fmla="*/ 2147483646 w 196"/>
              <a:gd name="T17" fmla="*/ 2147483646 h 194"/>
              <a:gd name="T18" fmla="*/ 2147483646 w 196"/>
              <a:gd name="T19" fmla="*/ 2147483646 h 194"/>
              <a:gd name="T20" fmla="*/ 2147483646 w 196"/>
              <a:gd name="T21" fmla="*/ 2147483646 h 194"/>
              <a:gd name="T22" fmla="*/ 2147483646 w 196"/>
              <a:gd name="T23" fmla="*/ 2147483646 h 194"/>
              <a:gd name="T24" fmla="*/ 2147483646 w 196"/>
              <a:gd name="T25" fmla="*/ 2147483646 h 194"/>
              <a:gd name="T26" fmla="*/ 2147483646 w 196"/>
              <a:gd name="T27" fmla="*/ 2147483646 h 194"/>
              <a:gd name="T28" fmla="*/ 2147483646 w 196"/>
              <a:gd name="T29" fmla="*/ 2147483646 h 194"/>
              <a:gd name="T30" fmla="*/ 2147483646 w 196"/>
              <a:gd name="T31" fmla="*/ 2147483646 h 194"/>
              <a:gd name="T32" fmla="*/ 2147483646 w 196"/>
              <a:gd name="T33" fmla="*/ 2147483646 h 194"/>
              <a:gd name="T34" fmla="*/ 2147483646 w 196"/>
              <a:gd name="T35" fmla="*/ 2147483646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lumMod val="50000"/>
            </a:schemeClr>
          </a:solidFill>
          <a:ln>
            <a:noFill/>
          </a:ln>
          <a:extLst/>
        </p:spPr>
        <p:txBody>
          <a:bodyPr/>
          <a:lstStyle/>
          <a:p>
            <a:endParaRPr lang="zh-CN" altLang="en-US"/>
          </a:p>
        </p:txBody>
      </p:sp>
      <p:sp>
        <p:nvSpPr>
          <p:cNvPr id="304" name="PA_淘宝店chenying0907出品 13"/>
          <p:cNvSpPr>
            <a:spLocks noEditPoints="1" noChangeArrowheads="1"/>
          </p:cNvSpPr>
          <p:nvPr>
            <p:custDataLst>
              <p:tags r:id="rId22"/>
            </p:custDataLst>
          </p:nvPr>
        </p:nvSpPr>
        <p:spPr bwMode="auto">
          <a:xfrm>
            <a:off x="6242050" y="4887676"/>
            <a:ext cx="401638" cy="403225"/>
          </a:xfrm>
          <a:custGeom>
            <a:avLst/>
            <a:gdLst>
              <a:gd name="T0" fmla="*/ 0 w 200"/>
              <a:gd name="T1" fmla="*/ 2147483646 h 200"/>
              <a:gd name="T2" fmla="*/ 2147483646 w 200"/>
              <a:gd name="T3" fmla="*/ 2147483646 h 200"/>
              <a:gd name="T4" fmla="*/ 2147483646 w 200"/>
              <a:gd name="T5" fmla="*/ 2147483646 h 200"/>
              <a:gd name="T6" fmla="*/ 2147483646 w 200"/>
              <a:gd name="T7" fmla="*/ 2147483646 h 200"/>
              <a:gd name="T8" fmla="*/ 2147483646 w 200"/>
              <a:gd name="T9" fmla="*/ 2147483646 h 200"/>
              <a:gd name="T10" fmla="*/ 2147483646 w 200"/>
              <a:gd name="T11" fmla="*/ 2147483646 h 200"/>
              <a:gd name="T12" fmla="*/ 2147483646 w 200"/>
              <a:gd name="T13" fmla="*/ 2147483646 h 200"/>
              <a:gd name="T14" fmla="*/ 2147483646 w 200"/>
              <a:gd name="T15" fmla="*/ 2147483646 h 200"/>
              <a:gd name="T16" fmla="*/ 2147483646 w 200"/>
              <a:gd name="T17" fmla="*/ 2147483646 h 200"/>
              <a:gd name="T18" fmla="*/ 2147483646 w 200"/>
              <a:gd name="T19" fmla="*/ 2147483646 h 200"/>
              <a:gd name="T20" fmla="*/ 2147483646 w 200"/>
              <a:gd name="T21" fmla="*/ 2147483646 h 200"/>
              <a:gd name="T22" fmla="*/ 2147483646 w 200"/>
              <a:gd name="T23" fmla="*/ 2147483646 h 200"/>
              <a:gd name="T24" fmla="*/ 2147483646 w 200"/>
              <a:gd name="T25" fmla="*/ 2147483646 h 200"/>
              <a:gd name="T26" fmla="*/ 2147483646 w 200"/>
              <a:gd name="T27" fmla="*/ 2147483646 h 200"/>
              <a:gd name="T28" fmla="*/ 2147483646 w 200"/>
              <a:gd name="T29" fmla="*/ 2147483646 h 200"/>
              <a:gd name="T30" fmla="*/ 2147483646 w 200"/>
              <a:gd name="T31" fmla="*/ 2147483646 h 200"/>
              <a:gd name="T32" fmla="*/ 2147483646 w 200"/>
              <a:gd name="T33" fmla="*/ 2147483646 h 200"/>
              <a:gd name="T34" fmla="*/ 2147483646 w 200"/>
              <a:gd name="T35" fmla="*/ 2147483646 h 200"/>
              <a:gd name="T36" fmla="*/ 2147483646 w 200"/>
              <a:gd name="T37" fmla="*/ 2147483646 h 200"/>
              <a:gd name="T38" fmla="*/ 2147483646 w 200"/>
              <a:gd name="T39" fmla="*/ 2147483646 h 200"/>
              <a:gd name="T40" fmla="*/ 2147483646 w 200"/>
              <a:gd name="T41" fmla="*/ 2147483646 h 200"/>
              <a:gd name="T42" fmla="*/ 2147483646 w 200"/>
              <a:gd name="T43" fmla="*/ 2147483646 h 200"/>
              <a:gd name="T44" fmla="*/ 2147483646 w 200"/>
              <a:gd name="T45" fmla="*/ 2147483646 h 200"/>
              <a:gd name="T46" fmla="*/ 2147483646 w 200"/>
              <a:gd name="T47" fmla="*/ 2147483646 h 200"/>
              <a:gd name="T48" fmla="*/ 2147483646 w 200"/>
              <a:gd name="T49" fmla="*/ 2147483646 h 200"/>
              <a:gd name="T50" fmla="*/ 2147483646 w 200"/>
              <a:gd name="T51" fmla="*/ 2147483646 h 200"/>
              <a:gd name="T52" fmla="*/ 2147483646 w 200"/>
              <a:gd name="T53" fmla="*/ 2147483646 h 200"/>
              <a:gd name="T54" fmla="*/ 2147483646 w 200"/>
              <a:gd name="T55" fmla="*/ 2147483646 h 200"/>
              <a:gd name="T56" fmla="*/ 2147483646 w 200"/>
              <a:gd name="T57" fmla="*/ 2147483646 h 200"/>
              <a:gd name="T58" fmla="*/ 2147483646 w 200"/>
              <a:gd name="T59" fmla="*/ 2147483646 h 200"/>
              <a:gd name="T60" fmla="*/ 2147483646 w 200"/>
              <a:gd name="T61" fmla="*/ 2147483646 h 200"/>
              <a:gd name="T62" fmla="*/ 2147483646 w 200"/>
              <a:gd name="T63" fmla="*/ 2147483646 h 200"/>
              <a:gd name="T64" fmla="*/ 2147483646 w 200"/>
              <a:gd name="T65" fmla="*/ 2147483646 h 200"/>
              <a:gd name="T66" fmla="*/ 2147483646 w 200"/>
              <a:gd name="T67" fmla="*/ 2147483646 h 200"/>
              <a:gd name="T68" fmla="*/ 2147483646 w 200"/>
              <a:gd name="T69" fmla="*/ 2147483646 h 200"/>
              <a:gd name="T70" fmla="*/ 2147483646 w 200"/>
              <a:gd name="T71" fmla="*/ 2147483646 h 200"/>
              <a:gd name="T72" fmla="*/ 2147483646 w 200"/>
              <a:gd name="T73" fmla="*/ 2147483646 h 200"/>
              <a:gd name="T74" fmla="*/ 0 w 200"/>
              <a:gd name="T75" fmla="*/ 2147483646 h 200"/>
              <a:gd name="T76" fmla="*/ 2147483646 w 200"/>
              <a:gd name="T77" fmla="*/ 2147483646 h 200"/>
              <a:gd name="T78" fmla="*/ 2147483646 w 200"/>
              <a:gd name="T79" fmla="*/ 2147483646 h 200"/>
              <a:gd name="T80" fmla="*/ 2147483646 w 200"/>
              <a:gd name="T81" fmla="*/ 2147483646 h 200"/>
              <a:gd name="T82" fmla="*/ 2147483646 w 200"/>
              <a:gd name="T83" fmla="*/ 2147483646 h 200"/>
              <a:gd name="T84" fmla="*/ 2147483646 w 200"/>
              <a:gd name="T85" fmla="*/ 2147483646 h 200"/>
              <a:gd name="T86" fmla="*/ 2147483646 w 200"/>
              <a:gd name="T87" fmla="*/ 2147483646 h 200"/>
              <a:gd name="T88" fmla="*/ 2147483646 w 200"/>
              <a:gd name="T89" fmla="*/ 2147483646 h 200"/>
              <a:gd name="T90" fmla="*/ 2147483646 w 200"/>
              <a:gd name="T91" fmla="*/ 2147483646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lumMod val="50000"/>
            </a:schemeClr>
          </a:solidFill>
          <a:ln>
            <a:noFill/>
          </a:ln>
          <a:extLst/>
        </p:spPr>
        <p:txBody>
          <a:bodyPr/>
          <a:lstStyle/>
          <a:p>
            <a:endParaRPr lang="zh-CN" altLang="en-US"/>
          </a:p>
        </p:txBody>
      </p:sp>
      <p:sp>
        <p:nvSpPr>
          <p:cNvPr id="305" name="PA_淘宝店chenying0907出品 17"/>
          <p:cNvSpPr>
            <a:spLocks noEditPoints="1" noChangeArrowheads="1"/>
          </p:cNvSpPr>
          <p:nvPr>
            <p:custDataLst>
              <p:tags r:id="rId23"/>
            </p:custDataLst>
          </p:nvPr>
        </p:nvSpPr>
        <p:spPr bwMode="auto">
          <a:xfrm>
            <a:off x="7666038" y="2515951"/>
            <a:ext cx="449262" cy="327025"/>
          </a:xfrm>
          <a:custGeom>
            <a:avLst/>
            <a:gdLst>
              <a:gd name="T0" fmla="*/ 2147483646 w 200"/>
              <a:gd name="T1" fmla="*/ 2147483646 h 184"/>
              <a:gd name="T2" fmla="*/ 2147483646 w 200"/>
              <a:gd name="T3" fmla="*/ 0 h 184"/>
              <a:gd name="T4" fmla="*/ 2147483646 w 200"/>
              <a:gd name="T5" fmla="*/ 0 h 184"/>
              <a:gd name="T6" fmla="*/ 0 w 200"/>
              <a:gd name="T7" fmla="*/ 2147483646 h 184"/>
              <a:gd name="T8" fmla="*/ 0 w 200"/>
              <a:gd name="T9" fmla="*/ 2147483646 h 184"/>
              <a:gd name="T10" fmla="*/ 0 w 200"/>
              <a:gd name="T11" fmla="*/ 2147483646 h 184"/>
              <a:gd name="T12" fmla="*/ 2147483646 w 200"/>
              <a:gd name="T13" fmla="*/ 2147483646 h 184"/>
              <a:gd name="T14" fmla="*/ 2147483646 w 200"/>
              <a:gd name="T15" fmla="*/ 2147483646 h 184"/>
              <a:gd name="T16" fmla="*/ 2147483646 w 200"/>
              <a:gd name="T17" fmla="*/ 2147483646 h 184"/>
              <a:gd name="T18" fmla="*/ 2147483646 w 200"/>
              <a:gd name="T19" fmla="*/ 2147483646 h 184"/>
              <a:gd name="T20" fmla="*/ 2147483646 w 200"/>
              <a:gd name="T21" fmla="*/ 2147483646 h 184"/>
              <a:gd name="T22" fmla="*/ 2147483646 w 200"/>
              <a:gd name="T23" fmla="*/ 2147483646 h 184"/>
              <a:gd name="T24" fmla="*/ 2147483646 w 200"/>
              <a:gd name="T25" fmla="*/ 2147483646 h 184"/>
              <a:gd name="T26" fmla="*/ 2147483646 w 200"/>
              <a:gd name="T27" fmla="*/ 2147483646 h 184"/>
              <a:gd name="T28" fmla="*/ 2147483646 w 200"/>
              <a:gd name="T29" fmla="*/ 2147483646 h 184"/>
              <a:gd name="T30" fmla="*/ 2147483646 w 200"/>
              <a:gd name="T31" fmla="*/ 2147483646 h 184"/>
              <a:gd name="T32" fmla="*/ 2147483646 w 200"/>
              <a:gd name="T33" fmla="*/ 2147483646 h 184"/>
              <a:gd name="T34" fmla="*/ 2147483646 w 200"/>
              <a:gd name="T35" fmla="*/ 2147483646 h 184"/>
              <a:gd name="T36" fmla="*/ 2147483646 w 200"/>
              <a:gd name="T37" fmla="*/ 2147483646 h 184"/>
              <a:gd name="T38" fmla="*/ 2147483646 w 200"/>
              <a:gd name="T39" fmla="*/ 2147483646 h 184"/>
              <a:gd name="T40" fmla="*/ 2147483646 w 200"/>
              <a:gd name="T41" fmla="*/ 2147483646 h 184"/>
              <a:gd name="T42" fmla="*/ 2147483646 w 200"/>
              <a:gd name="T43" fmla="*/ 2147483646 h 184"/>
              <a:gd name="T44" fmla="*/ 2147483646 w 200"/>
              <a:gd name="T45" fmla="*/ 2147483646 h 184"/>
              <a:gd name="T46" fmla="*/ 2147483646 w 200"/>
              <a:gd name="T47" fmla="*/ 2147483646 h 184"/>
              <a:gd name="T48" fmla="*/ 2147483646 w 200"/>
              <a:gd name="T49" fmla="*/ 2147483646 h 184"/>
              <a:gd name="T50" fmla="*/ 2147483646 w 200"/>
              <a:gd name="T51" fmla="*/ 2147483646 h 184"/>
              <a:gd name="T52" fmla="*/ 2147483646 w 200"/>
              <a:gd name="T53" fmla="*/ 2147483646 h 184"/>
              <a:gd name="T54" fmla="*/ 2147483646 w 200"/>
              <a:gd name="T55" fmla="*/ 2147483646 h 184"/>
              <a:gd name="T56" fmla="*/ 2147483646 w 200"/>
              <a:gd name="T57" fmla="*/ 2147483646 h 184"/>
              <a:gd name="T58" fmla="*/ 2147483646 w 200"/>
              <a:gd name="T59" fmla="*/ 2147483646 h 184"/>
              <a:gd name="T60" fmla="*/ 2147483646 w 200"/>
              <a:gd name="T61" fmla="*/ 2147483646 h 184"/>
              <a:gd name="T62" fmla="*/ 2147483646 w 200"/>
              <a:gd name="T63" fmla="*/ 2147483646 h 184"/>
              <a:gd name="T64" fmla="*/ 2147483646 w 200"/>
              <a:gd name="T65" fmla="*/ 2147483646 h 184"/>
              <a:gd name="T66" fmla="*/ 2147483646 w 200"/>
              <a:gd name="T67" fmla="*/ 2147483646 h 184"/>
              <a:gd name="T68" fmla="*/ 2147483646 w 200"/>
              <a:gd name="T69" fmla="*/ 2147483646 h 184"/>
              <a:gd name="T70" fmla="*/ 2147483646 w 200"/>
              <a:gd name="T71" fmla="*/ 2147483646 h 184"/>
              <a:gd name="T72" fmla="*/ 2147483646 w 200"/>
              <a:gd name="T73" fmla="*/ 2147483646 h 184"/>
              <a:gd name="T74" fmla="*/ 2147483646 w 200"/>
              <a:gd name="T75" fmla="*/ 2147483646 h 184"/>
              <a:gd name="T76" fmla="*/ 2147483646 w 200"/>
              <a:gd name="T77" fmla="*/ 2147483646 h 184"/>
              <a:gd name="T78" fmla="*/ 2147483646 w 200"/>
              <a:gd name="T79" fmla="*/ 2147483646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chemeClr val="bg1">
              <a:lumMod val="50000"/>
            </a:schemeClr>
          </a:solidFill>
          <a:ln>
            <a:noFill/>
          </a:ln>
          <a:extLst/>
        </p:spPr>
        <p:txBody>
          <a:bodyPr/>
          <a:lstStyle/>
          <a:p>
            <a:endParaRPr lang="zh-CN" altLang="en-US"/>
          </a:p>
        </p:txBody>
      </p:sp>
    </p:spTree>
    <p:extLst>
      <p:ext uri="{BB962C8B-B14F-4D97-AF65-F5344CB8AC3E}">
        <p14:creationId xmlns:p14="http://schemas.microsoft.com/office/powerpoint/2010/main" val="40074388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1"/>
                                        </p:tgtEl>
                                        <p:attrNameLst>
                                          <p:attrName>style.visibility</p:attrName>
                                        </p:attrNameLst>
                                      </p:cBhvr>
                                      <p:to>
                                        <p:strVal val="visible"/>
                                      </p:to>
                                    </p:set>
                                    <p:animEffect transition="in" filter="wipe(left)">
                                      <p:cBhvr>
                                        <p:cTn id="7" dur="500"/>
                                        <p:tgtEl>
                                          <p:spTgt spid="261"/>
                                        </p:tgtEl>
                                      </p:cBhvr>
                                    </p:animEffect>
                                  </p:childTnLst>
                                </p:cTn>
                              </p:par>
                              <p:par>
                                <p:cTn id="8" presetID="16" presetClass="entr" presetSubtype="21" fill="hold" nodeType="withEffect">
                                  <p:stCondLst>
                                    <p:cond delay="0"/>
                                  </p:stCondLst>
                                  <p:childTnLst>
                                    <p:set>
                                      <p:cBhvr>
                                        <p:cTn id="9" dur="1" fill="hold">
                                          <p:stCondLst>
                                            <p:cond delay="0"/>
                                          </p:stCondLst>
                                        </p:cTn>
                                        <p:tgtEl>
                                          <p:spTgt spid="271"/>
                                        </p:tgtEl>
                                        <p:attrNameLst>
                                          <p:attrName>style.visibility</p:attrName>
                                        </p:attrNameLst>
                                      </p:cBhvr>
                                      <p:to>
                                        <p:strVal val="visible"/>
                                      </p:to>
                                    </p:set>
                                    <p:animEffect transition="in" filter="barn(inVertical)">
                                      <p:cBhvr>
                                        <p:cTn id="10" dur="500"/>
                                        <p:tgtEl>
                                          <p:spTgt spid="271"/>
                                        </p:tgtEl>
                                      </p:cBhvr>
                                    </p:animEffect>
                                  </p:childTnLst>
                                </p:cTn>
                              </p:par>
                              <p:par>
                                <p:cTn id="11" presetID="10" presetClass="entr" presetSubtype="0" fill="hold" nodeType="withEffect">
                                  <p:stCondLst>
                                    <p:cond delay="200"/>
                                  </p:stCondLst>
                                  <p:childTnLst>
                                    <p:set>
                                      <p:cBhvr>
                                        <p:cTn id="12" dur="1" fill="hold">
                                          <p:stCondLst>
                                            <p:cond delay="0"/>
                                          </p:stCondLst>
                                        </p:cTn>
                                        <p:tgtEl>
                                          <p:spTgt spid="275"/>
                                        </p:tgtEl>
                                        <p:attrNameLst>
                                          <p:attrName>style.visibility</p:attrName>
                                        </p:attrNameLst>
                                      </p:cBhvr>
                                      <p:to>
                                        <p:strVal val="visible"/>
                                      </p:to>
                                    </p:set>
                                    <p:animEffect transition="in" filter="fade">
                                      <p:cBhvr>
                                        <p:cTn id="13" dur="500"/>
                                        <p:tgtEl>
                                          <p:spTgt spid="275"/>
                                        </p:tgtEl>
                                      </p:cBhvr>
                                    </p:animEffect>
                                  </p:childTnLst>
                                </p:cTn>
                              </p:par>
                              <p:par>
                                <p:cTn id="14" presetID="10" presetClass="entr" presetSubtype="0" fill="hold" nodeType="withEffect">
                                  <p:stCondLst>
                                    <p:cond delay="400"/>
                                  </p:stCondLst>
                                  <p:childTnLst>
                                    <p:set>
                                      <p:cBhvr>
                                        <p:cTn id="15" dur="1" fill="hold">
                                          <p:stCondLst>
                                            <p:cond delay="0"/>
                                          </p:stCondLst>
                                        </p:cTn>
                                        <p:tgtEl>
                                          <p:spTgt spid="279"/>
                                        </p:tgtEl>
                                        <p:attrNameLst>
                                          <p:attrName>style.visibility</p:attrName>
                                        </p:attrNameLst>
                                      </p:cBhvr>
                                      <p:to>
                                        <p:strVal val="visible"/>
                                      </p:to>
                                    </p:set>
                                    <p:animEffect transition="in" filter="fade">
                                      <p:cBhvr>
                                        <p:cTn id="16" dur="500"/>
                                        <p:tgtEl>
                                          <p:spTgt spid="279"/>
                                        </p:tgtEl>
                                      </p:cBhvr>
                                    </p:animEffect>
                                  </p:childTnLst>
                                </p:cTn>
                              </p:par>
                              <p:par>
                                <p:cTn id="17" presetID="10" presetClass="entr" presetSubtype="0" fill="hold" nodeType="withEffect">
                                  <p:stCondLst>
                                    <p:cond delay="600"/>
                                  </p:stCondLst>
                                  <p:childTnLst>
                                    <p:set>
                                      <p:cBhvr>
                                        <p:cTn id="18" dur="1" fill="hold">
                                          <p:stCondLst>
                                            <p:cond delay="0"/>
                                          </p:stCondLst>
                                        </p:cTn>
                                        <p:tgtEl>
                                          <p:spTgt spid="283"/>
                                        </p:tgtEl>
                                        <p:attrNameLst>
                                          <p:attrName>style.visibility</p:attrName>
                                        </p:attrNameLst>
                                      </p:cBhvr>
                                      <p:to>
                                        <p:strVal val="visible"/>
                                      </p:to>
                                    </p:set>
                                    <p:animEffect transition="in" filter="fade">
                                      <p:cBhvr>
                                        <p:cTn id="19" dur="500"/>
                                        <p:tgtEl>
                                          <p:spTgt spid="283"/>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287"/>
                                        </p:tgtEl>
                                        <p:attrNameLst>
                                          <p:attrName>style.visibility</p:attrName>
                                        </p:attrNameLst>
                                      </p:cBhvr>
                                      <p:to>
                                        <p:strVal val="visible"/>
                                      </p:to>
                                    </p:set>
                                    <p:animEffect transition="in" filter="fade">
                                      <p:cBhvr>
                                        <p:cTn id="22" dur="500"/>
                                        <p:tgtEl>
                                          <p:spTgt spid="287"/>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288"/>
                                        </p:tgtEl>
                                        <p:attrNameLst>
                                          <p:attrName>style.visibility</p:attrName>
                                        </p:attrNameLst>
                                      </p:cBhvr>
                                      <p:to>
                                        <p:strVal val="visible"/>
                                      </p:to>
                                    </p:set>
                                    <p:animEffect transition="in" filter="fade">
                                      <p:cBhvr>
                                        <p:cTn id="25" dur="500"/>
                                        <p:tgtEl>
                                          <p:spTgt spid="288"/>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289"/>
                                        </p:tgtEl>
                                        <p:attrNameLst>
                                          <p:attrName>style.visibility</p:attrName>
                                        </p:attrNameLst>
                                      </p:cBhvr>
                                      <p:to>
                                        <p:strVal val="visible"/>
                                      </p:to>
                                    </p:set>
                                    <p:animEffect transition="in" filter="fade">
                                      <p:cBhvr>
                                        <p:cTn id="28" dur="500"/>
                                        <p:tgtEl>
                                          <p:spTgt spid="289"/>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290"/>
                                        </p:tgtEl>
                                        <p:attrNameLst>
                                          <p:attrName>style.visibility</p:attrName>
                                        </p:attrNameLst>
                                      </p:cBhvr>
                                      <p:to>
                                        <p:strVal val="visible"/>
                                      </p:to>
                                    </p:set>
                                    <p:animEffect transition="in" filter="fade">
                                      <p:cBhvr>
                                        <p:cTn id="31" dur="500"/>
                                        <p:tgtEl>
                                          <p:spTgt spid="290"/>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291"/>
                                        </p:tgtEl>
                                        <p:attrNameLst>
                                          <p:attrName>style.visibility</p:attrName>
                                        </p:attrNameLst>
                                      </p:cBhvr>
                                      <p:to>
                                        <p:strVal val="visible"/>
                                      </p:to>
                                    </p:set>
                                    <p:animEffect transition="in" filter="fade">
                                      <p:cBhvr>
                                        <p:cTn id="34" dur="500"/>
                                        <p:tgtEl>
                                          <p:spTgt spid="291"/>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292"/>
                                        </p:tgtEl>
                                        <p:attrNameLst>
                                          <p:attrName>style.visibility</p:attrName>
                                        </p:attrNameLst>
                                      </p:cBhvr>
                                      <p:to>
                                        <p:strVal val="visible"/>
                                      </p:to>
                                    </p:set>
                                    <p:animEffect transition="in" filter="fade">
                                      <p:cBhvr>
                                        <p:cTn id="37" dur="500"/>
                                        <p:tgtEl>
                                          <p:spTgt spid="292"/>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293"/>
                                        </p:tgtEl>
                                        <p:attrNameLst>
                                          <p:attrName>style.visibility</p:attrName>
                                        </p:attrNameLst>
                                      </p:cBhvr>
                                      <p:to>
                                        <p:strVal val="visible"/>
                                      </p:to>
                                    </p:set>
                                    <p:animEffect transition="in" filter="fade">
                                      <p:cBhvr>
                                        <p:cTn id="40" dur="500"/>
                                        <p:tgtEl>
                                          <p:spTgt spid="293"/>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294"/>
                                        </p:tgtEl>
                                        <p:attrNameLst>
                                          <p:attrName>style.visibility</p:attrName>
                                        </p:attrNameLst>
                                      </p:cBhvr>
                                      <p:to>
                                        <p:strVal val="visible"/>
                                      </p:to>
                                    </p:set>
                                    <p:animEffect transition="in" filter="fade">
                                      <p:cBhvr>
                                        <p:cTn id="43" dur="500"/>
                                        <p:tgtEl>
                                          <p:spTgt spid="294"/>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295"/>
                                        </p:tgtEl>
                                        <p:attrNameLst>
                                          <p:attrName>style.visibility</p:attrName>
                                        </p:attrNameLst>
                                      </p:cBhvr>
                                      <p:to>
                                        <p:strVal val="visible"/>
                                      </p:to>
                                    </p:set>
                                    <p:animEffect transition="in" filter="fade">
                                      <p:cBhvr>
                                        <p:cTn id="46" dur="500"/>
                                        <p:tgtEl>
                                          <p:spTgt spid="295"/>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296"/>
                                        </p:tgtEl>
                                        <p:attrNameLst>
                                          <p:attrName>style.visibility</p:attrName>
                                        </p:attrNameLst>
                                      </p:cBhvr>
                                      <p:to>
                                        <p:strVal val="visible"/>
                                      </p:to>
                                    </p:set>
                                    <p:animEffect transition="in" filter="fade">
                                      <p:cBhvr>
                                        <p:cTn id="49" dur="500"/>
                                        <p:tgtEl>
                                          <p:spTgt spid="296"/>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97"/>
                                        </p:tgtEl>
                                        <p:attrNameLst>
                                          <p:attrName>style.visibility</p:attrName>
                                        </p:attrNameLst>
                                      </p:cBhvr>
                                      <p:to>
                                        <p:strVal val="visible"/>
                                      </p:to>
                                    </p:set>
                                    <p:animEffect transition="in" filter="barn(inVertical)">
                                      <p:cBhvr>
                                        <p:cTn id="52" dur="500"/>
                                        <p:tgtEl>
                                          <p:spTgt spid="297"/>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298"/>
                                        </p:tgtEl>
                                        <p:attrNameLst>
                                          <p:attrName>style.visibility</p:attrName>
                                        </p:attrNameLst>
                                      </p:cBhvr>
                                      <p:to>
                                        <p:strVal val="visible"/>
                                      </p:to>
                                    </p:set>
                                    <p:animEffect transition="in" filter="fade">
                                      <p:cBhvr>
                                        <p:cTn id="55" dur="500"/>
                                        <p:tgtEl>
                                          <p:spTgt spid="298"/>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299"/>
                                        </p:tgtEl>
                                        <p:attrNameLst>
                                          <p:attrName>style.visibility</p:attrName>
                                        </p:attrNameLst>
                                      </p:cBhvr>
                                      <p:to>
                                        <p:strVal val="visible"/>
                                      </p:to>
                                    </p:set>
                                    <p:animEffect transition="in" filter="fade">
                                      <p:cBhvr>
                                        <p:cTn id="58" dur="500"/>
                                        <p:tgtEl>
                                          <p:spTgt spid="299"/>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300"/>
                                        </p:tgtEl>
                                        <p:attrNameLst>
                                          <p:attrName>style.visibility</p:attrName>
                                        </p:attrNameLst>
                                      </p:cBhvr>
                                      <p:to>
                                        <p:strVal val="visible"/>
                                      </p:to>
                                    </p:set>
                                    <p:animEffect transition="in" filter="fade">
                                      <p:cBhvr>
                                        <p:cTn id="61" dur="500"/>
                                        <p:tgtEl>
                                          <p:spTgt spid="300"/>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301"/>
                                        </p:tgtEl>
                                        <p:attrNameLst>
                                          <p:attrName>style.visibility</p:attrName>
                                        </p:attrNameLst>
                                      </p:cBhvr>
                                      <p:to>
                                        <p:strVal val="visible"/>
                                      </p:to>
                                    </p:set>
                                    <p:animEffect transition="in" filter="fade">
                                      <p:cBhvr>
                                        <p:cTn id="64" dur="500"/>
                                        <p:tgtEl>
                                          <p:spTgt spid="301"/>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302"/>
                                        </p:tgtEl>
                                        <p:attrNameLst>
                                          <p:attrName>style.visibility</p:attrName>
                                        </p:attrNameLst>
                                      </p:cBhvr>
                                      <p:to>
                                        <p:strVal val="visible"/>
                                      </p:to>
                                    </p:set>
                                    <p:animEffect transition="in" filter="fade">
                                      <p:cBhvr>
                                        <p:cTn id="67" dur="500"/>
                                        <p:tgtEl>
                                          <p:spTgt spid="302"/>
                                        </p:tgtEl>
                                      </p:cBhvr>
                                    </p:animEffect>
                                  </p:childTnLst>
                                </p:cTn>
                              </p:par>
                              <p:par>
                                <p:cTn id="68" presetID="10" presetClass="entr" presetSubtype="0" fill="hold" grpId="0" nodeType="withEffect">
                                  <p:stCondLst>
                                    <p:cond delay="1200"/>
                                  </p:stCondLst>
                                  <p:childTnLst>
                                    <p:set>
                                      <p:cBhvr>
                                        <p:cTn id="69" dur="1" fill="hold">
                                          <p:stCondLst>
                                            <p:cond delay="0"/>
                                          </p:stCondLst>
                                        </p:cTn>
                                        <p:tgtEl>
                                          <p:spTgt spid="303"/>
                                        </p:tgtEl>
                                        <p:attrNameLst>
                                          <p:attrName>style.visibility</p:attrName>
                                        </p:attrNameLst>
                                      </p:cBhvr>
                                      <p:to>
                                        <p:strVal val="visible"/>
                                      </p:to>
                                    </p:set>
                                    <p:animEffect transition="in" filter="fade">
                                      <p:cBhvr>
                                        <p:cTn id="70" dur="500"/>
                                        <p:tgtEl>
                                          <p:spTgt spid="303"/>
                                        </p:tgtEl>
                                      </p:cBhvr>
                                    </p:animEffect>
                                  </p:childTnLst>
                                </p:cTn>
                              </p:par>
                              <p:par>
                                <p:cTn id="71" presetID="10" presetClass="entr" presetSubtype="0" fill="hold" grpId="0" nodeType="withEffect">
                                  <p:stCondLst>
                                    <p:cond delay="1400"/>
                                  </p:stCondLst>
                                  <p:childTnLst>
                                    <p:set>
                                      <p:cBhvr>
                                        <p:cTn id="72" dur="1" fill="hold">
                                          <p:stCondLst>
                                            <p:cond delay="0"/>
                                          </p:stCondLst>
                                        </p:cTn>
                                        <p:tgtEl>
                                          <p:spTgt spid="304"/>
                                        </p:tgtEl>
                                        <p:attrNameLst>
                                          <p:attrName>style.visibility</p:attrName>
                                        </p:attrNameLst>
                                      </p:cBhvr>
                                      <p:to>
                                        <p:strVal val="visible"/>
                                      </p:to>
                                    </p:set>
                                    <p:animEffect transition="in" filter="fade">
                                      <p:cBhvr>
                                        <p:cTn id="73" dur="500"/>
                                        <p:tgtEl>
                                          <p:spTgt spid="304"/>
                                        </p:tgtEl>
                                      </p:cBhvr>
                                    </p:animEffect>
                                  </p:childTnLst>
                                </p:cTn>
                              </p:par>
                              <p:par>
                                <p:cTn id="74" presetID="10" presetClass="entr" presetSubtype="0" fill="hold" grpId="0" nodeType="withEffect">
                                  <p:stCondLst>
                                    <p:cond delay="1600"/>
                                  </p:stCondLst>
                                  <p:childTnLst>
                                    <p:set>
                                      <p:cBhvr>
                                        <p:cTn id="75" dur="1" fill="hold">
                                          <p:stCondLst>
                                            <p:cond delay="0"/>
                                          </p:stCondLst>
                                        </p:cTn>
                                        <p:tgtEl>
                                          <p:spTgt spid="305"/>
                                        </p:tgtEl>
                                        <p:attrNameLst>
                                          <p:attrName>style.visibility</p:attrName>
                                        </p:attrNameLst>
                                      </p:cBhvr>
                                      <p:to>
                                        <p:strVal val="visible"/>
                                      </p:to>
                                    </p:set>
                                    <p:animEffect transition="in" filter="fade">
                                      <p:cBhvr>
                                        <p:cTn id="76" dur="500"/>
                                        <p:tgtEl>
                                          <p:spTgt spid="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 grpId="0" animBg="1" autoUpdateAnimBg="0"/>
      <p:bldP spid="288" grpId="0"/>
      <p:bldP spid="289" grpId="0"/>
      <p:bldP spid="290" grpId="0"/>
      <p:bldP spid="291" grpId="0"/>
      <p:bldP spid="292" grpId="0"/>
      <p:bldP spid="293" grpId="0" animBg="1" autoUpdateAnimBg="0"/>
      <p:bldP spid="294" grpId="0"/>
      <p:bldP spid="295" grpId="0" animBg="1" autoUpdateAnimBg="0"/>
      <p:bldP spid="296" grpId="0"/>
      <p:bldP spid="297" grpId="0"/>
      <p:bldP spid="298" grpId="0"/>
      <p:bldP spid="299" grpId="0" animBg="1" autoUpdateAnimBg="0"/>
      <p:bldP spid="300" grpId="0"/>
      <p:bldP spid="301" grpId="0"/>
      <p:bldP spid="302" grpId="0" animBg="1"/>
      <p:bldP spid="303" grpId="0" animBg="1"/>
      <p:bldP spid="304" grpId="0" animBg="1"/>
      <p:bldP spid="30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0" y="216885"/>
            <a:ext cx="12190413" cy="832133"/>
            <a:chOff x="0" y="216885"/>
            <a:chExt cx="12190413" cy="832133"/>
          </a:xfrm>
        </p:grpSpPr>
        <p:grpSp>
          <p:nvGrpSpPr>
            <p:cNvPr id="38" name="组合 37"/>
            <p:cNvGrpSpPr/>
            <p:nvPr/>
          </p:nvGrpSpPr>
          <p:grpSpPr>
            <a:xfrm>
              <a:off x="0" y="1003299"/>
              <a:ext cx="12190413" cy="45719"/>
              <a:chOff x="0" y="-1"/>
              <a:chExt cx="9985800" cy="287760"/>
            </a:xfrm>
            <a:solidFill>
              <a:schemeClr val="accent3">
                <a:lumMod val="50000"/>
              </a:schemeClr>
            </a:solidFill>
          </p:grpSpPr>
          <p:sp>
            <p:nvSpPr>
              <p:cNvPr id="43"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4"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5"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6"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9"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40" name="组合 39"/>
            <p:cNvGrpSpPr/>
            <p:nvPr/>
          </p:nvGrpSpPr>
          <p:grpSpPr>
            <a:xfrm>
              <a:off x="431998" y="234951"/>
              <a:ext cx="504697" cy="573048"/>
              <a:chOff x="1861312" y="1612193"/>
              <a:chExt cx="1227511" cy="1393754"/>
            </a:xfrm>
          </p:grpSpPr>
          <p:sp>
            <p:nvSpPr>
              <p:cNvPr id="41"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42"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pic>
        <p:nvPicPr>
          <p:cNvPr id="57"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p:blipFill>
        <p:spPr bwMode="auto">
          <a:xfrm>
            <a:off x="1488115" y="2053612"/>
            <a:ext cx="3619564" cy="2481884"/>
          </a:xfrm>
          <a:prstGeom prst="rect">
            <a:avLst/>
          </a:prstGeom>
          <a:noFill/>
          <a:extLst>
            <a:ext uri="{909E8E84-426E-40DD-AFC4-6F175D3DCCD1}">
              <a14:hiddenFill xmlns:a14="http://schemas.microsoft.com/office/drawing/2010/main">
                <a:solidFill>
                  <a:srgbClr val="FFFFFF"/>
                </a:solidFill>
              </a14:hiddenFill>
            </a:ext>
          </a:extLst>
        </p:spPr>
      </p:pic>
      <p:sp>
        <p:nvSpPr>
          <p:cNvPr id="58" name="矩形 57"/>
          <p:cNvSpPr/>
          <p:nvPr/>
        </p:nvSpPr>
        <p:spPr>
          <a:xfrm>
            <a:off x="1488115" y="4524838"/>
            <a:ext cx="3619564" cy="1459360"/>
          </a:xfrm>
          <a:prstGeom prst="rect">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zh-CN" altLang="en-US" sz="1600" dirty="0">
                <a:latin typeface="微软雅黑" panose="020B0503020204020204" pitchFamily="34" charset="-122"/>
                <a:ea typeface="微软雅黑" panose="020B0503020204020204" pitchFamily="34" charset="-122"/>
              </a:rPr>
              <a:t>您的内容打在这里，或通过复制您的文本后在此框中选择或通过复制您的文本文本后在此框中选择粘贴并选择</a:t>
            </a:r>
          </a:p>
        </p:txBody>
      </p:sp>
      <p:grpSp>
        <p:nvGrpSpPr>
          <p:cNvPr id="59" name="组合 58"/>
          <p:cNvGrpSpPr/>
          <p:nvPr/>
        </p:nvGrpSpPr>
        <p:grpSpPr>
          <a:xfrm>
            <a:off x="6115768" y="2520030"/>
            <a:ext cx="4597610" cy="174940"/>
            <a:chOff x="4906190" y="1416527"/>
            <a:chExt cx="3933010" cy="166280"/>
          </a:xfrm>
          <a:solidFill>
            <a:schemeClr val="accent3">
              <a:lumMod val="50000"/>
            </a:schemeClr>
          </a:solidFill>
        </p:grpSpPr>
        <p:sp>
          <p:nvSpPr>
            <p:cNvPr id="60" name="矩形 59"/>
            <p:cNvSpPr/>
            <p:nvPr/>
          </p:nvSpPr>
          <p:spPr>
            <a:xfrm>
              <a:off x="4906190" y="1416527"/>
              <a:ext cx="166280" cy="166280"/>
            </a:xfrm>
            <a:prstGeom prst="rect">
              <a:avLst/>
            </a:prstGeom>
            <a:grp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solidFill>
                  <a:srgbClr val="02918B"/>
                </a:solidFill>
              </a:endParaRPr>
            </a:p>
          </p:txBody>
        </p:sp>
        <p:cxnSp>
          <p:nvCxnSpPr>
            <p:cNvPr id="61" name="直接连接符 60"/>
            <p:cNvCxnSpPr>
              <a:stCxn id="60" idx="3"/>
            </p:cNvCxnSpPr>
            <p:nvPr/>
          </p:nvCxnSpPr>
          <p:spPr>
            <a:xfrm>
              <a:off x="5072470" y="1499667"/>
              <a:ext cx="3766730" cy="0"/>
            </a:xfrm>
            <a:prstGeom prst="line">
              <a:avLst/>
            </a:prstGeom>
            <a:grpFill/>
            <a:ln>
              <a:solidFill>
                <a:schemeClr val="accent3">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2" name="组合 61"/>
          <p:cNvGrpSpPr/>
          <p:nvPr/>
        </p:nvGrpSpPr>
        <p:grpSpPr>
          <a:xfrm>
            <a:off x="6115768" y="3665825"/>
            <a:ext cx="4597610" cy="174940"/>
            <a:chOff x="4906190" y="2727732"/>
            <a:chExt cx="3933010" cy="166280"/>
          </a:xfrm>
          <a:solidFill>
            <a:schemeClr val="accent3">
              <a:lumMod val="50000"/>
            </a:schemeClr>
          </a:solidFill>
        </p:grpSpPr>
        <p:sp>
          <p:nvSpPr>
            <p:cNvPr id="63" name="矩形 62"/>
            <p:cNvSpPr/>
            <p:nvPr/>
          </p:nvSpPr>
          <p:spPr>
            <a:xfrm>
              <a:off x="4906190" y="2727732"/>
              <a:ext cx="166280" cy="166280"/>
            </a:xfrm>
            <a:prstGeom prst="rect">
              <a:avLst/>
            </a:prstGeom>
            <a:grp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4" name="直接连接符 63"/>
            <p:cNvCxnSpPr>
              <a:stCxn id="63" idx="3"/>
            </p:cNvCxnSpPr>
            <p:nvPr/>
          </p:nvCxnSpPr>
          <p:spPr>
            <a:xfrm>
              <a:off x="5072470" y="2810872"/>
              <a:ext cx="3766730" cy="0"/>
            </a:xfrm>
            <a:prstGeom prst="line">
              <a:avLst/>
            </a:prstGeom>
            <a:grpFill/>
            <a:ln>
              <a:solidFill>
                <a:schemeClr val="accent3">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5" name="组合 64"/>
          <p:cNvGrpSpPr/>
          <p:nvPr/>
        </p:nvGrpSpPr>
        <p:grpSpPr>
          <a:xfrm>
            <a:off x="6115768" y="4694525"/>
            <a:ext cx="4597610" cy="174940"/>
            <a:chOff x="4906190" y="3870732"/>
            <a:chExt cx="3933010" cy="166280"/>
          </a:xfrm>
          <a:solidFill>
            <a:schemeClr val="accent3">
              <a:lumMod val="50000"/>
            </a:schemeClr>
          </a:solidFill>
        </p:grpSpPr>
        <p:sp>
          <p:nvSpPr>
            <p:cNvPr id="66" name="矩形 65"/>
            <p:cNvSpPr/>
            <p:nvPr/>
          </p:nvSpPr>
          <p:spPr>
            <a:xfrm>
              <a:off x="4906190" y="3870732"/>
              <a:ext cx="166280" cy="166280"/>
            </a:xfrm>
            <a:prstGeom prst="rect">
              <a:avLst/>
            </a:prstGeom>
            <a:grp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7" name="直接连接符 66"/>
            <p:cNvCxnSpPr/>
            <p:nvPr/>
          </p:nvCxnSpPr>
          <p:spPr>
            <a:xfrm>
              <a:off x="5072470" y="3941172"/>
              <a:ext cx="3766730" cy="0"/>
            </a:xfrm>
            <a:prstGeom prst="line">
              <a:avLst/>
            </a:prstGeom>
            <a:grpFill/>
            <a:ln>
              <a:solidFill>
                <a:schemeClr val="accent3">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8" name="TextBox 67"/>
          <p:cNvSpPr txBox="1"/>
          <p:nvPr/>
        </p:nvSpPr>
        <p:spPr>
          <a:xfrm>
            <a:off x="6115769" y="2708861"/>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p:txBody>
      </p:sp>
      <p:sp>
        <p:nvSpPr>
          <p:cNvPr id="69" name="TextBox 68"/>
          <p:cNvSpPr txBox="1"/>
          <p:nvPr/>
        </p:nvSpPr>
        <p:spPr>
          <a:xfrm>
            <a:off x="6115769" y="3849022"/>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p:txBody>
      </p:sp>
      <p:sp>
        <p:nvSpPr>
          <p:cNvPr id="70" name="TextBox 69"/>
          <p:cNvSpPr txBox="1"/>
          <p:nvPr/>
        </p:nvSpPr>
        <p:spPr>
          <a:xfrm>
            <a:off x="6115769" y="4911404"/>
            <a:ext cx="4597610" cy="732423"/>
          </a:xfrm>
          <a:prstGeom prst="rect">
            <a:avLst/>
          </a:prstGeom>
          <a:noFill/>
        </p:spPr>
        <p:txBody>
          <a:bodyPr wrap="square" lIns="91404" tIns="45702" rIns="91404" bIns="45702" rtlCol="0">
            <a:spAutoFit/>
          </a:bodyPr>
          <a:lstStyle/>
          <a:p>
            <a:pPr algn="just">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4515478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left)">
                                      <p:cBhvr>
                                        <p:cTn id="19" dur="500"/>
                                        <p:tgtEl>
                                          <p:spTgt spid="59"/>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barn(inVertical)">
                                      <p:cBhvr>
                                        <p:cTn id="23" dur="500"/>
                                        <p:tgtEl>
                                          <p:spTgt spid="6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barn(inVertical)">
                                      <p:cBhvr>
                                        <p:cTn id="31" dur="500"/>
                                        <p:tgtEl>
                                          <p:spTgt spid="6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barn(inVertical)">
                                      <p:cBhvr>
                                        <p:cTn id="3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0" y="216885"/>
            <a:ext cx="12190413" cy="832133"/>
            <a:chOff x="0" y="216885"/>
            <a:chExt cx="12190413" cy="832133"/>
          </a:xfrm>
        </p:grpSpPr>
        <p:grpSp>
          <p:nvGrpSpPr>
            <p:cNvPr id="28" name="组合 27"/>
            <p:cNvGrpSpPr/>
            <p:nvPr/>
          </p:nvGrpSpPr>
          <p:grpSpPr>
            <a:xfrm>
              <a:off x="0" y="1003299"/>
              <a:ext cx="12190413" cy="45719"/>
              <a:chOff x="0" y="-1"/>
              <a:chExt cx="9985800" cy="287760"/>
            </a:xfrm>
            <a:solidFill>
              <a:schemeClr val="accent3">
                <a:lumMod val="50000"/>
              </a:schemeClr>
            </a:solidFill>
          </p:grpSpPr>
          <p:sp>
            <p:nvSpPr>
              <p:cNvPr id="33"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4"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5"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6"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9"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0" name="组合 29"/>
            <p:cNvGrpSpPr/>
            <p:nvPr/>
          </p:nvGrpSpPr>
          <p:grpSpPr>
            <a:xfrm>
              <a:off x="431998" y="234951"/>
              <a:ext cx="504697" cy="573048"/>
              <a:chOff x="1861312" y="1612193"/>
              <a:chExt cx="1227511" cy="1393754"/>
            </a:xfrm>
          </p:grpSpPr>
          <p:sp>
            <p:nvSpPr>
              <p:cNvPr id="31"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2"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2" name="组合 1"/>
          <p:cNvGrpSpPr/>
          <p:nvPr/>
        </p:nvGrpSpPr>
        <p:grpSpPr>
          <a:xfrm>
            <a:off x="1743540" y="2148114"/>
            <a:ext cx="9271424" cy="4128951"/>
            <a:chOff x="2760892" y="1102222"/>
            <a:chExt cx="6253809" cy="2785082"/>
          </a:xfrm>
        </p:grpSpPr>
        <p:graphicFrame>
          <p:nvGraphicFramePr>
            <p:cNvPr id="47" name="图表 7"/>
            <p:cNvGraphicFramePr/>
            <p:nvPr>
              <p:extLst>
                <p:ext uri="{D42A27DB-BD31-4B8C-83A1-F6EECF244321}">
                  <p14:modId xmlns:p14="http://schemas.microsoft.com/office/powerpoint/2010/main" val="425285484"/>
                </p:ext>
              </p:extLst>
            </p:nvPr>
          </p:nvGraphicFramePr>
          <p:xfrm>
            <a:off x="4073443" y="1102222"/>
            <a:ext cx="3742343" cy="2494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8" name="直线连接符 9"/>
            <p:cNvCxnSpPr/>
            <p:nvPr/>
          </p:nvCxnSpPr>
          <p:spPr>
            <a:xfrm>
              <a:off x="6656425" y="1725140"/>
              <a:ext cx="805114" cy="0"/>
            </a:xfrm>
            <a:prstGeom prst="line">
              <a:avLst/>
            </a:prstGeom>
            <a:ln w="12700" cmpd="sng">
              <a:solidFill>
                <a:srgbClr val="404040"/>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49" name="文本框 8"/>
            <p:cNvSpPr txBox="1"/>
            <p:nvPr/>
          </p:nvSpPr>
          <p:spPr>
            <a:xfrm>
              <a:off x="7540917" y="1754152"/>
              <a:ext cx="1473784"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顶部</a:t>
              </a:r>
              <a:r>
                <a:rPr lang="zh-CN" altLang="en-US" sz="1400" dirty="0">
                  <a:solidFill>
                    <a:schemeClr val="bg1">
                      <a:lumMod val="50000"/>
                    </a:schemeClr>
                  </a:solidFill>
                </a:rPr>
                <a:t>“开始”面板中可以对字体、字号、颜色、行距等进行修改。</a:t>
              </a:r>
              <a:endParaRPr lang="en-US" altLang="zh-CN" sz="1400" dirty="0">
                <a:solidFill>
                  <a:schemeClr val="bg1">
                    <a:lumMod val="50000"/>
                  </a:schemeClr>
                </a:solidFill>
              </a:endParaRPr>
            </a:p>
          </p:txBody>
        </p:sp>
        <p:sp>
          <p:nvSpPr>
            <p:cNvPr id="50" name="矩形 49"/>
            <p:cNvSpPr/>
            <p:nvPr/>
          </p:nvSpPr>
          <p:spPr>
            <a:xfrm>
              <a:off x="7540917" y="1559534"/>
              <a:ext cx="1093376" cy="207603"/>
            </a:xfrm>
            <a:prstGeom prst="rect">
              <a:avLst/>
            </a:prstGeom>
          </p:spPr>
          <p:txBody>
            <a:bodyPr wrap="none">
              <a:spAutoFit/>
            </a:bodyPr>
            <a:lstStyle/>
            <a:p>
              <a:r>
                <a:rPr lang="zh-CN" altLang="en-US" sz="1400" b="1" dirty="0">
                  <a:solidFill>
                    <a:schemeClr val="bg1">
                      <a:lumMod val="50000"/>
                    </a:schemeClr>
                  </a:solidFill>
                </a:rPr>
                <a:t>点击此处添加标题</a:t>
              </a:r>
            </a:p>
          </p:txBody>
        </p:sp>
        <p:cxnSp>
          <p:nvCxnSpPr>
            <p:cNvPr id="51" name="直线连接符 14"/>
            <p:cNvCxnSpPr/>
            <p:nvPr/>
          </p:nvCxnSpPr>
          <p:spPr>
            <a:xfrm>
              <a:off x="6614153" y="3026662"/>
              <a:ext cx="805114" cy="0"/>
            </a:xfrm>
            <a:prstGeom prst="line">
              <a:avLst/>
            </a:prstGeom>
            <a:ln w="12700" cmpd="sng">
              <a:solidFill>
                <a:srgbClr val="404040"/>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52" name="文本框 8"/>
            <p:cNvSpPr txBox="1"/>
            <p:nvPr/>
          </p:nvSpPr>
          <p:spPr>
            <a:xfrm>
              <a:off x="7498645" y="3055674"/>
              <a:ext cx="1473784"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顶部</a:t>
              </a:r>
              <a:r>
                <a:rPr lang="zh-CN" altLang="en-US" sz="1400" dirty="0">
                  <a:solidFill>
                    <a:schemeClr val="bg1">
                      <a:lumMod val="50000"/>
                    </a:schemeClr>
                  </a:solidFill>
                </a:rPr>
                <a:t>“开始”面板中可以对字体、字号、颜色、行距等进行修改。</a:t>
              </a:r>
              <a:endParaRPr lang="en-US" altLang="zh-CN" sz="1400" dirty="0">
                <a:solidFill>
                  <a:schemeClr val="bg1">
                    <a:lumMod val="50000"/>
                  </a:schemeClr>
                </a:solidFill>
              </a:endParaRPr>
            </a:p>
          </p:txBody>
        </p:sp>
        <p:sp>
          <p:nvSpPr>
            <p:cNvPr id="53" name="矩形 52"/>
            <p:cNvSpPr/>
            <p:nvPr/>
          </p:nvSpPr>
          <p:spPr>
            <a:xfrm>
              <a:off x="7498645" y="2861056"/>
              <a:ext cx="1093376" cy="207603"/>
            </a:xfrm>
            <a:prstGeom prst="rect">
              <a:avLst/>
            </a:prstGeom>
          </p:spPr>
          <p:txBody>
            <a:bodyPr wrap="none">
              <a:spAutoFit/>
            </a:bodyPr>
            <a:lstStyle/>
            <a:p>
              <a:r>
                <a:rPr lang="zh-CN" altLang="en-US" sz="1400" b="1" dirty="0">
                  <a:solidFill>
                    <a:schemeClr val="bg1">
                      <a:lumMod val="50000"/>
                    </a:schemeClr>
                  </a:solidFill>
                </a:rPr>
                <a:t>点击此处添加标题</a:t>
              </a:r>
            </a:p>
          </p:txBody>
        </p:sp>
        <p:cxnSp>
          <p:nvCxnSpPr>
            <p:cNvPr id="54" name="直线连接符 18"/>
            <p:cNvCxnSpPr/>
            <p:nvPr/>
          </p:nvCxnSpPr>
          <p:spPr>
            <a:xfrm>
              <a:off x="4291425" y="2319193"/>
              <a:ext cx="805114" cy="0"/>
            </a:xfrm>
            <a:prstGeom prst="line">
              <a:avLst/>
            </a:prstGeom>
            <a:ln w="12700" cmpd="sng">
              <a:solidFill>
                <a:srgbClr val="404040"/>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55" name="文本框 8"/>
            <p:cNvSpPr txBox="1"/>
            <p:nvPr/>
          </p:nvSpPr>
          <p:spPr>
            <a:xfrm>
              <a:off x="2760892" y="2330952"/>
              <a:ext cx="1459972"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smtClean="0">
                  <a:solidFill>
                    <a:schemeClr val="bg1">
                      <a:lumMod val="50000"/>
                    </a:schemeClr>
                  </a:solidFill>
                </a:rPr>
                <a:t>顶部</a:t>
              </a:r>
              <a:r>
                <a:rPr lang="zh-CN" altLang="en-US" sz="1400" dirty="0">
                  <a:solidFill>
                    <a:schemeClr val="bg1">
                      <a:lumMod val="50000"/>
                    </a:schemeClr>
                  </a:solidFill>
                </a:rPr>
                <a:t>“开始”面板中可以对字体、字号、颜色、行距等进行修改。</a:t>
              </a:r>
              <a:endParaRPr lang="en-US" altLang="zh-CN" sz="1400" dirty="0">
                <a:solidFill>
                  <a:schemeClr val="bg1">
                    <a:lumMod val="50000"/>
                  </a:schemeClr>
                </a:solidFill>
              </a:endParaRPr>
            </a:p>
          </p:txBody>
        </p:sp>
        <p:sp>
          <p:nvSpPr>
            <p:cNvPr id="56" name="矩形 55"/>
            <p:cNvSpPr/>
            <p:nvPr/>
          </p:nvSpPr>
          <p:spPr>
            <a:xfrm>
              <a:off x="3127486" y="2136334"/>
              <a:ext cx="1093376" cy="207603"/>
            </a:xfrm>
            <a:prstGeom prst="rect">
              <a:avLst/>
            </a:prstGeom>
          </p:spPr>
          <p:txBody>
            <a:bodyPr wrap="none">
              <a:spAutoFit/>
            </a:bodyPr>
            <a:lstStyle/>
            <a:p>
              <a:pPr algn="r"/>
              <a:r>
                <a:rPr lang="zh-CN" altLang="en-US" sz="1400" b="1" dirty="0">
                  <a:solidFill>
                    <a:schemeClr val="bg1">
                      <a:lumMod val="50000"/>
                    </a:schemeClr>
                  </a:solidFill>
                </a:rPr>
                <a:t>点击此处添加标题</a:t>
              </a:r>
            </a:p>
          </p:txBody>
        </p:sp>
        <p:cxnSp>
          <p:nvCxnSpPr>
            <p:cNvPr id="57" name="直线连接符 22"/>
            <p:cNvCxnSpPr/>
            <p:nvPr/>
          </p:nvCxnSpPr>
          <p:spPr>
            <a:xfrm>
              <a:off x="4693982" y="3246508"/>
              <a:ext cx="805114" cy="0"/>
            </a:xfrm>
            <a:prstGeom prst="line">
              <a:avLst/>
            </a:prstGeom>
            <a:ln w="12700" cmpd="sng">
              <a:solidFill>
                <a:srgbClr val="404040"/>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58" name="文本框 8"/>
            <p:cNvSpPr txBox="1"/>
            <p:nvPr/>
          </p:nvSpPr>
          <p:spPr>
            <a:xfrm>
              <a:off x="3163449" y="3258267"/>
              <a:ext cx="1459972"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smtClean="0">
                  <a:solidFill>
                    <a:schemeClr val="bg1">
                      <a:lumMod val="50000"/>
                    </a:schemeClr>
                  </a:solidFill>
                </a:rPr>
                <a:t>顶部</a:t>
              </a:r>
              <a:r>
                <a:rPr lang="zh-CN" altLang="en-US" sz="1400" dirty="0">
                  <a:solidFill>
                    <a:schemeClr val="bg1">
                      <a:lumMod val="50000"/>
                    </a:schemeClr>
                  </a:solidFill>
                </a:rPr>
                <a:t>“开始”面板中可以对字体、字号、颜色、行距等进行修改。</a:t>
              </a:r>
              <a:endParaRPr lang="en-US" altLang="zh-CN" sz="1400" dirty="0">
                <a:solidFill>
                  <a:schemeClr val="bg1">
                    <a:lumMod val="50000"/>
                  </a:schemeClr>
                </a:solidFill>
              </a:endParaRPr>
            </a:p>
          </p:txBody>
        </p:sp>
        <p:sp>
          <p:nvSpPr>
            <p:cNvPr id="59" name="矩形 58"/>
            <p:cNvSpPr/>
            <p:nvPr/>
          </p:nvSpPr>
          <p:spPr>
            <a:xfrm>
              <a:off x="3530044" y="3063649"/>
              <a:ext cx="1093376" cy="207603"/>
            </a:xfrm>
            <a:prstGeom prst="rect">
              <a:avLst/>
            </a:prstGeom>
          </p:spPr>
          <p:txBody>
            <a:bodyPr wrap="none">
              <a:spAutoFit/>
            </a:bodyPr>
            <a:lstStyle/>
            <a:p>
              <a:pPr algn="r"/>
              <a:r>
                <a:rPr lang="zh-CN" altLang="en-US" sz="1400" b="1" dirty="0">
                  <a:solidFill>
                    <a:schemeClr val="bg1">
                      <a:lumMod val="50000"/>
                    </a:schemeClr>
                  </a:solidFill>
                </a:rPr>
                <a:t>点击此处添加标题</a:t>
              </a:r>
            </a:p>
          </p:txBody>
        </p:sp>
      </p:grpSp>
    </p:spTree>
    <p:extLst>
      <p:ext uri="{BB962C8B-B14F-4D97-AF65-F5344CB8AC3E}">
        <p14:creationId xmlns:p14="http://schemas.microsoft.com/office/powerpoint/2010/main" val="111859967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022933"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0" name="矩形 9"/>
          <p:cNvSpPr/>
          <p:nvPr/>
        </p:nvSpPr>
        <p:spPr>
          <a:xfrm>
            <a:off x="4843027"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1" name="矩形 10"/>
          <p:cNvSpPr/>
          <p:nvPr/>
        </p:nvSpPr>
        <p:spPr>
          <a:xfrm>
            <a:off x="7663121" y="2303333"/>
            <a:ext cx="2448626" cy="3097778"/>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2" name="椭圆 11"/>
          <p:cNvSpPr/>
          <p:nvPr/>
        </p:nvSpPr>
        <p:spPr>
          <a:xfrm flipV="1">
            <a:off x="3048733" y="2517698"/>
            <a:ext cx="397025" cy="397192"/>
          </a:xfrm>
          <a:prstGeom prst="ellipse">
            <a:avLst/>
          </a:prstGeom>
          <a:solidFill>
            <a:schemeClr val="accent3">
              <a:lumMod val="50000"/>
            </a:schemeClr>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3" name="矩形 12"/>
          <p:cNvSpPr/>
          <p:nvPr/>
        </p:nvSpPr>
        <p:spPr>
          <a:xfrm>
            <a:off x="2532714"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A</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4" name="椭圆 13"/>
          <p:cNvSpPr/>
          <p:nvPr/>
        </p:nvSpPr>
        <p:spPr>
          <a:xfrm flipV="1">
            <a:off x="5868826" y="2517698"/>
            <a:ext cx="397025" cy="397192"/>
          </a:xfrm>
          <a:prstGeom prst="ellipse">
            <a:avLst/>
          </a:prstGeom>
          <a:solidFill>
            <a:schemeClr val="accent3">
              <a:lumMod val="50000"/>
            </a:schemeClr>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5" name="矩形 14"/>
          <p:cNvSpPr/>
          <p:nvPr/>
        </p:nvSpPr>
        <p:spPr>
          <a:xfrm>
            <a:off x="5352807"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B</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6" name="椭圆 15"/>
          <p:cNvSpPr/>
          <p:nvPr/>
        </p:nvSpPr>
        <p:spPr>
          <a:xfrm flipV="1">
            <a:off x="8755479" y="2517698"/>
            <a:ext cx="397025" cy="397192"/>
          </a:xfrm>
          <a:prstGeom prst="ellipse">
            <a:avLst/>
          </a:prstGeom>
          <a:solidFill>
            <a:schemeClr val="accent3">
              <a:lumMod val="50000"/>
            </a:schemeClr>
          </a:solidFill>
          <a:ln w="19050">
            <a:solidFill>
              <a:schemeClr val="bg1"/>
            </a:solidFill>
          </a:ln>
          <a:effectLst>
            <a:outerShdw blurRad="330200" dist="38100" dir="2700000" sx="65000" sy="65000" algn="ctr" rotWithShape="0">
              <a:srgbClr val="000000">
                <a:alpha val="8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3" rIns="91427" bIns="45713" spcCol="0" rtlCol="0" anchor="ctr"/>
          <a:lstStyle/>
          <a:p>
            <a:pPr algn="ctr"/>
            <a:endParaRPr lang="zh-CN" altLang="en-US" dirty="0"/>
          </a:p>
        </p:txBody>
      </p:sp>
      <p:sp>
        <p:nvSpPr>
          <p:cNvPr id="17" name="矩形 16"/>
          <p:cNvSpPr/>
          <p:nvPr/>
        </p:nvSpPr>
        <p:spPr>
          <a:xfrm>
            <a:off x="8239461" y="2516146"/>
            <a:ext cx="1429067" cy="400296"/>
          </a:xfrm>
          <a:prstGeom prst="rect">
            <a:avLst/>
          </a:prstGeom>
        </p:spPr>
        <p:txBody>
          <a:bodyPr wrap="square" lIns="91433" tIns="45716" rIns="91433" bIns="45716">
            <a:spAutoFit/>
          </a:bodyPr>
          <a:lstStyle/>
          <a:p>
            <a:pPr algn="ctr"/>
            <a:r>
              <a:rPr lang="en-US" altLang="zh-CN" sz="2000" b="1" dirty="0">
                <a:solidFill>
                  <a:schemeClr val="bg1"/>
                </a:solidFill>
                <a:latin typeface="Arial" panose="020B0604020202020204" pitchFamily="34" charset="0"/>
                <a:cs typeface="Arial" panose="020B0604020202020204" pitchFamily="34" charset="0"/>
              </a:rPr>
              <a:t>C</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19" name="矩形 18"/>
          <p:cNvSpPr/>
          <p:nvPr/>
        </p:nvSpPr>
        <p:spPr>
          <a:xfrm>
            <a:off x="2251122" y="3280901"/>
            <a:ext cx="1992249" cy="504290"/>
          </a:xfrm>
          <a:prstGeom prst="rect">
            <a:avLst/>
          </a:prstGeom>
          <a:solidFill>
            <a:schemeClr val="accent3">
              <a:lumMod val="50000"/>
              <a:alpha val="7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0" name="TextBox 19"/>
          <p:cNvSpPr txBox="1"/>
          <p:nvPr/>
        </p:nvSpPr>
        <p:spPr>
          <a:xfrm>
            <a:off x="2640190" y="3332898"/>
            <a:ext cx="1210424"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加入标题</a:t>
            </a:r>
          </a:p>
        </p:txBody>
      </p:sp>
      <p:sp>
        <p:nvSpPr>
          <p:cNvPr id="21" name="Rectangle 42"/>
          <p:cNvSpPr/>
          <p:nvPr/>
        </p:nvSpPr>
        <p:spPr>
          <a:xfrm flipH="1">
            <a:off x="2288394"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2" name="矩形 21"/>
          <p:cNvSpPr/>
          <p:nvPr/>
        </p:nvSpPr>
        <p:spPr>
          <a:xfrm>
            <a:off x="5071213" y="3280901"/>
            <a:ext cx="1992249" cy="504290"/>
          </a:xfrm>
          <a:prstGeom prst="rect">
            <a:avLst/>
          </a:prstGeom>
          <a:solidFill>
            <a:schemeClr val="accent3">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3" name="TextBox 22"/>
          <p:cNvSpPr txBox="1"/>
          <p:nvPr/>
        </p:nvSpPr>
        <p:spPr>
          <a:xfrm>
            <a:off x="5575122" y="3332898"/>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二月份</a:t>
            </a:r>
          </a:p>
        </p:txBody>
      </p:sp>
      <p:sp>
        <p:nvSpPr>
          <p:cNvPr id="24" name="Rectangle 42"/>
          <p:cNvSpPr/>
          <p:nvPr/>
        </p:nvSpPr>
        <p:spPr>
          <a:xfrm flipH="1">
            <a:off x="5108485" y="4104367"/>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5" name="矩形 24"/>
          <p:cNvSpPr/>
          <p:nvPr/>
        </p:nvSpPr>
        <p:spPr>
          <a:xfrm>
            <a:off x="7891309" y="3279283"/>
            <a:ext cx="1992249" cy="504290"/>
          </a:xfrm>
          <a:prstGeom prst="rect">
            <a:avLst/>
          </a:prstGeom>
          <a:solidFill>
            <a:schemeClr val="accent3">
              <a:lumMod val="50000"/>
              <a:alpha val="7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6" name="TextBox 25"/>
          <p:cNvSpPr txBox="1"/>
          <p:nvPr/>
        </p:nvSpPr>
        <p:spPr>
          <a:xfrm>
            <a:off x="8455067" y="3331280"/>
            <a:ext cx="953977" cy="400198"/>
          </a:xfrm>
          <a:prstGeom prst="rect">
            <a:avLst/>
          </a:prstGeom>
          <a:noFill/>
        </p:spPr>
        <p:txBody>
          <a:bodyPr wrap="none" lIns="91433" tIns="45716" rIns="91433" bIns="45716" rtlCol="0">
            <a:spAutoFit/>
          </a:bodyPr>
          <a:lstStyle/>
          <a:p>
            <a:r>
              <a:rPr lang="zh-CN" altLang="en-US" sz="2000" b="1" dirty="0">
                <a:solidFill>
                  <a:schemeClr val="bg1"/>
                </a:solidFill>
                <a:latin typeface="微软雅黑" pitchFamily="34" charset="-122"/>
                <a:ea typeface="微软雅黑" pitchFamily="34" charset="-122"/>
              </a:rPr>
              <a:t>三月份</a:t>
            </a:r>
          </a:p>
        </p:txBody>
      </p:sp>
      <p:sp>
        <p:nvSpPr>
          <p:cNvPr id="27" name="Rectangle 42"/>
          <p:cNvSpPr/>
          <p:nvPr/>
        </p:nvSpPr>
        <p:spPr>
          <a:xfrm flipH="1">
            <a:off x="7928583" y="4102749"/>
            <a:ext cx="1917704" cy="720414"/>
          </a:xfrm>
          <a:prstGeom prst="rect">
            <a:avLst/>
          </a:prstGeom>
          <a:noFill/>
          <a:ln w="12700" cap="flat" cmpd="sng" algn="ctr">
            <a:noFill/>
            <a:prstDash val="solid"/>
          </a:ln>
          <a:effectLst/>
        </p:spPr>
        <p:txBody>
          <a:bodyPr lIns="91433" tIns="0" rIns="91433" bIns="0" rtlCol="0" anchor="t"/>
          <a:lstStyle/>
          <a:p>
            <a:pPr lvl="0">
              <a:defRPr/>
            </a:pPr>
            <a:r>
              <a:rPr lang="zh-CN" altLang="en-US" sz="16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加入你的文字描述，加入你的文字描述，加入你的文字！</a:t>
            </a:r>
            <a:endParaRPr lang="en-US" altLang="zh-CN" sz="1600" kern="0" dirty="0">
              <a:solidFill>
                <a:schemeClr val="tx1">
                  <a:lumMod val="50000"/>
                  <a:lumOff val="50000"/>
                </a:schemeClr>
              </a:solidFill>
              <a:latin typeface="微软雅黑" pitchFamily="34" charset="-122"/>
              <a:ea typeface="微软雅黑" pitchFamily="34" charset="-122"/>
              <a:cs typeface="Arial" pitchFamily="34" charset="0"/>
            </a:endParaRPr>
          </a:p>
        </p:txBody>
      </p:sp>
      <p:grpSp>
        <p:nvGrpSpPr>
          <p:cNvPr id="30" name="组合 29"/>
          <p:cNvGrpSpPr/>
          <p:nvPr/>
        </p:nvGrpSpPr>
        <p:grpSpPr>
          <a:xfrm>
            <a:off x="0" y="216885"/>
            <a:ext cx="12190413" cy="832133"/>
            <a:chOff x="0" y="216885"/>
            <a:chExt cx="12190413" cy="832133"/>
          </a:xfrm>
        </p:grpSpPr>
        <p:grpSp>
          <p:nvGrpSpPr>
            <p:cNvPr id="31" name="组合 30"/>
            <p:cNvGrpSpPr/>
            <p:nvPr/>
          </p:nvGrpSpPr>
          <p:grpSpPr>
            <a:xfrm>
              <a:off x="0" y="1003299"/>
              <a:ext cx="12190413" cy="45719"/>
              <a:chOff x="0" y="-1"/>
              <a:chExt cx="9985800" cy="287760"/>
            </a:xfrm>
            <a:solidFill>
              <a:schemeClr val="accent3">
                <a:lumMod val="50000"/>
              </a:schemeClr>
            </a:solidFill>
          </p:grpSpPr>
          <p:sp>
            <p:nvSpPr>
              <p:cNvPr id="36"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7"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8"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9"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2"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3" name="组合 32"/>
            <p:cNvGrpSpPr/>
            <p:nvPr/>
          </p:nvGrpSpPr>
          <p:grpSpPr>
            <a:xfrm>
              <a:off x="431998" y="234951"/>
              <a:ext cx="504697" cy="573048"/>
              <a:chOff x="1861312" y="1612193"/>
              <a:chExt cx="1227511" cy="1393754"/>
            </a:xfrm>
          </p:grpSpPr>
          <p:sp>
            <p:nvSpPr>
              <p:cNvPr id="34"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5"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31887317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1000"/>
                                        <p:tgtEl>
                                          <p:spTgt spid="25"/>
                                        </p:tgtEl>
                                      </p:cBhvr>
                                    </p:animEffect>
                                    <p:anim calcmode="lin" valueType="num">
                                      <p:cBhvr>
                                        <p:cTn id="75" dur="1000" fill="hold"/>
                                        <p:tgtEl>
                                          <p:spTgt spid="25"/>
                                        </p:tgtEl>
                                        <p:attrNameLst>
                                          <p:attrName>ppt_x</p:attrName>
                                        </p:attrNameLst>
                                      </p:cBhvr>
                                      <p:tavLst>
                                        <p:tav tm="0">
                                          <p:val>
                                            <p:strVal val="#ppt_x"/>
                                          </p:val>
                                        </p:tav>
                                        <p:tav tm="100000">
                                          <p:val>
                                            <p:strVal val="#ppt_x"/>
                                          </p:val>
                                        </p:tav>
                                      </p:tavLst>
                                    </p:anim>
                                    <p:anim calcmode="lin" valueType="num">
                                      <p:cBhvr>
                                        <p:cTn id="76" dur="1000" fill="hold"/>
                                        <p:tgtEl>
                                          <p:spTgt spid="25"/>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par>
                          <p:cTn id="84" fill="hold">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par>
                                <p:cTn id="88" presetID="22" presetClass="entr" presetSubtype="8" fill="hold"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ipe(left)">
                                      <p:cBhvr>
                                        <p:cTn id="9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animBg="1"/>
      <p:bldP spid="15" grpId="0"/>
      <p:bldP spid="16" grpId="0" animBg="1"/>
      <p:bldP spid="17" grpId="0"/>
      <p:bldP spid="19" grpId="0" animBg="1"/>
      <p:bldP spid="20" grpId="0"/>
      <p:bldP spid="21" grpId="0"/>
      <p:bldP spid="22" grpId="0" animBg="1"/>
      <p:bldP spid="23" grpId="0"/>
      <p:bldP spid="24" grpId="0"/>
      <p:bldP spid="25" grpId="0" animBg="1"/>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0" y="216885"/>
            <a:ext cx="12190413" cy="832133"/>
            <a:chOff x="0" y="216885"/>
            <a:chExt cx="12190413" cy="832133"/>
          </a:xfrm>
        </p:grpSpPr>
        <p:grpSp>
          <p:nvGrpSpPr>
            <p:cNvPr id="25" name="组合 24"/>
            <p:cNvGrpSpPr/>
            <p:nvPr/>
          </p:nvGrpSpPr>
          <p:grpSpPr>
            <a:xfrm>
              <a:off x="0" y="1003299"/>
              <a:ext cx="12190413" cy="45719"/>
              <a:chOff x="0" y="-1"/>
              <a:chExt cx="9985800" cy="287760"/>
            </a:xfrm>
            <a:solidFill>
              <a:schemeClr val="accent3">
                <a:lumMod val="50000"/>
              </a:schemeClr>
            </a:solidFill>
          </p:grpSpPr>
          <p:sp>
            <p:nvSpPr>
              <p:cNvPr id="30"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1"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2"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43"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6"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7" name="组合 26"/>
            <p:cNvGrpSpPr/>
            <p:nvPr/>
          </p:nvGrpSpPr>
          <p:grpSpPr>
            <a:xfrm>
              <a:off x="431998" y="234951"/>
              <a:ext cx="504697" cy="573048"/>
              <a:chOff x="1861312" y="1612193"/>
              <a:chExt cx="1227511" cy="1393754"/>
            </a:xfrm>
          </p:grpSpPr>
          <p:sp>
            <p:nvSpPr>
              <p:cNvPr id="28"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29"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44" name="PA_淘宝店chenying0907出品 6"/>
          <p:cNvGrpSpPr>
            <a:grpSpLocks/>
          </p:cNvGrpSpPr>
          <p:nvPr>
            <p:custDataLst>
              <p:tags r:id="rId1"/>
            </p:custDataLst>
          </p:nvPr>
        </p:nvGrpSpPr>
        <p:grpSpPr bwMode="auto">
          <a:xfrm>
            <a:off x="903288" y="2287125"/>
            <a:ext cx="10385425" cy="3673475"/>
            <a:chOff x="0" y="0"/>
            <a:chExt cx="5683" cy="2010"/>
          </a:xfrm>
        </p:grpSpPr>
        <p:sp>
          <p:nvSpPr>
            <p:cNvPr id="45" name="淘宝店chenying0907出品 7"/>
            <p:cNvSpPr>
              <a:spLocks noChangeArrowheads="1"/>
            </p:cNvSpPr>
            <p:nvPr/>
          </p:nvSpPr>
          <p:spPr bwMode="auto">
            <a:xfrm>
              <a:off x="0" y="0"/>
              <a:ext cx="4191" cy="2010"/>
            </a:xfrm>
            <a:custGeom>
              <a:avLst/>
              <a:gdLst>
                <a:gd name="T0" fmla="*/ 2147483646 w 573"/>
                <a:gd name="T1" fmla="*/ 0 h 273"/>
                <a:gd name="T2" fmla="*/ 2147483646 w 573"/>
                <a:gd name="T3" fmla="*/ 2147483646 h 273"/>
                <a:gd name="T4" fmla="*/ 2147483646 w 573"/>
                <a:gd name="T5" fmla="*/ 2147483646 h 273"/>
                <a:gd name="T6" fmla="*/ 2147483646 w 573"/>
                <a:gd name="T7" fmla="*/ 2147483646 h 273"/>
                <a:gd name="T8" fmla="*/ 2147483646 w 573"/>
                <a:gd name="T9" fmla="*/ 2147483646 h 273"/>
                <a:gd name="T10" fmla="*/ 2147483646 w 573"/>
                <a:gd name="T11" fmla="*/ 2147483646 h 273"/>
                <a:gd name="T12" fmla="*/ 2147483646 w 573"/>
                <a:gd name="T13" fmla="*/ 2147483646 h 273"/>
                <a:gd name="T14" fmla="*/ 2147483646 w 573"/>
                <a:gd name="T15" fmla="*/ 2147483646 h 273"/>
                <a:gd name="T16" fmla="*/ 2147483646 w 573"/>
                <a:gd name="T17" fmla="*/ 2147483646 h 273"/>
                <a:gd name="T18" fmla="*/ 2147483646 w 573"/>
                <a:gd name="T19" fmla="*/ 2147483646 h 273"/>
                <a:gd name="T20" fmla="*/ 2147483646 w 573"/>
                <a:gd name="T21" fmla="*/ 2147483646 h 273"/>
                <a:gd name="T22" fmla="*/ 2147483646 w 573"/>
                <a:gd name="T23" fmla="*/ 2147483646 h 273"/>
                <a:gd name="T24" fmla="*/ 2147483646 w 573"/>
                <a:gd name="T25" fmla="*/ 2147483646 h 273"/>
                <a:gd name="T26" fmla="*/ 2147483646 w 573"/>
                <a:gd name="T27" fmla="*/ 2147483646 h 273"/>
                <a:gd name="T28" fmla="*/ 2147483646 w 573"/>
                <a:gd name="T29" fmla="*/ 2147483646 h 273"/>
                <a:gd name="T30" fmla="*/ 2147483646 w 573"/>
                <a:gd name="T31" fmla="*/ 2147483646 h 273"/>
                <a:gd name="T32" fmla="*/ 0 w 573"/>
                <a:gd name="T33" fmla="*/ 2147483646 h 273"/>
                <a:gd name="T34" fmla="*/ 2147483646 w 573"/>
                <a:gd name="T35" fmla="*/ 2147483646 h 273"/>
                <a:gd name="T36" fmla="*/ 2147483646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3"/>
                <a:gd name="T58" fmla="*/ 0 h 273"/>
                <a:gd name="T59" fmla="*/ 573 w 573"/>
                <a:gd name="T60" fmla="*/ 273 h 27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chemeClr val="accent3">
                <a:lumMod val="50000"/>
                <a:alpha val="87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6" name="Oval 8"/>
            <p:cNvSpPr>
              <a:spLocks noChangeArrowheads="1"/>
            </p:cNvSpPr>
            <p:nvPr/>
          </p:nvSpPr>
          <p:spPr bwMode="auto">
            <a:xfrm>
              <a:off x="263" y="251"/>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47" name="Oval 9"/>
            <p:cNvSpPr>
              <a:spLocks noChangeArrowheads="1"/>
            </p:cNvSpPr>
            <p:nvPr/>
          </p:nvSpPr>
          <p:spPr bwMode="auto">
            <a:xfrm>
              <a:off x="395" y="383"/>
              <a:ext cx="1243" cy="1252"/>
            </a:xfrm>
            <a:prstGeom prst="ellipse">
              <a:avLst/>
            </a:prstGeom>
            <a:solidFill>
              <a:schemeClr val="accent3">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48" name="淘宝店chenying0907出品 10"/>
            <p:cNvSpPr>
              <a:spLocks noChangeArrowheads="1"/>
            </p:cNvSpPr>
            <p:nvPr/>
          </p:nvSpPr>
          <p:spPr bwMode="auto">
            <a:xfrm>
              <a:off x="2831" y="324"/>
              <a:ext cx="2852" cy="1370"/>
            </a:xfrm>
            <a:custGeom>
              <a:avLst/>
              <a:gdLst>
                <a:gd name="T0" fmla="*/ 2147483646 w 390"/>
                <a:gd name="T1" fmla="*/ 0 h 186"/>
                <a:gd name="T2" fmla="*/ 2147483646 w 390"/>
                <a:gd name="T3" fmla="*/ 2147483646 h 186"/>
                <a:gd name="T4" fmla="*/ 2147483646 w 390"/>
                <a:gd name="T5" fmla="*/ 2147483646 h 186"/>
                <a:gd name="T6" fmla="*/ 2147483646 w 390"/>
                <a:gd name="T7" fmla="*/ 2147483646 h 186"/>
                <a:gd name="T8" fmla="*/ 2147483646 w 390"/>
                <a:gd name="T9" fmla="*/ 2147483646 h 186"/>
                <a:gd name="T10" fmla="*/ 2147483646 w 390"/>
                <a:gd name="T11" fmla="*/ 2147483646 h 186"/>
                <a:gd name="T12" fmla="*/ 2147483646 w 390"/>
                <a:gd name="T13" fmla="*/ 2147483646 h 186"/>
                <a:gd name="T14" fmla="*/ 2147483646 w 390"/>
                <a:gd name="T15" fmla="*/ 2147483646 h 186"/>
                <a:gd name="T16" fmla="*/ 2147483646 w 390"/>
                <a:gd name="T17" fmla="*/ 2147483646 h 186"/>
                <a:gd name="T18" fmla="*/ 2147483646 w 390"/>
                <a:gd name="T19" fmla="*/ 2147483646 h 186"/>
                <a:gd name="T20" fmla="*/ 2147483646 w 390"/>
                <a:gd name="T21" fmla="*/ 2147483646 h 186"/>
                <a:gd name="T22" fmla="*/ 2147483646 w 390"/>
                <a:gd name="T23" fmla="*/ 2147483646 h 186"/>
                <a:gd name="T24" fmla="*/ 2147483646 w 390"/>
                <a:gd name="T25" fmla="*/ 2147483646 h 186"/>
                <a:gd name="T26" fmla="*/ 2147483646 w 390"/>
                <a:gd name="T27" fmla="*/ 2147483646 h 186"/>
                <a:gd name="T28" fmla="*/ 2147483646 w 390"/>
                <a:gd name="T29" fmla="*/ 2147483646 h 186"/>
                <a:gd name="T30" fmla="*/ 2147483646 w 390"/>
                <a:gd name="T31" fmla="*/ 2147483646 h 186"/>
                <a:gd name="T32" fmla="*/ 0 w 390"/>
                <a:gd name="T33" fmla="*/ 2147483646 h 186"/>
                <a:gd name="T34" fmla="*/ 2147483646 w 390"/>
                <a:gd name="T35" fmla="*/ 2147483646 h 186"/>
                <a:gd name="T36" fmla="*/ 2147483646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0"/>
                <a:gd name="T58" fmla="*/ 0 h 186"/>
                <a:gd name="T59" fmla="*/ 390 w 390"/>
                <a:gd name="T60" fmla="*/ 186 h 18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chemeClr val="accent3">
                <a:lumMod val="50000"/>
                <a:alpha val="8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9" name="Oval 11"/>
            <p:cNvSpPr>
              <a:spLocks noChangeArrowheads="1"/>
            </p:cNvSpPr>
            <p:nvPr/>
          </p:nvSpPr>
          <p:spPr bwMode="auto">
            <a:xfrm>
              <a:off x="3006" y="486"/>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0" name="Oval 12"/>
            <p:cNvSpPr>
              <a:spLocks noChangeArrowheads="1"/>
            </p:cNvSpPr>
            <p:nvPr/>
          </p:nvSpPr>
          <p:spPr bwMode="auto">
            <a:xfrm>
              <a:off x="3145" y="626"/>
              <a:ext cx="753" cy="766"/>
            </a:xfrm>
            <a:prstGeom prst="ellipse">
              <a:avLst/>
            </a:prstGeom>
            <a:solidFill>
              <a:schemeClr val="accent3">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1" name="Oval 13"/>
            <p:cNvSpPr>
              <a:spLocks noChangeArrowheads="1"/>
            </p:cNvSpPr>
            <p:nvPr/>
          </p:nvSpPr>
          <p:spPr bwMode="auto">
            <a:xfrm>
              <a:off x="4878" y="655"/>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2" name="Oval 14"/>
            <p:cNvSpPr>
              <a:spLocks noChangeArrowheads="1"/>
            </p:cNvSpPr>
            <p:nvPr/>
          </p:nvSpPr>
          <p:spPr bwMode="auto">
            <a:xfrm>
              <a:off x="5017" y="788"/>
              <a:ext cx="432" cy="434"/>
            </a:xfrm>
            <a:prstGeom prst="ellipse">
              <a:avLst/>
            </a:prstGeom>
            <a:solidFill>
              <a:schemeClr val="accent3">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p>
          </p:txBody>
        </p:sp>
        <p:sp>
          <p:nvSpPr>
            <p:cNvPr id="53" name="淘宝店chenying0907出品 15"/>
            <p:cNvSpPr>
              <a:spLocks noChangeArrowheads="1"/>
            </p:cNvSpPr>
            <p:nvPr/>
          </p:nvSpPr>
          <p:spPr bwMode="auto">
            <a:xfrm>
              <a:off x="1997" y="854"/>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 name="T15" fmla="*/ 0 w 263"/>
                <a:gd name="T16" fmla="*/ 0 h 309"/>
                <a:gd name="T17" fmla="*/ 263 w 263"/>
                <a:gd name="T18" fmla="*/ 309 h 309"/>
              </a:gdLst>
              <a:ahLst/>
              <a:cxnLst>
                <a:cxn ang="T10">
                  <a:pos x="T0" y="T1"/>
                </a:cxn>
                <a:cxn ang="T11">
                  <a:pos x="T2" y="T3"/>
                </a:cxn>
                <a:cxn ang="T12">
                  <a:pos x="T4" y="T5"/>
                </a:cxn>
                <a:cxn ang="T13">
                  <a:pos x="T6" y="T7"/>
                </a:cxn>
                <a:cxn ang="T14">
                  <a:pos x="T8" y="T9"/>
                </a:cxn>
              </a:cxnLst>
              <a:rect l="T15" t="T16" r="T17" b="T18"/>
              <a:pathLst>
                <a:path w="263" h="309">
                  <a:moveTo>
                    <a:pt x="0" y="0"/>
                  </a:moveTo>
                  <a:lnTo>
                    <a:pt x="263" y="155"/>
                  </a:lnTo>
                  <a:lnTo>
                    <a:pt x="0" y="309"/>
                  </a:lnTo>
                  <a:lnTo>
                    <a:pt x="0" y="0"/>
                  </a:lnTo>
                  <a:close/>
                </a:path>
              </a:pathLst>
            </a:custGeom>
            <a:solidFill>
              <a:schemeClr val="accent3">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淘宝店chenying0907出品 16"/>
            <p:cNvSpPr>
              <a:spLocks noChangeArrowheads="1"/>
            </p:cNvSpPr>
            <p:nvPr/>
          </p:nvSpPr>
          <p:spPr bwMode="auto">
            <a:xfrm>
              <a:off x="4191" y="898"/>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 name="T15" fmla="*/ 0 w 175"/>
                <a:gd name="T16" fmla="*/ 0 h 214"/>
                <a:gd name="T17" fmla="*/ 175 w 175"/>
                <a:gd name="T18" fmla="*/ 214 h 214"/>
              </a:gdLst>
              <a:ahLst/>
              <a:cxnLst>
                <a:cxn ang="T10">
                  <a:pos x="T0" y="T1"/>
                </a:cxn>
                <a:cxn ang="T11">
                  <a:pos x="T2" y="T3"/>
                </a:cxn>
                <a:cxn ang="T12">
                  <a:pos x="T4" y="T5"/>
                </a:cxn>
                <a:cxn ang="T13">
                  <a:pos x="T6" y="T7"/>
                </a:cxn>
                <a:cxn ang="T14">
                  <a:pos x="T8" y="T9"/>
                </a:cxn>
              </a:cxnLst>
              <a:rect l="T15" t="T16" r="T17" b="T18"/>
              <a:pathLst>
                <a:path w="175" h="214">
                  <a:moveTo>
                    <a:pt x="0" y="0"/>
                  </a:moveTo>
                  <a:lnTo>
                    <a:pt x="175" y="111"/>
                  </a:lnTo>
                  <a:lnTo>
                    <a:pt x="0" y="214"/>
                  </a:lnTo>
                  <a:lnTo>
                    <a:pt x="0" y="0"/>
                  </a:lnTo>
                  <a:close/>
                </a:path>
              </a:pathLst>
            </a:custGeom>
            <a:solidFill>
              <a:schemeClr val="accent3">
                <a:lumMod val="5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5" name="PA_淘宝店chenying0907出品 98"/>
          <p:cNvGrpSpPr>
            <a:grpSpLocks/>
          </p:cNvGrpSpPr>
          <p:nvPr>
            <p:custDataLst>
              <p:tags r:id="rId2"/>
            </p:custDataLst>
          </p:nvPr>
        </p:nvGrpSpPr>
        <p:grpSpPr bwMode="auto">
          <a:xfrm>
            <a:off x="1941513" y="3455525"/>
            <a:ext cx="1566862" cy="1449387"/>
            <a:chOff x="0" y="0"/>
            <a:chExt cx="1120" cy="1035"/>
          </a:xfrm>
        </p:grpSpPr>
        <p:sp>
          <p:nvSpPr>
            <p:cNvPr id="56" name="淘宝店chenying0907出品 99"/>
            <p:cNvSpPr>
              <a:spLocks noEditPoints="1" noChangeArrowheads="1"/>
            </p:cNvSpPr>
            <p:nvPr/>
          </p:nvSpPr>
          <p:spPr bwMode="auto">
            <a:xfrm>
              <a:off x="449" y="0"/>
              <a:ext cx="671" cy="671"/>
            </a:xfrm>
            <a:custGeom>
              <a:avLst/>
              <a:gdLst>
                <a:gd name="T0" fmla="*/ 3448 w 282"/>
                <a:gd name="T1" fmla="*/ 333 h 282"/>
                <a:gd name="T2" fmla="*/ 2208 w 282"/>
                <a:gd name="T3" fmla="*/ 333 h 282"/>
                <a:gd name="T4" fmla="*/ 0 w 282"/>
                <a:gd name="T5" fmla="*/ 2548 h 282"/>
                <a:gd name="T6" fmla="*/ 1240 w 282"/>
                <a:gd name="T7" fmla="*/ 3800 h 282"/>
                <a:gd name="T8" fmla="*/ 3448 w 282"/>
                <a:gd name="T9" fmla="*/ 1592 h 282"/>
                <a:gd name="T10" fmla="*/ 3448 w 282"/>
                <a:gd name="T11" fmla="*/ 333 h 282"/>
                <a:gd name="T12" fmla="*/ 742 w 282"/>
                <a:gd name="T13" fmla="*/ 2570 h 282"/>
                <a:gd name="T14" fmla="*/ 595 w 282"/>
                <a:gd name="T15" fmla="*/ 2422 h 282"/>
                <a:gd name="T16" fmla="*/ 2463 w 282"/>
                <a:gd name="T17" fmla="*/ 566 h 282"/>
                <a:gd name="T18" fmla="*/ 2615 w 282"/>
                <a:gd name="T19" fmla="*/ 566 h 282"/>
                <a:gd name="T20" fmla="*/ 2615 w 282"/>
                <a:gd name="T21" fmla="*/ 714 h 282"/>
                <a:gd name="T22" fmla="*/ 742 w 282"/>
                <a:gd name="T23" fmla="*/ 2570 h 282"/>
                <a:gd name="T24" fmla="*/ 1054 w 282"/>
                <a:gd name="T25" fmla="*/ 2881 h 282"/>
                <a:gd name="T26" fmla="*/ 899 w 282"/>
                <a:gd name="T27" fmla="*/ 2734 h 282"/>
                <a:gd name="T28" fmla="*/ 2922 w 282"/>
                <a:gd name="T29" fmla="*/ 714 h 282"/>
                <a:gd name="T30" fmla="*/ 3074 w 282"/>
                <a:gd name="T31" fmla="*/ 714 h 282"/>
                <a:gd name="T32" fmla="*/ 3074 w 282"/>
                <a:gd name="T33" fmla="*/ 861 h 282"/>
                <a:gd name="T34" fmla="*/ 1054 w 282"/>
                <a:gd name="T35" fmla="*/ 2881 h 282"/>
                <a:gd name="T36" fmla="*/ 1359 w 282"/>
                <a:gd name="T37" fmla="*/ 3193 h 282"/>
                <a:gd name="T38" fmla="*/ 1211 w 282"/>
                <a:gd name="T39" fmla="*/ 3046 h 282"/>
                <a:gd name="T40" fmla="*/ 3086 w 282"/>
                <a:gd name="T41" fmla="*/ 1183 h 282"/>
                <a:gd name="T42" fmla="*/ 3234 w 282"/>
                <a:gd name="T43" fmla="*/ 1183 h 282"/>
                <a:gd name="T44" fmla="*/ 3234 w 282"/>
                <a:gd name="T45" fmla="*/ 1337 h 282"/>
                <a:gd name="T46" fmla="*/ 1359 w 282"/>
                <a:gd name="T47" fmla="*/ 3193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2"/>
                <a:gd name="T73" fmla="*/ 0 h 282"/>
                <a:gd name="T74" fmla="*/ 282 w 282"/>
                <a:gd name="T75" fmla="*/ 282 h 2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淘宝店chenying0907出品 100"/>
            <p:cNvSpPr>
              <a:spLocks noChangeArrowheads="1"/>
            </p:cNvSpPr>
            <p:nvPr/>
          </p:nvSpPr>
          <p:spPr bwMode="auto">
            <a:xfrm>
              <a:off x="78" y="571"/>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64"/>
                <a:gd name="T34" fmla="*/ 0 h 464"/>
                <a:gd name="T35" fmla="*/ 464 w 464"/>
                <a:gd name="T36" fmla="*/ 464 h 4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淘宝店chenying0907出品 101"/>
            <p:cNvSpPr>
              <a:spLocks noChangeArrowheads="1"/>
            </p:cNvSpPr>
            <p:nvPr/>
          </p:nvSpPr>
          <p:spPr bwMode="auto">
            <a:xfrm>
              <a:off x="0" y="7"/>
              <a:ext cx="490" cy="493"/>
            </a:xfrm>
            <a:custGeom>
              <a:avLst/>
              <a:gdLst>
                <a:gd name="T0" fmla="*/ 1387 w 206"/>
                <a:gd name="T1" fmla="*/ 0 h 207"/>
                <a:gd name="T2" fmla="*/ 1035 w 206"/>
                <a:gd name="T3" fmla="*/ 57 h 207"/>
                <a:gd name="T4" fmla="*/ 1075 w 206"/>
                <a:gd name="T5" fmla="*/ 79 h 207"/>
                <a:gd name="T6" fmla="*/ 1572 w 206"/>
                <a:gd name="T7" fmla="*/ 579 h 207"/>
                <a:gd name="T8" fmla="*/ 1572 w 206"/>
                <a:gd name="T9" fmla="*/ 1515 h 207"/>
                <a:gd name="T10" fmla="*/ 645 w 206"/>
                <a:gd name="T11" fmla="*/ 1515 h 207"/>
                <a:gd name="T12" fmla="*/ 147 w 206"/>
                <a:gd name="T13" fmla="*/ 1015 h 207"/>
                <a:gd name="T14" fmla="*/ 78 w 206"/>
                <a:gd name="T15" fmla="*/ 919 h 207"/>
                <a:gd name="T16" fmla="*/ 0 w 206"/>
                <a:gd name="T17" fmla="*/ 1408 h 207"/>
                <a:gd name="T18" fmla="*/ 1387 w 206"/>
                <a:gd name="T19" fmla="*/ 2796 h 207"/>
                <a:gd name="T20" fmla="*/ 2773 w 206"/>
                <a:gd name="T21" fmla="*/ 1408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207"/>
                <a:gd name="T38" fmla="*/ 206 w 206"/>
                <a:gd name="T39" fmla="*/ 207 h 20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淘宝店chenying0907出品 102"/>
            <p:cNvSpPr>
              <a:spLocks noEditPoints="1" noChangeArrowheads="1"/>
            </p:cNvSpPr>
            <p:nvPr/>
          </p:nvSpPr>
          <p:spPr bwMode="auto">
            <a:xfrm>
              <a:off x="606" y="593"/>
              <a:ext cx="445" cy="442"/>
            </a:xfrm>
            <a:custGeom>
              <a:avLst/>
              <a:gdLst>
                <a:gd name="T0" fmla="*/ 2208 w 187"/>
                <a:gd name="T1" fmla="*/ 2186 h 186"/>
                <a:gd name="T2" fmla="*/ 2208 w 187"/>
                <a:gd name="T3" fmla="*/ 1100 h 186"/>
                <a:gd name="T4" fmla="*/ 1092 w 187"/>
                <a:gd name="T5" fmla="*/ 0 h 186"/>
                <a:gd name="T6" fmla="*/ 0 w 187"/>
                <a:gd name="T7" fmla="*/ 1084 h 186"/>
                <a:gd name="T8" fmla="*/ 1121 w 187"/>
                <a:gd name="T9" fmla="*/ 2186 h 186"/>
                <a:gd name="T10" fmla="*/ 2208 w 187"/>
                <a:gd name="T11" fmla="*/ 2186 h 186"/>
                <a:gd name="T12" fmla="*/ 1466 w 187"/>
                <a:gd name="T13" fmla="*/ 1452 h 186"/>
                <a:gd name="T14" fmla="*/ 1925 w 187"/>
                <a:gd name="T15" fmla="*/ 1452 h 186"/>
                <a:gd name="T16" fmla="*/ 1925 w 187"/>
                <a:gd name="T17" fmla="*/ 1903 h 186"/>
                <a:gd name="T18" fmla="*/ 1466 w 187"/>
                <a:gd name="T19" fmla="*/ 1903 h 186"/>
                <a:gd name="T20" fmla="*/ 1466 w 187"/>
                <a:gd name="T21" fmla="*/ 1452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7"/>
                <a:gd name="T34" fmla="*/ 0 h 186"/>
                <a:gd name="T35" fmla="*/ 187 w 18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0" name="PA_淘宝店chenying0907出品 11"/>
          <p:cNvGrpSpPr>
            <a:grpSpLocks/>
          </p:cNvGrpSpPr>
          <p:nvPr>
            <p:custDataLst>
              <p:tags r:id="rId3"/>
            </p:custDataLst>
          </p:nvPr>
        </p:nvGrpSpPr>
        <p:grpSpPr bwMode="auto">
          <a:xfrm>
            <a:off x="10137775" y="3847637"/>
            <a:ext cx="606425" cy="509588"/>
            <a:chOff x="0" y="0"/>
            <a:chExt cx="1325" cy="1112"/>
          </a:xfrm>
        </p:grpSpPr>
        <p:sp>
          <p:nvSpPr>
            <p:cNvPr id="61" name="Oval 12"/>
            <p:cNvSpPr>
              <a:spLocks noChangeArrowheads="1"/>
            </p:cNvSpPr>
            <p:nvPr/>
          </p:nvSpPr>
          <p:spPr bwMode="auto">
            <a:xfrm>
              <a:off x="439" y="0"/>
              <a:ext cx="447" cy="444"/>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62" name="淘宝店chenying0907出品 13"/>
            <p:cNvSpPr>
              <a:spLocks noChangeArrowheads="1"/>
            </p:cNvSpPr>
            <p:nvPr/>
          </p:nvSpPr>
          <p:spPr bwMode="auto">
            <a:xfrm>
              <a:off x="306" y="480"/>
              <a:ext cx="713" cy="632"/>
            </a:xfrm>
            <a:custGeom>
              <a:avLst/>
              <a:gdLst>
                <a:gd name="T0" fmla="*/ 2683 w 300"/>
                <a:gd name="T1" fmla="*/ 0 h 266"/>
                <a:gd name="T2" fmla="*/ 2015 w 300"/>
                <a:gd name="T3" fmla="*/ 898 h 266"/>
                <a:gd name="T4" fmla="*/ 1345 w 300"/>
                <a:gd name="T5" fmla="*/ 0 h 266"/>
                <a:gd name="T6" fmla="*/ 0 w 300"/>
                <a:gd name="T7" fmla="*/ 1932 h 266"/>
                <a:gd name="T8" fmla="*/ 0 w 300"/>
                <a:gd name="T9" fmla="*/ 3167 h 266"/>
                <a:gd name="T10" fmla="*/ 0 w 300"/>
                <a:gd name="T11" fmla="*/ 3167 h 266"/>
                <a:gd name="T12" fmla="*/ 2015 w 300"/>
                <a:gd name="T13" fmla="*/ 3569 h 266"/>
                <a:gd name="T14" fmla="*/ 4028 w 300"/>
                <a:gd name="T15" fmla="*/ 3167 h 266"/>
                <a:gd name="T16" fmla="*/ 4028 w 300"/>
                <a:gd name="T17" fmla="*/ 3167 h 266"/>
                <a:gd name="T18" fmla="*/ 4028 w 300"/>
                <a:gd name="T19" fmla="*/ 1932 h 266"/>
                <a:gd name="T20" fmla="*/ 2683 w 300"/>
                <a:gd name="T21" fmla="*/ 0 h 2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0"/>
                <a:gd name="T34" fmla="*/ 0 h 266"/>
                <a:gd name="T35" fmla="*/ 300 w 300"/>
                <a:gd name="T36" fmla="*/ 266 h 2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淘宝店chenying0907出品 14"/>
            <p:cNvSpPr>
              <a:spLocks noChangeArrowheads="1"/>
            </p:cNvSpPr>
            <p:nvPr/>
          </p:nvSpPr>
          <p:spPr bwMode="auto">
            <a:xfrm>
              <a:off x="629" y="461"/>
              <a:ext cx="69" cy="42"/>
            </a:xfrm>
            <a:custGeom>
              <a:avLst/>
              <a:gdLst>
                <a:gd name="T0" fmla="*/ 390 w 29"/>
                <a:gd name="T1" fmla="*/ 0 h 18"/>
                <a:gd name="T2" fmla="*/ 188 w 29"/>
                <a:gd name="T3" fmla="*/ 0 h 18"/>
                <a:gd name="T4" fmla="*/ 0 w 29"/>
                <a:gd name="T5" fmla="*/ 0 h 18"/>
                <a:gd name="T6" fmla="*/ 79 w 29"/>
                <a:gd name="T7" fmla="*/ 229 h 18"/>
                <a:gd name="T8" fmla="*/ 312 w 29"/>
                <a:gd name="T9" fmla="*/ 217 h 18"/>
                <a:gd name="T10" fmla="*/ 390 w 29"/>
                <a:gd name="T11" fmla="*/ 0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淘宝店chenying0907出品 15"/>
            <p:cNvSpPr>
              <a:spLocks noChangeArrowheads="1"/>
            </p:cNvSpPr>
            <p:nvPr/>
          </p:nvSpPr>
          <p:spPr bwMode="auto">
            <a:xfrm>
              <a:off x="622" y="508"/>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 name="T12" fmla="*/ 0 60000 65536"/>
                <a:gd name="T13" fmla="*/ 0 60000 65536"/>
                <a:gd name="T14" fmla="*/ 0 60000 65536"/>
                <a:gd name="T15" fmla="*/ 0 60000 65536"/>
                <a:gd name="T16" fmla="*/ 0 60000 65536"/>
                <a:gd name="T17" fmla="*/ 0 60000 65536"/>
                <a:gd name="T18" fmla="*/ 0 w 81"/>
                <a:gd name="T19" fmla="*/ 0 h 107"/>
                <a:gd name="T20" fmla="*/ 81 w 81"/>
                <a:gd name="T21" fmla="*/ 107 h 107"/>
              </a:gdLst>
              <a:ahLst/>
              <a:cxnLst>
                <a:cxn ang="T12">
                  <a:pos x="T0" y="T1"/>
                </a:cxn>
                <a:cxn ang="T13">
                  <a:pos x="T2" y="T3"/>
                </a:cxn>
                <a:cxn ang="T14">
                  <a:pos x="T4" y="T5"/>
                </a:cxn>
                <a:cxn ang="T15">
                  <a:pos x="T6" y="T7"/>
                </a:cxn>
                <a:cxn ang="T16">
                  <a:pos x="T8" y="T9"/>
                </a:cxn>
                <a:cxn ang="T17">
                  <a:pos x="T10" y="T11"/>
                </a:cxn>
              </a:cxnLst>
              <a:rect l="T18" t="T19" r="T20" b="T21"/>
              <a:pathLst>
                <a:path w="81" h="107">
                  <a:moveTo>
                    <a:pt x="21" y="0"/>
                  </a:moveTo>
                  <a:lnTo>
                    <a:pt x="62" y="0"/>
                  </a:lnTo>
                  <a:lnTo>
                    <a:pt x="81" y="62"/>
                  </a:lnTo>
                  <a:lnTo>
                    <a:pt x="40" y="107"/>
                  </a:lnTo>
                  <a:lnTo>
                    <a:pt x="0" y="62"/>
                  </a:lnTo>
                  <a:lnTo>
                    <a:pt x="2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5" name="淘宝店chenying0907出品 16"/>
            <p:cNvSpPr>
              <a:spLocks noChangeArrowheads="1"/>
            </p:cNvSpPr>
            <p:nvPr/>
          </p:nvSpPr>
          <p:spPr bwMode="auto">
            <a:xfrm>
              <a:off x="240" y="549"/>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 name="T12" fmla="*/ 0 60000 65536"/>
                <a:gd name="T13" fmla="*/ 0 60000 65536"/>
                <a:gd name="T14" fmla="*/ 0 60000 65536"/>
                <a:gd name="T15" fmla="*/ 0 60000 65536"/>
                <a:gd name="T16" fmla="*/ 0 60000 65536"/>
                <a:gd name="T17" fmla="*/ 0 60000 65536"/>
                <a:gd name="T18" fmla="*/ 0 w 59"/>
                <a:gd name="T19" fmla="*/ 0 h 80"/>
                <a:gd name="T20" fmla="*/ 59 w 59"/>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59" h="80">
                  <a:moveTo>
                    <a:pt x="28" y="80"/>
                  </a:moveTo>
                  <a:lnTo>
                    <a:pt x="59" y="47"/>
                  </a:lnTo>
                  <a:lnTo>
                    <a:pt x="45" y="0"/>
                  </a:lnTo>
                  <a:lnTo>
                    <a:pt x="14" y="0"/>
                  </a:lnTo>
                  <a:lnTo>
                    <a:pt x="0" y="47"/>
                  </a:lnTo>
                  <a:lnTo>
                    <a:pt x="28" y="8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6" name="淘宝店chenying0907出品 17"/>
            <p:cNvSpPr>
              <a:spLocks noChangeArrowheads="1"/>
            </p:cNvSpPr>
            <p:nvPr/>
          </p:nvSpPr>
          <p:spPr bwMode="auto">
            <a:xfrm>
              <a:off x="0" y="527"/>
              <a:ext cx="387" cy="475"/>
            </a:xfrm>
            <a:custGeom>
              <a:avLst/>
              <a:gdLst>
                <a:gd name="T0" fmla="*/ 2023 w 163"/>
                <a:gd name="T1" fmla="*/ 0 h 200"/>
                <a:gd name="T2" fmla="*/ 1510 w 163"/>
                <a:gd name="T3" fmla="*/ 682 h 200"/>
                <a:gd name="T4" fmla="*/ 1004 w 163"/>
                <a:gd name="T5" fmla="*/ 0 h 200"/>
                <a:gd name="T6" fmla="*/ 0 w 163"/>
                <a:gd name="T7" fmla="*/ 1449 h 200"/>
                <a:gd name="T8" fmla="*/ 0 w 163"/>
                <a:gd name="T9" fmla="*/ 2370 h 200"/>
                <a:gd name="T10" fmla="*/ 0 w 163"/>
                <a:gd name="T11" fmla="*/ 2370 h 200"/>
                <a:gd name="T12" fmla="*/ 1510 w 163"/>
                <a:gd name="T13" fmla="*/ 2679 h 200"/>
                <a:gd name="T14" fmla="*/ 1539 w 163"/>
                <a:gd name="T15" fmla="*/ 2679 h 200"/>
                <a:gd name="T16" fmla="*/ 1539 w 163"/>
                <a:gd name="T17" fmla="*/ 1665 h 200"/>
                <a:gd name="T18" fmla="*/ 2182 w 163"/>
                <a:gd name="T19" fmla="*/ 78 h 200"/>
                <a:gd name="T20" fmla="*/ 2023 w 163"/>
                <a:gd name="T21" fmla="*/ 0 h 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3"/>
                <a:gd name="T34" fmla="*/ 0 h 200"/>
                <a:gd name="T35" fmla="*/ 163 w 163"/>
                <a:gd name="T36" fmla="*/ 200 h 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7" name="淘宝店chenying0907出品 18"/>
            <p:cNvSpPr>
              <a:spLocks noChangeArrowheads="1"/>
            </p:cNvSpPr>
            <p:nvPr/>
          </p:nvSpPr>
          <p:spPr bwMode="auto">
            <a:xfrm>
              <a:off x="242" y="513"/>
              <a:ext cx="55" cy="31"/>
            </a:xfrm>
            <a:custGeom>
              <a:avLst/>
              <a:gdLst>
                <a:gd name="T0" fmla="*/ 246 w 23"/>
                <a:gd name="T1" fmla="*/ 176 h 13"/>
                <a:gd name="T2" fmla="*/ 304 w 23"/>
                <a:gd name="T3" fmla="*/ 0 h 13"/>
                <a:gd name="T4" fmla="*/ 148 w 23"/>
                <a:gd name="T5" fmla="*/ 0 h 13"/>
                <a:gd name="T6" fmla="*/ 12 w 23"/>
                <a:gd name="T7" fmla="*/ 0 h 13"/>
                <a:gd name="T8" fmla="*/ 69 w 23"/>
                <a:gd name="T9" fmla="*/ 176 h 13"/>
                <a:gd name="T10" fmla="*/ 246 w 23"/>
                <a:gd name="T11" fmla="*/ 176 h 13"/>
                <a:gd name="T12" fmla="*/ 0 60000 65536"/>
                <a:gd name="T13" fmla="*/ 0 60000 65536"/>
                <a:gd name="T14" fmla="*/ 0 60000 65536"/>
                <a:gd name="T15" fmla="*/ 0 60000 65536"/>
                <a:gd name="T16" fmla="*/ 0 60000 65536"/>
                <a:gd name="T17" fmla="*/ 0 60000 65536"/>
                <a:gd name="T18" fmla="*/ 0 w 23"/>
                <a:gd name="T19" fmla="*/ 0 h 13"/>
                <a:gd name="T20" fmla="*/ 23 w 23"/>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8" name="Oval 19"/>
            <p:cNvSpPr>
              <a:spLocks noChangeArrowheads="1"/>
            </p:cNvSpPr>
            <p:nvPr/>
          </p:nvSpPr>
          <p:spPr bwMode="auto">
            <a:xfrm>
              <a:off x="102" y="166"/>
              <a:ext cx="332" cy="33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69" name="淘宝店chenying0907出品 20"/>
            <p:cNvSpPr>
              <a:spLocks noChangeArrowheads="1"/>
            </p:cNvSpPr>
            <p:nvPr/>
          </p:nvSpPr>
          <p:spPr bwMode="auto">
            <a:xfrm>
              <a:off x="1031" y="513"/>
              <a:ext cx="52" cy="31"/>
            </a:xfrm>
            <a:custGeom>
              <a:avLst/>
              <a:gdLst>
                <a:gd name="T0" fmla="*/ 241 w 22"/>
                <a:gd name="T1" fmla="*/ 176 h 13"/>
                <a:gd name="T2" fmla="*/ 291 w 22"/>
                <a:gd name="T3" fmla="*/ 0 h 13"/>
                <a:gd name="T4" fmla="*/ 144 w 22"/>
                <a:gd name="T5" fmla="*/ 0 h 13"/>
                <a:gd name="T6" fmla="*/ 12 w 22"/>
                <a:gd name="T7" fmla="*/ 0 h 13"/>
                <a:gd name="T8" fmla="*/ 66 w 22"/>
                <a:gd name="T9" fmla="*/ 176 h 13"/>
                <a:gd name="T10" fmla="*/ 241 w 22"/>
                <a:gd name="T11" fmla="*/ 176 h 13"/>
                <a:gd name="T12" fmla="*/ 0 60000 65536"/>
                <a:gd name="T13" fmla="*/ 0 60000 65536"/>
                <a:gd name="T14" fmla="*/ 0 60000 65536"/>
                <a:gd name="T15" fmla="*/ 0 60000 65536"/>
                <a:gd name="T16" fmla="*/ 0 60000 65536"/>
                <a:gd name="T17" fmla="*/ 0 60000 65536"/>
                <a:gd name="T18" fmla="*/ 0 w 22"/>
                <a:gd name="T19" fmla="*/ 0 h 13"/>
                <a:gd name="T20" fmla="*/ 22 w 22"/>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0" name="淘宝店chenying0907出品 21"/>
            <p:cNvSpPr>
              <a:spLocks noChangeArrowheads="1"/>
            </p:cNvSpPr>
            <p:nvPr/>
          </p:nvSpPr>
          <p:spPr bwMode="auto">
            <a:xfrm>
              <a:off x="1026" y="549"/>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 name="T12" fmla="*/ 0 60000 65536"/>
                <a:gd name="T13" fmla="*/ 0 60000 65536"/>
                <a:gd name="T14" fmla="*/ 0 60000 65536"/>
                <a:gd name="T15" fmla="*/ 0 60000 65536"/>
                <a:gd name="T16" fmla="*/ 0 60000 65536"/>
                <a:gd name="T17" fmla="*/ 0 60000 65536"/>
                <a:gd name="T18" fmla="*/ 0 w 59"/>
                <a:gd name="T19" fmla="*/ 0 h 80"/>
                <a:gd name="T20" fmla="*/ 59 w 59"/>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59" h="80">
                  <a:moveTo>
                    <a:pt x="31" y="80"/>
                  </a:moveTo>
                  <a:lnTo>
                    <a:pt x="59" y="47"/>
                  </a:lnTo>
                  <a:lnTo>
                    <a:pt x="47" y="0"/>
                  </a:lnTo>
                  <a:lnTo>
                    <a:pt x="16" y="0"/>
                  </a:lnTo>
                  <a:lnTo>
                    <a:pt x="0" y="47"/>
                  </a:lnTo>
                  <a:lnTo>
                    <a:pt x="31" y="8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 name="Oval 22"/>
            <p:cNvSpPr>
              <a:spLocks noChangeArrowheads="1"/>
            </p:cNvSpPr>
            <p:nvPr/>
          </p:nvSpPr>
          <p:spPr bwMode="auto">
            <a:xfrm>
              <a:off x="890" y="166"/>
              <a:ext cx="333" cy="33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72" name="淘宝店chenying0907出品 23"/>
            <p:cNvSpPr>
              <a:spLocks noChangeArrowheads="1"/>
            </p:cNvSpPr>
            <p:nvPr/>
          </p:nvSpPr>
          <p:spPr bwMode="auto">
            <a:xfrm>
              <a:off x="938" y="527"/>
              <a:ext cx="387" cy="475"/>
            </a:xfrm>
            <a:custGeom>
              <a:avLst/>
              <a:gdLst>
                <a:gd name="T0" fmla="*/ 1178 w 163"/>
                <a:gd name="T1" fmla="*/ 0 h 200"/>
                <a:gd name="T2" fmla="*/ 672 w 163"/>
                <a:gd name="T3" fmla="*/ 682 h 200"/>
                <a:gd name="T4" fmla="*/ 157 w 163"/>
                <a:gd name="T5" fmla="*/ 0 h 200"/>
                <a:gd name="T6" fmla="*/ 0 w 163"/>
                <a:gd name="T7" fmla="*/ 78 h 200"/>
                <a:gd name="T8" fmla="*/ 643 w 163"/>
                <a:gd name="T9" fmla="*/ 1665 h 200"/>
                <a:gd name="T10" fmla="*/ 643 w 163"/>
                <a:gd name="T11" fmla="*/ 2679 h 200"/>
                <a:gd name="T12" fmla="*/ 672 w 163"/>
                <a:gd name="T13" fmla="*/ 2679 h 200"/>
                <a:gd name="T14" fmla="*/ 2182 w 163"/>
                <a:gd name="T15" fmla="*/ 2370 h 200"/>
                <a:gd name="T16" fmla="*/ 2182 w 163"/>
                <a:gd name="T17" fmla="*/ 2370 h 200"/>
                <a:gd name="T18" fmla="*/ 2182 w 163"/>
                <a:gd name="T19" fmla="*/ 1449 h 200"/>
                <a:gd name="T20" fmla="*/ 1178 w 163"/>
                <a:gd name="T21" fmla="*/ 0 h 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3"/>
                <a:gd name="T34" fmla="*/ 0 h 200"/>
                <a:gd name="T35" fmla="*/ 163 w 163"/>
                <a:gd name="T36" fmla="*/ 200 h 2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73" name="PA_淘宝店chenying0907出品 78"/>
          <p:cNvGrpSpPr>
            <a:grpSpLocks/>
          </p:cNvGrpSpPr>
          <p:nvPr>
            <p:custDataLst>
              <p:tags r:id="rId4"/>
            </p:custDataLst>
          </p:nvPr>
        </p:nvGrpSpPr>
        <p:grpSpPr bwMode="auto">
          <a:xfrm>
            <a:off x="6816725" y="3647612"/>
            <a:ext cx="1074738" cy="939800"/>
            <a:chOff x="0" y="0"/>
            <a:chExt cx="1284" cy="1124"/>
          </a:xfrm>
        </p:grpSpPr>
        <p:sp>
          <p:nvSpPr>
            <p:cNvPr id="74" name="淘宝店chenying0907出品 82"/>
            <p:cNvSpPr>
              <a:spLocks noEditPoints="1" noChangeArrowheads="1"/>
            </p:cNvSpPr>
            <p:nvPr/>
          </p:nvSpPr>
          <p:spPr bwMode="auto">
            <a:xfrm>
              <a:off x="14" y="91"/>
              <a:ext cx="964" cy="957"/>
            </a:xfrm>
            <a:custGeom>
              <a:avLst/>
              <a:gdLst>
                <a:gd name="T0" fmla="*/ 3322 w 406"/>
                <a:gd name="T1" fmla="*/ 266 h 403"/>
                <a:gd name="T2" fmla="*/ 2666 w 406"/>
                <a:gd name="T3" fmla="*/ 40 h 403"/>
                <a:gd name="T4" fmla="*/ 1743 w 406"/>
                <a:gd name="T5" fmla="*/ 439 h 403"/>
                <a:gd name="T6" fmla="*/ 1460 w 406"/>
                <a:gd name="T7" fmla="*/ 603 h 403"/>
                <a:gd name="T8" fmla="*/ 1472 w 406"/>
                <a:gd name="T9" fmla="*/ 615 h 403"/>
                <a:gd name="T10" fmla="*/ 1607 w 406"/>
                <a:gd name="T11" fmla="*/ 373 h 403"/>
                <a:gd name="T12" fmla="*/ 1123 w 406"/>
                <a:gd name="T13" fmla="*/ 672 h 403"/>
                <a:gd name="T14" fmla="*/ 418 w 406"/>
                <a:gd name="T15" fmla="*/ 3458 h 403"/>
                <a:gd name="T16" fmla="*/ 373 w 406"/>
                <a:gd name="T17" fmla="*/ 2945 h 403"/>
                <a:gd name="T18" fmla="*/ 779 w 406"/>
                <a:gd name="T19" fmla="*/ 3187 h 403"/>
                <a:gd name="T20" fmla="*/ 1325 w 406"/>
                <a:gd name="T21" fmla="*/ 3051 h 403"/>
                <a:gd name="T22" fmla="*/ 1702 w 406"/>
                <a:gd name="T23" fmla="*/ 3802 h 403"/>
                <a:gd name="T24" fmla="*/ 1888 w 406"/>
                <a:gd name="T25" fmla="*/ 3693 h 403"/>
                <a:gd name="T26" fmla="*/ 1900 w 406"/>
                <a:gd name="T27" fmla="*/ 3118 h 403"/>
                <a:gd name="T28" fmla="*/ 2491 w 406"/>
                <a:gd name="T29" fmla="*/ 2814 h 403"/>
                <a:gd name="T30" fmla="*/ 2560 w 406"/>
                <a:gd name="T31" fmla="*/ 2289 h 403"/>
                <a:gd name="T32" fmla="*/ 3322 w 406"/>
                <a:gd name="T33" fmla="*/ 1703 h 403"/>
                <a:gd name="T34" fmla="*/ 3519 w 406"/>
                <a:gd name="T35" fmla="*/ 1608 h 403"/>
                <a:gd name="T36" fmla="*/ 3828 w 406"/>
                <a:gd name="T37" fmla="*/ 1206 h 403"/>
                <a:gd name="T38" fmla="*/ 4245 w 406"/>
                <a:gd name="T39" fmla="*/ 1354 h 403"/>
                <a:gd name="T40" fmla="*/ 4685 w 406"/>
                <a:gd name="T41" fmla="*/ 750 h 403"/>
                <a:gd name="T42" fmla="*/ 4673 w 406"/>
                <a:gd name="T43" fmla="*/ 615 h 403"/>
                <a:gd name="T44" fmla="*/ 4927 w 406"/>
                <a:gd name="T45" fmla="*/ 952 h 403"/>
                <a:gd name="T46" fmla="*/ 5209 w 406"/>
                <a:gd name="T47" fmla="*/ 1313 h 403"/>
                <a:gd name="T48" fmla="*/ 5288 w 406"/>
                <a:gd name="T49" fmla="*/ 1297 h 403"/>
                <a:gd name="T50" fmla="*/ 3281 w 406"/>
                <a:gd name="T51" fmla="*/ 2318 h 403"/>
                <a:gd name="T52" fmla="*/ 3089 w 406"/>
                <a:gd name="T53" fmla="*/ 2503 h 403"/>
                <a:gd name="T54" fmla="*/ 3400 w 406"/>
                <a:gd name="T55" fmla="*/ 2358 h 403"/>
                <a:gd name="T56" fmla="*/ 3614 w 406"/>
                <a:gd name="T57" fmla="*/ 2026 h 403"/>
                <a:gd name="T58" fmla="*/ 3360 w 406"/>
                <a:gd name="T59" fmla="*/ 2142 h 403"/>
                <a:gd name="T60" fmla="*/ 2474 w 406"/>
                <a:gd name="T61" fmla="*/ 2961 h 403"/>
                <a:gd name="T62" fmla="*/ 2600 w 406"/>
                <a:gd name="T63" fmla="*/ 3187 h 403"/>
                <a:gd name="T64" fmla="*/ 2621 w 406"/>
                <a:gd name="T65" fmla="*/ 3310 h 403"/>
                <a:gd name="T66" fmla="*/ 2581 w 406"/>
                <a:gd name="T67" fmla="*/ 3429 h 403"/>
                <a:gd name="T68" fmla="*/ 2424 w 406"/>
                <a:gd name="T69" fmla="*/ 3778 h 403"/>
                <a:gd name="T70" fmla="*/ 2239 w 406"/>
                <a:gd name="T71" fmla="*/ 3778 h 403"/>
                <a:gd name="T72" fmla="*/ 2474 w 406"/>
                <a:gd name="T73" fmla="*/ 3802 h 403"/>
                <a:gd name="T74" fmla="*/ 2408 w 406"/>
                <a:gd name="T75" fmla="*/ 4139 h 403"/>
                <a:gd name="T76" fmla="*/ 2757 w 406"/>
                <a:gd name="T77" fmla="*/ 3602 h 403"/>
                <a:gd name="T78" fmla="*/ 2757 w 406"/>
                <a:gd name="T79" fmla="*/ 3778 h 403"/>
                <a:gd name="T80" fmla="*/ 2531 w 406"/>
                <a:gd name="T81" fmla="*/ 3992 h 403"/>
                <a:gd name="T82" fmla="*/ 2650 w 406"/>
                <a:gd name="T83" fmla="*/ 4016 h 403"/>
                <a:gd name="T84" fmla="*/ 2826 w 406"/>
                <a:gd name="T85" fmla="*/ 4139 h 403"/>
                <a:gd name="T86" fmla="*/ 2503 w 406"/>
                <a:gd name="T87" fmla="*/ 4111 h 403"/>
                <a:gd name="T88" fmla="*/ 3642 w 406"/>
                <a:gd name="T89" fmla="*/ 4151 h 403"/>
                <a:gd name="T90" fmla="*/ 3158 w 406"/>
                <a:gd name="T91" fmla="*/ 3975 h 403"/>
                <a:gd name="T92" fmla="*/ 3331 w 406"/>
                <a:gd name="T93" fmla="*/ 4139 h 403"/>
                <a:gd name="T94" fmla="*/ 3828 w 406"/>
                <a:gd name="T95" fmla="*/ 3925 h 403"/>
                <a:gd name="T96" fmla="*/ 3839 w 406"/>
                <a:gd name="T97" fmla="*/ 3954 h 403"/>
                <a:gd name="T98" fmla="*/ 3573 w 406"/>
                <a:gd name="T99" fmla="*/ 4635 h 403"/>
                <a:gd name="T100" fmla="*/ 3196 w 406"/>
                <a:gd name="T101" fmla="*/ 4353 h 403"/>
                <a:gd name="T102" fmla="*/ 2678 w 406"/>
                <a:gd name="T103" fmla="*/ 4607 h 403"/>
                <a:gd name="T104" fmla="*/ 2609 w 406"/>
                <a:gd name="T105" fmla="*/ 5008 h 403"/>
                <a:gd name="T106" fmla="*/ 3224 w 406"/>
                <a:gd name="T107" fmla="*/ 5115 h 403"/>
                <a:gd name="T108" fmla="*/ 3626 w 406"/>
                <a:gd name="T109" fmla="*/ 5210 h 403"/>
                <a:gd name="T110" fmla="*/ 3671 w 406"/>
                <a:gd name="T111" fmla="*/ 5239 h 403"/>
                <a:gd name="T112" fmla="*/ 4053 w 406"/>
                <a:gd name="T113" fmla="*/ 4208 h 403"/>
                <a:gd name="T114" fmla="*/ 4177 w 406"/>
                <a:gd name="T115" fmla="*/ 4179 h 40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6"/>
                <a:gd name="T175" fmla="*/ 0 h 403"/>
                <a:gd name="T176" fmla="*/ 406 w 406"/>
                <a:gd name="T177" fmla="*/ 403 h 40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5" name="淘宝店chenying0907出品 83"/>
            <p:cNvSpPr>
              <a:spLocks noEditPoints="1" noChangeArrowheads="1"/>
            </p:cNvSpPr>
            <p:nvPr/>
          </p:nvSpPr>
          <p:spPr bwMode="auto">
            <a:xfrm>
              <a:off x="636" y="426"/>
              <a:ext cx="520" cy="520"/>
            </a:xfrm>
            <a:custGeom>
              <a:avLst/>
              <a:gdLst>
                <a:gd name="T0" fmla="*/ 1539 w 219"/>
                <a:gd name="T1" fmla="*/ 40 h 219"/>
                <a:gd name="T2" fmla="*/ 40 w 219"/>
                <a:gd name="T3" fmla="*/ 1382 h 219"/>
                <a:gd name="T4" fmla="*/ 1382 w 219"/>
                <a:gd name="T5" fmla="*/ 2880 h 219"/>
                <a:gd name="T6" fmla="*/ 2880 w 219"/>
                <a:gd name="T7" fmla="*/ 1539 h 219"/>
                <a:gd name="T8" fmla="*/ 1539 w 219"/>
                <a:gd name="T9" fmla="*/ 40 h 219"/>
                <a:gd name="T10" fmla="*/ 1403 w 219"/>
                <a:gd name="T11" fmla="*/ 2515 h 219"/>
                <a:gd name="T12" fmla="*/ 401 w 219"/>
                <a:gd name="T13" fmla="*/ 1403 h 219"/>
                <a:gd name="T14" fmla="*/ 1527 w 219"/>
                <a:gd name="T15" fmla="*/ 401 h 219"/>
                <a:gd name="T16" fmla="*/ 2515 w 219"/>
                <a:gd name="T17" fmla="*/ 1527 h 219"/>
                <a:gd name="T18" fmla="*/ 1403 w 219"/>
                <a:gd name="T19" fmla="*/ 2515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9"/>
                <a:gd name="T31" fmla="*/ 0 h 219"/>
                <a:gd name="T32" fmla="*/ 219 w 219"/>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6" name="淘宝店chenying0907出品 84"/>
            <p:cNvSpPr>
              <a:spLocks noChangeArrowheads="1"/>
            </p:cNvSpPr>
            <p:nvPr/>
          </p:nvSpPr>
          <p:spPr bwMode="auto">
            <a:xfrm>
              <a:off x="1047" y="841"/>
              <a:ext cx="52" cy="52"/>
            </a:xfrm>
            <a:custGeom>
              <a:avLst/>
              <a:gdLst>
                <a:gd name="T0" fmla="*/ 262 w 22"/>
                <a:gd name="T1" fmla="*/ 28 h 22"/>
                <a:gd name="T2" fmla="*/ 251 w 22"/>
                <a:gd name="T3" fmla="*/ 144 h 22"/>
                <a:gd name="T4" fmla="*/ 144 w 22"/>
                <a:gd name="T5" fmla="*/ 251 h 22"/>
                <a:gd name="T6" fmla="*/ 28 w 22"/>
                <a:gd name="T7" fmla="*/ 251 h 22"/>
                <a:gd name="T8" fmla="*/ 28 w 22"/>
                <a:gd name="T9" fmla="*/ 251 h 22"/>
                <a:gd name="T10" fmla="*/ 40 w 22"/>
                <a:gd name="T11" fmla="*/ 144 h 22"/>
                <a:gd name="T12" fmla="*/ 156 w 22"/>
                <a:gd name="T13" fmla="*/ 40 h 22"/>
                <a:gd name="T14" fmla="*/ 262 w 22"/>
                <a:gd name="T15" fmla="*/ 28 h 22"/>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22"/>
                <a:gd name="T26" fmla="*/ 22 w 22"/>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7" name="淘宝店chenying0907出品 85"/>
            <p:cNvSpPr>
              <a:spLocks noChangeArrowheads="1"/>
            </p:cNvSpPr>
            <p:nvPr/>
          </p:nvSpPr>
          <p:spPr bwMode="auto">
            <a:xfrm>
              <a:off x="1061" y="858"/>
              <a:ext cx="223" cy="225"/>
            </a:xfrm>
            <a:custGeom>
              <a:avLst/>
              <a:gdLst>
                <a:gd name="T0" fmla="*/ 1205 w 94"/>
                <a:gd name="T1" fmla="*/ 836 h 95"/>
                <a:gd name="T2" fmla="*/ 1189 w 94"/>
                <a:gd name="T3" fmla="*/ 1021 h 95"/>
                <a:gd name="T4" fmla="*/ 992 w 94"/>
                <a:gd name="T5" fmla="*/ 1213 h 95"/>
                <a:gd name="T6" fmla="*/ 799 w 94"/>
                <a:gd name="T7" fmla="*/ 1222 h 95"/>
                <a:gd name="T8" fmla="*/ 799 w 94"/>
                <a:gd name="T9" fmla="*/ 1222 h 95"/>
                <a:gd name="T10" fmla="*/ 66 w 94"/>
                <a:gd name="T11" fmla="*/ 242 h 95"/>
                <a:gd name="T12" fmla="*/ 254 w 94"/>
                <a:gd name="T13" fmla="*/ 50 h 95"/>
                <a:gd name="T14" fmla="*/ 1205 w 94"/>
                <a:gd name="T15" fmla="*/ 836 h 95"/>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95"/>
                <a:gd name="T26" fmla="*/ 94 w 94"/>
                <a:gd name="T27" fmla="*/ 95 h 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8" name="淘宝店chenying0907出品 86"/>
            <p:cNvSpPr>
              <a:spLocks noEditPoints="1" noChangeArrowheads="1"/>
            </p:cNvSpPr>
            <p:nvPr/>
          </p:nvSpPr>
          <p:spPr bwMode="auto">
            <a:xfrm>
              <a:off x="0" y="0"/>
              <a:ext cx="1120" cy="1124"/>
            </a:xfrm>
            <a:custGeom>
              <a:avLst/>
              <a:gdLst>
                <a:gd name="T0" fmla="*/ 5958 w 472"/>
                <a:gd name="T1" fmla="*/ 3919 h 473"/>
                <a:gd name="T2" fmla="*/ 5958 w 472"/>
                <a:gd name="T3" fmla="*/ 3862 h 473"/>
                <a:gd name="T4" fmla="*/ 5918 w 472"/>
                <a:gd name="T5" fmla="*/ 3581 h 473"/>
                <a:gd name="T6" fmla="*/ 5517 w 472"/>
                <a:gd name="T7" fmla="*/ 4658 h 473"/>
                <a:gd name="T8" fmla="*/ 5958 w 472"/>
                <a:gd name="T9" fmla="*/ 3919 h 473"/>
                <a:gd name="T10" fmla="*/ 4943 w 472"/>
                <a:gd name="T11" fmla="*/ 5420 h 473"/>
                <a:gd name="T12" fmla="*/ 4836 w 472"/>
                <a:gd name="T13" fmla="*/ 5411 h 473"/>
                <a:gd name="T14" fmla="*/ 3165 w 472"/>
                <a:gd name="T15" fmla="*/ 5969 h 473"/>
                <a:gd name="T16" fmla="*/ 1189 w 472"/>
                <a:gd name="T17" fmla="*/ 5157 h 473"/>
                <a:gd name="T18" fmla="*/ 373 w 472"/>
                <a:gd name="T19" fmla="*/ 3168 h 473"/>
                <a:gd name="T20" fmla="*/ 1189 w 472"/>
                <a:gd name="T21" fmla="*/ 1191 h 473"/>
                <a:gd name="T22" fmla="*/ 3165 w 472"/>
                <a:gd name="T23" fmla="*/ 378 h 473"/>
                <a:gd name="T24" fmla="*/ 5130 w 472"/>
                <a:gd name="T25" fmla="*/ 1191 h 473"/>
                <a:gd name="T26" fmla="*/ 5878 w 472"/>
                <a:gd name="T27" fmla="*/ 2564 h 473"/>
                <a:gd name="T28" fmla="*/ 6307 w 472"/>
                <a:gd name="T29" fmla="*/ 2982 h 473"/>
                <a:gd name="T30" fmla="*/ 3165 w 472"/>
                <a:gd name="T31" fmla="*/ 0 h 473"/>
                <a:gd name="T32" fmla="*/ 0 w 472"/>
                <a:gd name="T33" fmla="*/ 3168 h 473"/>
                <a:gd name="T34" fmla="*/ 3165 w 472"/>
                <a:gd name="T35" fmla="*/ 6347 h 473"/>
                <a:gd name="T36" fmla="*/ 5422 w 472"/>
                <a:gd name="T37" fmla="*/ 5382 h 473"/>
                <a:gd name="T38" fmla="*/ 5040 w 472"/>
                <a:gd name="T39" fmla="*/ 5420 h 473"/>
                <a:gd name="T40" fmla="*/ 4943 w 472"/>
                <a:gd name="T41" fmla="*/ 5420 h 4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2"/>
                <a:gd name="T64" fmla="*/ 0 h 473"/>
                <a:gd name="T65" fmla="*/ 472 w 472"/>
                <a:gd name="T66" fmla="*/ 473 h 4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79" name="PA_淘宝店chenying0907出品 1"/>
          <p:cNvSpPr>
            <a:spLocks noChangeArrowheads="1"/>
          </p:cNvSpPr>
          <p:nvPr>
            <p:custDataLst>
              <p:tags r:id="rId5"/>
            </p:custDataLst>
          </p:nvPr>
        </p:nvSpPr>
        <p:spPr bwMode="auto">
          <a:xfrm>
            <a:off x="4465638" y="1453910"/>
            <a:ext cx="18843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dirty="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dirty="0">
              <a:solidFill>
                <a:schemeClr val="bg1">
                  <a:lumMod val="50000"/>
                </a:schemeClr>
              </a:solidFill>
              <a:latin typeface="Arial" panose="020B0604020202020204" pitchFamily="34" charset="0"/>
            </a:endParaRPr>
          </a:p>
        </p:txBody>
      </p:sp>
      <p:sp>
        <p:nvSpPr>
          <p:cNvPr id="80" name="PA_淘宝店chenying0907出品 1"/>
          <p:cNvSpPr>
            <a:spLocks noChangeArrowheads="1"/>
          </p:cNvSpPr>
          <p:nvPr>
            <p:custDataLst>
              <p:tags r:id="rId6"/>
            </p:custDataLst>
          </p:nvPr>
        </p:nvSpPr>
        <p:spPr bwMode="auto">
          <a:xfrm>
            <a:off x="8299450" y="5230805"/>
            <a:ext cx="18843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lumMod val="50000"/>
                </a:schemeClr>
              </a:solidFill>
              <a:latin typeface="Arial" panose="020B0604020202020204" pitchFamily="34" charset="0"/>
            </a:endParaRPr>
          </a:p>
        </p:txBody>
      </p:sp>
      <p:sp>
        <p:nvSpPr>
          <p:cNvPr id="81" name="PA_淘宝店chenying0907出品 1"/>
          <p:cNvSpPr>
            <a:spLocks noChangeArrowheads="1"/>
          </p:cNvSpPr>
          <p:nvPr>
            <p:custDataLst>
              <p:tags r:id="rId7"/>
            </p:custDataLst>
          </p:nvPr>
        </p:nvSpPr>
        <p:spPr bwMode="auto">
          <a:xfrm>
            <a:off x="8218488" y="1453910"/>
            <a:ext cx="18843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lumMod val="50000"/>
                </a:schemeClr>
              </a:solidFill>
              <a:latin typeface="Arial" panose="020B0604020202020204" pitchFamily="34" charset="0"/>
            </a:endParaRPr>
          </a:p>
        </p:txBody>
      </p:sp>
      <p:sp>
        <p:nvSpPr>
          <p:cNvPr id="82" name="PA_淘宝店chenying0907出品 1"/>
          <p:cNvSpPr>
            <a:spLocks noChangeArrowheads="1"/>
          </p:cNvSpPr>
          <p:nvPr>
            <p:custDataLst>
              <p:tags r:id="rId8"/>
            </p:custDataLst>
          </p:nvPr>
        </p:nvSpPr>
        <p:spPr bwMode="auto">
          <a:xfrm>
            <a:off x="4476750" y="5353042"/>
            <a:ext cx="18843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34804458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6" presetClass="entr" presetSubtype="21"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barn(inVertical)">
                                      <p:cBhvr>
                                        <p:cTn id="10" dur="500"/>
                                        <p:tgtEl>
                                          <p:spTgt spid="44"/>
                                        </p:tgtEl>
                                      </p:cBhvr>
                                    </p:animEffect>
                                  </p:childTnLst>
                                </p:cTn>
                              </p:par>
                              <p:par>
                                <p:cTn id="11" presetID="10" presetClass="entr" presetSubtype="0" fill="hold" nodeType="withEffect">
                                  <p:stCondLst>
                                    <p:cond delay="20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10" presetClass="entr" presetSubtype="0" fill="hold" nodeType="withEffect">
                                  <p:stCondLst>
                                    <p:cond delay="4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par>
                                <p:cTn id="17" presetID="10" presetClass="entr" presetSubtype="0" fill="hold" nodeType="withEffect">
                                  <p:stCondLst>
                                    <p:cond delay="60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五边形 15"/>
          <p:cNvSpPr/>
          <p:nvPr/>
        </p:nvSpPr>
        <p:spPr>
          <a:xfrm>
            <a:off x="-2" y="0"/>
            <a:ext cx="12190415" cy="6871622"/>
          </a:xfrm>
          <a:prstGeom prst="homePlate">
            <a:avLst>
              <a:gd name="adj" fmla="val 0"/>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7" name="矩形 16"/>
          <p:cNvSpPr/>
          <p:nvPr/>
        </p:nvSpPr>
        <p:spPr>
          <a:xfrm>
            <a:off x="5316845" y="1943840"/>
            <a:ext cx="1530058" cy="1107996"/>
          </a:xfrm>
          <a:prstGeom prst="rect">
            <a:avLst/>
          </a:prstGeom>
        </p:spPr>
        <p:txBody>
          <a:bodyPr wrap="square">
            <a:spAutoFit/>
          </a:bodyPr>
          <a:lstStyle/>
          <a:p>
            <a:pPr algn="ctr"/>
            <a:r>
              <a:rPr lang="en-US" altLang="zh-CN" sz="6600" b="1" dirty="0" smtClean="0">
                <a:solidFill>
                  <a:schemeClr val="bg1"/>
                </a:solidFill>
                <a:latin typeface="微软雅黑" pitchFamily="34" charset="-122"/>
                <a:ea typeface="微软雅黑" pitchFamily="34" charset="-122"/>
              </a:rPr>
              <a:t>04</a:t>
            </a:r>
            <a:endParaRPr lang="zh-CN" altLang="en-US" sz="6600" b="1" dirty="0">
              <a:solidFill>
                <a:schemeClr val="bg1"/>
              </a:solidFill>
              <a:latin typeface="微软雅黑" pitchFamily="34" charset="-122"/>
              <a:ea typeface="微软雅黑" pitchFamily="34" charset="-122"/>
            </a:endParaRPr>
          </a:p>
        </p:txBody>
      </p:sp>
      <p:sp>
        <p:nvSpPr>
          <p:cNvPr id="18" name="矩形 17"/>
          <p:cNvSpPr/>
          <p:nvPr/>
        </p:nvSpPr>
        <p:spPr>
          <a:xfrm>
            <a:off x="3667448" y="3263454"/>
            <a:ext cx="4828852" cy="584775"/>
          </a:xfrm>
          <a:prstGeom prst="rect">
            <a:avLst/>
          </a:prstGeom>
        </p:spPr>
        <p:txBody>
          <a:bodyPr wrap="square">
            <a:spAutoFit/>
          </a:bodyPr>
          <a:lstStyle/>
          <a:p>
            <a:pPr algn="ctr"/>
            <a:r>
              <a:rPr lang="en-US" altLang="zh-CN" sz="3200" b="1" dirty="0" smtClean="0">
                <a:solidFill>
                  <a:schemeClr val="bg1"/>
                </a:solidFill>
                <a:latin typeface="微软雅黑" pitchFamily="34" charset="-122"/>
                <a:ea typeface="微软雅黑" pitchFamily="34" charset="-122"/>
              </a:rPr>
              <a:t>PART</a:t>
            </a:r>
            <a:r>
              <a:rPr lang="zh-CN" altLang="en-US" sz="3200" b="1" dirty="0" smtClean="0">
                <a:solidFill>
                  <a:schemeClr val="bg1"/>
                </a:solidFill>
                <a:latin typeface="微软雅黑" pitchFamily="34" charset="-122"/>
                <a:ea typeface="微软雅黑" pitchFamily="34" charset="-122"/>
              </a:rPr>
              <a:t> </a:t>
            </a:r>
            <a:r>
              <a:rPr lang="en-US" altLang="zh-CN" sz="3200" b="1" dirty="0" smtClean="0">
                <a:solidFill>
                  <a:schemeClr val="bg1"/>
                </a:solidFill>
                <a:latin typeface="微软雅黑" pitchFamily="34" charset="-122"/>
                <a:ea typeface="微软雅黑" pitchFamily="34" charset="-122"/>
              </a:rPr>
              <a:t>ONE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TITLE</a:t>
            </a:r>
            <a:r>
              <a:rPr lang="zh-CN" altLang="en-US" sz="3200" dirty="0" smtClean="0">
                <a:solidFill>
                  <a:schemeClr val="bg1"/>
                </a:solidFill>
                <a:latin typeface="微软雅黑" pitchFamily="34" charset="-122"/>
                <a:ea typeface="微软雅黑" pitchFamily="34" charset="-122"/>
              </a:rPr>
              <a:t> </a:t>
            </a:r>
            <a:r>
              <a:rPr lang="en-US" altLang="zh-CN" sz="3200" dirty="0" smtClean="0">
                <a:solidFill>
                  <a:schemeClr val="bg1"/>
                </a:solidFill>
                <a:latin typeface="微软雅黑" pitchFamily="34" charset="-122"/>
                <a:ea typeface="微软雅黑" pitchFamily="34" charset="-122"/>
              </a:rPr>
              <a:t>HERE</a:t>
            </a:r>
            <a:endParaRPr lang="zh-CN" altLang="en-US" sz="3200" dirty="0">
              <a:solidFill>
                <a:schemeClr val="bg1"/>
              </a:solidFill>
              <a:latin typeface="微软雅黑" pitchFamily="34" charset="-122"/>
              <a:ea typeface="微软雅黑" pitchFamily="34" charset="-122"/>
            </a:endParaRPr>
          </a:p>
        </p:txBody>
      </p:sp>
      <p:sp>
        <p:nvSpPr>
          <p:cNvPr id="19" name="矩形 18"/>
          <p:cNvSpPr/>
          <p:nvPr/>
        </p:nvSpPr>
        <p:spPr>
          <a:xfrm>
            <a:off x="4340548" y="3958645"/>
            <a:ext cx="3482652" cy="830997"/>
          </a:xfrm>
          <a:prstGeom prst="rect">
            <a:avLst/>
          </a:prstGeom>
        </p:spPr>
        <p:txBody>
          <a:bodyPr wrap="square">
            <a:spAutoFit/>
          </a:bodyPr>
          <a:lstStyle/>
          <a:p>
            <a:pPr algn="ctr"/>
            <a:r>
              <a:rPr lang="zh-CN" altLang="en-US" sz="4800" b="1" dirty="0" smtClean="0">
                <a:solidFill>
                  <a:schemeClr val="bg1"/>
                </a:solidFill>
                <a:latin typeface="微软雅黑" pitchFamily="34" charset="-122"/>
                <a:ea typeface="微软雅黑" pitchFamily="34" charset="-122"/>
              </a:rPr>
              <a:t>加入标题</a:t>
            </a:r>
            <a:endParaRPr lang="zh-CN" altLang="en-US" sz="48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9609953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anim calcmode="lin" valueType="num">
                                      <p:cBhvr>
                                        <p:cTn id="12" dur="500" fill="hold"/>
                                        <p:tgtEl>
                                          <p:spTgt spid="17"/>
                                        </p:tgtEl>
                                        <p:attrNameLst>
                                          <p:attrName>ppt_x</p:attrName>
                                        </p:attrNameLst>
                                      </p:cBhvr>
                                      <p:tavLst>
                                        <p:tav tm="0">
                                          <p:val>
                                            <p:strVal val="#ppt_x"/>
                                          </p:val>
                                        </p:tav>
                                        <p:tav tm="100000">
                                          <p:val>
                                            <p:strVal val="#ppt_x"/>
                                          </p:val>
                                        </p:tav>
                                      </p:tavLst>
                                    </p:anim>
                                    <p:anim calcmode="lin" valueType="num">
                                      <p:cBhvr>
                                        <p:cTn id="13" dur="5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216885"/>
            <a:ext cx="12190413" cy="832133"/>
            <a:chOff x="0" y="216885"/>
            <a:chExt cx="12190413" cy="832133"/>
          </a:xfrm>
        </p:grpSpPr>
        <p:grpSp>
          <p:nvGrpSpPr>
            <p:cNvPr id="22" name="组合 21"/>
            <p:cNvGrpSpPr/>
            <p:nvPr/>
          </p:nvGrpSpPr>
          <p:grpSpPr>
            <a:xfrm>
              <a:off x="0" y="1003299"/>
              <a:ext cx="12190413" cy="45719"/>
              <a:chOff x="0" y="-1"/>
              <a:chExt cx="9985800" cy="287760"/>
            </a:xfrm>
            <a:solidFill>
              <a:schemeClr val="accent3">
                <a:lumMod val="50000"/>
              </a:schemeClr>
            </a:solidFill>
          </p:grpSpPr>
          <p:sp>
            <p:nvSpPr>
              <p:cNvPr id="27"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9"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0"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3"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4" name="组合 23"/>
            <p:cNvGrpSpPr/>
            <p:nvPr/>
          </p:nvGrpSpPr>
          <p:grpSpPr>
            <a:xfrm>
              <a:off x="431998" y="234951"/>
              <a:ext cx="504697" cy="573048"/>
              <a:chOff x="1861312" y="1612193"/>
              <a:chExt cx="1227511" cy="1393754"/>
            </a:xfrm>
          </p:grpSpPr>
          <p:sp>
            <p:nvSpPr>
              <p:cNvPr id="25"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26"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31" name="PA_淘宝店chenying0907出品 47"/>
          <p:cNvGrpSpPr>
            <a:grpSpLocks/>
          </p:cNvGrpSpPr>
          <p:nvPr>
            <p:custDataLst>
              <p:tags r:id="rId1"/>
            </p:custDataLst>
          </p:nvPr>
        </p:nvGrpSpPr>
        <p:grpSpPr bwMode="auto">
          <a:xfrm>
            <a:off x="7058025" y="1494287"/>
            <a:ext cx="3503613" cy="1303337"/>
            <a:chOff x="0" y="0"/>
            <a:chExt cx="3504021" cy="1303753"/>
          </a:xfrm>
        </p:grpSpPr>
        <p:grpSp>
          <p:nvGrpSpPr>
            <p:cNvPr id="32" name="淘宝店chenying0907出品 40"/>
            <p:cNvGrpSpPr>
              <a:grpSpLocks/>
            </p:cNvGrpSpPr>
            <p:nvPr/>
          </p:nvGrpSpPr>
          <p:grpSpPr bwMode="auto">
            <a:xfrm>
              <a:off x="0" y="0"/>
              <a:ext cx="3504021" cy="1303753"/>
              <a:chOff x="0" y="0"/>
              <a:chExt cx="4254500" cy="1582986"/>
            </a:xfrm>
          </p:grpSpPr>
          <p:sp>
            <p:nvSpPr>
              <p:cNvPr id="34" name="圆角淘宝店chenying0907出品 4"/>
              <p:cNvSpPr>
                <a:spLocks noChangeArrowheads="1"/>
              </p:cNvSpPr>
              <p:nvPr/>
            </p:nvSpPr>
            <p:spPr bwMode="auto">
              <a:xfrm>
                <a:off x="0" y="0"/>
                <a:ext cx="4254500" cy="1582986"/>
              </a:xfrm>
              <a:prstGeom prst="roundRect">
                <a:avLst>
                  <a:gd name="adj" fmla="val 15046"/>
                </a:avLst>
              </a:prstGeom>
              <a:solidFill>
                <a:srgbClr val="FFFFFF"/>
              </a:solidFill>
              <a:ln w="47625">
                <a:solidFill>
                  <a:schemeClr val="accent3">
                    <a:lumMod val="50000"/>
                  </a:schemeClr>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35" name="TextBox 42"/>
              <p:cNvSpPr>
                <a:spLocks noChangeArrowheads="1"/>
              </p:cNvSpPr>
              <p:nvPr/>
            </p:nvSpPr>
            <p:spPr bwMode="auto">
              <a:xfrm>
                <a:off x="623030" y="220594"/>
                <a:ext cx="1953344" cy="560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a:latin typeface="Arial" panose="020B0604020202020204" pitchFamily="34" charset="0"/>
                </a:endParaRPr>
              </a:p>
            </p:txBody>
          </p:sp>
          <p:sp>
            <p:nvSpPr>
              <p:cNvPr id="36" name="淘宝店chenying0907出品 45"/>
              <p:cNvSpPr>
                <a:spLocks noChangeArrowheads="1"/>
              </p:cNvSpPr>
              <p:nvPr/>
            </p:nvSpPr>
            <p:spPr bwMode="auto">
              <a:xfrm>
                <a:off x="648526" y="826642"/>
                <a:ext cx="3150435" cy="31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100">
                  <a:solidFill>
                    <a:schemeClr val="bg1"/>
                  </a:solidFill>
                  <a:ea typeface="微软雅黑" panose="020B0503020204020204" pitchFamily="34" charset="-122"/>
                </a:endParaRPr>
              </a:p>
            </p:txBody>
          </p:sp>
        </p:grpSp>
        <p:sp>
          <p:nvSpPr>
            <p:cNvPr id="33" name="圆角淘宝店chenying0907出品 3"/>
            <p:cNvSpPr>
              <a:spLocks noChangeArrowheads="1"/>
            </p:cNvSpPr>
            <p:nvPr/>
          </p:nvSpPr>
          <p:spPr bwMode="auto">
            <a:xfrm>
              <a:off x="34929" y="101632"/>
              <a:ext cx="3289683" cy="1100488"/>
            </a:xfrm>
            <a:prstGeom prst="roundRect">
              <a:avLst>
                <a:gd name="adj" fmla="val 16667"/>
              </a:avLst>
            </a:prstGeom>
            <a:solidFill>
              <a:schemeClr val="accent3">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grpSp>
      <p:sp>
        <p:nvSpPr>
          <p:cNvPr id="37" name="PA_淘宝店chenying0907出品 4"/>
          <p:cNvSpPr>
            <a:spLocks noChangeArrowheads="1"/>
          </p:cNvSpPr>
          <p:nvPr>
            <p:custDataLst>
              <p:tags r:id="rId2"/>
            </p:custDataLst>
          </p:nvPr>
        </p:nvSpPr>
        <p:spPr bwMode="auto">
          <a:xfrm>
            <a:off x="1639888" y="1748058"/>
            <a:ext cx="36893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击点添加文字说明点击添加文字说明</a:t>
            </a:r>
          </a:p>
          <a:p>
            <a:pP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en-US" altLang="zh-CN" sz="1600" dirty="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en-US" altLang="zh-CN" sz="1600" dirty="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eaLnBrk="1" hangingPunct="1">
              <a:lnSpc>
                <a:spcPct val="150000"/>
              </a:lnSpc>
              <a:spcBef>
                <a:spcPct val="0"/>
              </a:spcBef>
              <a:buFont typeface="Arial" panose="020B0604020202020204" pitchFamily="34" charset="0"/>
              <a:buNone/>
            </a:pPr>
            <a:r>
              <a:rPr lang="zh-CN" altLang="en-US" sz="1600" dirty="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50000"/>
              </a:lnSpc>
              <a:spcBef>
                <a:spcPct val="0"/>
              </a:spcBef>
              <a:buFont typeface="Arial" panose="020B0604020202020204" pitchFamily="34" charset="0"/>
              <a:buNone/>
            </a:pPr>
            <a:endPar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PA_圆角淘宝店chenying0907出品 8"/>
          <p:cNvSpPr>
            <a:spLocks noChangeArrowheads="1"/>
          </p:cNvSpPr>
          <p:nvPr>
            <p:custDataLst>
              <p:tags r:id="rId3"/>
            </p:custDataLst>
          </p:nvPr>
        </p:nvSpPr>
        <p:spPr bwMode="auto">
          <a:xfrm>
            <a:off x="7137400" y="5382074"/>
            <a:ext cx="3289300" cy="1101725"/>
          </a:xfrm>
          <a:prstGeom prst="roundRect">
            <a:avLst>
              <a:gd name="adj" fmla="val 16667"/>
            </a:avLst>
          </a:prstGeom>
          <a:solidFill>
            <a:schemeClr val="accent3">
              <a:lumMod val="50000"/>
            </a:schemeClr>
          </a:solidFill>
          <a:ln w="12700">
            <a:solidFill>
              <a:srgbClr val="42719B"/>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58" name="PA_圆角淘宝店chenying0907出品 9"/>
          <p:cNvSpPr>
            <a:spLocks noChangeArrowheads="1"/>
          </p:cNvSpPr>
          <p:nvPr>
            <p:custDataLst>
              <p:tags r:id="rId4"/>
            </p:custDataLst>
          </p:nvPr>
        </p:nvSpPr>
        <p:spPr bwMode="auto">
          <a:xfrm>
            <a:off x="7097713" y="3472312"/>
            <a:ext cx="3290887" cy="1101725"/>
          </a:xfrm>
          <a:prstGeom prst="roundRect">
            <a:avLst>
              <a:gd name="adj" fmla="val 16667"/>
            </a:avLst>
          </a:prstGeom>
          <a:solidFill>
            <a:schemeClr val="accent3">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59" name="PA_淘宝店chenying0907出品 10"/>
          <p:cNvSpPr>
            <a:spLocks noChangeArrowheads="1"/>
          </p:cNvSpPr>
          <p:nvPr>
            <p:custDataLst>
              <p:tags r:id="rId5"/>
            </p:custDataLst>
          </p:nvPr>
        </p:nvSpPr>
        <p:spPr bwMode="auto">
          <a:xfrm>
            <a:off x="6199188" y="1572074"/>
            <a:ext cx="1162050" cy="1160463"/>
          </a:xfrm>
          <a:prstGeom prst="ellipse">
            <a:avLst/>
          </a:prstGeom>
          <a:solidFill>
            <a:schemeClr val="bg1"/>
          </a:solidFill>
          <a:ln w="12700">
            <a:solidFill>
              <a:schemeClr val="accent3">
                <a:lumMod val="50000"/>
              </a:schemeClr>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0" name="PA_淘宝店chenying0907出品 11"/>
          <p:cNvSpPr>
            <a:spLocks noChangeArrowheads="1"/>
          </p:cNvSpPr>
          <p:nvPr>
            <p:custDataLst>
              <p:tags r:id="rId6"/>
            </p:custDataLst>
          </p:nvPr>
        </p:nvSpPr>
        <p:spPr bwMode="auto">
          <a:xfrm>
            <a:off x="6291263" y="1654624"/>
            <a:ext cx="992187" cy="995363"/>
          </a:xfrm>
          <a:prstGeom prst="ellipse">
            <a:avLst/>
          </a:prstGeom>
          <a:solidFill>
            <a:schemeClr val="accent3">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1" name="PA_圆角淘宝店chenying0907出品 13"/>
          <p:cNvSpPr>
            <a:spLocks noChangeArrowheads="1"/>
          </p:cNvSpPr>
          <p:nvPr>
            <p:custDataLst>
              <p:tags r:id="rId7"/>
            </p:custDataLst>
          </p:nvPr>
        </p:nvSpPr>
        <p:spPr bwMode="auto">
          <a:xfrm>
            <a:off x="7010400" y="3373887"/>
            <a:ext cx="3503613" cy="1303337"/>
          </a:xfrm>
          <a:prstGeom prst="roundRect">
            <a:avLst>
              <a:gd name="adj" fmla="val 15046"/>
            </a:avLst>
          </a:prstGeom>
          <a:noFill/>
          <a:ln w="47625">
            <a:solidFill>
              <a:schemeClr val="accent3">
                <a:lumMod val="5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2" name="PA_淘宝店chenying0907出品 14"/>
          <p:cNvSpPr>
            <a:spLocks noChangeArrowheads="1"/>
          </p:cNvSpPr>
          <p:nvPr>
            <p:custDataLst>
              <p:tags r:id="rId8"/>
            </p:custDataLst>
          </p:nvPr>
        </p:nvSpPr>
        <p:spPr bwMode="auto">
          <a:xfrm>
            <a:off x="6261100" y="3445324"/>
            <a:ext cx="1160463" cy="1160463"/>
          </a:xfrm>
          <a:prstGeom prst="ellipse">
            <a:avLst/>
          </a:prstGeom>
          <a:solidFill>
            <a:schemeClr val="bg1"/>
          </a:solidFill>
          <a:ln w="12700">
            <a:solidFill>
              <a:schemeClr val="accent3">
                <a:lumMod val="50000"/>
              </a:schemeClr>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3" name="PA_淘宝店chenying0907出品 15"/>
          <p:cNvSpPr>
            <a:spLocks noChangeArrowheads="1"/>
          </p:cNvSpPr>
          <p:nvPr>
            <p:custDataLst>
              <p:tags r:id="rId9"/>
            </p:custDataLst>
          </p:nvPr>
        </p:nvSpPr>
        <p:spPr bwMode="auto">
          <a:xfrm>
            <a:off x="6353175" y="3527874"/>
            <a:ext cx="990600" cy="995363"/>
          </a:xfrm>
          <a:prstGeom prst="ellipse">
            <a:avLst/>
          </a:prstGeom>
          <a:solidFill>
            <a:schemeClr val="accent3">
              <a:lumMod val="50000"/>
            </a:schemeClr>
          </a:solidFill>
          <a:ln>
            <a:solidFill>
              <a:schemeClr val="accent3">
                <a:lumMod val="50000"/>
              </a:schemeClr>
            </a:solid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4" name="PA_淘宝店chenying0907出品 42"/>
          <p:cNvSpPr>
            <a:spLocks noChangeArrowheads="1"/>
          </p:cNvSpPr>
          <p:nvPr>
            <p:custDataLst>
              <p:tags r:id="rId10"/>
            </p:custDataLst>
          </p:nvPr>
        </p:nvSpPr>
        <p:spPr bwMode="auto">
          <a:xfrm>
            <a:off x="7743825" y="3556449"/>
            <a:ext cx="1608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dirty="0">
              <a:solidFill>
                <a:srgbClr val="FFFF00"/>
              </a:solidFill>
              <a:latin typeface="Arial" panose="020B0604020202020204" pitchFamily="34" charset="0"/>
            </a:endParaRPr>
          </a:p>
        </p:txBody>
      </p:sp>
      <p:sp>
        <p:nvSpPr>
          <p:cNvPr id="65" name="PA_淘宝店chenying0907出品 14"/>
          <p:cNvSpPr>
            <a:spLocks noChangeArrowheads="1"/>
          </p:cNvSpPr>
          <p:nvPr>
            <p:custDataLst>
              <p:tags r:id="rId11"/>
            </p:custDataLst>
          </p:nvPr>
        </p:nvSpPr>
        <p:spPr bwMode="auto">
          <a:xfrm>
            <a:off x="7545388" y="4054924"/>
            <a:ext cx="25939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100">
              <a:solidFill>
                <a:schemeClr val="bg1"/>
              </a:solidFill>
              <a:ea typeface="微软雅黑" panose="020B0503020204020204" pitchFamily="34" charset="-122"/>
            </a:endParaRPr>
          </a:p>
        </p:txBody>
      </p:sp>
      <p:sp>
        <p:nvSpPr>
          <p:cNvPr id="66" name="PA_圆角淘宝店chenying0907出品 19"/>
          <p:cNvSpPr>
            <a:spLocks noChangeArrowheads="1"/>
          </p:cNvSpPr>
          <p:nvPr>
            <p:custDataLst>
              <p:tags r:id="rId12"/>
            </p:custDataLst>
          </p:nvPr>
        </p:nvSpPr>
        <p:spPr bwMode="auto">
          <a:xfrm>
            <a:off x="7046913" y="5277299"/>
            <a:ext cx="3505200" cy="1303338"/>
          </a:xfrm>
          <a:prstGeom prst="roundRect">
            <a:avLst>
              <a:gd name="adj" fmla="val 15046"/>
            </a:avLst>
          </a:prstGeom>
          <a:noFill/>
          <a:ln w="47625">
            <a:solidFill>
              <a:schemeClr val="accent3">
                <a:lumMod val="5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7" name="PA_淘宝店chenying0907出品 20"/>
          <p:cNvSpPr>
            <a:spLocks noChangeArrowheads="1"/>
          </p:cNvSpPr>
          <p:nvPr>
            <p:custDataLst>
              <p:tags r:id="rId13"/>
            </p:custDataLst>
          </p:nvPr>
        </p:nvSpPr>
        <p:spPr bwMode="auto">
          <a:xfrm>
            <a:off x="6297613" y="5348737"/>
            <a:ext cx="1160462" cy="1160462"/>
          </a:xfrm>
          <a:prstGeom prst="ellipse">
            <a:avLst/>
          </a:prstGeom>
          <a:solidFill>
            <a:schemeClr val="bg1"/>
          </a:solidFill>
          <a:ln w="12700">
            <a:solidFill>
              <a:schemeClr val="accent3">
                <a:lumMod val="50000"/>
              </a:schemeClr>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8" name="PA_淘宝店chenying0907出品 21"/>
          <p:cNvSpPr>
            <a:spLocks noChangeArrowheads="1"/>
          </p:cNvSpPr>
          <p:nvPr>
            <p:custDataLst>
              <p:tags r:id="rId14"/>
            </p:custDataLst>
          </p:nvPr>
        </p:nvSpPr>
        <p:spPr bwMode="auto">
          <a:xfrm>
            <a:off x="6389688" y="5431287"/>
            <a:ext cx="992187" cy="995362"/>
          </a:xfrm>
          <a:prstGeom prst="ellipse">
            <a:avLst/>
          </a:prstGeom>
          <a:solidFill>
            <a:schemeClr val="accent3">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9" name="PA_淘宝店chenying0907出品 42"/>
          <p:cNvSpPr>
            <a:spLocks noChangeArrowheads="1"/>
          </p:cNvSpPr>
          <p:nvPr>
            <p:custDataLst>
              <p:tags r:id="rId15"/>
            </p:custDataLst>
          </p:nvPr>
        </p:nvSpPr>
        <p:spPr bwMode="auto">
          <a:xfrm>
            <a:off x="7769225" y="5458274"/>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a:latin typeface="Arial" panose="020B0604020202020204" pitchFamily="34" charset="0"/>
            </a:endParaRPr>
          </a:p>
        </p:txBody>
      </p:sp>
      <p:sp>
        <p:nvSpPr>
          <p:cNvPr id="70" name="PA_淘宝店chenying0907出品 23"/>
          <p:cNvSpPr>
            <a:spLocks noChangeArrowheads="1"/>
          </p:cNvSpPr>
          <p:nvPr>
            <p:custDataLst>
              <p:tags r:id="rId16"/>
            </p:custDataLst>
          </p:nvPr>
        </p:nvSpPr>
        <p:spPr bwMode="auto">
          <a:xfrm>
            <a:off x="6367463" y="1726062"/>
            <a:ext cx="855662" cy="860425"/>
          </a:xfrm>
          <a:prstGeom prst="ellipse">
            <a:avLst/>
          </a:prstGeom>
          <a:solidFill>
            <a:srgbClr val="FFFFFF"/>
          </a:solidFill>
          <a:ln>
            <a:noFill/>
          </a:ln>
          <a:extLst>
            <a:ext uri="{91240B29-F687-4F45-9708-019B960494DF}">
              <a14:hiddenLine xmlns:a14="http://schemas.microsoft.com/office/drawing/2010/main" w="12700" cap="sq">
                <a:solidFill>
                  <a:srgbClr val="42719B"/>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grpSp>
        <p:nvGrpSpPr>
          <p:cNvPr id="71" name="PA_淘宝店chenying0907出品 24"/>
          <p:cNvGrpSpPr>
            <a:grpSpLocks/>
          </p:cNvGrpSpPr>
          <p:nvPr>
            <p:custDataLst>
              <p:tags r:id="rId17"/>
            </p:custDataLst>
          </p:nvPr>
        </p:nvGrpSpPr>
        <p:grpSpPr bwMode="auto">
          <a:xfrm>
            <a:off x="6505575" y="1843537"/>
            <a:ext cx="547688" cy="612775"/>
            <a:chOff x="0" y="0"/>
            <a:chExt cx="617126" cy="689549"/>
          </a:xfrm>
          <a:solidFill>
            <a:schemeClr val="accent3">
              <a:lumMod val="50000"/>
            </a:schemeClr>
          </a:solidFill>
        </p:grpSpPr>
        <p:grpSp>
          <p:nvGrpSpPr>
            <p:cNvPr id="72" name="淘宝店chenying0907出品 25"/>
            <p:cNvGrpSpPr>
              <a:grpSpLocks/>
            </p:cNvGrpSpPr>
            <p:nvPr/>
          </p:nvGrpSpPr>
          <p:grpSpPr bwMode="auto">
            <a:xfrm>
              <a:off x="0" y="49501"/>
              <a:ext cx="617126" cy="640048"/>
              <a:chOff x="0" y="0"/>
              <a:chExt cx="617126" cy="640048"/>
            </a:xfrm>
            <a:grpFill/>
          </p:grpSpPr>
          <p:sp>
            <p:nvSpPr>
              <p:cNvPr id="74" name="流程图: 手动操作 7"/>
              <p:cNvSpPr>
                <a:spLocks noChangeArrowheads="1"/>
              </p:cNvSpPr>
              <p:nvPr/>
            </p:nvSpPr>
            <p:spPr bwMode="auto">
              <a:xfrm>
                <a:off x="39070" y="173384"/>
                <a:ext cx="538986" cy="466664"/>
              </a:xfrm>
              <a:custGeom>
                <a:avLst/>
                <a:gdLst>
                  <a:gd name="T0" fmla="*/ 0 w 10261"/>
                  <a:gd name="T1" fmla="*/ 0 h 11498"/>
                  <a:gd name="T2" fmla="*/ 1487144212 w 10261"/>
                  <a:gd name="T3" fmla="*/ 6417746 h 11498"/>
                  <a:gd name="T4" fmla="*/ 1397430384 w 10261"/>
                  <a:gd name="T5" fmla="*/ 768720209 h 11498"/>
                  <a:gd name="T6" fmla="*/ 105799679 w 10261"/>
                  <a:gd name="T7" fmla="*/ 765443779 h 11498"/>
                  <a:gd name="T8" fmla="*/ 0 w 10261"/>
                  <a:gd name="T9" fmla="*/ 0 h 11498"/>
                  <a:gd name="T10" fmla="*/ 0 60000 65536"/>
                  <a:gd name="T11" fmla="*/ 0 60000 65536"/>
                  <a:gd name="T12" fmla="*/ 0 60000 65536"/>
                  <a:gd name="T13" fmla="*/ 0 60000 65536"/>
                  <a:gd name="T14" fmla="*/ 0 60000 65536"/>
                  <a:gd name="T15" fmla="*/ 0 w 10261"/>
                  <a:gd name="T16" fmla="*/ 0 h 11498"/>
                  <a:gd name="T17" fmla="*/ 10261 w 10261"/>
                  <a:gd name="T18" fmla="*/ 11498 h 11498"/>
                </a:gdLst>
                <a:ahLst/>
                <a:cxnLst>
                  <a:cxn ang="T10">
                    <a:pos x="T0" y="T1"/>
                  </a:cxn>
                  <a:cxn ang="T11">
                    <a:pos x="T2" y="T3"/>
                  </a:cxn>
                  <a:cxn ang="T12">
                    <a:pos x="T4" y="T5"/>
                  </a:cxn>
                  <a:cxn ang="T13">
                    <a:pos x="T6" y="T7"/>
                  </a:cxn>
                  <a:cxn ang="T14">
                    <a:pos x="T8" y="T9"/>
                  </a:cxn>
                </a:cxnLst>
                <a:rect l="T15" t="T16" r="T17" b="T18"/>
                <a:pathLst>
                  <a:path w="10261" h="11498">
                    <a:moveTo>
                      <a:pt x="0" y="0"/>
                    </a:moveTo>
                    <a:lnTo>
                      <a:pt x="10261" y="96"/>
                    </a:lnTo>
                    <a:cubicBezTo>
                      <a:pt x="10017" y="3864"/>
                      <a:pt x="9886" y="7730"/>
                      <a:pt x="9642" y="11498"/>
                    </a:cubicBezTo>
                    <a:lnTo>
                      <a:pt x="730" y="11449"/>
                    </a:lnTo>
                    <a:cubicBezTo>
                      <a:pt x="487" y="7633"/>
                      <a:pt x="243" y="3816"/>
                      <a:pt x="0" y="0"/>
                    </a:cubicBez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75" name="剪去同侧角的淘宝店chenying0907出品 9"/>
              <p:cNvSpPr>
                <a:spLocks noChangeArrowheads="1"/>
              </p:cNvSpPr>
              <p:nvPr/>
            </p:nvSpPr>
            <p:spPr bwMode="auto">
              <a:xfrm>
                <a:off x="0" y="0"/>
                <a:ext cx="617126" cy="114446"/>
              </a:xfrm>
              <a:custGeom>
                <a:avLst/>
                <a:gdLst>
                  <a:gd name="T0" fmla="*/ 133186 w 760663"/>
                  <a:gd name="T1" fmla="*/ 0 h 129728"/>
                  <a:gd name="T2" fmla="*/ 279407 w 760663"/>
                  <a:gd name="T3" fmla="*/ 217 h 129728"/>
                  <a:gd name="T4" fmla="*/ 404926 w 760663"/>
                  <a:gd name="T5" fmla="*/ 58433 h 129728"/>
                  <a:gd name="T6" fmla="*/ 406197 w 760663"/>
                  <a:gd name="T7" fmla="*/ 89070 h 129728"/>
                  <a:gd name="T8" fmla="*/ 404926 w 760663"/>
                  <a:gd name="T9" fmla="*/ 89070 h 129728"/>
                  <a:gd name="T10" fmla="*/ 29247 w 760663"/>
                  <a:gd name="T11" fmla="*/ 89070 h 129728"/>
                  <a:gd name="T12" fmla="*/ 0 w 760663"/>
                  <a:gd name="T13" fmla="*/ 89070 h 129728"/>
                  <a:gd name="T14" fmla="*/ 1 w 760663"/>
                  <a:gd name="T15" fmla="*/ 58433 h 129728"/>
                  <a:gd name="T16" fmla="*/ 133186 w 760663"/>
                  <a:gd name="T17" fmla="*/ 0 h 1297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0663"/>
                  <a:gd name="T28" fmla="*/ 0 h 129728"/>
                  <a:gd name="T29" fmla="*/ 760663 w 760663"/>
                  <a:gd name="T30" fmla="*/ 129728 h 1297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0663" h="129728">
                    <a:moveTo>
                      <a:pt x="249411" y="0"/>
                    </a:moveTo>
                    <a:lnTo>
                      <a:pt x="523230" y="316"/>
                    </a:lnTo>
                    <a:lnTo>
                      <a:pt x="758282" y="85105"/>
                    </a:lnTo>
                    <a:lnTo>
                      <a:pt x="760663" y="129728"/>
                    </a:lnTo>
                    <a:lnTo>
                      <a:pt x="758282" y="129728"/>
                    </a:lnTo>
                    <a:lnTo>
                      <a:pt x="54769" y="129728"/>
                    </a:lnTo>
                    <a:lnTo>
                      <a:pt x="0" y="129728"/>
                    </a:lnTo>
                    <a:cubicBezTo>
                      <a:pt x="0" y="114854"/>
                      <a:pt x="1" y="99979"/>
                      <a:pt x="1" y="85105"/>
                    </a:cubicBezTo>
                    <a:lnTo>
                      <a:pt x="249411" y="0"/>
                    </a:ln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73" name="圆角淘宝店chenying0907出品 26"/>
            <p:cNvSpPr>
              <a:spLocks noChangeArrowheads="1"/>
            </p:cNvSpPr>
            <p:nvPr/>
          </p:nvSpPr>
          <p:spPr bwMode="auto">
            <a:xfrm>
              <a:off x="227077" y="0"/>
              <a:ext cx="170815" cy="66640"/>
            </a:xfrm>
            <a:prstGeom prst="roundRect">
              <a:avLst>
                <a:gd name="adj" fmla="val 16667"/>
              </a:avLst>
            </a:prstGeom>
            <a:grpFill/>
            <a:ln>
              <a:noFill/>
            </a:ln>
            <a:extLst>
              <a:ext uri="{91240B29-F687-4F45-9708-019B960494DF}">
                <a14:hiddenLine xmlns:a14="http://schemas.microsoft.com/office/drawing/2010/main" w="4445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grpSp>
      <p:sp>
        <p:nvSpPr>
          <p:cNvPr id="76" name="PA_淘宝店chenying0907出品 29"/>
          <p:cNvSpPr>
            <a:spLocks noChangeArrowheads="1"/>
          </p:cNvSpPr>
          <p:nvPr>
            <p:custDataLst>
              <p:tags r:id="rId18"/>
            </p:custDataLst>
          </p:nvPr>
        </p:nvSpPr>
        <p:spPr bwMode="auto">
          <a:xfrm>
            <a:off x="6424613" y="3607249"/>
            <a:ext cx="835025" cy="839788"/>
          </a:xfrm>
          <a:prstGeom prst="ellipse">
            <a:avLst/>
          </a:prstGeom>
          <a:solidFill>
            <a:schemeClr val="bg1"/>
          </a:solidFill>
          <a:ln>
            <a:noFill/>
          </a:ln>
          <a:extLst>
            <a:ext uri="{91240B29-F687-4F45-9708-019B960494DF}">
              <a14:hiddenLine xmlns:a14="http://schemas.microsoft.com/office/drawing/2010/main" w="12700" cap="sq">
                <a:solidFill>
                  <a:srgbClr val="42719B"/>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grpSp>
        <p:nvGrpSpPr>
          <p:cNvPr id="77" name="PA_淘宝店chenying0907出品 30"/>
          <p:cNvGrpSpPr>
            <a:grpSpLocks/>
          </p:cNvGrpSpPr>
          <p:nvPr>
            <p:custDataLst>
              <p:tags r:id="rId19"/>
            </p:custDataLst>
          </p:nvPr>
        </p:nvGrpSpPr>
        <p:grpSpPr bwMode="auto">
          <a:xfrm>
            <a:off x="6496050" y="3650112"/>
            <a:ext cx="731838" cy="717550"/>
            <a:chOff x="0" y="0"/>
            <a:chExt cx="730909" cy="718281"/>
          </a:xfrm>
          <a:solidFill>
            <a:schemeClr val="accent3">
              <a:lumMod val="50000"/>
            </a:schemeClr>
          </a:solidFill>
        </p:grpSpPr>
        <p:sp>
          <p:nvSpPr>
            <p:cNvPr id="78" name="淘宝店chenying0907出品 31"/>
            <p:cNvSpPr>
              <a:spLocks noChangeArrowheads="1"/>
            </p:cNvSpPr>
            <p:nvPr/>
          </p:nvSpPr>
          <p:spPr bwMode="auto">
            <a:xfrm>
              <a:off x="301011" y="305323"/>
              <a:ext cx="138118" cy="138118"/>
            </a:xfrm>
            <a:prstGeom prst="ellipse">
              <a:avLst/>
            </a:prstGeom>
            <a:grpFill/>
            <a:ln w="12700">
              <a:solidFill>
                <a:srgbClr val="42719B"/>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微软雅黑" panose="020B0503020204020204" pitchFamily="34" charset="-122"/>
              </a:endParaRPr>
            </a:p>
          </p:txBody>
        </p:sp>
        <p:sp>
          <p:nvSpPr>
            <p:cNvPr id="79" name="空心弧 32"/>
            <p:cNvSpPr>
              <a:spLocks noChangeArrowheads="1"/>
            </p:cNvSpPr>
            <p:nvPr/>
          </p:nvSpPr>
          <p:spPr bwMode="auto">
            <a:xfrm>
              <a:off x="9519" y="47363"/>
              <a:ext cx="692554" cy="670918"/>
            </a:xfrm>
            <a:custGeom>
              <a:avLst/>
              <a:gdLst>
                <a:gd name="T0" fmla="*/ 355978207 w 21600"/>
                <a:gd name="T1" fmla="*/ 0 h 21600"/>
                <a:gd name="T2" fmla="*/ 235967672 w 21600"/>
                <a:gd name="T3" fmla="*/ 113485935 h 21600"/>
                <a:gd name="T4" fmla="*/ 355978207 w 21600"/>
                <a:gd name="T5" fmla="*/ 173750399 h 21600"/>
                <a:gd name="T6" fmla="*/ 475988773 w 21600"/>
                <a:gd name="T7" fmla="*/ 113485935 h 21600"/>
                <a:gd name="T8" fmla="*/ 0 60000 65536"/>
                <a:gd name="T9" fmla="*/ 0 60000 65536"/>
                <a:gd name="T10" fmla="*/ 0 60000 65536"/>
                <a:gd name="T11" fmla="*/ 0 60000 65536"/>
                <a:gd name="T12" fmla="*/ 0 w 21600"/>
                <a:gd name="T13" fmla="*/ 0 h 21600"/>
                <a:gd name="T14" fmla="*/ 21600 w 21600"/>
                <a:gd name="T15" fmla="*/ 42 h 21600"/>
              </a:gdLst>
              <a:ahLst/>
              <a:cxnLst>
                <a:cxn ang="T8">
                  <a:pos x="T0" y="T1"/>
                </a:cxn>
                <a:cxn ang="T9">
                  <a:pos x="T2" y="T3"/>
                </a:cxn>
                <a:cxn ang="T10">
                  <a:pos x="T4" y="T5"/>
                </a:cxn>
                <a:cxn ang="T11">
                  <a:pos x="T6" y="T7"/>
                </a:cxn>
              </a:cxnLst>
              <a:rect l="T12" t="T13" r="T14" b="T15"/>
              <a:pathLst>
                <a:path w="21600" h="21600">
                  <a:moveTo>
                    <a:pt x="8495" y="6360"/>
                  </a:moveTo>
                  <a:cubicBezTo>
                    <a:pt x="9207" y="5991"/>
                    <a:pt x="9997" y="5798"/>
                    <a:pt x="10799" y="5798"/>
                  </a:cubicBezTo>
                  <a:cubicBezTo>
                    <a:pt x="11602" y="5798"/>
                    <a:pt x="12392" y="5991"/>
                    <a:pt x="13104" y="6360"/>
                  </a:cubicBezTo>
                  <a:lnTo>
                    <a:pt x="15776" y="1215"/>
                  </a:lnTo>
                  <a:cubicBezTo>
                    <a:pt x="14239" y="416"/>
                    <a:pt x="12532" y="0"/>
                    <a:pt x="10800" y="0"/>
                  </a:cubicBezTo>
                  <a:cubicBezTo>
                    <a:pt x="9067" y="0"/>
                    <a:pt x="7360" y="416"/>
                    <a:pt x="5823" y="1215"/>
                  </a:cubicBezTo>
                  <a:lnTo>
                    <a:pt x="8495" y="6360"/>
                  </a:lnTo>
                  <a:close/>
                </a:path>
              </a:pathLst>
            </a:custGeom>
            <a:grpFill/>
            <a:ln w="12700" cap="flat" cmpd="sng">
              <a:solidFill>
                <a:srgbClr val="42719B"/>
              </a:solidFill>
              <a:bevel/>
              <a:headEnd/>
              <a:tailEnd/>
            </a:ln>
          </p:spPr>
          <p:txBody>
            <a:bodyPr anchor="ctr"/>
            <a:lstStyle/>
            <a:p>
              <a:endParaRPr lang="zh-CN" altLang="en-US"/>
            </a:p>
          </p:txBody>
        </p:sp>
        <p:sp>
          <p:nvSpPr>
            <p:cNvPr id="80" name="空心弧 33"/>
            <p:cNvSpPr>
              <a:spLocks noChangeArrowheads="1"/>
            </p:cNvSpPr>
            <p:nvPr/>
          </p:nvSpPr>
          <p:spPr bwMode="auto">
            <a:xfrm rot="-7200000">
              <a:off x="-10818" y="27991"/>
              <a:ext cx="692554" cy="670917"/>
            </a:xfrm>
            <a:custGeom>
              <a:avLst/>
              <a:gdLst>
                <a:gd name="T0" fmla="*/ 355978207 w 21600"/>
                <a:gd name="T1" fmla="*/ 0 h 21600"/>
                <a:gd name="T2" fmla="*/ 235967672 w 21600"/>
                <a:gd name="T3" fmla="*/ 113485611 h 21600"/>
                <a:gd name="T4" fmla="*/ 355978207 w 21600"/>
                <a:gd name="T5" fmla="*/ 173749891 h 21600"/>
                <a:gd name="T6" fmla="*/ 475988773 w 21600"/>
                <a:gd name="T7" fmla="*/ 113485611 h 21600"/>
                <a:gd name="T8" fmla="*/ 0 60000 65536"/>
                <a:gd name="T9" fmla="*/ 0 60000 65536"/>
                <a:gd name="T10" fmla="*/ 0 60000 65536"/>
                <a:gd name="T11" fmla="*/ 0 60000 65536"/>
                <a:gd name="T12" fmla="*/ 0 w 21600"/>
                <a:gd name="T13" fmla="*/ 0 h 21600"/>
                <a:gd name="T14" fmla="*/ 21600 w 21600"/>
                <a:gd name="T15" fmla="*/ 42 h 21600"/>
              </a:gdLst>
              <a:ahLst/>
              <a:cxnLst>
                <a:cxn ang="T8">
                  <a:pos x="T0" y="T1"/>
                </a:cxn>
                <a:cxn ang="T9">
                  <a:pos x="T2" y="T3"/>
                </a:cxn>
                <a:cxn ang="T10">
                  <a:pos x="T4" y="T5"/>
                </a:cxn>
                <a:cxn ang="T11">
                  <a:pos x="T6" y="T7"/>
                </a:cxn>
              </a:cxnLst>
              <a:rect l="T12" t="T13" r="T14" b="T15"/>
              <a:pathLst>
                <a:path w="21600" h="21600">
                  <a:moveTo>
                    <a:pt x="8495" y="6360"/>
                  </a:moveTo>
                  <a:cubicBezTo>
                    <a:pt x="9207" y="5991"/>
                    <a:pt x="9997" y="5798"/>
                    <a:pt x="10799" y="5798"/>
                  </a:cubicBezTo>
                  <a:cubicBezTo>
                    <a:pt x="11602" y="5798"/>
                    <a:pt x="12392" y="5991"/>
                    <a:pt x="13104" y="6360"/>
                  </a:cubicBezTo>
                  <a:lnTo>
                    <a:pt x="15776" y="1215"/>
                  </a:lnTo>
                  <a:cubicBezTo>
                    <a:pt x="14239" y="416"/>
                    <a:pt x="12532" y="0"/>
                    <a:pt x="10800" y="0"/>
                  </a:cubicBezTo>
                  <a:cubicBezTo>
                    <a:pt x="9067" y="0"/>
                    <a:pt x="7360" y="416"/>
                    <a:pt x="5823" y="1215"/>
                  </a:cubicBezTo>
                  <a:lnTo>
                    <a:pt x="8495" y="6360"/>
                  </a:lnTo>
                  <a:close/>
                </a:path>
              </a:pathLst>
            </a:custGeom>
            <a:grpFill/>
            <a:ln w="12700" cap="flat" cmpd="sng">
              <a:solidFill>
                <a:srgbClr val="42719B"/>
              </a:solidFill>
              <a:bevel/>
              <a:headEnd/>
              <a:tailEnd/>
            </a:ln>
          </p:spPr>
          <p:txBody>
            <a:bodyPr anchor="ctr"/>
            <a:lstStyle/>
            <a:p>
              <a:endParaRPr lang="zh-CN" altLang="en-US"/>
            </a:p>
          </p:txBody>
        </p:sp>
        <p:sp>
          <p:nvSpPr>
            <p:cNvPr id="81" name="空心弧 34"/>
            <p:cNvSpPr>
              <a:spLocks noChangeArrowheads="1"/>
            </p:cNvSpPr>
            <p:nvPr/>
          </p:nvSpPr>
          <p:spPr bwMode="auto">
            <a:xfrm rot="7200000">
              <a:off x="49174" y="10817"/>
              <a:ext cx="692554" cy="670917"/>
            </a:xfrm>
            <a:custGeom>
              <a:avLst/>
              <a:gdLst>
                <a:gd name="T0" fmla="*/ 355978207 w 21600"/>
                <a:gd name="T1" fmla="*/ 0 h 21600"/>
                <a:gd name="T2" fmla="*/ 235967672 w 21600"/>
                <a:gd name="T3" fmla="*/ 113485611 h 21600"/>
                <a:gd name="T4" fmla="*/ 355978207 w 21600"/>
                <a:gd name="T5" fmla="*/ 173749891 h 21600"/>
                <a:gd name="T6" fmla="*/ 475988773 w 21600"/>
                <a:gd name="T7" fmla="*/ 113485611 h 21600"/>
                <a:gd name="T8" fmla="*/ 0 60000 65536"/>
                <a:gd name="T9" fmla="*/ 0 60000 65536"/>
                <a:gd name="T10" fmla="*/ 0 60000 65536"/>
                <a:gd name="T11" fmla="*/ 0 60000 65536"/>
                <a:gd name="T12" fmla="*/ 0 w 21600"/>
                <a:gd name="T13" fmla="*/ 0 h 21600"/>
                <a:gd name="T14" fmla="*/ 21600 w 21600"/>
                <a:gd name="T15" fmla="*/ 42 h 21600"/>
              </a:gdLst>
              <a:ahLst/>
              <a:cxnLst>
                <a:cxn ang="T8">
                  <a:pos x="T0" y="T1"/>
                </a:cxn>
                <a:cxn ang="T9">
                  <a:pos x="T2" y="T3"/>
                </a:cxn>
                <a:cxn ang="T10">
                  <a:pos x="T4" y="T5"/>
                </a:cxn>
                <a:cxn ang="T11">
                  <a:pos x="T6" y="T7"/>
                </a:cxn>
              </a:cxnLst>
              <a:rect l="T12" t="T13" r="T14" b="T15"/>
              <a:pathLst>
                <a:path w="21600" h="21600">
                  <a:moveTo>
                    <a:pt x="8495" y="6360"/>
                  </a:moveTo>
                  <a:cubicBezTo>
                    <a:pt x="9207" y="5991"/>
                    <a:pt x="9997" y="5798"/>
                    <a:pt x="10799" y="5798"/>
                  </a:cubicBezTo>
                  <a:cubicBezTo>
                    <a:pt x="11602" y="5798"/>
                    <a:pt x="12392" y="5991"/>
                    <a:pt x="13104" y="6360"/>
                  </a:cubicBezTo>
                  <a:lnTo>
                    <a:pt x="15776" y="1215"/>
                  </a:lnTo>
                  <a:cubicBezTo>
                    <a:pt x="14239" y="416"/>
                    <a:pt x="12532" y="0"/>
                    <a:pt x="10800" y="0"/>
                  </a:cubicBezTo>
                  <a:cubicBezTo>
                    <a:pt x="9067" y="0"/>
                    <a:pt x="7360" y="416"/>
                    <a:pt x="5823" y="1215"/>
                  </a:cubicBezTo>
                  <a:lnTo>
                    <a:pt x="8495" y="6360"/>
                  </a:lnTo>
                  <a:close/>
                </a:path>
              </a:pathLst>
            </a:custGeom>
            <a:grpFill/>
            <a:ln w="12700" cap="flat" cmpd="sng">
              <a:solidFill>
                <a:srgbClr val="42719B"/>
              </a:solidFill>
              <a:bevel/>
              <a:headEnd/>
              <a:tailEnd/>
            </a:ln>
          </p:spPr>
          <p:txBody>
            <a:bodyPr anchor="ctr"/>
            <a:lstStyle/>
            <a:p>
              <a:endParaRPr lang="zh-CN" altLang="en-US"/>
            </a:p>
          </p:txBody>
        </p:sp>
      </p:grpSp>
      <p:sp>
        <p:nvSpPr>
          <p:cNvPr id="82" name="PA_淘宝店chenying0907出品 35"/>
          <p:cNvSpPr>
            <a:spLocks noChangeArrowheads="1"/>
          </p:cNvSpPr>
          <p:nvPr>
            <p:custDataLst>
              <p:tags r:id="rId20"/>
            </p:custDataLst>
          </p:nvPr>
        </p:nvSpPr>
        <p:spPr bwMode="auto">
          <a:xfrm>
            <a:off x="6467475" y="5510662"/>
            <a:ext cx="830263" cy="835025"/>
          </a:xfrm>
          <a:prstGeom prst="ellipse">
            <a:avLst/>
          </a:prstGeom>
          <a:solidFill>
            <a:srgbClr val="FFFFFF"/>
          </a:solidFill>
          <a:ln>
            <a:noFill/>
          </a:ln>
          <a:extLst>
            <a:ext uri="{91240B29-F687-4F45-9708-019B960494DF}">
              <a14:hiddenLine xmlns:a14="http://schemas.microsoft.com/office/drawing/2010/main" w="12700" cap="sq">
                <a:solidFill>
                  <a:srgbClr val="42719B"/>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grpSp>
        <p:nvGrpSpPr>
          <p:cNvPr id="83" name="PA_淘宝店chenying0907出品 33"/>
          <p:cNvGrpSpPr>
            <a:grpSpLocks/>
          </p:cNvGrpSpPr>
          <p:nvPr>
            <p:custDataLst>
              <p:tags r:id="rId21"/>
            </p:custDataLst>
          </p:nvPr>
        </p:nvGrpSpPr>
        <p:grpSpPr bwMode="auto">
          <a:xfrm>
            <a:off x="6613525" y="5696399"/>
            <a:ext cx="506413" cy="498475"/>
            <a:chOff x="0" y="0"/>
            <a:chExt cx="506534" cy="499728"/>
          </a:xfrm>
          <a:solidFill>
            <a:schemeClr val="accent3">
              <a:lumMod val="50000"/>
            </a:schemeClr>
          </a:solidFill>
        </p:grpSpPr>
        <p:sp>
          <p:nvSpPr>
            <p:cNvPr id="84" name="淘宝店chenying0907出品 91"/>
            <p:cNvSpPr>
              <a:spLocks noChangeArrowheads="1"/>
            </p:cNvSpPr>
            <p:nvPr/>
          </p:nvSpPr>
          <p:spPr bwMode="auto">
            <a:xfrm>
              <a:off x="0" y="0"/>
              <a:ext cx="465191" cy="465191"/>
            </a:xfrm>
            <a:custGeom>
              <a:avLst/>
              <a:gdLst>
                <a:gd name="T0" fmla="*/ 2147483646 w 209"/>
                <a:gd name="T1" fmla="*/ 2147483646 h 209"/>
                <a:gd name="T2" fmla="*/ 2147483646 w 209"/>
                <a:gd name="T3" fmla="*/ 2147483646 h 209"/>
                <a:gd name="T4" fmla="*/ 2147483646 w 209"/>
                <a:gd name="T5" fmla="*/ 2147483646 h 209"/>
                <a:gd name="T6" fmla="*/ 2147483646 w 209"/>
                <a:gd name="T7" fmla="*/ 2147483646 h 209"/>
                <a:gd name="T8" fmla="*/ 2147483646 w 209"/>
                <a:gd name="T9" fmla="*/ 2147483646 h 209"/>
                <a:gd name="T10" fmla="*/ 2147483646 w 209"/>
                <a:gd name="T11" fmla="*/ 2147483646 h 209"/>
                <a:gd name="T12" fmla="*/ 2147483646 w 209"/>
                <a:gd name="T13" fmla="*/ 2147483646 h 209"/>
                <a:gd name="T14" fmla="*/ 2147483646 w 209"/>
                <a:gd name="T15" fmla="*/ 2147483646 h 209"/>
                <a:gd name="T16" fmla="*/ 2147483646 w 209"/>
                <a:gd name="T17" fmla="*/ 2147483646 h 209"/>
                <a:gd name="T18" fmla="*/ 2147483646 w 209"/>
                <a:gd name="T19" fmla="*/ 2147483646 h 209"/>
                <a:gd name="T20" fmla="*/ 2147483646 w 209"/>
                <a:gd name="T21" fmla="*/ 2147483646 h 209"/>
                <a:gd name="T22" fmla="*/ 2147483646 w 209"/>
                <a:gd name="T23" fmla="*/ 2147483646 h 209"/>
                <a:gd name="T24" fmla="*/ 2147483646 w 209"/>
                <a:gd name="T25" fmla="*/ 2147483646 h 209"/>
                <a:gd name="T26" fmla="*/ 2147483646 w 209"/>
                <a:gd name="T27" fmla="*/ 2147483646 h 209"/>
                <a:gd name="T28" fmla="*/ 2147483646 w 209"/>
                <a:gd name="T29" fmla="*/ 2147483646 h 209"/>
                <a:gd name="T30" fmla="*/ 2147483646 w 209"/>
                <a:gd name="T31" fmla="*/ 2147483646 h 209"/>
                <a:gd name="T32" fmla="*/ 2147483646 w 209"/>
                <a:gd name="T33" fmla="*/ 2147483646 h 209"/>
                <a:gd name="T34" fmla="*/ 2147483646 w 209"/>
                <a:gd name="T35" fmla="*/ 2147483646 h 209"/>
                <a:gd name="T36" fmla="*/ 2147483646 w 209"/>
                <a:gd name="T37" fmla="*/ 2147483646 h 209"/>
                <a:gd name="T38" fmla="*/ 0 w 209"/>
                <a:gd name="T39" fmla="*/ 2147483646 h 209"/>
                <a:gd name="T40" fmla="*/ 2147483646 w 209"/>
                <a:gd name="T41" fmla="*/ 2147483646 h 209"/>
                <a:gd name="T42" fmla="*/ 2147483646 w 209"/>
                <a:gd name="T43" fmla="*/ 2147483646 h 209"/>
                <a:gd name="T44" fmla="*/ 2147483646 w 209"/>
                <a:gd name="T45" fmla="*/ 2147483646 h 209"/>
                <a:gd name="T46" fmla="*/ 2147483646 w 209"/>
                <a:gd name="T47" fmla="*/ 2147483646 h 209"/>
                <a:gd name="T48" fmla="*/ 2147483646 w 209"/>
                <a:gd name="T49" fmla="*/ 2147483646 h 209"/>
                <a:gd name="T50" fmla="*/ 2147483646 w 209"/>
                <a:gd name="T51" fmla="*/ 2147483646 h 209"/>
                <a:gd name="T52" fmla="*/ 2147483646 w 209"/>
                <a:gd name="T53" fmla="*/ 0 h 209"/>
                <a:gd name="T54" fmla="*/ 2147483646 w 209"/>
                <a:gd name="T55" fmla="*/ 2147483646 h 209"/>
                <a:gd name="T56" fmla="*/ 2147483646 w 209"/>
                <a:gd name="T57" fmla="*/ 2147483646 h 209"/>
                <a:gd name="T58" fmla="*/ 2147483646 w 209"/>
                <a:gd name="T59" fmla="*/ 2147483646 h 209"/>
                <a:gd name="T60" fmla="*/ 2147483646 w 209"/>
                <a:gd name="T61" fmla="*/ 2147483646 h 209"/>
                <a:gd name="T62" fmla="*/ 2147483646 w 209"/>
                <a:gd name="T63" fmla="*/ 2147483646 h 209"/>
                <a:gd name="T64" fmla="*/ 2147483646 w 209"/>
                <a:gd name="T65" fmla="*/ 2147483646 h 209"/>
                <a:gd name="T66" fmla="*/ 2147483646 w 209"/>
                <a:gd name="T67" fmla="*/ 2147483646 h 209"/>
                <a:gd name="T68" fmla="*/ 2147483646 w 209"/>
                <a:gd name="T69" fmla="*/ 2147483646 h 209"/>
                <a:gd name="T70" fmla="*/ 2147483646 w 209"/>
                <a:gd name="T71" fmla="*/ 2147483646 h 2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9"/>
                <a:gd name="T109" fmla="*/ 0 h 209"/>
                <a:gd name="T110" fmla="*/ 209 w 209"/>
                <a:gd name="T111" fmla="*/ 209 h 2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9" h="209">
                  <a:moveTo>
                    <a:pt x="203" y="29"/>
                  </a:moveTo>
                  <a:lnTo>
                    <a:pt x="203" y="29"/>
                  </a:lnTo>
                  <a:lnTo>
                    <a:pt x="209" y="46"/>
                  </a:lnTo>
                  <a:lnTo>
                    <a:pt x="184" y="74"/>
                  </a:lnTo>
                  <a:lnTo>
                    <a:pt x="165" y="69"/>
                  </a:lnTo>
                  <a:lnTo>
                    <a:pt x="163" y="67"/>
                  </a:lnTo>
                  <a:lnTo>
                    <a:pt x="67" y="163"/>
                  </a:lnTo>
                  <a:lnTo>
                    <a:pt x="67" y="165"/>
                  </a:lnTo>
                  <a:lnTo>
                    <a:pt x="72" y="186"/>
                  </a:lnTo>
                  <a:lnTo>
                    <a:pt x="46" y="209"/>
                  </a:lnTo>
                  <a:lnTo>
                    <a:pt x="27" y="205"/>
                  </a:lnTo>
                  <a:lnTo>
                    <a:pt x="29" y="203"/>
                  </a:lnTo>
                  <a:lnTo>
                    <a:pt x="46" y="186"/>
                  </a:lnTo>
                  <a:lnTo>
                    <a:pt x="38" y="171"/>
                  </a:lnTo>
                  <a:lnTo>
                    <a:pt x="23" y="163"/>
                  </a:lnTo>
                  <a:lnTo>
                    <a:pt x="6" y="182"/>
                  </a:lnTo>
                  <a:lnTo>
                    <a:pt x="4" y="182"/>
                  </a:lnTo>
                  <a:lnTo>
                    <a:pt x="0" y="165"/>
                  </a:lnTo>
                  <a:lnTo>
                    <a:pt x="25" y="137"/>
                  </a:lnTo>
                  <a:lnTo>
                    <a:pt x="44" y="142"/>
                  </a:lnTo>
                  <a:lnTo>
                    <a:pt x="46" y="144"/>
                  </a:lnTo>
                  <a:lnTo>
                    <a:pt x="142" y="48"/>
                  </a:lnTo>
                  <a:lnTo>
                    <a:pt x="142" y="46"/>
                  </a:lnTo>
                  <a:lnTo>
                    <a:pt x="135" y="25"/>
                  </a:lnTo>
                  <a:lnTo>
                    <a:pt x="163" y="0"/>
                  </a:lnTo>
                  <a:lnTo>
                    <a:pt x="180" y="6"/>
                  </a:lnTo>
                  <a:lnTo>
                    <a:pt x="182" y="6"/>
                  </a:lnTo>
                  <a:lnTo>
                    <a:pt x="180" y="6"/>
                  </a:lnTo>
                  <a:lnTo>
                    <a:pt x="161" y="25"/>
                  </a:lnTo>
                  <a:lnTo>
                    <a:pt x="169" y="40"/>
                  </a:lnTo>
                  <a:lnTo>
                    <a:pt x="184" y="48"/>
                  </a:lnTo>
                  <a:lnTo>
                    <a:pt x="203" y="2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5" name="淘宝店chenying0907出品 92"/>
            <p:cNvSpPr>
              <a:spLocks noChangeArrowheads="1"/>
            </p:cNvSpPr>
            <p:nvPr/>
          </p:nvSpPr>
          <p:spPr bwMode="auto">
            <a:xfrm>
              <a:off x="30213" y="23407"/>
              <a:ext cx="476321" cy="476321"/>
            </a:xfrm>
            <a:custGeom>
              <a:avLst/>
              <a:gdLst>
                <a:gd name="T0" fmla="*/ 2147483646 w 113"/>
                <a:gd name="T1" fmla="*/ 2147483646 h 113"/>
                <a:gd name="T2" fmla="*/ 2147483646 w 113"/>
                <a:gd name="T3" fmla="*/ 2147483646 h 113"/>
                <a:gd name="T4" fmla="*/ 2147483646 w 113"/>
                <a:gd name="T5" fmla="*/ 2147483646 h 113"/>
                <a:gd name="T6" fmla="*/ 2147483646 w 113"/>
                <a:gd name="T7" fmla="*/ 2147483646 h 113"/>
                <a:gd name="T8" fmla="*/ 2147483646 w 113"/>
                <a:gd name="T9" fmla="*/ 2147483646 h 113"/>
                <a:gd name="T10" fmla="*/ 2147483646 w 113"/>
                <a:gd name="T11" fmla="*/ 2147483646 h 113"/>
                <a:gd name="T12" fmla="*/ 2147483646 w 113"/>
                <a:gd name="T13" fmla="*/ 2147483646 h 113"/>
                <a:gd name="T14" fmla="*/ 2147483646 w 113"/>
                <a:gd name="T15" fmla="*/ 2147483646 h 113"/>
                <a:gd name="T16" fmla="*/ 2147483646 w 113"/>
                <a:gd name="T17" fmla="*/ 2147483646 h 113"/>
                <a:gd name="T18" fmla="*/ 2147483646 w 113"/>
                <a:gd name="T19" fmla="*/ 2147483646 h 113"/>
                <a:gd name="T20" fmla="*/ 2147483646 w 113"/>
                <a:gd name="T21" fmla="*/ 2147483646 h 113"/>
                <a:gd name="T22" fmla="*/ 2147483646 w 113"/>
                <a:gd name="T23" fmla="*/ 2147483646 h 113"/>
                <a:gd name="T24" fmla="*/ 2147483646 w 113"/>
                <a:gd name="T25" fmla="*/ 2147483646 h 113"/>
                <a:gd name="T26" fmla="*/ 2147483646 w 113"/>
                <a:gd name="T27" fmla="*/ 2147483646 h 113"/>
                <a:gd name="T28" fmla="*/ 2147483646 w 113"/>
                <a:gd name="T29" fmla="*/ 2147483646 h 113"/>
                <a:gd name="T30" fmla="*/ 0 w 113"/>
                <a:gd name="T31" fmla="*/ 2147483646 h 113"/>
                <a:gd name="T32" fmla="*/ 2147483646 w 113"/>
                <a:gd name="T33" fmla="*/ 0 h 113"/>
                <a:gd name="T34" fmla="*/ 2147483646 w 113"/>
                <a:gd name="T35" fmla="*/ 2147483646 h 113"/>
                <a:gd name="T36" fmla="*/ 2147483646 w 113"/>
                <a:gd name="T37" fmla="*/ 2147483646 h 1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3"/>
                <a:gd name="T58" fmla="*/ 0 h 113"/>
                <a:gd name="T59" fmla="*/ 113 w 113"/>
                <a:gd name="T60" fmla="*/ 113 h 1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3" h="113">
                  <a:moveTo>
                    <a:pt x="31" y="27"/>
                  </a:moveTo>
                  <a:cubicBezTo>
                    <a:pt x="68" y="64"/>
                    <a:pt x="68" y="64"/>
                    <a:pt x="68" y="64"/>
                  </a:cubicBezTo>
                  <a:cubicBezTo>
                    <a:pt x="77" y="55"/>
                    <a:pt x="77" y="55"/>
                    <a:pt x="77" y="55"/>
                  </a:cubicBezTo>
                  <a:cubicBezTo>
                    <a:pt x="81" y="59"/>
                    <a:pt x="81" y="59"/>
                    <a:pt x="81" y="59"/>
                  </a:cubicBezTo>
                  <a:cubicBezTo>
                    <a:pt x="78" y="63"/>
                    <a:pt x="78" y="63"/>
                    <a:pt x="78" y="63"/>
                  </a:cubicBezTo>
                  <a:cubicBezTo>
                    <a:pt x="110" y="94"/>
                    <a:pt x="110" y="94"/>
                    <a:pt x="110" y="94"/>
                  </a:cubicBezTo>
                  <a:cubicBezTo>
                    <a:pt x="113" y="97"/>
                    <a:pt x="112" y="104"/>
                    <a:pt x="108" y="108"/>
                  </a:cubicBezTo>
                  <a:cubicBezTo>
                    <a:pt x="108" y="108"/>
                    <a:pt x="108" y="108"/>
                    <a:pt x="108" y="108"/>
                  </a:cubicBezTo>
                  <a:cubicBezTo>
                    <a:pt x="103" y="112"/>
                    <a:pt x="97" y="113"/>
                    <a:pt x="94" y="110"/>
                  </a:cubicBezTo>
                  <a:cubicBezTo>
                    <a:pt x="83" y="100"/>
                    <a:pt x="73" y="89"/>
                    <a:pt x="62" y="79"/>
                  </a:cubicBezTo>
                  <a:cubicBezTo>
                    <a:pt x="59" y="82"/>
                    <a:pt x="59" y="82"/>
                    <a:pt x="59" y="82"/>
                  </a:cubicBezTo>
                  <a:cubicBezTo>
                    <a:pt x="55" y="78"/>
                    <a:pt x="55" y="78"/>
                    <a:pt x="55" y="78"/>
                  </a:cubicBezTo>
                  <a:cubicBezTo>
                    <a:pt x="64" y="69"/>
                    <a:pt x="64" y="69"/>
                    <a:pt x="64" y="69"/>
                  </a:cubicBezTo>
                  <a:cubicBezTo>
                    <a:pt x="27" y="31"/>
                    <a:pt x="27" y="31"/>
                    <a:pt x="27" y="31"/>
                  </a:cubicBezTo>
                  <a:cubicBezTo>
                    <a:pt x="17" y="31"/>
                    <a:pt x="17" y="31"/>
                    <a:pt x="17" y="31"/>
                  </a:cubicBezTo>
                  <a:cubicBezTo>
                    <a:pt x="0" y="14"/>
                    <a:pt x="0" y="14"/>
                    <a:pt x="0" y="14"/>
                  </a:cubicBezTo>
                  <a:cubicBezTo>
                    <a:pt x="13" y="0"/>
                    <a:pt x="13" y="0"/>
                    <a:pt x="13" y="0"/>
                  </a:cubicBezTo>
                  <a:cubicBezTo>
                    <a:pt x="30" y="17"/>
                    <a:pt x="30" y="17"/>
                    <a:pt x="30" y="17"/>
                  </a:cubicBezTo>
                  <a:cubicBezTo>
                    <a:pt x="31" y="27"/>
                    <a:pt x="31" y="27"/>
                    <a:pt x="31" y="2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86" name="PA_淘宝店chenying0907出品 36"/>
          <p:cNvSpPr>
            <a:spLocks noChangeArrowheads="1"/>
          </p:cNvSpPr>
          <p:nvPr>
            <p:custDataLst>
              <p:tags r:id="rId22"/>
            </p:custDataLst>
          </p:nvPr>
        </p:nvSpPr>
        <p:spPr bwMode="auto">
          <a:xfrm>
            <a:off x="7743825" y="4023174"/>
            <a:ext cx="2135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FFFF00"/>
                </a:solidFill>
                <a:latin typeface="Franklin Gothic Book" pitchFamily="2" charset="0"/>
                <a:ea typeface="微软雅黑" panose="020B0503020204020204" pitchFamily="34" charset="-122"/>
                <a:sym typeface="Franklin Gothic Book" pitchFamily="2" charset="0"/>
              </a:rPr>
              <a:t>击点添加文字说明</a:t>
            </a:r>
          </a:p>
          <a:p>
            <a:pPr eaLnBrk="1" hangingPunct="1">
              <a:lnSpc>
                <a:spcPct val="100000"/>
              </a:lnSpc>
              <a:spcBef>
                <a:spcPct val="0"/>
              </a:spcBef>
              <a:buFont typeface="Arial" panose="020B0604020202020204" pitchFamily="34" charset="0"/>
              <a:buNone/>
            </a:pPr>
            <a:r>
              <a:rPr lang="zh-CN" altLang="en-US" sz="1200">
                <a:solidFill>
                  <a:srgbClr val="FFFF00"/>
                </a:solidFill>
                <a:latin typeface="Franklin Gothic Book" pitchFamily="2" charset="0"/>
                <a:ea typeface="微软雅黑" panose="020B0503020204020204" pitchFamily="34" charset="-122"/>
                <a:sym typeface="Franklin Gothic Book" pitchFamily="2" charset="0"/>
              </a:rPr>
              <a:t>击点添加文字说明</a:t>
            </a:r>
            <a:endParaRPr lang="zh-CN" altLang="en-US" sz="1800">
              <a:solidFill>
                <a:srgbClr val="FFFF00"/>
              </a:solidFill>
              <a:latin typeface="Arial" panose="020B0604020202020204" pitchFamily="34" charset="0"/>
            </a:endParaRPr>
          </a:p>
        </p:txBody>
      </p:sp>
      <p:sp>
        <p:nvSpPr>
          <p:cNvPr id="87" name="PA_淘宝店chenying0907出品 37"/>
          <p:cNvSpPr>
            <a:spLocks noChangeArrowheads="1"/>
          </p:cNvSpPr>
          <p:nvPr>
            <p:custDataLst>
              <p:tags r:id="rId23"/>
            </p:custDataLst>
          </p:nvPr>
        </p:nvSpPr>
        <p:spPr bwMode="auto">
          <a:xfrm>
            <a:off x="7789863" y="5909124"/>
            <a:ext cx="2135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Franklin Gothic Book" pitchFamily="2" charset="0"/>
                <a:ea typeface="微软雅黑" panose="020B0503020204020204" pitchFamily="34" charset="-122"/>
                <a:sym typeface="Franklin Gothic Book" pitchFamily="2" charset="0"/>
              </a:rPr>
              <a:t>击点添加文字说明</a:t>
            </a:r>
          </a:p>
          <a:p>
            <a:pPr eaLnBrk="1" hangingPunct="1">
              <a:lnSpc>
                <a:spcPct val="100000"/>
              </a:lnSpc>
              <a:spcBef>
                <a:spcPct val="0"/>
              </a:spcBef>
              <a:buFont typeface="Arial" panose="020B0604020202020204" pitchFamily="34" charset="0"/>
              <a:buNone/>
            </a:pPr>
            <a:r>
              <a:rPr lang="zh-CN" altLang="en-US" sz="1200">
                <a:solidFill>
                  <a:schemeClr val="bg1"/>
                </a:solidFill>
                <a:latin typeface="Franklin Gothic Book" pitchFamily="2" charset="0"/>
                <a:ea typeface="微软雅黑" panose="020B0503020204020204" pitchFamily="34" charset="-122"/>
                <a:sym typeface="Franklin Gothic Book" pitchFamily="2" charset="0"/>
              </a:rPr>
              <a:t>击点添加文字说明</a:t>
            </a:r>
            <a:endParaRPr lang="zh-CN" altLang="en-US" sz="1800">
              <a:latin typeface="Arial" panose="020B0604020202020204" pitchFamily="34" charset="0"/>
            </a:endParaRPr>
          </a:p>
        </p:txBody>
      </p:sp>
      <p:sp>
        <p:nvSpPr>
          <p:cNvPr id="88" name="PA_淘宝店chenying0907出品 41"/>
          <p:cNvSpPr>
            <a:spLocks noChangeShapeType="1"/>
          </p:cNvSpPr>
          <p:nvPr>
            <p:custDataLst>
              <p:tags r:id="rId24"/>
            </p:custDataLst>
          </p:nvPr>
        </p:nvSpPr>
        <p:spPr bwMode="auto">
          <a:xfrm flipH="1">
            <a:off x="1749425" y="3846733"/>
            <a:ext cx="3275013" cy="0"/>
          </a:xfrm>
          <a:prstGeom prst="line">
            <a:avLst/>
          </a:prstGeom>
          <a:noFill/>
          <a:ln w="12700">
            <a:solidFill>
              <a:schemeClr val="bg1">
                <a:lumMod val="50000"/>
              </a:schemeClr>
            </a:solidFill>
            <a:prstDash val="sys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PA_淘宝店chenying0907出品 4"/>
          <p:cNvSpPr>
            <a:spLocks noChangeArrowheads="1"/>
          </p:cNvSpPr>
          <p:nvPr>
            <p:custDataLst>
              <p:tags r:id="rId25"/>
            </p:custDataLst>
          </p:nvPr>
        </p:nvSpPr>
        <p:spPr bwMode="auto">
          <a:xfrm>
            <a:off x="1655763" y="4343621"/>
            <a:ext cx="3687762"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击点添加文字说明点击添加文字说明</a:t>
            </a:r>
          </a:p>
          <a:p>
            <a:pP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en-US" altLang="zh-CN" sz="1600">
              <a:solidFill>
                <a:schemeClr val="bg1">
                  <a:lumMod val="50000"/>
                </a:schemeClr>
              </a:solidFill>
              <a:latin typeface="Franklin Gothic Book" pitchFamily="2" charset="0"/>
              <a:ea typeface="微软雅黑" panose="020B0503020204020204" pitchFamily="34" charset="-122"/>
              <a:sym typeface="Franklin Gothic Book" pitchFamily="2" charset="0"/>
            </a:endParaRPr>
          </a:p>
          <a:p>
            <a:pPr eaLnBrk="1" hangingPunct="1">
              <a:lnSpc>
                <a:spcPct val="150000"/>
              </a:lnSpc>
              <a:spcBef>
                <a:spcPct val="0"/>
              </a:spcBef>
              <a:buFont typeface="Arial" panose="020B0604020202020204" pitchFamily="34" charset="0"/>
              <a:buNone/>
            </a:pPr>
            <a:r>
              <a:rPr lang="zh-CN" altLang="en-US" sz="1600">
                <a:solidFill>
                  <a:schemeClr val="bg1">
                    <a:lumMod val="50000"/>
                  </a:schemeClr>
                </a:solidFill>
                <a:latin typeface="Franklin Gothic Book" pitchFamily="2" charset="0"/>
                <a:ea typeface="微软雅黑" panose="020B0503020204020204" pitchFamily="34" charset="-122"/>
                <a:sym typeface="Franklin Gothic Book" pitchFamily="2" charset="0"/>
              </a:rPr>
              <a:t>点击添加文字说明点击添加文字说明</a:t>
            </a:r>
            <a:endParaRPr lang="zh-CN" altLang="en-US" sz="16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50000"/>
              </a:lnSpc>
              <a:spcBef>
                <a:spcPct val="0"/>
              </a:spcBef>
              <a:buFont typeface="Arial" panose="020B0604020202020204" pitchFamily="34" charset="0"/>
              <a:buNone/>
            </a:pPr>
            <a:endParaRPr lang="zh-CN" altLang="en-US" sz="16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PA_淘宝店chenying0907出品 42"/>
          <p:cNvSpPr>
            <a:spLocks noChangeArrowheads="1"/>
          </p:cNvSpPr>
          <p:nvPr>
            <p:custDataLst>
              <p:tags r:id="rId26"/>
            </p:custDataLst>
          </p:nvPr>
        </p:nvSpPr>
        <p:spPr bwMode="auto">
          <a:xfrm>
            <a:off x="7743825" y="1633987"/>
            <a:ext cx="1608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a:latin typeface="Arial" panose="020B0604020202020204" pitchFamily="34" charset="0"/>
            </a:endParaRPr>
          </a:p>
        </p:txBody>
      </p:sp>
      <p:sp>
        <p:nvSpPr>
          <p:cNvPr id="91" name="PA_淘宝店chenying0907出品 36"/>
          <p:cNvSpPr>
            <a:spLocks noChangeArrowheads="1"/>
          </p:cNvSpPr>
          <p:nvPr>
            <p:custDataLst>
              <p:tags r:id="rId27"/>
            </p:custDataLst>
          </p:nvPr>
        </p:nvSpPr>
        <p:spPr bwMode="auto">
          <a:xfrm>
            <a:off x="7743825" y="2102299"/>
            <a:ext cx="2135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Franklin Gothic Book" pitchFamily="2" charset="0"/>
                <a:ea typeface="微软雅黑" panose="020B0503020204020204" pitchFamily="34" charset="-122"/>
                <a:sym typeface="Franklin Gothic Book" pitchFamily="2" charset="0"/>
              </a:rPr>
              <a:t>击点添加文字说明</a:t>
            </a:r>
          </a:p>
          <a:p>
            <a:pPr eaLnBrk="1" hangingPunct="1">
              <a:lnSpc>
                <a:spcPct val="100000"/>
              </a:lnSpc>
              <a:spcBef>
                <a:spcPct val="0"/>
              </a:spcBef>
              <a:buFont typeface="Arial" panose="020B0604020202020204" pitchFamily="34" charset="0"/>
              <a:buNone/>
            </a:pPr>
            <a:r>
              <a:rPr lang="zh-CN" altLang="en-US" sz="1200">
                <a:solidFill>
                  <a:schemeClr val="bg1"/>
                </a:solidFill>
                <a:latin typeface="Franklin Gothic Book" pitchFamily="2" charset="0"/>
                <a:ea typeface="微软雅黑" panose="020B0503020204020204" pitchFamily="34" charset="-122"/>
                <a:sym typeface="Franklin Gothic Book" pitchFamily="2" charset="0"/>
              </a:rPr>
              <a:t>击点添加文字说明</a:t>
            </a:r>
            <a:endParaRPr lang="zh-CN" altLang="en-US" sz="1800">
              <a:latin typeface="Arial" panose="020B0604020202020204" pitchFamily="34" charset="0"/>
            </a:endParaRPr>
          </a:p>
        </p:txBody>
      </p:sp>
    </p:spTree>
    <p:extLst>
      <p:ext uri="{BB962C8B-B14F-4D97-AF65-F5344CB8AC3E}">
        <p14:creationId xmlns:p14="http://schemas.microsoft.com/office/powerpoint/2010/main" val="149325584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500"/>
                                        <p:tgtEl>
                                          <p:spTgt spid="66"/>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500"/>
                                        <p:tgtEl>
                                          <p:spTgt spid="67"/>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68"/>
                                        </p:tgtEl>
                                        <p:attrNameLst>
                                          <p:attrName>style.visibility</p:attrName>
                                        </p:attrNameLst>
                                      </p:cBhvr>
                                      <p:to>
                                        <p:strVal val="visible"/>
                                      </p:to>
                                    </p:set>
                                    <p:animEffect transition="in" filter="fade">
                                      <p:cBhvr>
                                        <p:cTn id="49" dur="500"/>
                                        <p:tgtEl>
                                          <p:spTgt spid="6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barn(inVertical)">
                                      <p:cBhvr>
                                        <p:cTn id="52" dur="500"/>
                                        <p:tgtEl>
                                          <p:spTgt spid="69"/>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nodeType="withEffect">
                                  <p:stCondLst>
                                    <p:cond delay="40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500"/>
                                        <p:tgtEl>
                                          <p:spTgt spid="71"/>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childTnLst>
                                </p:cTn>
                              </p:par>
                              <p:par>
                                <p:cTn id="62" presetID="10" presetClass="entr" presetSubtype="0" fill="hold" nodeType="withEffect">
                                  <p:stCondLst>
                                    <p:cond delay="80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500"/>
                                        <p:tgtEl>
                                          <p:spTgt spid="77"/>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par>
                                <p:cTn id="68" presetID="10" presetClass="entr" presetSubtype="0" fill="hold" nodeType="withEffect">
                                  <p:stCondLst>
                                    <p:cond delay="1200"/>
                                  </p:stCondLst>
                                  <p:childTnLst>
                                    <p:set>
                                      <p:cBhvr>
                                        <p:cTn id="69" dur="1" fill="hold">
                                          <p:stCondLst>
                                            <p:cond delay="0"/>
                                          </p:stCondLst>
                                        </p:cTn>
                                        <p:tgtEl>
                                          <p:spTgt spid="83"/>
                                        </p:tgtEl>
                                        <p:attrNameLst>
                                          <p:attrName>style.visibility</p:attrName>
                                        </p:attrNameLst>
                                      </p:cBhvr>
                                      <p:to>
                                        <p:strVal val="visible"/>
                                      </p:to>
                                    </p:set>
                                    <p:animEffect transition="in" filter="fade">
                                      <p:cBhvr>
                                        <p:cTn id="70" dur="500"/>
                                        <p:tgtEl>
                                          <p:spTgt spid="83"/>
                                        </p:tgtEl>
                                      </p:cBhvr>
                                    </p:animEffect>
                                  </p:childTnLst>
                                </p:cTn>
                              </p:par>
                              <p:par>
                                <p:cTn id="71" presetID="10" presetClass="entr" presetSubtype="0" fill="hold" grpId="0" nodeType="withEffect">
                                  <p:stCondLst>
                                    <p:cond delay="140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grpId="0" nodeType="withEffect">
                                  <p:stCondLst>
                                    <p:cond delay="160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180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10" presetClass="entr" presetSubtype="0" fill="hold" grpId="0" nodeType="withEffect">
                                  <p:stCondLst>
                                    <p:cond delay="2000"/>
                                  </p:stCondLst>
                                  <p:childTnLst>
                                    <p:set>
                                      <p:cBhvr>
                                        <p:cTn id="81" dur="1" fill="hold">
                                          <p:stCondLst>
                                            <p:cond delay="0"/>
                                          </p:stCondLst>
                                        </p:cTn>
                                        <p:tgtEl>
                                          <p:spTgt spid="89"/>
                                        </p:tgtEl>
                                        <p:attrNameLst>
                                          <p:attrName>style.visibility</p:attrName>
                                        </p:attrNameLst>
                                      </p:cBhvr>
                                      <p:to>
                                        <p:strVal val="visible"/>
                                      </p:to>
                                    </p:set>
                                    <p:animEffect transition="in" filter="fade">
                                      <p:cBhvr>
                                        <p:cTn id="82" dur="500"/>
                                        <p:tgtEl>
                                          <p:spTgt spid="89"/>
                                        </p:tgtEl>
                                      </p:cBhvr>
                                    </p:animEffect>
                                  </p:childTnLst>
                                </p:cTn>
                              </p:par>
                              <p:par>
                                <p:cTn id="83" presetID="10" presetClass="entr" presetSubtype="0" fill="hold" grpId="0" nodeType="withEffect">
                                  <p:stCondLst>
                                    <p:cond delay="220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240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7" grpId="0" animBg="1" autoUpdateAnimBg="0"/>
      <p:bldP spid="58" grpId="0" animBg="1" autoUpdateAnimBg="0"/>
      <p:bldP spid="59" grpId="0" animBg="1" autoUpdateAnimBg="0"/>
      <p:bldP spid="60" grpId="0" animBg="1"/>
      <p:bldP spid="61" grpId="0" animBg="1"/>
      <p:bldP spid="62" grpId="0" animBg="1"/>
      <p:bldP spid="63" grpId="0" animBg="1"/>
      <p:bldP spid="64" grpId="0" animBg="1" autoUpdateAnimBg="0"/>
      <p:bldP spid="65" grpId="0" animBg="1" autoUpdateAnimBg="0"/>
      <p:bldP spid="66" grpId="0" animBg="1" autoUpdateAnimBg="0"/>
      <p:bldP spid="67" grpId="0" animBg="1" autoUpdateAnimBg="0"/>
      <p:bldP spid="68" grpId="0" animBg="1"/>
      <p:bldP spid="69" grpId="0"/>
      <p:bldP spid="70" grpId="0" animBg="1"/>
      <p:bldP spid="76" grpId="0" animBg="1" autoUpdateAnimBg="0"/>
      <p:bldP spid="82" grpId="0" animBg="1"/>
      <p:bldP spid="86" grpId="0"/>
      <p:bldP spid="87" grpId="0"/>
      <p:bldP spid="88" grpId="0" animBg="1" autoUpdateAnimBg="0"/>
      <p:bldP spid="89" grpId="0"/>
      <p:bldP spid="90" grpId="0" animBg="1" autoUpdateAnimBg="0"/>
      <p:bldP spid="91"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对角圆角矩形 71"/>
          <p:cNvSpPr/>
          <p:nvPr/>
        </p:nvSpPr>
        <p:spPr>
          <a:xfrm>
            <a:off x="798490" y="2845865"/>
            <a:ext cx="3501782" cy="1770206"/>
          </a:xfrm>
          <a:prstGeom prst="round2DiagRect">
            <a:avLst/>
          </a:prstGeom>
          <a:blipFill dpi="0" rotWithShape="0">
            <a:blip r:embed="rId3"/>
            <a:srcRect/>
            <a:tile tx="0" ty="0" sx="40000" sy="40000" flip="none" algn="tl"/>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3" name="对角圆角矩形 72"/>
          <p:cNvSpPr/>
          <p:nvPr/>
        </p:nvSpPr>
        <p:spPr>
          <a:xfrm>
            <a:off x="4432176" y="2845865"/>
            <a:ext cx="3501782" cy="1770206"/>
          </a:xfrm>
          <a:prstGeom prst="round2DiagRect">
            <a:avLst/>
          </a:prstGeom>
          <a:blipFill dpi="0" rotWithShape="0">
            <a:blip r:embed="rId4"/>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4" name="对角圆角矩形 73"/>
          <p:cNvSpPr/>
          <p:nvPr/>
        </p:nvSpPr>
        <p:spPr>
          <a:xfrm>
            <a:off x="8051586" y="2845865"/>
            <a:ext cx="3501782" cy="1770206"/>
          </a:xfrm>
          <a:prstGeom prst="round2DiagRect">
            <a:avLst/>
          </a:prstGeom>
          <a:blipFill dpi="0" rotWithShape="0">
            <a:blip r:embed="rId5"/>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5" name="矩形 74"/>
          <p:cNvSpPr/>
          <p:nvPr/>
        </p:nvSpPr>
        <p:spPr>
          <a:xfrm>
            <a:off x="1759253" y="2561242"/>
            <a:ext cx="1580254" cy="473872"/>
          </a:xfrm>
          <a:prstGeom prst="rect">
            <a:avLst/>
          </a:prstGeom>
          <a:solidFill>
            <a:schemeClr val="accent3">
              <a:lumMod val="50000"/>
            </a:schemeClr>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smtClean="0">
                <a:latin typeface="Avant GardeBook" pitchFamily="50" charset="0"/>
                <a:ea typeface="微软雅黑" pitchFamily="34" charset="-122"/>
              </a:rPr>
              <a:t>添加标题</a:t>
            </a:r>
            <a:endParaRPr lang="zh-CN" altLang="en-US" sz="1400" dirty="0">
              <a:latin typeface="Avant GardeBook" pitchFamily="50" charset="0"/>
              <a:ea typeface="微软雅黑" pitchFamily="34" charset="-122"/>
            </a:endParaRPr>
          </a:p>
        </p:txBody>
      </p:sp>
      <p:sp>
        <p:nvSpPr>
          <p:cNvPr id="76" name="矩形 75"/>
          <p:cNvSpPr/>
          <p:nvPr/>
        </p:nvSpPr>
        <p:spPr>
          <a:xfrm>
            <a:off x="5392939" y="2561242"/>
            <a:ext cx="1580254" cy="473872"/>
          </a:xfrm>
          <a:prstGeom prst="rect">
            <a:avLst/>
          </a:prstGeom>
          <a:solidFill>
            <a:schemeClr val="accent3">
              <a:lumMod val="50000"/>
            </a:schemeClr>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77" name="矩形 76"/>
          <p:cNvSpPr/>
          <p:nvPr/>
        </p:nvSpPr>
        <p:spPr>
          <a:xfrm>
            <a:off x="9012349" y="2561242"/>
            <a:ext cx="1580254" cy="473872"/>
          </a:xfrm>
          <a:prstGeom prst="rect">
            <a:avLst/>
          </a:prstGeom>
          <a:solidFill>
            <a:schemeClr val="accent3">
              <a:lumMod val="50000"/>
            </a:schemeClr>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Avant GardeBook" pitchFamily="50" charset="0"/>
                <a:ea typeface="微软雅黑" pitchFamily="34" charset="-122"/>
              </a:rPr>
              <a:t>添加标题</a:t>
            </a:r>
          </a:p>
        </p:txBody>
      </p:sp>
      <p:sp>
        <p:nvSpPr>
          <p:cNvPr id="78" name="TextBox 77"/>
          <p:cNvSpPr txBox="1"/>
          <p:nvPr/>
        </p:nvSpPr>
        <p:spPr>
          <a:xfrm>
            <a:off x="837024" y="4883971"/>
            <a:ext cx="332705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itchFamily="34" charset="-122"/>
                <a:ea typeface="微软雅黑" pitchFamily="34" charset="-122"/>
              </a:rPr>
              <a:t>。文字。</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79" name="TextBox 78"/>
          <p:cNvSpPr txBox="1"/>
          <p:nvPr/>
        </p:nvSpPr>
        <p:spPr>
          <a:xfrm>
            <a:off x="4561909" y="4913134"/>
            <a:ext cx="3228202"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itchFamily="34" charset="-122"/>
                <a:ea typeface="微软雅黑" pitchFamily="34" charset="-122"/>
              </a:rPr>
              <a:t>。</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80" name="TextBox 79"/>
          <p:cNvSpPr txBox="1"/>
          <p:nvPr/>
        </p:nvSpPr>
        <p:spPr>
          <a:xfrm>
            <a:off x="8196725" y="4913133"/>
            <a:ext cx="321150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smtClean="0">
                <a:solidFill>
                  <a:schemeClr val="tx1">
                    <a:lumMod val="50000"/>
                    <a:lumOff val="50000"/>
                  </a:schemeClr>
                </a:solidFill>
                <a:latin typeface="微软雅黑" pitchFamily="34" charset="-122"/>
                <a:ea typeface="微软雅黑" pitchFamily="34" charset="-122"/>
              </a:rPr>
              <a:t>。</a:t>
            </a:r>
            <a:endParaRPr lang="zh-CN" altLang="en-US" sz="1600" dirty="0">
              <a:solidFill>
                <a:schemeClr val="tx1">
                  <a:lumMod val="50000"/>
                  <a:lumOff val="50000"/>
                </a:schemeClr>
              </a:solidFill>
              <a:latin typeface="微软雅黑" pitchFamily="34" charset="-122"/>
              <a:ea typeface="微软雅黑" pitchFamily="34" charset="-122"/>
            </a:endParaRPr>
          </a:p>
        </p:txBody>
      </p:sp>
      <p:grpSp>
        <p:nvGrpSpPr>
          <p:cNvPr id="21" name="组合 20"/>
          <p:cNvGrpSpPr/>
          <p:nvPr/>
        </p:nvGrpSpPr>
        <p:grpSpPr>
          <a:xfrm>
            <a:off x="0" y="216885"/>
            <a:ext cx="12190413" cy="832133"/>
            <a:chOff x="0" y="216885"/>
            <a:chExt cx="12190413" cy="832133"/>
          </a:xfrm>
        </p:grpSpPr>
        <p:grpSp>
          <p:nvGrpSpPr>
            <p:cNvPr id="22" name="组合 21"/>
            <p:cNvGrpSpPr/>
            <p:nvPr/>
          </p:nvGrpSpPr>
          <p:grpSpPr>
            <a:xfrm>
              <a:off x="0" y="1003299"/>
              <a:ext cx="12190413" cy="45719"/>
              <a:chOff x="0" y="-1"/>
              <a:chExt cx="9985800" cy="287760"/>
            </a:xfrm>
            <a:solidFill>
              <a:schemeClr val="accent3">
                <a:lumMod val="50000"/>
              </a:schemeClr>
            </a:solidFill>
          </p:grpSpPr>
          <p:sp>
            <p:nvSpPr>
              <p:cNvPr id="27"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8"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29"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30"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23"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4" name="组合 23"/>
            <p:cNvGrpSpPr/>
            <p:nvPr/>
          </p:nvGrpSpPr>
          <p:grpSpPr>
            <a:xfrm>
              <a:off x="431998" y="234951"/>
              <a:ext cx="504697" cy="573048"/>
              <a:chOff x="1861312" y="1612193"/>
              <a:chExt cx="1227511" cy="1393754"/>
            </a:xfrm>
          </p:grpSpPr>
          <p:sp>
            <p:nvSpPr>
              <p:cNvPr id="25"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26"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413805458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1+#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0-#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0-#ppt_w/2"/>
                                          </p:val>
                                        </p:tav>
                                        <p:tav tm="100000">
                                          <p:val>
                                            <p:strVal val="#ppt_x"/>
                                          </p:val>
                                        </p:tav>
                                      </p:tavLst>
                                    </p:anim>
                                    <p:anim calcmode="lin" valueType="num">
                                      <p:cBhvr additive="base">
                                        <p:cTn id="16" dur="500" fill="hold"/>
                                        <p:tgtEl>
                                          <p:spTgt spid="7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500"/>
                                        <p:tgtEl>
                                          <p:spTgt spid="75"/>
                                        </p:tgtEl>
                                        <p:attrNameLst>
                                          <p:attrName>ppt_y</p:attrName>
                                        </p:attrNameLst>
                                      </p:cBhvr>
                                      <p:tavLst>
                                        <p:tav tm="0">
                                          <p:val>
                                            <p:strVal val="#ppt_y-#ppt_h*1.125000"/>
                                          </p:val>
                                        </p:tav>
                                        <p:tav tm="100000">
                                          <p:val>
                                            <p:strVal val="#ppt_y"/>
                                          </p:val>
                                        </p:tav>
                                      </p:tavLst>
                                    </p:anim>
                                    <p:animEffect transition="in" filter="wipe(down)">
                                      <p:cBhvr>
                                        <p:cTn id="21" dur="500"/>
                                        <p:tgtEl>
                                          <p:spTgt spid="7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ppt_y</p:attrName>
                                        </p:attrNameLst>
                                      </p:cBhvr>
                                      <p:tavLst>
                                        <p:tav tm="0">
                                          <p:val>
                                            <p:strVal val="#ppt_y-#ppt_h*1.125000"/>
                                          </p:val>
                                        </p:tav>
                                        <p:tav tm="100000">
                                          <p:val>
                                            <p:strVal val="#ppt_y"/>
                                          </p:val>
                                        </p:tav>
                                      </p:tavLst>
                                    </p:anim>
                                    <p:animEffect transition="in" filter="wipe(down)">
                                      <p:cBhvr>
                                        <p:cTn id="25" dur="500"/>
                                        <p:tgtEl>
                                          <p:spTgt spid="76"/>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ppt_y</p:attrName>
                                        </p:attrNameLst>
                                      </p:cBhvr>
                                      <p:tavLst>
                                        <p:tav tm="0">
                                          <p:val>
                                            <p:strVal val="#ppt_y-#ppt_h*1.125000"/>
                                          </p:val>
                                        </p:tav>
                                        <p:tav tm="100000">
                                          <p:val>
                                            <p:strVal val="#ppt_y"/>
                                          </p:val>
                                        </p:tav>
                                      </p:tavLst>
                                    </p:anim>
                                    <p:animEffect transition="in" filter="wipe(down)">
                                      <p:cBhvr>
                                        <p:cTn id="29" dur="500"/>
                                        <p:tgtEl>
                                          <p:spTgt spid="77"/>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p:tgtEl>
                                          <p:spTgt spid="78"/>
                                        </p:tgtEl>
                                        <p:attrNameLst>
                                          <p:attrName>ppt_y</p:attrName>
                                        </p:attrNameLst>
                                      </p:cBhvr>
                                      <p:tavLst>
                                        <p:tav tm="0">
                                          <p:val>
                                            <p:strVal val="#ppt_y-#ppt_h*1.125000"/>
                                          </p:val>
                                        </p:tav>
                                        <p:tav tm="100000">
                                          <p:val>
                                            <p:strVal val="#ppt_y"/>
                                          </p:val>
                                        </p:tav>
                                      </p:tavLst>
                                    </p:anim>
                                    <p:animEffect transition="in" filter="wipe(down)">
                                      <p:cBhvr>
                                        <p:cTn id="34" dur="500"/>
                                        <p:tgtEl>
                                          <p:spTgt spid="78"/>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500"/>
                                        <p:tgtEl>
                                          <p:spTgt spid="79"/>
                                        </p:tgtEl>
                                        <p:attrNameLst>
                                          <p:attrName>ppt_y</p:attrName>
                                        </p:attrNameLst>
                                      </p:cBhvr>
                                      <p:tavLst>
                                        <p:tav tm="0">
                                          <p:val>
                                            <p:strVal val="#ppt_y-#ppt_h*1.125000"/>
                                          </p:val>
                                        </p:tav>
                                        <p:tav tm="100000">
                                          <p:val>
                                            <p:strVal val="#ppt_y"/>
                                          </p:val>
                                        </p:tav>
                                      </p:tavLst>
                                    </p:anim>
                                    <p:animEffect transition="in" filter="wipe(down)">
                                      <p:cBhvr>
                                        <p:cTn id="39" dur="500"/>
                                        <p:tgtEl>
                                          <p:spTgt spid="79"/>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p:tgtEl>
                                          <p:spTgt spid="80"/>
                                        </p:tgtEl>
                                        <p:attrNameLst>
                                          <p:attrName>ppt_y</p:attrName>
                                        </p:attrNameLst>
                                      </p:cBhvr>
                                      <p:tavLst>
                                        <p:tav tm="0">
                                          <p:val>
                                            <p:strVal val="#ppt_y-#ppt_h*1.125000"/>
                                          </p:val>
                                        </p:tav>
                                        <p:tav tm="100000">
                                          <p:val>
                                            <p:strVal val="#ppt_y"/>
                                          </p:val>
                                        </p:tav>
                                      </p:tavLst>
                                    </p:anim>
                                    <p:animEffect transition="in" filter="wipe(down)">
                                      <p:cBhvr>
                                        <p:cTn id="44" dur="500"/>
                                        <p:tgtEl>
                                          <p:spTgt spid="80"/>
                                        </p:tgtEl>
                                      </p:cBhvr>
                                    </p:animEffect>
                                  </p:childTnLst>
                                </p:cTn>
                              </p:par>
                              <p:par>
                                <p:cTn id="45" presetID="22" presetClass="entr" presetSubtype="8"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p:bldP spid="79" grpId="0"/>
      <p:bldP spid="8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216885"/>
            <a:ext cx="12190413" cy="832133"/>
            <a:chOff x="0" y="216885"/>
            <a:chExt cx="12190413" cy="832133"/>
          </a:xfrm>
        </p:grpSpPr>
        <p:grpSp>
          <p:nvGrpSpPr>
            <p:cNvPr id="34" name="组合 33"/>
            <p:cNvGrpSpPr/>
            <p:nvPr/>
          </p:nvGrpSpPr>
          <p:grpSpPr>
            <a:xfrm>
              <a:off x="0" y="1003299"/>
              <a:ext cx="12190413" cy="45719"/>
              <a:chOff x="0" y="-1"/>
              <a:chExt cx="9985800" cy="287760"/>
            </a:xfrm>
            <a:solidFill>
              <a:schemeClr val="accent3">
                <a:lumMod val="50000"/>
              </a:schemeClr>
            </a:solidFill>
          </p:grpSpPr>
          <p:sp>
            <p:nvSpPr>
              <p:cNvPr id="39" name="Shape 5209"/>
              <p:cNvSpPr/>
              <p:nvPr/>
            </p:nvSpPr>
            <p:spPr>
              <a:xfrm>
                <a:off x="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0" name="Shape 5209"/>
              <p:cNvSpPr/>
              <p:nvPr/>
            </p:nvSpPr>
            <p:spPr>
              <a:xfrm>
                <a:off x="249645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1" name="Shape 5209"/>
              <p:cNvSpPr/>
              <p:nvPr/>
            </p:nvSpPr>
            <p:spPr>
              <a:xfrm>
                <a:off x="4992900" y="0"/>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sp>
            <p:nvSpPr>
              <p:cNvPr id="52" name="Shape 5209"/>
              <p:cNvSpPr/>
              <p:nvPr/>
            </p:nvSpPr>
            <p:spPr>
              <a:xfrm>
                <a:off x="7489350" y="-1"/>
                <a:ext cx="2496450" cy="287759"/>
              </a:xfrm>
              <a:prstGeom prst="rect">
                <a:avLst/>
              </a:prstGeom>
              <a:grpFill/>
              <a:ln w="12700">
                <a:miter lim="400000"/>
              </a:ln>
            </p:spPr>
            <p:txBody>
              <a:bodyPr lIns="38100" tIns="38100" rIns="38100" bIns="38100" anchor="ctr"/>
              <a:lstStyle/>
              <a:p>
                <a:pPr lvl="0" algn="ctr">
                  <a:buClr>
                    <a:srgbClr val="FFFFFF"/>
                  </a:buClr>
                  <a:defRPr>
                    <a:solidFill>
                      <a:srgbClr val="FFFFFF"/>
                    </a:solidFill>
                    <a:uFill>
                      <a:solidFill>
                        <a:srgbClr val="FFFFFF"/>
                      </a:solidFill>
                    </a:uFill>
                  </a:defRPr>
                </a:pPr>
                <a:endParaRPr>
                  <a:latin typeface="+mn-ea"/>
                </a:endParaRPr>
              </a:p>
            </p:txBody>
          </p:sp>
        </p:grpSp>
        <p:sp>
          <p:nvSpPr>
            <p:cNvPr id="35" name="Title 1"/>
            <p:cNvSpPr txBox="1">
              <a:spLocks/>
            </p:cNvSpPr>
            <p:nvPr/>
          </p:nvSpPr>
          <p:spPr>
            <a:xfrm>
              <a:off x="747287" y="216885"/>
              <a:ext cx="3477711" cy="614595"/>
            </a:xfrm>
            <a:prstGeom prst="rect">
              <a:avLst/>
            </a:prstGeom>
          </p:spPr>
          <p:txBody>
            <a:bodyPr vert="horz" lIns="115214" tIns="57607" rIns="115214" bIns="57607" rtlCol="0" anchor="ctr">
              <a:noAutofit/>
            </a:bodyPr>
            <a:lstStyle>
              <a:lvl1pPr algn="ctr" defTabSz="1152144" rtl="0" eaLnBrk="1" latinLnBrk="0" hangingPunct="1">
                <a:spcBef>
                  <a:spcPct val="0"/>
                </a:spcBef>
                <a:buNone/>
                <a:defRPr sz="5500" kern="1200">
                  <a:solidFill>
                    <a:schemeClr val="tx1"/>
                  </a:solidFill>
                  <a:latin typeface="+mj-lt"/>
                  <a:ea typeface="+mj-ea"/>
                  <a:cs typeface="+mj-cs"/>
                </a:defRPr>
              </a:lvl1pPr>
            </a:lstStyle>
            <a:p>
              <a:pPr lvl="0"/>
              <a:r>
                <a:rPr lang="zh-CN" altLang="en-US" sz="3500" noProof="0" dirty="0" smtClean="0">
                  <a:solidFill>
                    <a:schemeClr val="bg1">
                      <a:lumMod val="50000"/>
                    </a:schemeClr>
                  </a:solidFill>
                  <a:latin typeface="微软雅黑" pitchFamily="34" charset="-122"/>
                  <a:ea typeface="微软雅黑" pitchFamily="34" charset="-122"/>
                </a:rPr>
                <a:t>加入你的描述</a:t>
              </a:r>
              <a:endParaRPr kumimoji="0" lang="en-US" sz="3500" b="0"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36" name="组合 35"/>
            <p:cNvGrpSpPr/>
            <p:nvPr/>
          </p:nvGrpSpPr>
          <p:grpSpPr>
            <a:xfrm>
              <a:off x="431998" y="234951"/>
              <a:ext cx="504697" cy="573048"/>
              <a:chOff x="1861312" y="1612193"/>
              <a:chExt cx="1227511" cy="1393754"/>
            </a:xfrm>
          </p:grpSpPr>
          <p:sp>
            <p:nvSpPr>
              <p:cNvPr id="37" name="Freeform 5"/>
              <p:cNvSpPr>
                <a:spLocks/>
              </p:cNvSpPr>
              <p:nvPr/>
            </p:nvSpPr>
            <p:spPr bwMode="auto">
              <a:xfrm rot="5400000">
                <a:off x="1782571" y="1699695"/>
                <a:ext cx="1384993" cy="12275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lumMod val="50000"/>
                </a:schemeClr>
              </a:solidFill>
              <a:ln w="15875">
                <a:noFill/>
              </a:ln>
              <a:effectLst/>
            </p:spPr>
            <p:txBody>
              <a:bodyPr vert="horz" wrap="square" lIns="68580" tIns="34290" rIns="68580" bIns="34290" numCol="1" anchor="t" anchorCtr="0" compatLnSpc="1">
                <a:prstTxWarp prst="textNoShape">
                  <a:avLst/>
                </a:prstTxWarp>
              </a:bodyPr>
              <a:lstStyle/>
              <a:p>
                <a:pPr algn="ctr"/>
                <a:endParaRPr lang="zh-CN" altLang="en-US"/>
              </a:p>
            </p:txBody>
          </p:sp>
          <p:sp>
            <p:nvSpPr>
              <p:cNvPr id="38" name="文本框 94"/>
              <p:cNvSpPr txBox="1"/>
              <p:nvPr/>
            </p:nvSpPr>
            <p:spPr>
              <a:xfrm>
                <a:off x="1964169" y="1612193"/>
                <a:ext cx="1028182" cy="1366134"/>
              </a:xfrm>
              <a:prstGeom prst="rect">
                <a:avLst/>
              </a:prstGeom>
              <a:noFill/>
              <a:effectLst/>
            </p:spPr>
            <p:txBody>
              <a:bodyPr wrap="square" lIns="68580" tIns="34290" rIns="68580" bIns="34290" rtlCol="0">
                <a:spAutoFit/>
              </a:bodyPr>
              <a:lstStyle/>
              <a:p>
                <a:pPr algn="ctr"/>
                <a:r>
                  <a:rPr lang="en-US" altLang="zh-CN" sz="3200" dirty="0" smtClean="0">
                    <a:solidFill>
                      <a:schemeClr val="bg1"/>
                    </a:solidFill>
                    <a:latin typeface="微软雅黑" pitchFamily="34" charset="-122"/>
                    <a:ea typeface="微软雅黑" pitchFamily="34" charset="-122"/>
                  </a:rPr>
                  <a:t>1</a:t>
                </a:r>
                <a:endParaRPr lang="zh-CN" altLang="en-US" sz="3200" dirty="0">
                  <a:solidFill>
                    <a:schemeClr val="bg1"/>
                  </a:solidFill>
                  <a:latin typeface="微软雅黑" pitchFamily="34" charset="-122"/>
                  <a:ea typeface="微软雅黑" pitchFamily="34" charset="-122"/>
                </a:endParaRPr>
              </a:p>
            </p:txBody>
          </p:sp>
        </p:grpSp>
      </p:grpSp>
      <p:grpSp>
        <p:nvGrpSpPr>
          <p:cNvPr id="2" name="组合 1"/>
          <p:cNvGrpSpPr/>
          <p:nvPr/>
        </p:nvGrpSpPr>
        <p:grpSpPr>
          <a:xfrm>
            <a:off x="542351" y="1634790"/>
            <a:ext cx="11105711" cy="4931556"/>
            <a:chOff x="589934" y="623368"/>
            <a:chExt cx="7793051" cy="3460550"/>
          </a:xfrm>
        </p:grpSpPr>
        <p:cxnSp>
          <p:nvCxnSpPr>
            <p:cNvPr id="53" name="直接连接符 57"/>
            <p:cNvCxnSpPr/>
            <p:nvPr/>
          </p:nvCxnSpPr>
          <p:spPr>
            <a:xfrm>
              <a:off x="1634400" y="1758955"/>
              <a:ext cx="0" cy="1190684"/>
            </a:xfrm>
            <a:prstGeom prst="line">
              <a:avLst/>
            </a:prstGeom>
            <a:ln>
              <a:solidFill>
                <a:srgbClr val="E93929"/>
              </a:solidFill>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8"/>
            <p:cNvCxnSpPr/>
            <p:nvPr/>
          </p:nvCxnSpPr>
          <p:spPr>
            <a:xfrm>
              <a:off x="3535772" y="1758955"/>
              <a:ext cx="0" cy="1190684"/>
            </a:xfrm>
            <a:prstGeom prst="line">
              <a:avLst/>
            </a:prstGeom>
            <a:ln>
              <a:solidFill>
                <a:srgbClr val="404040"/>
              </a:solidFill>
              <a:tailEnd type="oval"/>
            </a:ln>
          </p:spPr>
          <p:style>
            <a:lnRef idx="1">
              <a:schemeClr val="accent1"/>
            </a:lnRef>
            <a:fillRef idx="0">
              <a:schemeClr val="accent1"/>
            </a:fillRef>
            <a:effectRef idx="0">
              <a:schemeClr val="accent1"/>
            </a:effectRef>
            <a:fontRef idx="minor">
              <a:schemeClr val="tx1"/>
            </a:fontRef>
          </p:style>
        </p:cxnSp>
        <p:cxnSp>
          <p:nvCxnSpPr>
            <p:cNvPr id="55" name="直接连接符 59"/>
            <p:cNvCxnSpPr/>
            <p:nvPr/>
          </p:nvCxnSpPr>
          <p:spPr>
            <a:xfrm>
              <a:off x="5439010" y="1758955"/>
              <a:ext cx="0" cy="1190684"/>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6" name="直接连接符 60"/>
            <p:cNvCxnSpPr/>
            <p:nvPr/>
          </p:nvCxnSpPr>
          <p:spPr>
            <a:xfrm>
              <a:off x="7342247" y="1758955"/>
              <a:ext cx="0" cy="119068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7" name="椭圆 56"/>
            <p:cNvSpPr>
              <a:spLocks noChangeAspect="1"/>
            </p:cNvSpPr>
            <p:nvPr/>
          </p:nvSpPr>
          <p:spPr>
            <a:xfrm>
              <a:off x="914400" y="623368"/>
              <a:ext cx="1440000" cy="1440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2815773" y="623368"/>
              <a:ext cx="1440000" cy="1440000"/>
            </a:xfrm>
            <a:prstGeom prst="ellipse">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4717146" y="623368"/>
              <a:ext cx="1440000" cy="14400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618518" y="623368"/>
              <a:ext cx="1440000" cy="1440000"/>
            </a:xfrm>
            <a:prstGeom prst="ellipse">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燕尾形 60"/>
            <p:cNvSpPr/>
            <p:nvPr/>
          </p:nvSpPr>
          <p:spPr>
            <a:xfrm>
              <a:off x="589934" y="2278382"/>
              <a:ext cx="2088932" cy="435429"/>
            </a:xfrm>
            <a:prstGeom prst="chevron">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Step 01</a:t>
              </a:r>
              <a:endParaRPr lang="zh-CN" altLang="en-US" dirty="0">
                <a:solidFill>
                  <a:schemeClr val="bg1"/>
                </a:solidFill>
              </a:endParaRPr>
            </a:p>
          </p:txBody>
        </p:sp>
        <p:sp>
          <p:nvSpPr>
            <p:cNvPr id="62" name="燕尾形 61"/>
            <p:cNvSpPr/>
            <p:nvPr/>
          </p:nvSpPr>
          <p:spPr>
            <a:xfrm>
              <a:off x="2491307" y="2278381"/>
              <a:ext cx="2088932" cy="435429"/>
            </a:xfrm>
            <a:prstGeom prst="chevron">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Step 02</a:t>
              </a:r>
              <a:endParaRPr lang="zh-CN" altLang="en-US" dirty="0">
                <a:solidFill>
                  <a:schemeClr val="bg1"/>
                </a:solidFill>
              </a:endParaRPr>
            </a:p>
          </p:txBody>
        </p:sp>
        <p:sp>
          <p:nvSpPr>
            <p:cNvPr id="63" name="燕尾形 62"/>
            <p:cNvSpPr/>
            <p:nvPr/>
          </p:nvSpPr>
          <p:spPr>
            <a:xfrm>
              <a:off x="4392680" y="2278380"/>
              <a:ext cx="2088932" cy="435429"/>
            </a:xfrm>
            <a:prstGeom prst="chevron">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Step 03</a:t>
              </a:r>
              <a:endParaRPr lang="zh-CN" altLang="en-US" dirty="0">
                <a:solidFill>
                  <a:schemeClr val="bg1"/>
                </a:solidFill>
              </a:endParaRPr>
            </a:p>
          </p:txBody>
        </p:sp>
        <p:sp>
          <p:nvSpPr>
            <p:cNvPr id="64" name="燕尾形 63"/>
            <p:cNvSpPr/>
            <p:nvPr/>
          </p:nvSpPr>
          <p:spPr>
            <a:xfrm>
              <a:off x="6294053" y="2278379"/>
              <a:ext cx="2088932" cy="435429"/>
            </a:xfrm>
            <a:prstGeom prst="chevron">
              <a:avLst/>
            </a:prstGeom>
            <a:solidFill>
              <a:schemeClr val="accent3">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Step 04</a:t>
              </a:r>
              <a:endParaRPr lang="zh-CN" altLang="en-US" dirty="0">
                <a:solidFill>
                  <a:schemeClr val="bg1"/>
                </a:solidFill>
              </a:endParaRPr>
            </a:p>
          </p:txBody>
        </p:sp>
        <p:sp>
          <p:nvSpPr>
            <p:cNvPr id="65" name="文本框 8"/>
            <p:cNvSpPr txBox="1"/>
            <p:nvPr/>
          </p:nvSpPr>
          <p:spPr>
            <a:xfrm>
              <a:off x="773763" y="3054768"/>
              <a:ext cx="1717544" cy="10291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点击此处添加标题</a:t>
              </a:r>
              <a:endParaRPr lang="en-US" altLang="zh-CN" sz="1400" dirty="0">
                <a:solidFill>
                  <a:schemeClr val="bg1">
                    <a:lumMod val="50000"/>
                  </a:schemeClr>
                </a:solidFill>
              </a:endParaRPr>
            </a:p>
            <a:p>
              <a:pPr>
                <a:lnSpc>
                  <a:spcPct val="130000"/>
                </a:lnSpc>
              </a:pPr>
              <a:r>
                <a:rPr lang="zh-CN" altLang="en-US" sz="1400" dirty="0" smtClean="0">
                  <a:solidFill>
                    <a:schemeClr val="bg1">
                      <a:lumMod val="50000"/>
                    </a:schemeClr>
                  </a:solidFill>
                </a:rPr>
                <a:t>顶部“开始”面板中可以对字体、字号、颜色、行距等进行修改。建议正文</a:t>
              </a:r>
              <a:r>
                <a:rPr lang="en-US" altLang="zh-CN" sz="1400" dirty="0" smtClean="0">
                  <a:solidFill>
                    <a:schemeClr val="bg1">
                      <a:lumMod val="50000"/>
                    </a:schemeClr>
                  </a:solidFill>
                </a:rPr>
                <a:t>10</a:t>
              </a:r>
              <a:r>
                <a:rPr lang="zh-CN" altLang="en-US" sz="1400" dirty="0" smtClean="0">
                  <a:solidFill>
                    <a:schemeClr val="bg1">
                      <a:lumMod val="50000"/>
                    </a:schemeClr>
                  </a:solidFill>
                </a:rPr>
                <a:t>号字，</a:t>
              </a:r>
              <a:r>
                <a:rPr lang="en-US" altLang="zh-CN" sz="1400" dirty="0" smtClean="0">
                  <a:solidFill>
                    <a:schemeClr val="bg1">
                      <a:lumMod val="50000"/>
                    </a:schemeClr>
                  </a:solidFill>
                </a:rPr>
                <a:t>1.3</a:t>
              </a:r>
              <a:r>
                <a:rPr lang="zh-CN" altLang="en-US" sz="1400" dirty="0" smtClean="0">
                  <a:solidFill>
                    <a:schemeClr val="bg1">
                      <a:lumMod val="50000"/>
                    </a:schemeClr>
                  </a:solidFill>
                </a:rPr>
                <a:t>倍字间距。</a:t>
              </a:r>
              <a:endParaRPr kumimoji="1" lang="zh-CN" altLang="en-US" sz="1400" dirty="0">
                <a:solidFill>
                  <a:schemeClr val="bg1">
                    <a:lumMod val="50000"/>
                  </a:schemeClr>
                </a:solidFill>
              </a:endParaRPr>
            </a:p>
          </p:txBody>
        </p:sp>
        <p:sp>
          <p:nvSpPr>
            <p:cNvPr id="66" name="文本框 8"/>
            <p:cNvSpPr txBox="1"/>
            <p:nvPr/>
          </p:nvSpPr>
          <p:spPr>
            <a:xfrm>
              <a:off x="2653509" y="3054768"/>
              <a:ext cx="1764526" cy="10291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点击此处添加标题</a:t>
              </a:r>
              <a:endParaRPr lang="en-US" altLang="zh-CN" sz="1400" dirty="0">
                <a:solidFill>
                  <a:schemeClr val="bg1">
                    <a:lumMod val="50000"/>
                  </a:schemeClr>
                </a:solidFill>
              </a:endParaRPr>
            </a:p>
            <a:p>
              <a:pPr>
                <a:lnSpc>
                  <a:spcPct val="130000"/>
                </a:lnSpc>
              </a:pPr>
              <a:r>
                <a:rPr lang="zh-CN" altLang="en-US" sz="1400" dirty="0">
                  <a:solidFill>
                    <a:schemeClr val="bg1">
                      <a:lumMod val="50000"/>
                    </a:schemeClr>
                  </a:solidFill>
                </a:rPr>
                <a:t>顶部“开始”面板中可以对字体、字号、颜色、行距等进行修改。建议正文</a:t>
              </a:r>
              <a:r>
                <a:rPr lang="en-US" altLang="zh-CN" sz="1400" dirty="0">
                  <a:solidFill>
                    <a:schemeClr val="bg1">
                      <a:lumMod val="50000"/>
                    </a:schemeClr>
                  </a:solidFill>
                </a:rPr>
                <a:t>10</a:t>
              </a:r>
              <a:r>
                <a:rPr lang="zh-CN" altLang="en-US" sz="1400" dirty="0">
                  <a:solidFill>
                    <a:schemeClr val="bg1">
                      <a:lumMod val="50000"/>
                    </a:schemeClr>
                  </a:solidFill>
                </a:rPr>
                <a:t>号字，</a:t>
              </a:r>
              <a:r>
                <a:rPr lang="en-US" altLang="zh-CN" sz="1400" dirty="0">
                  <a:solidFill>
                    <a:schemeClr val="bg1">
                      <a:lumMod val="50000"/>
                    </a:schemeClr>
                  </a:solidFill>
                </a:rPr>
                <a:t>1.3</a:t>
              </a:r>
              <a:r>
                <a:rPr lang="zh-CN" altLang="en-US" sz="1400" dirty="0">
                  <a:solidFill>
                    <a:schemeClr val="bg1">
                      <a:lumMod val="50000"/>
                    </a:schemeClr>
                  </a:solidFill>
                </a:rPr>
                <a:t>倍字间距。</a:t>
              </a:r>
              <a:endParaRPr kumimoji="1" lang="zh-CN" altLang="en-US" sz="1400" dirty="0">
                <a:solidFill>
                  <a:schemeClr val="bg1">
                    <a:lumMod val="50000"/>
                  </a:schemeClr>
                </a:solidFill>
              </a:endParaRPr>
            </a:p>
          </p:txBody>
        </p:sp>
        <p:sp>
          <p:nvSpPr>
            <p:cNvPr id="67" name="文本框 8"/>
            <p:cNvSpPr txBox="1"/>
            <p:nvPr/>
          </p:nvSpPr>
          <p:spPr>
            <a:xfrm>
              <a:off x="4556746" y="3054768"/>
              <a:ext cx="1764526" cy="10291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点击此处添加标题</a:t>
              </a:r>
              <a:endParaRPr lang="en-US" altLang="zh-CN" sz="1400" dirty="0">
                <a:solidFill>
                  <a:schemeClr val="bg1">
                    <a:lumMod val="50000"/>
                  </a:schemeClr>
                </a:solidFill>
              </a:endParaRPr>
            </a:p>
            <a:p>
              <a:pPr>
                <a:lnSpc>
                  <a:spcPct val="130000"/>
                </a:lnSpc>
              </a:pPr>
              <a:r>
                <a:rPr lang="zh-CN" altLang="en-US" sz="1400" dirty="0">
                  <a:solidFill>
                    <a:schemeClr val="bg1">
                      <a:lumMod val="50000"/>
                    </a:schemeClr>
                  </a:solidFill>
                </a:rPr>
                <a:t>顶部“开始”面板中可以对字体、字号、颜色、行距等进行修改。建议正文</a:t>
              </a:r>
              <a:r>
                <a:rPr lang="en-US" altLang="zh-CN" sz="1400" dirty="0">
                  <a:solidFill>
                    <a:schemeClr val="bg1">
                      <a:lumMod val="50000"/>
                    </a:schemeClr>
                  </a:solidFill>
                </a:rPr>
                <a:t>10</a:t>
              </a:r>
              <a:r>
                <a:rPr lang="zh-CN" altLang="en-US" sz="1400" dirty="0">
                  <a:solidFill>
                    <a:schemeClr val="bg1">
                      <a:lumMod val="50000"/>
                    </a:schemeClr>
                  </a:solidFill>
                </a:rPr>
                <a:t>号字，</a:t>
              </a:r>
              <a:r>
                <a:rPr lang="en-US" altLang="zh-CN" sz="1400" dirty="0">
                  <a:solidFill>
                    <a:schemeClr val="bg1">
                      <a:lumMod val="50000"/>
                    </a:schemeClr>
                  </a:solidFill>
                </a:rPr>
                <a:t>1.3</a:t>
              </a:r>
              <a:r>
                <a:rPr lang="zh-CN" altLang="en-US" sz="1400" dirty="0">
                  <a:solidFill>
                    <a:schemeClr val="bg1">
                      <a:lumMod val="50000"/>
                    </a:schemeClr>
                  </a:solidFill>
                </a:rPr>
                <a:t>倍字间距。</a:t>
              </a:r>
              <a:endParaRPr kumimoji="1" lang="zh-CN" altLang="en-US" sz="1400" dirty="0">
                <a:solidFill>
                  <a:schemeClr val="bg1">
                    <a:lumMod val="50000"/>
                  </a:schemeClr>
                </a:solidFill>
              </a:endParaRPr>
            </a:p>
          </p:txBody>
        </p:sp>
        <p:sp>
          <p:nvSpPr>
            <p:cNvPr id="68" name="文本框 8"/>
            <p:cNvSpPr txBox="1"/>
            <p:nvPr/>
          </p:nvSpPr>
          <p:spPr>
            <a:xfrm>
              <a:off x="6424718" y="3054768"/>
              <a:ext cx="1835056" cy="10291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smtClean="0">
                  <a:solidFill>
                    <a:schemeClr val="bg1">
                      <a:lumMod val="50000"/>
                    </a:schemeClr>
                  </a:solidFill>
                </a:rPr>
                <a:t>点击此处添加标题</a:t>
              </a:r>
              <a:endParaRPr lang="en-US" altLang="zh-CN" sz="1400" dirty="0">
                <a:solidFill>
                  <a:schemeClr val="bg1">
                    <a:lumMod val="50000"/>
                  </a:schemeClr>
                </a:solidFill>
              </a:endParaRPr>
            </a:p>
            <a:p>
              <a:pPr>
                <a:lnSpc>
                  <a:spcPct val="130000"/>
                </a:lnSpc>
              </a:pPr>
              <a:r>
                <a:rPr lang="zh-CN" altLang="en-US" sz="1400" dirty="0">
                  <a:solidFill>
                    <a:schemeClr val="bg1">
                      <a:lumMod val="50000"/>
                    </a:schemeClr>
                  </a:solidFill>
                </a:rPr>
                <a:t>顶部“开始”面板中可以对字体、字号、颜色、行距等进行修改。建议正文</a:t>
              </a:r>
              <a:r>
                <a:rPr lang="en-US" altLang="zh-CN" sz="1400" dirty="0">
                  <a:solidFill>
                    <a:schemeClr val="bg1">
                      <a:lumMod val="50000"/>
                    </a:schemeClr>
                  </a:solidFill>
                </a:rPr>
                <a:t>10</a:t>
              </a:r>
              <a:r>
                <a:rPr lang="zh-CN" altLang="en-US" sz="1400" dirty="0">
                  <a:solidFill>
                    <a:schemeClr val="bg1">
                      <a:lumMod val="50000"/>
                    </a:schemeClr>
                  </a:solidFill>
                </a:rPr>
                <a:t>号字，</a:t>
              </a:r>
              <a:r>
                <a:rPr lang="en-US" altLang="zh-CN" sz="1400" dirty="0">
                  <a:solidFill>
                    <a:schemeClr val="bg1">
                      <a:lumMod val="50000"/>
                    </a:schemeClr>
                  </a:solidFill>
                </a:rPr>
                <a:t>1.3</a:t>
              </a:r>
              <a:r>
                <a:rPr lang="zh-CN" altLang="en-US" sz="1400" dirty="0">
                  <a:solidFill>
                    <a:schemeClr val="bg1">
                      <a:lumMod val="50000"/>
                    </a:schemeClr>
                  </a:solidFill>
                </a:rPr>
                <a:t>倍字间距。</a:t>
              </a:r>
              <a:endParaRPr kumimoji="1" lang="zh-CN" altLang="en-US" sz="1400" dirty="0">
                <a:solidFill>
                  <a:schemeClr val="bg1">
                    <a:lumMod val="50000"/>
                  </a:schemeClr>
                </a:solidFill>
              </a:endParaRPr>
            </a:p>
          </p:txBody>
        </p:sp>
        <p:sp>
          <p:nvSpPr>
            <p:cNvPr id="69" name="文本框 22"/>
            <p:cNvSpPr txBox="1"/>
            <p:nvPr/>
          </p:nvSpPr>
          <p:spPr>
            <a:xfrm>
              <a:off x="1275317" y="645787"/>
              <a:ext cx="718165" cy="1323439"/>
            </a:xfrm>
            <a:prstGeom prst="rect">
              <a:avLst/>
            </a:prstGeom>
            <a:noFill/>
          </p:spPr>
          <p:txBody>
            <a:bodyPr wrap="none" rtlCol="0">
              <a:spAutoFit/>
            </a:bodyPr>
            <a:lstStyle/>
            <a:p>
              <a:pPr algn="ctr"/>
              <a:r>
                <a:rPr kumimoji="1" lang="en-US" altLang="zh-CN" sz="8000" b="1" dirty="0" smtClean="0">
                  <a:solidFill>
                    <a:schemeClr val="bg1"/>
                  </a:solidFill>
                </a:rPr>
                <a:t>S</a:t>
              </a:r>
              <a:endParaRPr kumimoji="1" lang="zh-CN" altLang="en-US" sz="8000" b="1" dirty="0">
                <a:solidFill>
                  <a:schemeClr val="bg1"/>
                </a:solidFill>
              </a:endParaRPr>
            </a:p>
          </p:txBody>
        </p:sp>
        <p:sp>
          <p:nvSpPr>
            <p:cNvPr id="70" name="文本框 23"/>
            <p:cNvSpPr txBox="1"/>
            <p:nvPr/>
          </p:nvSpPr>
          <p:spPr>
            <a:xfrm>
              <a:off x="2981824" y="671380"/>
              <a:ext cx="1107895" cy="1323439"/>
            </a:xfrm>
            <a:prstGeom prst="rect">
              <a:avLst/>
            </a:prstGeom>
            <a:noFill/>
          </p:spPr>
          <p:txBody>
            <a:bodyPr wrap="none" rtlCol="0">
              <a:spAutoFit/>
            </a:bodyPr>
            <a:lstStyle/>
            <a:p>
              <a:pPr algn="ctr"/>
              <a:r>
                <a:rPr kumimoji="1" lang="en-US" altLang="zh-CN" sz="8000" b="1" dirty="0" smtClean="0">
                  <a:solidFill>
                    <a:schemeClr val="bg1"/>
                  </a:solidFill>
                </a:rPr>
                <a:t>W</a:t>
              </a:r>
              <a:endParaRPr kumimoji="1" lang="zh-CN" altLang="en-US" sz="8000" b="1" dirty="0">
                <a:solidFill>
                  <a:schemeClr val="bg1"/>
                </a:solidFill>
              </a:endParaRPr>
            </a:p>
          </p:txBody>
        </p:sp>
        <p:sp>
          <p:nvSpPr>
            <p:cNvPr id="71" name="文本框 24"/>
            <p:cNvSpPr txBox="1"/>
            <p:nvPr/>
          </p:nvSpPr>
          <p:spPr>
            <a:xfrm>
              <a:off x="4915870" y="645787"/>
              <a:ext cx="1046280" cy="1323439"/>
            </a:xfrm>
            <a:prstGeom prst="rect">
              <a:avLst/>
            </a:prstGeom>
            <a:noFill/>
          </p:spPr>
          <p:txBody>
            <a:bodyPr wrap="none" rtlCol="0">
              <a:spAutoFit/>
            </a:bodyPr>
            <a:lstStyle/>
            <a:p>
              <a:pPr algn="ctr"/>
              <a:r>
                <a:rPr kumimoji="1" lang="en-US" altLang="zh-CN" sz="8000" b="1" dirty="0" smtClean="0">
                  <a:solidFill>
                    <a:schemeClr val="bg1"/>
                  </a:solidFill>
                </a:rPr>
                <a:t>O</a:t>
              </a:r>
              <a:endParaRPr kumimoji="1" lang="zh-CN" altLang="en-US" sz="8000" b="1" dirty="0">
                <a:solidFill>
                  <a:schemeClr val="bg1"/>
                </a:solidFill>
              </a:endParaRPr>
            </a:p>
          </p:txBody>
        </p:sp>
        <p:sp>
          <p:nvSpPr>
            <p:cNvPr id="72" name="文本框 25"/>
            <p:cNvSpPr txBox="1"/>
            <p:nvPr/>
          </p:nvSpPr>
          <p:spPr>
            <a:xfrm>
              <a:off x="7034510" y="655583"/>
              <a:ext cx="615473" cy="1323439"/>
            </a:xfrm>
            <a:prstGeom prst="rect">
              <a:avLst/>
            </a:prstGeom>
            <a:noFill/>
          </p:spPr>
          <p:txBody>
            <a:bodyPr wrap="none" rtlCol="0">
              <a:spAutoFit/>
            </a:bodyPr>
            <a:lstStyle/>
            <a:p>
              <a:pPr algn="ctr"/>
              <a:r>
                <a:rPr kumimoji="1" lang="en-US" altLang="zh-CN" sz="8000" b="1" dirty="0" smtClean="0">
                  <a:solidFill>
                    <a:schemeClr val="bg1"/>
                  </a:solidFill>
                </a:rPr>
                <a:t>T</a:t>
              </a:r>
              <a:endParaRPr kumimoji="1" lang="zh-CN" altLang="en-US" sz="8000" b="1" dirty="0">
                <a:solidFill>
                  <a:schemeClr val="bg1"/>
                </a:solidFill>
              </a:endParaRPr>
            </a:p>
          </p:txBody>
        </p:sp>
      </p:grpSp>
    </p:spTree>
    <p:extLst>
      <p:ext uri="{BB962C8B-B14F-4D97-AF65-F5344CB8AC3E}">
        <p14:creationId xmlns:p14="http://schemas.microsoft.com/office/powerpoint/2010/main" val="121863971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C:\Users\Administrator\Desktop\3a1367b15e96b10002440de23468602d.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bright="42000"/>
                    </a14:imgEffect>
                  </a14:imgLayer>
                </a14:imgProps>
              </a:ext>
              <a:ext uri="{28A0092B-C50C-407E-A947-70E740481C1C}">
                <a14:useLocalDpi xmlns:a14="http://schemas.microsoft.com/office/drawing/2010/main" val="0"/>
              </a:ext>
            </a:extLst>
          </a:blip>
          <a:srcRect/>
          <a:stretch>
            <a:fillRect/>
          </a:stretch>
        </p:blipFill>
        <p:spPr bwMode="auto">
          <a:xfrm flipH="1">
            <a:off x="0" y="-830886"/>
            <a:ext cx="14588493" cy="8084458"/>
          </a:xfrm>
          <a:prstGeom prst="rect">
            <a:avLst/>
          </a:prstGeom>
          <a:noFill/>
          <a:extLst>
            <a:ext uri="{909E8E84-426E-40DD-AFC4-6F175D3DCCD1}">
              <a14:hiddenFill xmlns:a14="http://schemas.microsoft.com/office/drawing/2010/main">
                <a:solidFill>
                  <a:srgbClr val="FFFFFF"/>
                </a:solidFill>
              </a14:hiddenFill>
            </a:ext>
          </a:extLst>
        </p:spPr>
      </p:pic>
      <p:sp>
        <p:nvSpPr>
          <p:cNvPr id="23" name="五边形 22"/>
          <p:cNvSpPr/>
          <p:nvPr/>
        </p:nvSpPr>
        <p:spPr>
          <a:xfrm>
            <a:off x="-1" y="-1"/>
            <a:ext cx="6789999" cy="6861705"/>
          </a:xfrm>
          <a:prstGeom prst="homePlate">
            <a:avLst>
              <a:gd name="adj" fmla="val 20895"/>
            </a:avLst>
          </a:prstGeom>
          <a:solidFill>
            <a:schemeClr val="accent3">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4" name="矩形 23"/>
          <p:cNvSpPr/>
          <p:nvPr/>
        </p:nvSpPr>
        <p:spPr>
          <a:xfrm>
            <a:off x="519383" y="3835908"/>
            <a:ext cx="5557804" cy="684803"/>
          </a:xfrm>
          <a:prstGeom prst="rect">
            <a:avLst/>
          </a:prstGeom>
        </p:spPr>
        <p:txBody>
          <a:bodyPr wrap="square" lIns="68580" tIns="34290" rIns="68580" bIns="34290">
            <a:spAutoFit/>
          </a:bodyPr>
          <a:lstStyle/>
          <a:p>
            <a:pPr algn="just"/>
            <a:r>
              <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a:t>
            </a:r>
            <a:r>
              <a:rPr lang="en-US" altLang="zh-CN" sz="1000" dirty="0" smtClean="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In And </a:t>
            </a:r>
            <a:r>
              <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rPr>
              <a:t>Can Be Used Interchangeably If Our Interest Is In Their</a:t>
            </a:r>
          </a:p>
          <a:p>
            <a:pPr algn="just"/>
            <a:endParaRPr lang="en-US" altLang="zh-CN" sz="1000" dirty="0">
              <a:solidFill>
                <a:schemeClr val="bg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25" name="TextBox 42"/>
          <p:cNvSpPr txBox="1"/>
          <p:nvPr/>
        </p:nvSpPr>
        <p:spPr>
          <a:xfrm>
            <a:off x="412027" y="2657345"/>
            <a:ext cx="6026874" cy="1107996"/>
          </a:xfrm>
          <a:prstGeom prst="rect">
            <a:avLst/>
          </a:prstGeom>
          <a:noFill/>
        </p:spPr>
        <p:txBody>
          <a:bodyPr wrap="square" rtlCol="0">
            <a:spAutoFit/>
          </a:bodyPr>
          <a:lstStyle/>
          <a:p>
            <a:r>
              <a:rPr lang="zh-CN" altLang="en-US" sz="6600" b="1" spc="300" dirty="0" smtClean="0">
                <a:solidFill>
                  <a:schemeClr val="bg1"/>
                </a:solidFill>
                <a:latin typeface="微软雅黑" pitchFamily="34" charset="-122"/>
                <a:ea typeface="微软雅黑" pitchFamily="34" charset="-122"/>
              </a:rPr>
              <a:t>谢谢观看</a:t>
            </a:r>
            <a:r>
              <a:rPr lang="en-US" altLang="zh-CN" sz="6600" b="1" spc="300" dirty="0" smtClean="0">
                <a:solidFill>
                  <a:schemeClr val="bg1"/>
                </a:solidFill>
                <a:latin typeface="微软雅黑" pitchFamily="34" charset="-122"/>
                <a:ea typeface="微软雅黑" pitchFamily="34" charset="-122"/>
              </a:rPr>
              <a:t>!</a:t>
            </a:r>
            <a:endParaRPr lang="zh-CN" altLang="zh-CN" sz="6600" b="1" spc="300" dirty="0">
              <a:solidFill>
                <a:schemeClr val="bg1"/>
              </a:solidFill>
              <a:latin typeface="微软雅黑" pitchFamily="34" charset="-122"/>
              <a:ea typeface="微软雅黑" pitchFamily="34" charset="-122"/>
            </a:endParaRPr>
          </a:p>
        </p:txBody>
      </p:sp>
      <p:grpSp>
        <p:nvGrpSpPr>
          <p:cNvPr id="26" name="组合 25"/>
          <p:cNvGrpSpPr/>
          <p:nvPr/>
        </p:nvGrpSpPr>
        <p:grpSpPr>
          <a:xfrm>
            <a:off x="582506" y="1671872"/>
            <a:ext cx="4337016" cy="696458"/>
            <a:chOff x="6397792" y="1512958"/>
            <a:chExt cx="3902322" cy="696458"/>
          </a:xfrm>
        </p:grpSpPr>
        <p:grpSp>
          <p:nvGrpSpPr>
            <p:cNvPr id="27" name="组合 26"/>
            <p:cNvGrpSpPr/>
            <p:nvPr/>
          </p:nvGrpSpPr>
          <p:grpSpPr>
            <a:xfrm>
              <a:off x="6397792" y="2146495"/>
              <a:ext cx="3777628" cy="62921"/>
              <a:chOff x="3929063" y="2641879"/>
              <a:chExt cx="5214937" cy="0"/>
            </a:xfrm>
          </p:grpSpPr>
          <p:cxnSp>
            <p:nvCxnSpPr>
              <p:cNvPr id="37" name="直接连接符 36"/>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6574874" y="1582234"/>
              <a:ext cx="37252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200" b="1" dirty="0" smtClean="0">
                  <a:solidFill>
                    <a:schemeClr val="bg1"/>
                  </a:solidFill>
                  <a:latin typeface="微软雅黑" panose="020B0503020204020204" pitchFamily="34" charset="-122"/>
                  <a:ea typeface="微软雅黑" panose="020B0503020204020204" pitchFamily="34" charset="-122"/>
                </a:rPr>
                <a:t>BUSINESS PLAN</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flipH="1" flipV="1">
              <a:off x="6397792" y="1512958"/>
              <a:ext cx="3777628" cy="45719"/>
              <a:chOff x="3929063" y="2641879"/>
              <a:chExt cx="5214937" cy="0"/>
            </a:xfrm>
          </p:grpSpPr>
          <p:cxnSp>
            <p:nvCxnSpPr>
              <p:cNvPr id="34" name="直接连接符 33"/>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14168173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 by="(-#ppt_w*2)" calcmode="lin" valueType="num">
                                      <p:cBhvr rctx="PPT">
                                        <p:cTn id="20" dur="250" autoRev="1" fill="hold">
                                          <p:stCondLst>
                                            <p:cond delay="0"/>
                                          </p:stCondLst>
                                        </p:cTn>
                                        <p:tgtEl>
                                          <p:spTgt spid="25"/>
                                        </p:tgtEl>
                                        <p:attrNameLst>
                                          <p:attrName>ppt_w</p:attrName>
                                        </p:attrNameLst>
                                      </p:cBhvr>
                                    </p:anim>
                                    <p:anim by="(#ppt_w*0.50)" calcmode="lin" valueType="num">
                                      <p:cBhvr>
                                        <p:cTn id="21" dur="250" decel="50000" autoRev="1" fill="hold">
                                          <p:stCondLst>
                                            <p:cond delay="0"/>
                                          </p:stCondLst>
                                        </p:cTn>
                                        <p:tgtEl>
                                          <p:spTgt spid="25"/>
                                        </p:tgtEl>
                                        <p:attrNameLst>
                                          <p:attrName>ppt_x</p:attrName>
                                        </p:attrNameLst>
                                      </p:cBhvr>
                                    </p:anim>
                                    <p:anim from="(-#ppt_h/2)" to="(#ppt_y)" calcmode="lin" valueType="num">
                                      <p:cBhvr>
                                        <p:cTn id="22" dur="500" fill="hold">
                                          <p:stCondLst>
                                            <p:cond delay="0"/>
                                          </p:stCondLst>
                                        </p:cTn>
                                        <p:tgtEl>
                                          <p:spTgt spid="25"/>
                                        </p:tgtEl>
                                        <p:attrNameLst>
                                          <p:attrName>ppt_y</p:attrName>
                                        </p:attrNameLst>
                                      </p:cBhvr>
                                    </p:anim>
                                    <p:animRot by="21600000">
                                      <p:cBhvr>
                                        <p:cTn id="23" dur="500" fill="hold">
                                          <p:stCondLst>
                                            <p:cond delay="0"/>
                                          </p:stCondLst>
                                        </p:cTn>
                                        <p:tgtEl>
                                          <p:spTgt spid="25"/>
                                        </p:tgtEl>
                                        <p:attrNameLst>
                                          <p:attrName>r</p:attrName>
                                        </p:attrNameLst>
                                      </p:cBhvr>
                                    </p:animRot>
                                  </p:childTnLst>
                                </p:cTn>
                              </p:par>
                            </p:childTnLst>
                          </p:cTn>
                        </p:par>
                        <p:par>
                          <p:cTn id="24" fill="hold">
                            <p:stCondLst>
                              <p:cond delay="245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28"/>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1117</TotalTime>
  <Words>1724</Words>
  <Application>Microsoft Office PowerPoint</Application>
  <PresentationFormat>自定义</PresentationFormat>
  <Paragraphs>302</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10</vt:i4>
      </vt:variant>
      <vt:variant>
        <vt:lpstr>幻灯片标题</vt:lpstr>
      </vt:variant>
      <vt:variant>
        <vt:i4>25</vt:i4>
      </vt:variant>
    </vt:vector>
  </HeadingPairs>
  <TitlesOfParts>
    <vt:vector size="54" baseType="lpstr">
      <vt:lpstr>Arial Unicode MS</vt:lpstr>
      <vt:lpstr>Avant GardeBook</vt:lpstr>
      <vt:lpstr>ITC Avant Garde Std Bk</vt:lpstr>
      <vt:lpstr>LiHei Pro</vt:lpstr>
      <vt:lpstr>Open Sans Extrabold</vt:lpstr>
      <vt:lpstr>Signika</vt:lpstr>
      <vt:lpstr>Source Han Sans ExtraLight</vt:lpstr>
      <vt:lpstr>等线</vt:lpstr>
      <vt:lpstr>等线 Light</vt:lpstr>
      <vt:lpstr>华文细黑</vt:lpstr>
      <vt:lpstr>迷你简汉真广标</vt:lpstr>
      <vt:lpstr>宋体</vt:lpstr>
      <vt:lpstr>微软雅黑</vt:lpstr>
      <vt:lpstr>Arial</vt:lpstr>
      <vt:lpstr>Calibri</vt:lpstr>
      <vt:lpstr>Franklin Gothic Book</vt:lpstr>
      <vt:lpstr>Impact</vt:lpstr>
      <vt:lpstr>Levenim MT</vt:lpstr>
      <vt:lpstr>Microsoft Tai Le</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工作总结ppt</dc:title>
  <dc:creator>梁杰</dc:creator>
  <cp:lastModifiedBy>Administrator</cp:lastModifiedBy>
  <cp:revision>870</cp:revision>
  <dcterms:created xsi:type="dcterms:W3CDTF">2015-12-01T09:06:39Z</dcterms:created>
  <dcterms:modified xsi:type="dcterms:W3CDTF">2017-10-06T08:48:43Z</dcterms:modified>
</cp:coreProperties>
</file>