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9118" r:id="rId2"/>
    <p:sldId id="9215" r:id="rId3"/>
    <p:sldId id="9216" r:id="rId4"/>
    <p:sldId id="9192" r:id="rId5"/>
    <p:sldId id="9212" r:id="rId6"/>
    <p:sldId id="9214" r:id="rId7"/>
    <p:sldId id="9206" r:id="rId8"/>
    <p:sldId id="9208" r:id="rId9"/>
    <p:sldId id="9217" r:id="rId10"/>
    <p:sldId id="9209" r:id="rId11"/>
    <p:sldId id="9211" r:id="rId12"/>
    <p:sldId id="9198" r:id="rId13"/>
    <p:sldId id="9199" r:id="rId14"/>
    <p:sldId id="9203" r:id="rId15"/>
    <p:sldId id="9218" r:id="rId16"/>
    <p:sldId id="9195" r:id="rId17"/>
    <p:sldId id="9210" r:id="rId18"/>
    <p:sldId id="9202" r:id="rId19"/>
    <p:sldId id="9205" r:id="rId20"/>
    <p:sldId id="9207" r:id="rId21"/>
    <p:sldId id="9219" r:id="rId22"/>
    <p:sldId id="9213" r:id="rId23"/>
    <p:sldId id="9197" r:id="rId24"/>
    <p:sldId id="9201" r:id="rId25"/>
    <p:sldId id="9204" r:id="rId26"/>
    <p:sldId id="919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9ABE2"/>
    <a:srgbClr val="215BB5"/>
    <a:srgbClr val="FF3B5E"/>
    <a:srgbClr val="D4E0E0"/>
    <a:srgbClr val="C00000"/>
    <a:srgbClr val="27557D"/>
    <a:srgbClr val="333F50"/>
    <a:srgbClr val="DF0F10"/>
    <a:srgbClr val="C6D614"/>
    <a:srgbClr val="F4A1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10" autoAdjust="0"/>
    <p:restoredTop sz="95394" autoAdjust="0"/>
  </p:normalViewPr>
  <p:slideViewPr>
    <p:cSldViewPr>
      <p:cViewPr varScale="1">
        <p:scale>
          <a:sx n="103" d="100"/>
          <a:sy n="103" d="100"/>
        </p:scale>
        <p:origin x="-672" y="-90"/>
      </p:cViewPr>
      <p:guideLst>
        <p:guide orient="horz" pos="328"/>
        <p:guide orient="horz" pos="4183"/>
        <p:guide pos="4050"/>
        <p:guide pos="557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2020/7/2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599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29868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67064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397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5194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5790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5907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35476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478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39111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4073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4806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0953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5844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8374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7216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87468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31763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0915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10358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58544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80826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28532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2262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83917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9875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 cstate="screen">
              <a:alphaModFix amt="15000"/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3FB-949F-4B3A-BDC9-400100DD86E9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35824-65D5-478C-9E42-BB7BDE2C2B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84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DD89832E-26A6-4465-8181-DF230988BFFD}" type="datetimeFigureOut">
              <a:rPr lang="en-US" smtClean="0"/>
              <a:pPr/>
              <a:t>7/2/2020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58A5B2D7-6EFD-446D-831A-7B28045AA25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219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686687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www.pptjia.com/ziti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8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pPr/>
              <a:t>2020/7/2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751594" y="4452595"/>
            <a:ext cx="747397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>
                <a:solidFill>
                  <a:schemeClr val="bg1"/>
                </a:solidFill>
                <a:cs typeface="Arial" panose="020B0604020202020204" pitchFamily="34" charset="0"/>
              </a:rPr>
              <a:t>医药</a:t>
            </a:r>
            <a:r>
              <a:rPr lang="zh-CN" altLang="en-US" sz="66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实验 </a:t>
            </a:r>
            <a:r>
              <a:rPr lang="zh-CN" altLang="en-US" sz="4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医疗器材</a:t>
            </a:r>
            <a:r>
              <a:rPr lang="en-US" altLang="zh-CN" sz="4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PPT </a:t>
            </a:r>
            <a:endParaRPr lang="zh-CN" altLang="en-US" sz="6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751594" y="6045848"/>
            <a:ext cx="202755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:PPT</a:t>
            </a:r>
            <a:r>
              <a:rPr lang="zh-CN" alt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家园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646923" y="6045848"/>
            <a:ext cx="216268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en-US" altLang="zh-CN" sz="11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pptjia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bg1"/>
                </a:solidFill>
                <a:cs typeface="Arial" panose="020B0604020202020204" pitchFamily="34" charset="0"/>
              </a:rPr>
              <a:t>MEDICAL EQUIPMENT PPT CHEMICAL EXPERIMENT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20500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7" grpId="0" animBg="1"/>
      <p:bldP spid="8" grpId="0" animBg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577" y="397"/>
            <a:ext cx="3360251" cy="2947486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370" y="2947885"/>
            <a:ext cx="4869135" cy="428437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63" y="1464237"/>
            <a:ext cx="379627" cy="37962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82" y="1403726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806" y="2727315"/>
            <a:ext cx="379627" cy="37962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26" y="2666803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63" y="3990392"/>
            <a:ext cx="379627" cy="37962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82" y="3929881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34" y="5253471"/>
            <a:ext cx="379627" cy="37962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354" y="5192958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2057" y="1436718"/>
            <a:ext cx="1769074" cy="379417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6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4253" y="2995254"/>
            <a:ext cx="329893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406181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年度工作内容概述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804797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42889" y="3180881"/>
            <a:ext cx="150128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00059" y="3180881"/>
            <a:ext cx="1146377" cy="0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797071" y="3180881"/>
            <a:ext cx="1146377" cy="0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spect="1"/>
          </p:cNvSpPr>
          <p:nvPr/>
        </p:nvSpPr>
        <p:spPr bwMode="auto">
          <a:xfrm rot="16200000" flipH="1" flipV="1">
            <a:off x="2057870" y="3082659"/>
            <a:ext cx="173584" cy="196452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47328" y="3180881"/>
            <a:ext cx="150128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60197" y="3180881"/>
            <a:ext cx="150128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>
            <a:spLocks noChangeAspect="1"/>
          </p:cNvSpPr>
          <p:nvPr/>
        </p:nvSpPr>
        <p:spPr bwMode="auto">
          <a:xfrm rot="16200000" flipH="1" flipV="1">
            <a:off x="3756880" y="3071742"/>
            <a:ext cx="192871" cy="21828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57939" y="3180881"/>
            <a:ext cx="1501286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>
            <a:spLocks noChangeAspect="1"/>
          </p:cNvSpPr>
          <p:nvPr/>
        </p:nvSpPr>
        <p:spPr bwMode="auto">
          <a:xfrm rot="16200000" flipH="1" flipV="1">
            <a:off x="5454621" y="3071742"/>
            <a:ext cx="192871" cy="218280"/>
          </a:xfrm>
          <a:prstGeom prst="ellipse">
            <a:avLst/>
          </a:prstGeom>
          <a:noFill/>
          <a:ln w="2857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077505" y="3180881"/>
            <a:ext cx="150128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 bwMode="auto">
          <a:xfrm rot="16200000" flipH="1" flipV="1">
            <a:off x="7174188" y="3071741"/>
            <a:ext cx="192871" cy="218280"/>
          </a:xfrm>
          <a:prstGeom prst="ellipse">
            <a:avLst/>
          </a:prstGeom>
          <a:noFill/>
          <a:ln w="2857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 bwMode="auto">
          <a:xfrm rot="16200000" flipH="1" flipV="1">
            <a:off x="8871929" y="3071742"/>
            <a:ext cx="192871" cy="218280"/>
          </a:xfrm>
          <a:prstGeom prst="ellips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 rot="16200000" flipH="1" flipV="1">
            <a:off x="10591496" y="3071742"/>
            <a:ext cx="192871" cy="218280"/>
          </a:xfrm>
          <a:prstGeom prst="ellips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144662" y="3289997"/>
            <a:ext cx="0" cy="100854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 bwMode="auto">
          <a:xfrm>
            <a:off x="1707437" y="4262880"/>
            <a:ext cx="874451" cy="874451"/>
          </a:xfrm>
          <a:prstGeom prst="triangl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53316" y="3289997"/>
            <a:ext cx="0" cy="100854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 bwMode="auto">
          <a:xfrm>
            <a:off x="3416090" y="4262880"/>
            <a:ext cx="874451" cy="874451"/>
          </a:xfrm>
          <a:prstGeom prst="triangl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551057" y="3289997"/>
            <a:ext cx="0" cy="100854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 bwMode="auto">
          <a:xfrm>
            <a:off x="5113831" y="4262880"/>
            <a:ext cx="874451" cy="874451"/>
          </a:xfrm>
          <a:prstGeom prst="triangl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270624" y="3289997"/>
            <a:ext cx="0" cy="100854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 bwMode="auto">
          <a:xfrm>
            <a:off x="6833398" y="4262880"/>
            <a:ext cx="874451" cy="874451"/>
          </a:xfrm>
          <a:prstGeom prst="triangl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8968365" y="3289997"/>
            <a:ext cx="0" cy="1008549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 bwMode="auto">
          <a:xfrm>
            <a:off x="8531139" y="4262880"/>
            <a:ext cx="874451" cy="874451"/>
          </a:xfrm>
          <a:prstGeom prst="triangl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0687931" y="3289997"/>
            <a:ext cx="0" cy="1008549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 bwMode="auto">
          <a:xfrm>
            <a:off x="10250706" y="4262880"/>
            <a:ext cx="874451" cy="874451"/>
          </a:xfrm>
          <a:prstGeom prst="triangl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33884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42538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40279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9846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57587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7153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2" name="Freeform 116"/>
          <p:cNvSpPr>
            <a:spLocks noEditPoints="1"/>
          </p:cNvSpPr>
          <p:nvPr/>
        </p:nvSpPr>
        <p:spPr bwMode="auto">
          <a:xfrm>
            <a:off x="2009682" y="4766642"/>
            <a:ext cx="269960" cy="217712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Freeform 101"/>
          <p:cNvSpPr>
            <a:spLocks noEditPoints="1"/>
          </p:cNvSpPr>
          <p:nvPr/>
        </p:nvSpPr>
        <p:spPr bwMode="auto">
          <a:xfrm>
            <a:off x="3704119" y="4737465"/>
            <a:ext cx="298393" cy="276063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Freeform 157"/>
          <p:cNvSpPr>
            <a:spLocks noEditPoints="1"/>
          </p:cNvSpPr>
          <p:nvPr/>
        </p:nvSpPr>
        <p:spPr bwMode="auto">
          <a:xfrm>
            <a:off x="5434323" y="4746222"/>
            <a:ext cx="233467" cy="258550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5" name="Freeform 145"/>
          <p:cNvSpPr>
            <a:spLocks noChangeAspect="1"/>
          </p:cNvSpPr>
          <p:nvPr/>
        </p:nvSpPr>
        <p:spPr bwMode="auto">
          <a:xfrm>
            <a:off x="7120215" y="4746487"/>
            <a:ext cx="300828" cy="259411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6" name="Freeform 157"/>
          <p:cNvSpPr>
            <a:spLocks noChangeAspect="1" noEditPoints="1"/>
          </p:cNvSpPr>
          <p:nvPr/>
        </p:nvSpPr>
        <p:spPr bwMode="auto">
          <a:xfrm>
            <a:off x="8862557" y="4745915"/>
            <a:ext cx="211615" cy="259169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109"/>
          <p:cNvSpPr>
            <a:spLocks noChangeAspect="1" noEditPoints="1"/>
          </p:cNvSpPr>
          <p:nvPr/>
        </p:nvSpPr>
        <p:spPr bwMode="auto">
          <a:xfrm>
            <a:off x="10553323" y="4761035"/>
            <a:ext cx="269217" cy="228928"/>
          </a:xfrm>
          <a:custGeom>
            <a:avLst/>
            <a:gdLst/>
            <a:ahLst/>
            <a:cxnLst>
              <a:cxn ang="0">
                <a:pos x="10" y="57"/>
              </a:cxn>
              <a:cxn ang="0">
                <a:pos x="9" y="58"/>
              </a:cxn>
              <a:cxn ang="0">
                <a:pos x="2" y="58"/>
              </a:cxn>
              <a:cxn ang="0">
                <a:pos x="0" y="57"/>
              </a:cxn>
              <a:cxn ang="0">
                <a:pos x="0" y="49"/>
              </a:cxn>
              <a:cxn ang="0">
                <a:pos x="2" y="48"/>
              </a:cxn>
              <a:cxn ang="0">
                <a:pos x="9" y="48"/>
              </a:cxn>
              <a:cxn ang="0">
                <a:pos x="10" y="49"/>
              </a:cxn>
              <a:cxn ang="0">
                <a:pos x="10" y="57"/>
              </a:cxn>
              <a:cxn ang="0">
                <a:pos x="25" y="57"/>
              </a:cxn>
              <a:cxn ang="0">
                <a:pos x="24" y="58"/>
              </a:cxn>
              <a:cxn ang="0">
                <a:pos x="16" y="58"/>
              </a:cxn>
              <a:cxn ang="0">
                <a:pos x="15" y="57"/>
              </a:cxn>
              <a:cxn ang="0">
                <a:pos x="15" y="44"/>
              </a:cxn>
              <a:cxn ang="0">
                <a:pos x="16" y="43"/>
              </a:cxn>
              <a:cxn ang="0">
                <a:pos x="24" y="43"/>
              </a:cxn>
              <a:cxn ang="0">
                <a:pos x="25" y="44"/>
              </a:cxn>
              <a:cxn ang="0">
                <a:pos x="25" y="57"/>
              </a:cxn>
              <a:cxn ang="0">
                <a:pos x="39" y="57"/>
              </a:cxn>
              <a:cxn ang="0">
                <a:pos x="38" y="58"/>
              </a:cxn>
              <a:cxn ang="0">
                <a:pos x="31" y="58"/>
              </a:cxn>
              <a:cxn ang="0">
                <a:pos x="30" y="57"/>
              </a:cxn>
              <a:cxn ang="0">
                <a:pos x="30" y="35"/>
              </a:cxn>
              <a:cxn ang="0">
                <a:pos x="31" y="34"/>
              </a:cxn>
              <a:cxn ang="0">
                <a:pos x="38" y="34"/>
              </a:cxn>
              <a:cxn ang="0">
                <a:pos x="39" y="35"/>
              </a:cxn>
              <a:cxn ang="0">
                <a:pos x="39" y="57"/>
              </a:cxn>
              <a:cxn ang="0">
                <a:pos x="54" y="57"/>
              </a:cxn>
              <a:cxn ang="0">
                <a:pos x="53" y="58"/>
              </a:cxn>
              <a:cxn ang="0">
                <a:pos x="45" y="58"/>
              </a:cxn>
              <a:cxn ang="0">
                <a:pos x="44" y="57"/>
              </a:cxn>
              <a:cxn ang="0">
                <a:pos x="44" y="20"/>
              </a:cxn>
              <a:cxn ang="0">
                <a:pos x="45" y="19"/>
              </a:cxn>
              <a:cxn ang="0">
                <a:pos x="53" y="19"/>
              </a:cxn>
              <a:cxn ang="0">
                <a:pos x="54" y="20"/>
              </a:cxn>
              <a:cxn ang="0">
                <a:pos x="54" y="57"/>
              </a:cxn>
              <a:cxn ang="0">
                <a:pos x="68" y="57"/>
              </a:cxn>
              <a:cxn ang="0">
                <a:pos x="67" y="58"/>
              </a:cxn>
              <a:cxn ang="0">
                <a:pos x="60" y="58"/>
              </a:cxn>
              <a:cxn ang="0">
                <a:pos x="59" y="57"/>
              </a:cxn>
              <a:cxn ang="0">
                <a:pos x="59" y="1"/>
              </a:cxn>
              <a:cxn ang="0">
                <a:pos x="60" y="0"/>
              </a:cxn>
              <a:cxn ang="0">
                <a:pos x="67" y="0"/>
              </a:cxn>
              <a:cxn ang="0">
                <a:pos x="68" y="1"/>
              </a:cxn>
              <a:cxn ang="0">
                <a:pos x="68" y="57"/>
              </a:cxn>
            </a:cxnLst>
            <a:rect l="0" t="0" r="r" b="b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12238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7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25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6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75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250"/>
                            </p:stCondLst>
                            <p:childTnLst>
                              <p:par>
                                <p:cTn id="1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75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97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25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75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/>
          <p:cNvGrpSpPr/>
          <p:nvPr/>
        </p:nvGrpSpPr>
        <p:grpSpPr>
          <a:xfrm rot="16200000">
            <a:off x="2395219" y="4654586"/>
            <a:ext cx="1046542" cy="1046542"/>
            <a:chOff x="4045016" y="460986"/>
            <a:chExt cx="1864161" cy="1864161"/>
          </a:xfrm>
        </p:grpSpPr>
        <p:sp>
          <p:nvSpPr>
            <p:cNvPr id="13" name="Oval 1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1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1" name="Shape 6"/>
          <p:cNvSpPr/>
          <p:nvPr/>
        </p:nvSpPr>
        <p:spPr>
          <a:xfrm rot="16971465">
            <a:off x="1855991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Shape 11"/>
          <p:cNvSpPr/>
          <p:nvPr/>
        </p:nvSpPr>
        <p:spPr>
          <a:xfrm rot="15428535" flipV="1">
            <a:off x="319876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2215910" y="3163331"/>
            <a:ext cx="1378847" cy="1378847"/>
            <a:chOff x="1542749" y="2364260"/>
            <a:chExt cx="1071287" cy="1071287"/>
          </a:xfrm>
        </p:grpSpPr>
        <p:sp>
          <p:nvSpPr>
            <p:cNvPr id="7" name="Oval 6"/>
            <p:cNvSpPr/>
            <p:nvPr/>
          </p:nvSpPr>
          <p:spPr>
            <a:xfrm rot="16200000">
              <a:off x="1542749" y="2364260"/>
              <a:ext cx="1071287" cy="10712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86"/>
            <p:cNvSpPr>
              <a:spLocks noEditPoints="1"/>
            </p:cNvSpPr>
            <p:nvPr/>
          </p:nvSpPr>
          <p:spPr bwMode="auto">
            <a:xfrm>
              <a:off x="1919613" y="2632752"/>
              <a:ext cx="317558" cy="534302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946728" y="1744117"/>
            <a:ext cx="1863453" cy="1285488"/>
            <a:chOff x="748306" y="2887724"/>
            <a:chExt cx="1447799" cy="1156813"/>
          </a:xfrm>
        </p:grpSpPr>
        <p:sp>
          <p:nvSpPr>
            <p:cNvPr id="54" name="TextBox 53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6200000">
            <a:off x="4699474" y="4654585"/>
            <a:ext cx="1046542" cy="1046542"/>
            <a:chOff x="4045016" y="460986"/>
            <a:chExt cx="1864161" cy="1864161"/>
          </a:xfrm>
        </p:grpSpPr>
        <p:sp>
          <p:nvSpPr>
            <p:cNvPr id="23" name="Oval 2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02</a:t>
              </a:r>
            </a:p>
          </p:txBody>
        </p:sp>
        <p:sp>
          <p:nvSpPr>
            <p:cNvPr id="2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Shape 20"/>
          <p:cNvSpPr/>
          <p:nvPr/>
        </p:nvSpPr>
        <p:spPr>
          <a:xfrm rot="16971465">
            <a:off x="4160247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hape 21"/>
          <p:cNvSpPr/>
          <p:nvPr/>
        </p:nvSpPr>
        <p:spPr>
          <a:xfrm rot="15428535" flipV="1">
            <a:off x="5528399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520166" y="3163330"/>
            <a:ext cx="1378847" cy="1378847"/>
            <a:chOff x="3200289" y="2364260"/>
            <a:chExt cx="1071287" cy="1071287"/>
          </a:xfrm>
        </p:grpSpPr>
        <p:sp>
          <p:nvSpPr>
            <p:cNvPr id="17" name="Oval 16"/>
            <p:cNvSpPr/>
            <p:nvPr/>
          </p:nvSpPr>
          <p:spPr>
            <a:xfrm rot="16200000">
              <a:off x="3200289" y="2364260"/>
              <a:ext cx="1071287" cy="107128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3504075" y="2700329"/>
              <a:ext cx="463714" cy="39914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277861" y="1744111"/>
            <a:ext cx="1863453" cy="1523105"/>
            <a:chOff x="2303555" y="2887724"/>
            <a:chExt cx="1447799" cy="1370647"/>
          </a:xfrm>
        </p:grpSpPr>
        <p:sp>
          <p:nvSpPr>
            <p:cNvPr id="57" name="TextBox 56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717437" y="1763054"/>
            <a:ext cx="1863453" cy="1310298"/>
            <a:chOff x="4444107" y="1276325"/>
            <a:chExt cx="1447799" cy="1018029"/>
          </a:xfrm>
        </p:grpSpPr>
        <p:sp>
          <p:nvSpPr>
            <p:cNvPr id="60" name="TextBox 59"/>
            <p:cNvSpPr txBox="1"/>
            <p:nvPr/>
          </p:nvSpPr>
          <p:spPr>
            <a:xfrm>
              <a:off x="4619796" y="127632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444107" y="152515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16200000">
            <a:off x="7139049" y="4654585"/>
            <a:ext cx="1046542" cy="1046542"/>
            <a:chOff x="4045016" y="460986"/>
            <a:chExt cx="1864161" cy="1864161"/>
          </a:xfrm>
        </p:grpSpPr>
        <p:sp>
          <p:nvSpPr>
            <p:cNvPr id="33" name="Oval 3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03</a:t>
              </a:r>
            </a:p>
          </p:txBody>
        </p:sp>
        <p:sp>
          <p:nvSpPr>
            <p:cNvPr id="3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1" name="Shape 30"/>
          <p:cNvSpPr/>
          <p:nvPr/>
        </p:nvSpPr>
        <p:spPr>
          <a:xfrm rot="16971465">
            <a:off x="6599823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Shape 31"/>
          <p:cNvSpPr/>
          <p:nvPr/>
        </p:nvSpPr>
        <p:spPr>
          <a:xfrm rot="15428535" flipV="1">
            <a:off x="7942596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959742" y="3163330"/>
            <a:ext cx="1378847" cy="1378847"/>
            <a:chOff x="4857829" y="2364260"/>
            <a:chExt cx="1071287" cy="1071287"/>
          </a:xfrm>
        </p:grpSpPr>
        <p:sp>
          <p:nvSpPr>
            <p:cNvPr id="27" name="Oval 26"/>
            <p:cNvSpPr/>
            <p:nvPr/>
          </p:nvSpPr>
          <p:spPr>
            <a:xfrm rot="16200000">
              <a:off x="4857829" y="2364260"/>
              <a:ext cx="1071287" cy="1071287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 noEditPoints="1"/>
            </p:cNvSpPr>
            <p:nvPr/>
          </p:nvSpPr>
          <p:spPr bwMode="auto">
            <a:xfrm>
              <a:off x="5180693" y="2670983"/>
              <a:ext cx="425558" cy="457842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 rot="16200000">
            <a:off x="9371299" y="4654586"/>
            <a:ext cx="1046542" cy="1046542"/>
            <a:chOff x="4045016" y="460986"/>
            <a:chExt cx="1864161" cy="1864161"/>
          </a:xfrm>
        </p:grpSpPr>
        <p:sp>
          <p:nvSpPr>
            <p:cNvPr id="43" name="Oval 4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04</a:t>
              </a:r>
            </a:p>
          </p:txBody>
        </p:sp>
        <p:sp>
          <p:nvSpPr>
            <p:cNvPr id="4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1" name="Shape 40"/>
          <p:cNvSpPr/>
          <p:nvPr/>
        </p:nvSpPr>
        <p:spPr>
          <a:xfrm rot="16971465">
            <a:off x="8832072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Shape 41"/>
          <p:cNvSpPr/>
          <p:nvPr/>
        </p:nvSpPr>
        <p:spPr>
          <a:xfrm rot="15428535" flipV="1">
            <a:off x="1017484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191990" y="3163331"/>
            <a:ext cx="1378847" cy="1378847"/>
            <a:chOff x="6515370" y="2364260"/>
            <a:chExt cx="1071287" cy="1071287"/>
          </a:xfrm>
        </p:grpSpPr>
        <p:sp>
          <p:nvSpPr>
            <p:cNvPr id="37" name="Oval 36"/>
            <p:cNvSpPr/>
            <p:nvPr/>
          </p:nvSpPr>
          <p:spPr>
            <a:xfrm rot="16200000">
              <a:off x="6515370" y="2364260"/>
              <a:ext cx="1071287" cy="1071287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35"/>
            <p:cNvSpPr>
              <a:spLocks noEditPoints="1"/>
            </p:cNvSpPr>
            <p:nvPr/>
          </p:nvSpPr>
          <p:spPr bwMode="auto">
            <a:xfrm>
              <a:off x="6845232" y="2707146"/>
              <a:ext cx="411562" cy="385514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949685" y="1763057"/>
            <a:ext cx="1863452" cy="1310298"/>
            <a:chOff x="5414053" y="2904775"/>
            <a:chExt cx="1447799" cy="1018029"/>
          </a:xfrm>
        </p:grpSpPr>
        <p:sp>
          <p:nvSpPr>
            <p:cNvPr id="63" name="TextBox 62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sp>
        <p:nvSpPr>
          <p:cNvPr id="59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55594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744517" y="2384096"/>
            <a:ext cx="3661398" cy="3661396"/>
            <a:chOff x="1365098" y="1657350"/>
            <a:chExt cx="2603804" cy="2603802"/>
          </a:xfrm>
        </p:grpSpPr>
        <p:sp>
          <p:nvSpPr>
            <p:cNvPr id="6" name="Right Arrow 5"/>
            <p:cNvSpPr/>
            <p:nvPr/>
          </p:nvSpPr>
          <p:spPr>
            <a:xfrm rot="8035565">
              <a:off x="3047471" y="2320553"/>
              <a:ext cx="304800" cy="30480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 rot="2490449">
              <a:off x="2004092" y="2305862"/>
              <a:ext cx="304800" cy="3048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 rot="18917440">
              <a:off x="1994963" y="3306383"/>
              <a:ext cx="304800" cy="30480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 rot="13329968">
              <a:off x="3058617" y="3288957"/>
              <a:ext cx="304800" cy="30480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65098" y="1657350"/>
              <a:ext cx="2603804" cy="2603802"/>
              <a:chOff x="2965298" y="1328882"/>
              <a:chExt cx="3213404" cy="3213402"/>
            </a:xfrm>
          </p:grpSpPr>
          <p:sp>
            <p:nvSpPr>
              <p:cNvPr id="11" name="Block Arc 10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7"/>
                  <a:gd name="adj3" fmla="val 1724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Block Arc 11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10356"/>
                  <a:gd name="adj3" fmla="val 1719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Block Arc 1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0800000"/>
                  <a:gd name="adj2" fmla="val 16200016"/>
                  <a:gd name="adj3" fmla="val 17141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Block Arc 1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6200000"/>
                  <a:gd name="adj2" fmla="val 3"/>
                  <a:gd name="adj3" fmla="val 17191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8793806" y="3433384"/>
            <a:ext cx="1562820" cy="1562820"/>
            <a:chOff x="2111300" y="2403551"/>
            <a:chExt cx="1111400" cy="1111400"/>
          </a:xfrm>
        </p:grpSpPr>
        <p:sp>
          <p:nvSpPr>
            <p:cNvPr id="16" name="Oval 15"/>
            <p:cNvSpPr/>
            <p:nvPr/>
          </p:nvSpPr>
          <p:spPr>
            <a:xfrm>
              <a:off x="2111300" y="2403551"/>
              <a:ext cx="1111400" cy="1111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152"/>
            <p:cNvSpPr>
              <a:spLocks noEditPoints="1"/>
            </p:cNvSpPr>
            <p:nvPr/>
          </p:nvSpPr>
          <p:spPr bwMode="auto">
            <a:xfrm>
              <a:off x="2433155" y="2743145"/>
              <a:ext cx="467690" cy="43221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868486">
            <a:off x="9725216" y="312445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19" name="TextBox 18"/>
          <p:cNvSpPr txBox="1"/>
          <p:nvPr/>
        </p:nvSpPr>
        <p:spPr>
          <a:xfrm rot="18655703">
            <a:off x="7957968" y="3160176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0" name="TextBox 19"/>
          <p:cNvSpPr txBox="1"/>
          <p:nvPr/>
        </p:nvSpPr>
        <p:spPr>
          <a:xfrm rot="3003157">
            <a:off x="7850818" y="4937252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1" name="TextBox 20"/>
          <p:cNvSpPr txBox="1"/>
          <p:nvPr/>
        </p:nvSpPr>
        <p:spPr>
          <a:xfrm rot="8237276">
            <a:off x="9741042" y="485861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1456805" y="2416102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456805" y="3217401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1456805" y="4004724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1456805" y="4792047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30"/>
          <p:cNvGrpSpPr/>
          <p:nvPr/>
        </p:nvGrpSpPr>
        <p:grpSpPr>
          <a:xfrm>
            <a:off x="2066689" y="2308348"/>
            <a:ext cx="4286015" cy="693242"/>
            <a:chOff x="1270277" y="1233504"/>
            <a:chExt cx="3048000" cy="492999"/>
          </a:xfrm>
        </p:grpSpPr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2066689" y="3109648"/>
            <a:ext cx="4286015" cy="693242"/>
            <a:chOff x="1270277" y="1233504"/>
            <a:chExt cx="3048000" cy="492999"/>
          </a:xfrm>
        </p:grpSpPr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2" name="Group 30"/>
          <p:cNvGrpSpPr/>
          <p:nvPr/>
        </p:nvGrpSpPr>
        <p:grpSpPr>
          <a:xfrm>
            <a:off x="2066689" y="3896971"/>
            <a:ext cx="4286015" cy="693242"/>
            <a:chOff x="1270277" y="1233504"/>
            <a:chExt cx="3048000" cy="492999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2066689" y="4684294"/>
            <a:ext cx="4286015" cy="693242"/>
            <a:chOff x="1270277" y="1233504"/>
            <a:chExt cx="3048000" cy="492999"/>
          </a:xfrm>
        </p:grpSpPr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8" name="Freeform 46"/>
          <p:cNvSpPr>
            <a:spLocks noEditPoints="1"/>
          </p:cNvSpPr>
          <p:nvPr/>
        </p:nvSpPr>
        <p:spPr bwMode="auto">
          <a:xfrm>
            <a:off x="1456805" y="5582500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9" name="Group 30"/>
          <p:cNvGrpSpPr/>
          <p:nvPr/>
        </p:nvGrpSpPr>
        <p:grpSpPr>
          <a:xfrm>
            <a:off x="2066689" y="5474747"/>
            <a:ext cx="4286015" cy="693242"/>
            <a:chOff x="1270277" y="1233504"/>
            <a:chExt cx="3048000" cy="492999"/>
          </a:xfrm>
        </p:grpSpPr>
        <p:sp>
          <p:nvSpPr>
            <p:cNvPr id="4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736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38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709874" y="2570925"/>
            <a:ext cx="3439003" cy="3439003"/>
          </a:xfrm>
          <a:prstGeom prst="ellipse">
            <a:avLst/>
          </a:prstGeom>
          <a:noFill/>
          <a:ln w="38100">
            <a:solidFill>
              <a:schemeClr val="tx1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70536" y="4556597"/>
            <a:ext cx="719606" cy="719601"/>
            <a:chOff x="5439260" y="3331913"/>
            <a:chExt cx="559152" cy="559152"/>
          </a:xfrm>
        </p:grpSpPr>
        <p:sp>
          <p:nvSpPr>
            <p:cNvPr id="7" name="Oval 6"/>
            <p:cNvSpPr/>
            <p:nvPr/>
          </p:nvSpPr>
          <p:spPr>
            <a:xfrm>
              <a:off x="5439260" y="3331913"/>
              <a:ext cx="559152" cy="559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54"/>
            <p:cNvSpPr>
              <a:spLocks noEditPoints="1"/>
            </p:cNvSpPr>
            <p:nvPr/>
          </p:nvSpPr>
          <p:spPr bwMode="auto">
            <a:xfrm>
              <a:off x="5607607" y="3474151"/>
              <a:ext cx="222456" cy="274676"/>
            </a:xfrm>
            <a:custGeom>
              <a:avLst/>
              <a:gdLst/>
              <a:ahLst/>
              <a:cxnLst>
                <a:cxn ang="0">
                  <a:pos x="196" y="256"/>
                </a:cxn>
                <a:cxn ang="0">
                  <a:pos x="12" y="256"/>
                </a:cxn>
                <a:cxn ang="0">
                  <a:pos x="0" y="244"/>
                </a:cxn>
                <a:cxn ang="0">
                  <a:pos x="0" y="140"/>
                </a:cxn>
                <a:cxn ang="0">
                  <a:pos x="12" y="128"/>
                </a:cxn>
                <a:cxn ang="0">
                  <a:pos x="32" y="128"/>
                </a:cxn>
                <a:cxn ang="0">
                  <a:pos x="32" y="72"/>
                </a:cxn>
                <a:cxn ang="0">
                  <a:pos x="104" y="0"/>
                </a:cxn>
                <a:cxn ang="0">
                  <a:pos x="176" y="72"/>
                </a:cxn>
                <a:cxn ang="0">
                  <a:pos x="176" y="128"/>
                </a:cxn>
                <a:cxn ang="0">
                  <a:pos x="196" y="128"/>
                </a:cxn>
                <a:cxn ang="0">
                  <a:pos x="208" y="140"/>
                </a:cxn>
                <a:cxn ang="0">
                  <a:pos x="208" y="244"/>
                </a:cxn>
                <a:cxn ang="0">
                  <a:pos x="196" y="256"/>
                </a:cxn>
                <a:cxn ang="0">
                  <a:pos x="92" y="197"/>
                </a:cxn>
                <a:cxn ang="0">
                  <a:pos x="92" y="220"/>
                </a:cxn>
                <a:cxn ang="0">
                  <a:pos x="104" y="232"/>
                </a:cxn>
                <a:cxn ang="0">
                  <a:pos x="116" y="220"/>
                </a:cxn>
                <a:cxn ang="0">
                  <a:pos x="116" y="197"/>
                </a:cxn>
                <a:cxn ang="0">
                  <a:pos x="128" y="176"/>
                </a:cxn>
                <a:cxn ang="0">
                  <a:pos x="104" y="152"/>
                </a:cxn>
                <a:cxn ang="0">
                  <a:pos x="80" y="176"/>
                </a:cxn>
                <a:cxn ang="0">
                  <a:pos x="92" y="197"/>
                </a:cxn>
                <a:cxn ang="0">
                  <a:pos x="152" y="72"/>
                </a:cxn>
                <a:cxn ang="0">
                  <a:pos x="104" y="24"/>
                </a:cxn>
                <a:cxn ang="0">
                  <a:pos x="56" y="72"/>
                </a:cxn>
                <a:cxn ang="0">
                  <a:pos x="56" y="128"/>
                </a:cxn>
                <a:cxn ang="0">
                  <a:pos x="152" y="128"/>
                </a:cxn>
                <a:cxn ang="0">
                  <a:pos x="152" y="72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68610" y="3133617"/>
            <a:ext cx="719606" cy="719601"/>
            <a:chOff x="3145590" y="2007662"/>
            <a:chExt cx="559152" cy="559152"/>
          </a:xfrm>
        </p:grpSpPr>
        <p:sp>
          <p:nvSpPr>
            <p:cNvPr id="10" name="Oval 9"/>
            <p:cNvSpPr/>
            <p:nvPr/>
          </p:nvSpPr>
          <p:spPr>
            <a:xfrm>
              <a:off x="3145590" y="2007662"/>
              <a:ext cx="559152" cy="5591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60"/>
            <p:cNvSpPr>
              <a:spLocks noEditPoints="1"/>
            </p:cNvSpPr>
            <p:nvPr/>
          </p:nvSpPr>
          <p:spPr bwMode="auto">
            <a:xfrm>
              <a:off x="3288351" y="2192720"/>
              <a:ext cx="273630" cy="189034"/>
            </a:xfrm>
            <a:custGeom>
              <a:avLst/>
              <a:gdLst/>
              <a:ahLst/>
              <a:cxnLst>
                <a:cxn ang="0">
                  <a:pos x="244" y="176"/>
                </a:cxn>
                <a:cxn ang="0">
                  <a:pos x="12" y="176"/>
                </a:cxn>
                <a:cxn ang="0">
                  <a:pos x="0" y="164"/>
                </a:cxn>
                <a:cxn ang="0">
                  <a:pos x="0" y="72"/>
                </a:cxn>
                <a:cxn ang="0">
                  <a:pos x="256" y="72"/>
                </a:cxn>
                <a:cxn ang="0">
                  <a:pos x="256" y="164"/>
                </a:cxn>
                <a:cxn ang="0">
                  <a:pos x="244" y="176"/>
                </a:cxn>
                <a:cxn ang="0">
                  <a:pos x="24" y="152"/>
                </a:cxn>
                <a:cxn ang="0">
                  <a:pos x="72" y="152"/>
                </a:cxn>
                <a:cxn ang="0">
                  <a:pos x="72" y="140"/>
                </a:cxn>
                <a:cxn ang="0">
                  <a:pos x="24" y="140"/>
                </a:cxn>
                <a:cxn ang="0">
                  <a:pos x="24" y="152"/>
                </a:cxn>
                <a:cxn ang="0">
                  <a:pos x="144" y="116"/>
                </a:cxn>
                <a:cxn ang="0">
                  <a:pos x="24" y="116"/>
                </a:cxn>
                <a:cxn ang="0">
                  <a:pos x="24" y="128"/>
                </a:cxn>
                <a:cxn ang="0">
                  <a:pos x="144" y="128"/>
                </a:cxn>
                <a:cxn ang="0">
                  <a:pos x="144" y="116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4" y="0"/>
                </a:cxn>
                <a:cxn ang="0">
                  <a:pos x="256" y="12"/>
                </a:cxn>
                <a:cxn ang="0">
                  <a:pos x="256" y="48"/>
                </a:cxn>
                <a:cxn ang="0">
                  <a:pos x="0" y="48"/>
                </a:cxn>
                <a:cxn ang="0">
                  <a:pos x="0" y="12"/>
                </a:cxn>
              </a:cxnLst>
              <a:rect l="0" t="0" r="r" b="b"/>
              <a:pathLst>
                <a:path w="256" h="176">
                  <a:moveTo>
                    <a:pt x="244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5" y="176"/>
                    <a:pt x="0" y="171"/>
                    <a:pt x="0" y="16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6" y="164"/>
                    <a:pt x="256" y="164"/>
                    <a:pt x="256" y="164"/>
                  </a:cubicBezTo>
                  <a:cubicBezTo>
                    <a:pt x="256" y="171"/>
                    <a:pt x="251" y="176"/>
                    <a:pt x="244" y="176"/>
                  </a:cubicBezTo>
                  <a:moveTo>
                    <a:pt x="24" y="152"/>
                  </a:moveTo>
                  <a:cubicBezTo>
                    <a:pt x="72" y="152"/>
                    <a:pt x="72" y="152"/>
                    <a:pt x="72" y="152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24" y="140"/>
                    <a:pt x="24" y="140"/>
                    <a:pt x="24" y="140"/>
                  </a:cubicBezTo>
                  <a:lnTo>
                    <a:pt x="24" y="152"/>
                  </a:lnTo>
                  <a:close/>
                  <a:moveTo>
                    <a:pt x="144" y="116"/>
                  </a:moveTo>
                  <a:cubicBezTo>
                    <a:pt x="24" y="116"/>
                    <a:pt x="24" y="116"/>
                    <a:pt x="24" y="116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144" y="128"/>
                    <a:pt x="144" y="128"/>
                    <a:pt x="144" y="128"/>
                  </a:cubicBezTo>
                  <a:lnTo>
                    <a:pt x="144" y="116"/>
                  </a:lnTo>
                  <a:close/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68610" y="4556597"/>
            <a:ext cx="719606" cy="719601"/>
            <a:chOff x="3145590" y="3331913"/>
            <a:chExt cx="559152" cy="559152"/>
          </a:xfrm>
        </p:grpSpPr>
        <p:sp>
          <p:nvSpPr>
            <p:cNvPr id="13" name="Oval 12"/>
            <p:cNvSpPr/>
            <p:nvPr/>
          </p:nvSpPr>
          <p:spPr>
            <a:xfrm>
              <a:off x="3145590" y="3331913"/>
              <a:ext cx="559152" cy="5591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322293" y="3508616"/>
              <a:ext cx="205744" cy="205744"/>
            </a:xfrm>
            <a:custGeom>
              <a:avLst/>
              <a:gdLst/>
              <a:ahLst/>
              <a:cxnLst>
                <a:cxn ang="0">
                  <a:pos x="192" y="98"/>
                </a:cxn>
                <a:cxn ang="0">
                  <a:pos x="192" y="98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2" y="100"/>
                </a:cxn>
                <a:cxn ang="0">
                  <a:pos x="192" y="100"/>
                </a:cxn>
                <a:cxn ang="0">
                  <a:pos x="189" y="108"/>
                </a:cxn>
                <a:cxn ang="0">
                  <a:pos x="189" y="108"/>
                </a:cxn>
                <a:cxn ang="0">
                  <a:pos x="121" y="188"/>
                </a:cxn>
                <a:cxn ang="0">
                  <a:pos x="121" y="188"/>
                </a:cxn>
                <a:cxn ang="0">
                  <a:pos x="112" y="192"/>
                </a:cxn>
                <a:cxn ang="0">
                  <a:pos x="111" y="192"/>
                </a:cxn>
                <a:cxn ang="0">
                  <a:pos x="110" y="192"/>
                </a:cxn>
                <a:cxn ang="0">
                  <a:pos x="110" y="192"/>
                </a:cxn>
                <a:cxn ang="0">
                  <a:pos x="104" y="189"/>
                </a:cxn>
                <a:cxn ang="0">
                  <a:pos x="104" y="189"/>
                </a:cxn>
                <a:cxn ang="0">
                  <a:pos x="4" y="97"/>
                </a:cxn>
                <a:cxn ang="0">
                  <a:pos x="4" y="97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0" y="2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7" y="4"/>
                </a:cxn>
                <a:cxn ang="0">
                  <a:pos x="188" y="91"/>
                </a:cxn>
                <a:cxn ang="0">
                  <a:pos x="192" y="98"/>
                </a:cxn>
                <a:cxn ang="0">
                  <a:pos x="32" y="16"/>
                </a:cxn>
                <a:cxn ang="0">
                  <a:pos x="16" y="32"/>
                </a:cxn>
                <a:cxn ang="0">
                  <a:pos x="32" y="48"/>
                </a:cxn>
                <a:cxn ang="0">
                  <a:pos x="48" y="32"/>
                </a:cxn>
                <a:cxn ang="0">
                  <a:pos x="32" y="16"/>
                </a:cxn>
              </a:cxnLst>
              <a:rect l="0" t="0" r="r" b="b"/>
              <a:pathLst>
                <a:path w="192" h="192">
                  <a:moveTo>
                    <a:pt x="192" y="98"/>
                  </a:moveTo>
                  <a:cubicBezTo>
                    <a:pt x="192" y="98"/>
                    <a:pt x="192" y="98"/>
                    <a:pt x="192" y="98"/>
                  </a:cubicBezTo>
                  <a:cubicBezTo>
                    <a:pt x="192" y="98"/>
                    <a:pt x="192" y="98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2" y="99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3"/>
                    <a:pt x="191" y="106"/>
                    <a:pt x="189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19" y="190"/>
                    <a:pt x="116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1" y="192"/>
                    <a:pt x="110" y="192"/>
                    <a:pt x="110" y="19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8" y="191"/>
                    <a:pt x="106" y="190"/>
                    <a:pt x="104" y="189"/>
                  </a:cubicBezTo>
                  <a:cubicBezTo>
                    <a:pt x="104" y="189"/>
                    <a:pt x="104" y="189"/>
                    <a:pt x="104" y="189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2" y="95"/>
                    <a:pt x="0" y="92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4" y="1"/>
                    <a:pt x="97" y="4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90" y="93"/>
                    <a:pt x="191" y="95"/>
                    <a:pt x="192" y="98"/>
                  </a:cubicBezTo>
                  <a:moveTo>
                    <a:pt x="32" y="16"/>
                  </a:moveTo>
                  <a:cubicBezTo>
                    <a:pt x="23" y="16"/>
                    <a:pt x="16" y="23"/>
                    <a:pt x="16" y="32"/>
                  </a:cubicBezTo>
                  <a:cubicBezTo>
                    <a:pt x="16" y="41"/>
                    <a:pt x="23" y="48"/>
                    <a:pt x="32" y="48"/>
                  </a:cubicBezTo>
                  <a:cubicBezTo>
                    <a:pt x="41" y="48"/>
                    <a:pt x="48" y="41"/>
                    <a:pt x="48" y="32"/>
                  </a:cubicBezTo>
                  <a:cubicBezTo>
                    <a:pt x="48" y="23"/>
                    <a:pt x="41" y="16"/>
                    <a:pt x="32" y="1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70536" y="3133617"/>
            <a:ext cx="719606" cy="719601"/>
            <a:chOff x="5439260" y="2007662"/>
            <a:chExt cx="559152" cy="559152"/>
          </a:xfrm>
        </p:grpSpPr>
        <p:sp>
          <p:nvSpPr>
            <p:cNvPr id="16" name="Oval 15"/>
            <p:cNvSpPr/>
            <p:nvPr/>
          </p:nvSpPr>
          <p:spPr>
            <a:xfrm>
              <a:off x="5439260" y="2007662"/>
              <a:ext cx="559152" cy="559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69"/>
            <p:cNvSpPr>
              <a:spLocks noEditPoints="1"/>
            </p:cNvSpPr>
            <p:nvPr/>
          </p:nvSpPr>
          <p:spPr bwMode="auto">
            <a:xfrm>
              <a:off x="5582021" y="2171832"/>
              <a:ext cx="273630" cy="230810"/>
            </a:xfrm>
            <a:custGeom>
              <a:avLst/>
              <a:gdLst/>
              <a:ahLst/>
              <a:cxnLst>
                <a:cxn ang="0">
                  <a:pos x="256" y="91"/>
                </a:cxn>
                <a:cxn ang="0">
                  <a:pos x="256" y="92"/>
                </a:cxn>
                <a:cxn ang="0">
                  <a:pos x="256" y="92"/>
                </a:cxn>
                <a:cxn ang="0">
                  <a:pos x="233" y="104"/>
                </a:cxn>
                <a:cxn ang="0">
                  <a:pos x="208" y="207"/>
                </a:cxn>
                <a:cxn ang="0">
                  <a:pos x="194" y="216"/>
                </a:cxn>
                <a:cxn ang="0">
                  <a:pos x="60" y="216"/>
                </a:cxn>
                <a:cxn ang="0">
                  <a:pos x="60" y="216"/>
                </a:cxn>
                <a:cxn ang="0">
                  <a:pos x="48" y="207"/>
                </a:cxn>
                <a:cxn ang="0">
                  <a:pos x="12" y="104"/>
                </a:cxn>
                <a:cxn ang="0">
                  <a:pos x="12" y="80"/>
                </a:cxn>
                <a:cxn ang="0">
                  <a:pos x="98" y="80"/>
                </a:cxn>
                <a:cxn ang="0">
                  <a:pos x="148" y="80"/>
                </a:cxn>
                <a:cxn ang="0">
                  <a:pos x="178" y="80"/>
                </a:cxn>
                <a:cxn ang="0">
                  <a:pos x="196" y="80"/>
                </a:cxn>
                <a:cxn ang="0">
                  <a:pos x="244" y="80"/>
                </a:cxn>
                <a:cxn ang="0">
                  <a:pos x="245" y="80"/>
                </a:cxn>
                <a:cxn ang="0">
                  <a:pos x="256" y="90"/>
                </a:cxn>
                <a:cxn ang="0">
                  <a:pos x="80" y="104"/>
                </a:cxn>
                <a:cxn ang="0">
                  <a:pos x="68" y="180"/>
                </a:cxn>
                <a:cxn ang="0">
                  <a:pos x="92" y="180"/>
                </a:cxn>
                <a:cxn ang="0">
                  <a:pos x="140" y="116"/>
                </a:cxn>
                <a:cxn ang="0">
                  <a:pos x="116" y="116"/>
                </a:cxn>
                <a:cxn ang="0">
                  <a:pos x="128" y="192"/>
                </a:cxn>
                <a:cxn ang="0">
                  <a:pos x="140" y="116"/>
                </a:cxn>
                <a:cxn ang="0">
                  <a:pos x="176" y="104"/>
                </a:cxn>
                <a:cxn ang="0">
                  <a:pos x="164" y="180"/>
                </a:cxn>
                <a:cxn ang="0">
                  <a:pos x="188" y="180"/>
                </a:cxn>
                <a:cxn ang="0">
                  <a:pos x="142" y="18"/>
                </a:cxn>
                <a:cxn ang="0">
                  <a:pos x="140" y="12"/>
                </a:cxn>
                <a:cxn ang="0">
                  <a:pos x="163" y="7"/>
                </a:cxn>
                <a:cxn ang="0">
                  <a:pos x="195" y="68"/>
                </a:cxn>
                <a:cxn ang="0">
                  <a:pos x="142" y="18"/>
                </a:cxn>
                <a:cxn ang="0">
                  <a:pos x="88" y="68"/>
                </a:cxn>
                <a:cxn ang="0">
                  <a:pos x="93" y="7"/>
                </a:cxn>
                <a:cxn ang="0">
                  <a:pos x="104" y="0"/>
                </a:cxn>
                <a:cxn ang="0">
                  <a:pos x="114" y="18"/>
                </a:cxn>
              </a:cxnLst>
              <a:rect l="0" t="0" r="r" b="b"/>
              <a:pathLst>
                <a:path w="256" h="216">
                  <a:moveTo>
                    <a:pt x="256" y="90"/>
                  </a:move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9"/>
                    <a:pt x="251" y="104"/>
                    <a:pt x="244" y="104"/>
                  </a:cubicBezTo>
                  <a:cubicBezTo>
                    <a:pt x="233" y="104"/>
                    <a:pt x="233" y="104"/>
                    <a:pt x="233" y="104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6" y="212"/>
                    <a:pt x="202" y="216"/>
                    <a:pt x="196" y="216"/>
                  </a:cubicBezTo>
                  <a:cubicBezTo>
                    <a:pt x="194" y="216"/>
                    <a:pt x="194" y="216"/>
                    <a:pt x="194" y="216"/>
                  </a:cubicBezTo>
                  <a:cubicBezTo>
                    <a:pt x="191" y="216"/>
                    <a:pt x="191" y="216"/>
                    <a:pt x="191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54" y="216"/>
                    <a:pt x="50" y="212"/>
                    <a:pt x="48" y="20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5" y="104"/>
                    <a:pt x="0" y="99"/>
                    <a:pt x="0" y="92"/>
                  </a:cubicBezTo>
                  <a:cubicBezTo>
                    <a:pt x="0" y="85"/>
                    <a:pt x="5" y="80"/>
                    <a:pt x="12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96" y="80"/>
                    <a:pt x="196" y="80"/>
                    <a:pt x="196" y="80"/>
                  </a:cubicBezTo>
                  <a:cubicBezTo>
                    <a:pt x="198" y="80"/>
                    <a:pt x="198" y="80"/>
                    <a:pt x="198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5" y="80"/>
                    <a:pt x="245" y="80"/>
                    <a:pt x="245" y="80"/>
                  </a:cubicBezTo>
                  <a:cubicBezTo>
                    <a:pt x="251" y="80"/>
                    <a:pt x="255" y="85"/>
                    <a:pt x="256" y="90"/>
                  </a:cubicBezTo>
                  <a:cubicBezTo>
                    <a:pt x="256" y="90"/>
                    <a:pt x="256" y="90"/>
                    <a:pt x="256" y="90"/>
                  </a:cubicBezTo>
                  <a:moveTo>
                    <a:pt x="92" y="116"/>
                  </a:moveTo>
                  <a:cubicBezTo>
                    <a:pt x="92" y="109"/>
                    <a:pt x="87" y="104"/>
                    <a:pt x="80" y="104"/>
                  </a:cubicBezTo>
                  <a:cubicBezTo>
                    <a:pt x="73" y="104"/>
                    <a:pt x="68" y="109"/>
                    <a:pt x="68" y="116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8" y="187"/>
                    <a:pt x="73" y="192"/>
                    <a:pt x="80" y="192"/>
                  </a:cubicBezTo>
                  <a:cubicBezTo>
                    <a:pt x="87" y="192"/>
                    <a:pt x="92" y="187"/>
                    <a:pt x="92" y="180"/>
                  </a:cubicBezTo>
                  <a:lnTo>
                    <a:pt x="92" y="116"/>
                  </a:lnTo>
                  <a:close/>
                  <a:moveTo>
                    <a:pt x="140" y="116"/>
                  </a:moveTo>
                  <a:cubicBezTo>
                    <a:pt x="140" y="109"/>
                    <a:pt x="135" y="104"/>
                    <a:pt x="128" y="104"/>
                  </a:cubicBezTo>
                  <a:cubicBezTo>
                    <a:pt x="121" y="104"/>
                    <a:pt x="116" y="109"/>
                    <a:pt x="116" y="116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16" y="187"/>
                    <a:pt x="121" y="192"/>
                    <a:pt x="128" y="192"/>
                  </a:cubicBezTo>
                  <a:cubicBezTo>
                    <a:pt x="135" y="192"/>
                    <a:pt x="140" y="187"/>
                    <a:pt x="140" y="180"/>
                  </a:cubicBezTo>
                  <a:lnTo>
                    <a:pt x="140" y="116"/>
                  </a:lnTo>
                  <a:close/>
                  <a:moveTo>
                    <a:pt x="188" y="116"/>
                  </a:moveTo>
                  <a:cubicBezTo>
                    <a:pt x="188" y="109"/>
                    <a:pt x="183" y="104"/>
                    <a:pt x="176" y="104"/>
                  </a:cubicBezTo>
                  <a:cubicBezTo>
                    <a:pt x="169" y="104"/>
                    <a:pt x="164" y="109"/>
                    <a:pt x="164" y="116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64" y="187"/>
                    <a:pt x="169" y="192"/>
                    <a:pt x="176" y="192"/>
                  </a:cubicBezTo>
                  <a:cubicBezTo>
                    <a:pt x="183" y="192"/>
                    <a:pt x="188" y="187"/>
                    <a:pt x="188" y="180"/>
                  </a:cubicBezTo>
                  <a:lnTo>
                    <a:pt x="188" y="116"/>
                  </a:lnTo>
                  <a:close/>
                  <a:moveTo>
                    <a:pt x="142" y="18"/>
                  </a:moveTo>
                  <a:cubicBezTo>
                    <a:pt x="142" y="18"/>
                    <a:pt x="142" y="18"/>
                    <a:pt x="142" y="18"/>
                  </a:cubicBezTo>
                  <a:cubicBezTo>
                    <a:pt x="141" y="16"/>
                    <a:pt x="140" y="14"/>
                    <a:pt x="140" y="12"/>
                  </a:cubicBezTo>
                  <a:cubicBezTo>
                    <a:pt x="140" y="5"/>
                    <a:pt x="145" y="0"/>
                    <a:pt x="152" y="0"/>
                  </a:cubicBezTo>
                  <a:cubicBezTo>
                    <a:pt x="157" y="0"/>
                    <a:pt x="161" y="3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95" y="68"/>
                    <a:pt x="195" y="68"/>
                    <a:pt x="195" y="68"/>
                  </a:cubicBezTo>
                  <a:cubicBezTo>
                    <a:pt x="168" y="68"/>
                    <a:pt x="168" y="68"/>
                    <a:pt x="168" y="68"/>
                  </a:cubicBezTo>
                  <a:lnTo>
                    <a:pt x="142" y="18"/>
                  </a:lnTo>
                  <a:close/>
                  <a:moveTo>
                    <a:pt x="114" y="18"/>
                  </a:moveTo>
                  <a:cubicBezTo>
                    <a:pt x="88" y="68"/>
                    <a:pt x="88" y="68"/>
                    <a:pt x="88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3"/>
                    <a:pt x="99" y="0"/>
                    <a:pt x="104" y="0"/>
                  </a:cubicBezTo>
                  <a:cubicBezTo>
                    <a:pt x="111" y="0"/>
                    <a:pt x="116" y="5"/>
                    <a:pt x="116" y="12"/>
                  </a:cubicBezTo>
                  <a:cubicBezTo>
                    <a:pt x="116" y="14"/>
                    <a:pt x="115" y="16"/>
                    <a:pt x="114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069575" y="5595352"/>
            <a:ext cx="719606" cy="719601"/>
            <a:chOff x="4292425" y="3994038"/>
            <a:chExt cx="559152" cy="559152"/>
          </a:xfrm>
        </p:grpSpPr>
        <p:sp>
          <p:nvSpPr>
            <p:cNvPr id="19" name="Oval 18"/>
            <p:cNvSpPr/>
            <p:nvPr/>
          </p:nvSpPr>
          <p:spPr>
            <a:xfrm>
              <a:off x="4292425" y="3994038"/>
              <a:ext cx="559152" cy="5591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71"/>
            <p:cNvSpPr>
              <a:spLocks noEditPoints="1"/>
            </p:cNvSpPr>
            <p:nvPr/>
          </p:nvSpPr>
          <p:spPr bwMode="auto">
            <a:xfrm>
              <a:off x="4434663" y="4149331"/>
              <a:ext cx="274676" cy="248566"/>
            </a:xfrm>
            <a:custGeom>
              <a:avLst/>
              <a:gdLst/>
              <a:ahLst/>
              <a:cxnLst>
                <a:cxn ang="0">
                  <a:pos x="256" y="96"/>
                </a:cxn>
                <a:cxn ang="0">
                  <a:pos x="224" y="128"/>
                </a:cxn>
                <a:cxn ang="0">
                  <a:pos x="192" y="96"/>
                </a:cxn>
                <a:cxn ang="0">
                  <a:pos x="160" y="128"/>
                </a:cxn>
                <a:cxn ang="0">
                  <a:pos x="128" y="96"/>
                </a:cxn>
                <a:cxn ang="0">
                  <a:pos x="96" y="128"/>
                </a:cxn>
                <a:cxn ang="0">
                  <a:pos x="64" y="96"/>
                </a:cxn>
                <a:cxn ang="0">
                  <a:pos x="32" y="128"/>
                </a:cxn>
                <a:cxn ang="0">
                  <a:pos x="0" y="96"/>
                </a:cxn>
                <a:cxn ang="0">
                  <a:pos x="23" y="36"/>
                </a:cxn>
                <a:cxn ang="0">
                  <a:pos x="234" y="36"/>
                </a:cxn>
                <a:cxn ang="0">
                  <a:pos x="256" y="96"/>
                </a:cxn>
                <a:cxn ang="0">
                  <a:pos x="216" y="24"/>
                </a:cxn>
                <a:cxn ang="0">
                  <a:pos x="40" y="24"/>
                </a:cxn>
                <a:cxn ang="0">
                  <a:pos x="28" y="12"/>
                </a:cxn>
                <a:cxn ang="0">
                  <a:pos x="40" y="0"/>
                </a:cxn>
                <a:cxn ang="0">
                  <a:pos x="216" y="0"/>
                </a:cxn>
                <a:cxn ang="0">
                  <a:pos x="228" y="12"/>
                </a:cxn>
                <a:cxn ang="0">
                  <a:pos x="216" y="24"/>
                </a:cxn>
                <a:cxn ang="0">
                  <a:pos x="36" y="140"/>
                </a:cxn>
                <a:cxn ang="0">
                  <a:pos x="36" y="140"/>
                </a:cxn>
                <a:cxn ang="0">
                  <a:pos x="39" y="139"/>
                </a:cxn>
                <a:cxn ang="0">
                  <a:pos x="40" y="139"/>
                </a:cxn>
                <a:cxn ang="0">
                  <a:pos x="42" y="139"/>
                </a:cxn>
                <a:cxn ang="0">
                  <a:pos x="48" y="137"/>
                </a:cxn>
                <a:cxn ang="0">
                  <a:pos x="48" y="137"/>
                </a:cxn>
                <a:cxn ang="0">
                  <a:pos x="48" y="196"/>
                </a:cxn>
                <a:cxn ang="0">
                  <a:pos x="208" y="196"/>
                </a:cxn>
                <a:cxn ang="0">
                  <a:pos x="208" y="137"/>
                </a:cxn>
                <a:cxn ang="0">
                  <a:pos x="208" y="137"/>
                </a:cxn>
                <a:cxn ang="0">
                  <a:pos x="214" y="139"/>
                </a:cxn>
                <a:cxn ang="0">
                  <a:pos x="216" y="139"/>
                </a:cxn>
                <a:cxn ang="0">
                  <a:pos x="217" y="139"/>
                </a:cxn>
                <a:cxn ang="0">
                  <a:pos x="220" y="140"/>
                </a:cxn>
                <a:cxn ang="0">
                  <a:pos x="220" y="140"/>
                </a:cxn>
                <a:cxn ang="0">
                  <a:pos x="224" y="140"/>
                </a:cxn>
                <a:cxn ang="0">
                  <a:pos x="232" y="139"/>
                </a:cxn>
                <a:cxn ang="0">
                  <a:pos x="232" y="220"/>
                </a:cxn>
                <a:cxn ang="0">
                  <a:pos x="220" y="232"/>
                </a:cxn>
                <a:cxn ang="0">
                  <a:pos x="36" y="232"/>
                </a:cxn>
                <a:cxn ang="0">
                  <a:pos x="24" y="220"/>
                </a:cxn>
                <a:cxn ang="0">
                  <a:pos x="24" y="139"/>
                </a:cxn>
                <a:cxn ang="0">
                  <a:pos x="32" y="140"/>
                </a:cxn>
                <a:cxn ang="0">
                  <a:pos x="36" y="140"/>
                </a:cxn>
              </a:cxnLst>
              <a:rect l="0" t="0" r="r" b="b"/>
              <a:pathLst>
                <a:path w="256" h="232">
                  <a:moveTo>
                    <a:pt x="256" y="96"/>
                  </a:moveTo>
                  <a:cubicBezTo>
                    <a:pt x="256" y="114"/>
                    <a:pt x="242" y="128"/>
                    <a:pt x="224" y="128"/>
                  </a:cubicBezTo>
                  <a:cubicBezTo>
                    <a:pt x="206" y="128"/>
                    <a:pt x="192" y="114"/>
                    <a:pt x="192" y="96"/>
                  </a:cubicBezTo>
                  <a:cubicBezTo>
                    <a:pt x="192" y="114"/>
                    <a:pt x="178" y="128"/>
                    <a:pt x="160" y="128"/>
                  </a:cubicBezTo>
                  <a:cubicBezTo>
                    <a:pt x="142" y="128"/>
                    <a:pt x="128" y="114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  <a:cubicBezTo>
                    <a:pt x="78" y="128"/>
                    <a:pt x="64" y="114"/>
                    <a:pt x="64" y="96"/>
                  </a:cubicBezTo>
                  <a:cubicBezTo>
                    <a:pt x="64" y="114"/>
                    <a:pt x="50" y="128"/>
                    <a:pt x="32" y="128"/>
                  </a:cubicBezTo>
                  <a:cubicBezTo>
                    <a:pt x="14" y="128"/>
                    <a:pt x="0" y="114"/>
                    <a:pt x="0" y="9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4" y="36"/>
                    <a:pt x="234" y="36"/>
                    <a:pt x="234" y="36"/>
                  </a:cubicBezTo>
                  <a:lnTo>
                    <a:pt x="256" y="96"/>
                  </a:lnTo>
                  <a:close/>
                  <a:moveTo>
                    <a:pt x="216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33" y="24"/>
                    <a:pt x="28" y="19"/>
                    <a:pt x="28" y="12"/>
                  </a:cubicBezTo>
                  <a:cubicBezTo>
                    <a:pt x="28" y="5"/>
                    <a:pt x="33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3" y="0"/>
                    <a:pt x="228" y="5"/>
                    <a:pt x="228" y="12"/>
                  </a:cubicBezTo>
                  <a:cubicBezTo>
                    <a:pt x="228" y="19"/>
                    <a:pt x="223" y="24"/>
                    <a:pt x="216" y="24"/>
                  </a:cubicBezTo>
                  <a:moveTo>
                    <a:pt x="36" y="140"/>
                  </a:moveTo>
                  <a:cubicBezTo>
                    <a:pt x="36" y="140"/>
                    <a:pt x="36" y="140"/>
                    <a:pt x="36" y="140"/>
                  </a:cubicBezTo>
                  <a:cubicBezTo>
                    <a:pt x="37" y="140"/>
                    <a:pt x="38" y="140"/>
                    <a:pt x="39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39"/>
                    <a:pt x="41" y="139"/>
                    <a:pt x="42" y="139"/>
                  </a:cubicBezTo>
                  <a:cubicBezTo>
                    <a:pt x="44" y="138"/>
                    <a:pt x="46" y="138"/>
                    <a:pt x="48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10" y="138"/>
                    <a:pt x="212" y="138"/>
                    <a:pt x="214" y="139"/>
                  </a:cubicBezTo>
                  <a:cubicBezTo>
                    <a:pt x="215" y="139"/>
                    <a:pt x="215" y="139"/>
                    <a:pt x="216" y="139"/>
                  </a:cubicBezTo>
                  <a:cubicBezTo>
                    <a:pt x="216" y="139"/>
                    <a:pt x="216" y="139"/>
                    <a:pt x="217" y="139"/>
                  </a:cubicBezTo>
                  <a:cubicBezTo>
                    <a:pt x="218" y="140"/>
                    <a:pt x="219" y="140"/>
                    <a:pt x="220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40"/>
                    <a:pt x="223" y="140"/>
                    <a:pt x="224" y="140"/>
                  </a:cubicBezTo>
                  <a:cubicBezTo>
                    <a:pt x="227" y="140"/>
                    <a:pt x="229" y="140"/>
                    <a:pt x="232" y="139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32" y="227"/>
                    <a:pt x="227" y="232"/>
                    <a:pt x="220" y="232"/>
                  </a:cubicBezTo>
                  <a:cubicBezTo>
                    <a:pt x="36" y="232"/>
                    <a:pt x="36" y="232"/>
                    <a:pt x="36" y="232"/>
                  </a:cubicBezTo>
                  <a:cubicBezTo>
                    <a:pt x="29" y="232"/>
                    <a:pt x="24" y="227"/>
                    <a:pt x="24" y="220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7" y="140"/>
                    <a:pt x="29" y="140"/>
                    <a:pt x="32" y="140"/>
                  </a:cubicBezTo>
                  <a:cubicBezTo>
                    <a:pt x="33" y="140"/>
                    <a:pt x="35" y="140"/>
                    <a:pt x="36" y="14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69575" y="2224089"/>
            <a:ext cx="719606" cy="719601"/>
            <a:chOff x="4292425" y="1345537"/>
            <a:chExt cx="559152" cy="559152"/>
          </a:xfrm>
        </p:grpSpPr>
        <p:sp>
          <p:nvSpPr>
            <p:cNvPr id="22" name="Oval 21"/>
            <p:cNvSpPr/>
            <p:nvPr/>
          </p:nvSpPr>
          <p:spPr>
            <a:xfrm>
              <a:off x="4292425" y="1345537"/>
              <a:ext cx="559152" cy="5591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76"/>
            <p:cNvSpPr>
              <a:spLocks noEditPoints="1"/>
            </p:cNvSpPr>
            <p:nvPr/>
          </p:nvSpPr>
          <p:spPr bwMode="auto">
            <a:xfrm>
              <a:off x="4435185" y="1515973"/>
              <a:ext cx="273632" cy="218278"/>
            </a:xfrm>
            <a:custGeom>
              <a:avLst/>
              <a:gdLst/>
              <a:ahLst/>
              <a:cxnLst>
                <a:cxn ang="0">
                  <a:pos x="255" y="45"/>
                </a:cxn>
                <a:cxn ang="0">
                  <a:pos x="255" y="45"/>
                </a:cxn>
                <a:cxn ang="0">
                  <a:pos x="219" y="125"/>
                </a:cxn>
                <a:cxn ang="0">
                  <a:pos x="209" y="132"/>
                </a:cxn>
                <a:cxn ang="0">
                  <a:pos x="105" y="139"/>
                </a:cxn>
                <a:cxn ang="0">
                  <a:pos x="111" y="156"/>
                </a:cxn>
                <a:cxn ang="0">
                  <a:pos x="224" y="156"/>
                </a:cxn>
                <a:cxn ang="0">
                  <a:pos x="248" y="180"/>
                </a:cxn>
                <a:cxn ang="0">
                  <a:pos x="224" y="204"/>
                </a:cxn>
                <a:cxn ang="0">
                  <a:pos x="200" y="180"/>
                </a:cxn>
                <a:cxn ang="0">
                  <a:pos x="88" y="180"/>
                </a:cxn>
                <a:cxn ang="0">
                  <a:pos x="64" y="204"/>
                </a:cxn>
                <a:cxn ang="0">
                  <a:pos x="40" y="180"/>
                </a:cxn>
                <a:cxn ang="0">
                  <a:pos x="64" y="156"/>
                </a:cxn>
                <a:cxn ang="0">
                  <a:pos x="86" y="156"/>
                </a:cxn>
                <a:cxn ang="0">
                  <a:pos x="39" y="24"/>
                </a:cxn>
                <a:cxn ang="0">
                  <a:pos x="12" y="2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48" y="0"/>
                </a:cxn>
                <a:cxn ang="0">
                  <a:pos x="59" y="8"/>
                </a:cxn>
                <a:cxn ang="0">
                  <a:pos x="59" y="8"/>
                </a:cxn>
                <a:cxn ang="0">
                  <a:pos x="66" y="28"/>
                </a:cxn>
                <a:cxn ang="0">
                  <a:pos x="244" y="28"/>
                </a:cxn>
                <a:cxn ang="0">
                  <a:pos x="256" y="40"/>
                </a:cxn>
                <a:cxn ang="0">
                  <a:pos x="255" y="45"/>
                </a:cxn>
                <a:cxn ang="0">
                  <a:pos x="75" y="52"/>
                </a:cxn>
                <a:cxn ang="0">
                  <a:pos x="97" y="115"/>
                </a:cxn>
                <a:cxn ang="0">
                  <a:pos x="200" y="109"/>
                </a:cxn>
                <a:cxn ang="0">
                  <a:pos x="225" y="52"/>
                </a:cxn>
                <a:cxn ang="0">
                  <a:pos x="75" y="52"/>
                </a:cxn>
              </a:cxnLst>
              <a:rect l="0" t="0" r="r" b="b"/>
              <a:pathLst>
                <a:path w="256" h="204">
                  <a:moveTo>
                    <a:pt x="255" y="45"/>
                  </a:moveTo>
                  <a:cubicBezTo>
                    <a:pt x="255" y="45"/>
                    <a:pt x="255" y="45"/>
                    <a:pt x="255" y="45"/>
                  </a:cubicBezTo>
                  <a:cubicBezTo>
                    <a:pt x="219" y="125"/>
                    <a:pt x="219" y="125"/>
                    <a:pt x="219" y="125"/>
                  </a:cubicBezTo>
                  <a:cubicBezTo>
                    <a:pt x="217" y="129"/>
                    <a:pt x="213" y="132"/>
                    <a:pt x="209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37" y="156"/>
                    <a:pt x="248" y="167"/>
                    <a:pt x="248" y="180"/>
                  </a:cubicBezTo>
                  <a:cubicBezTo>
                    <a:pt x="248" y="193"/>
                    <a:pt x="237" y="204"/>
                    <a:pt x="224" y="204"/>
                  </a:cubicBezTo>
                  <a:cubicBezTo>
                    <a:pt x="211" y="204"/>
                    <a:pt x="200" y="193"/>
                    <a:pt x="200" y="180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88" y="193"/>
                    <a:pt x="77" y="204"/>
                    <a:pt x="64" y="204"/>
                  </a:cubicBezTo>
                  <a:cubicBezTo>
                    <a:pt x="51" y="204"/>
                    <a:pt x="40" y="193"/>
                    <a:pt x="40" y="180"/>
                  </a:cubicBezTo>
                  <a:cubicBezTo>
                    <a:pt x="40" y="167"/>
                    <a:pt x="51" y="156"/>
                    <a:pt x="6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8" y="3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51" y="28"/>
                    <a:pt x="256" y="33"/>
                    <a:pt x="256" y="40"/>
                  </a:cubicBezTo>
                  <a:cubicBezTo>
                    <a:pt x="256" y="42"/>
                    <a:pt x="256" y="43"/>
                    <a:pt x="255" y="45"/>
                  </a:cubicBezTo>
                  <a:moveTo>
                    <a:pt x="75" y="52"/>
                  </a:moveTo>
                  <a:cubicBezTo>
                    <a:pt x="97" y="115"/>
                    <a:pt x="97" y="115"/>
                    <a:pt x="97" y="115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25" y="52"/>
                    <a:pt x="225" y="52"/>
                    <a:pt x="225" y="52"/>
                  </a:cubicBezTo>
                  <a:lnTo>
                    <a:pt x="75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Footer Text"/>
          <p:cNvSpPr txBox="1"/>
          <p:nvPr/>
        </p:nvSpPr>
        <p:spPr>
          <a:xfrm>
            <a:off x="2176096" y="4588791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5" name="Footer Text"/>
          <p:cNvSpPr txBox="1"/>
          <p:nvPr/>
        </p:nvSpPr>
        <p:spPr>
          <a:xfrm>
            <a:off x="8366388" y="4593375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6" name="Footer Text"/>
          <p:cNvSpPr txBox="1"/>
          <p:nvPr/>
        </p:nvSpPr>
        <p:spPr>
          <a:xfrm>
            <a:off x="2188356" y="3149397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7" name="Footer Text"/>
          <p:cNvSpPr txBox="1"/>
          <p:nvPr/>
        </p:nvSpPr>
        <p:spPr>
          <a:xfrm>
            <a:off x="8378646" y="3103829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8" name="Footer Text"/>
          <p:cNvSpPr txBox="1"/>
          <p:nvPr/>
        </p:nvSpPr>
        <p:spPr>
          <a:xfrm>
            <a:off x="3696282" y="602316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9" name="Footer Text"/>
          <p:cNvSpPr txBox="1"/>
          <p:nvPr/>
        </p:nvSpPr>
        <p:spPr>
          <a:xfrm>
            <a:off x="6933739" y="184639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8872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2116079" y="2597841"/>
            <a:ext cx="3522409" cy="3522409"/>
            <a:chOff x="1220808" y="1780444"/>
            <a:chExt cx="2736716" cy="2736716"/>
          </a:xfrm>
        </p:grpSpPr>
        <p:sp>
          <p:nvSpPr>
            <p:cNvPr id="6" name="Block Arc 5"/>
            <p:cNvSpPr/>
            <p:nvPr/>
          </p:nvSpPr>
          <p:spPr>
            <a:xfrm>
              <a:off x="1220808" y="1780444"/>
              <a:ext cx="2736716" cy="2736716"/>
            </a:xfrm>
            <a:prstGeom prst="blockArc">
              <a:avLst>
                <a:gd name="adj1" fmla="val 3356318"/>
                <a:gd name="adj2" fmla="val 20404077"/>
                <a:gd name="adj3" fmla="val 5707"/>
              </a:avLst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 rot="3296043">
              <a:off x="3224591" y="3925113"/>
              <a:ext cx="432899" cy="373189"/>
            </a:xfrm>
            <a:prstGeom prst="triangl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17370" y="3481195"/>
            <a:ext cx="734297" cy="734297"/>
            <a:chOff x="4004440" y="2553360"/>
            <a:chExt cx="698940" cy="698940"/>
          </a:xfrm>
        </p:grpSpPr>
        <p:sp>
          <p:nvSpPr>
            <p:cNvPr id="9" name="Oval 8"/>
            <p:cNvSpPr/>
            <p:nvPr/>
          </p:nvSpPr>
          <p:spPr>
            <a:xfrm>
              <a:off x="4004440" y="2553360"/>
              <a:ext cx="698940" cy="6989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116"/>
            <p:cNvSpPr>
              <a:spLocks noEditPoints="1"/>
            </p:cNvSpPr>
            <p:nvPr/>
          </p:nvSpPr>
          <p:spPr bwMode="auto">
            <a:xfrm>
              <a:off x="4160946" y="2747214"/>
              <a:ext cx="385929" cy="31123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91576" y="2440484"/>
            <a:ext cx="734297" cy="734297"/>
            <a:chOff x="2971800" y="1123950"/>
            <a:chExt cx="698940" cy="698940"/>
          </a:xfrm>
        </p:grpSpPr>
        <p:sp>
          <p:nvSpPr>
            <p:cNvPr id="12" name="Oval 11"/>
            <p:cNvSpPr/>
            <p:nvPr/>
          </p:nvSpPr>
          <p:spPr>
            <a:xfrm>
              <a:off x="2971800" y="1123950"/>
              <a:ext cx="698940" cy="69894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66"/>
            <p:cNvSpPr>
              <a:spLocks noEditPoints="1"/>
            </p:cNvSpPr>
            <p:nvPr/>
          </p:nvSpPr>
          <p:spPr bwMode="auto">
            <a:xfrm>
              <a:off x="3124786" y="1321020"/>
              <a:ext cx="392968" cy="304800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2302" y="2998104"/>
            <a:ext cx="734297" cy="734297"/>
            <a:chOff x="1228395" y="1581150"/>
            <a:chExt cx="698940" cy="698940"/>
          </a:xfrm>
        </p:grpSpPr>
        <p:sp>
          <p:nvSpPr>
            <p:cNvPr id="15" name="Oval 14"/>
            <p:cNvSpPr/>
            <p:nvPr/>
          </p:nvSpPr>
          <p:spPr>
            <a:xfrm>
              <a:off x="1228395" y="1581150"/>
              <a:ext cx="698940" cy="69894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98"/>
            <p:cNvSpPr>
              <a:spLocks noEditPoints="1"/>
            </p:cNvSpPr>
            <p:nvPr/>
          </p:nvSpPr>
          <p:spPr bwMode="auto">
            <a:xfrm>
              <a:off x="1373254" y="1778220"/>
              <a:ext cx="409223" cy="304800"/>
            </a:xfrm>
            <a:custGeom>
              <a:avLst/>
              <a:gdLst/>
              <a:ahLst/>
              <a:cxnLst>
                <a:cxn ang="0">
                  <a:pos x="55" y="23"/>
                </a:cxn>
                <a:cxn ang="0">
                  <a:pos x="25" y="23"/>
                </a:cxn>
                <a:cxn ang="0">
                  <a:pos x="12" y="29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2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27" y="8"/>
                </a:cxn>
                <a:cxn ang="0">
                  <a:pos x="27" y="9"/>
                </a:cxn>
                <a:cxn ang="0">
                  <a:pos x="47" y="9"/>
                </a:cxn>
                <a:cxn ang="0">
                  <a:pos x="55" y="17"/>
                </a:cxn>
                <a:cxn ang="0">
                  <a:pos x="55" y="23"/>
                </a:cxn>
                <a:cxn ang="0">
                  <a:pos x="66" y="32"/>
                </a:cxn>
                <a:cxn ang="0">
                  <a:pos x="54" y="46"/>
                </a:cxn>
                <a:cxn ang="0">
                  <a:pos x="44" y="50"/>
                </a:cxn>
                <a:cxn ang="0">
                  <a:pos x="5" y="50"/>
                </a:cxn>
                <a:cxn ang="0">
                  <a:pos x="2" y="48"/>
                </a:cxn>
                <a:cxn ang="0">
                  <a:pos x="3" y="46"/>
                </a:cxn>
                <a:cxn ang="0">
                  <a:pos x="15" y="32"/>
                </a:cxn>
                <a:cxn ang="0">
                  <a:pos x="25" y="28"/>
                </a:cxn>
                <a:cxn ang="0">
                  <a:pos x="64" y="28"/>
                </a:cxn>
                <a:cxn ang="0">
                  <a:pos x="67" y="30"/>
                </a:cxn>
                <a:cxn ang="0">
                  <a:pos x="66" y="32"/>
                </a:cxn>
              </a:cxnLst>
              <a:rect l="0" t="0" r="r" b="b"/>
              <a:pathLst>
                <a:path w="67" h="50">
                  <a:moveTo>
                    <a:pt x="5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0" y="23"/>
                    <a:pt x="15" y="26"/>
                    <a:pt x="12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7" y="4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1" y="9"/>
                    <a:pt x="55" y="13"/>
                    <a:pt x="55" y="17"/>
                  </a:cubicBezTo>
                  <a:lnTo>
                    <a:pt x="55" y="23"/>
                  </a:lnTo>
                  <a:close/>
                  <a:moveTo>
                    <a:pt x="66" y="32"/>
                  </a:move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47" y="50"/>
                    <a:pt x="44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" y="50"/>
                    <a:pt x="2" y="50"/>
                    <a:pt x="2" y="48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8" y="29"/>
                    <a:pt x="22" y="28"/>
                    <a:pt x="25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7" y="28"/>
                    <a:pt x="67" y="30"/>
                  </a:cubicBezTo>
                  <a:cubicBezTo>
                    <a:pt x="67" y="30"/>
                    <a:pt x="66" y="31"/>
                    <a:pt x="66" y="3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42302" y="4864209"/>
            <a:ext cx="734297" cy="734297"/>
            <a:chOff x="1123295" y="3409950"/>
            <a:chExt cx="698940" cy="698940"/>
          </a:xfrm>
        </p:grpSpPr>
        <p:sp>
          <p:nvSpPr>
            <p:cNvPr id="18" name="Oval 17"/>
            <p:cNvSpPr/>
            <p:nvPr/>
          </p:nvSpPr>
          <p:spPr>
            <a:xfrm>
              <a:off x="1123295" y="3409950"/>
              <a:ext cx="698940" cy="6989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62"/>
            <p:cNvSpPr>
              <a:spLocks noChangeAspect="1" noEditPoints="1"/>
            </p:cNvSpPr>
            <p:nvPr/>
          </p:nvSpPr>
          <p:spPr bwMode="auto">
            <a:xfrm>
              <a:off x="1280952" y="3566072"/>
              <a:ext cx="383627" cy="386696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91576" y="5620590"/>
            <a:ext cx="734297" cy="734297"/>
            <a:chOff x="2590800" y="4150930"/>
            <a:chExt cx="698940" cy="698940"/>
          </a:xfrm>
        </p:grpSpPr>
        <p:sp>
          <p:nvSpPr>
            <p:cNvPr id="21" name="Oval 20"/>
            <p:cNvSpPr/>
            <p:nvPr/>
          </p:nvSpPr>
          <p:spPr>
            <a:xfrm>
              <a:off x="2590800" y="4150930"/>
              <a:ext cx="698940" cy="69894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Freeform 228"/>
            <p:cNvSpPr>
              <a:spLocks noChangeAspect="1"/>
            </p:cNvSpPr>
            <p:nvPr/>
          </p:nvSpPr>
          <p:spPr bwMode="auto">
            <a:xfrm>
              <a:off x="2764774" y="4323711"/>
              <a:ext cx="350992" cy="35337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6261373" y="272987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6261373" y="3463313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6261373" y="418396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Freeform 46"/>
          <p:cNvSpPr>
            <a:spLocks noEditPoints="1"/>
          </p:cNvSpPr>
          <p:nvPr/>
        </p:nvSpPr>
        <p:spPr bwMode="auto">
          <a:xfrm>
            <a:off x="6261373" y="490461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7" name="Group 30"/>
          <p:cNvGrpSpPr/>
          <p:nvPr/>
        </p:nvGrpSpPr>
        <p:grpSpPr>
          <a:xfrm>
            <a:off x="6819612" y="2631240"/>
            <a:ext cx="3923060" cy="634508"/>
            <a:chOff x="1270277" y="1233504"/>
            <a:chExt cx="3048000" cy="492977"/>
          </a:xfrm>
        </p:grpSpPr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819612" y="3364683"/>
            <a:ext cx="3923060" cy="634508"/>
            <a:chOff x="1270277" y="1233504"/>
            <a:chExt cx="3048000" cy="492977"/>
          </a:xfrm>
        </p:grpSpPr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819612" y="4085333"/>
            <a:ext cx="3923060" cy="634508"/>
            <a:chOff x="1270277" y="1233504"/>
            <a:chExt cx="3048000" cy="492977"/>
          </a:xfrm>
        </p:grpSpPr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819612" y="4805983"/>
            <a:ext cx="3923060" cy="634508"/>
            <a:chOff x="1270277" y="1233504"/>
            <a:chExt cx="3048000" cy="492977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9" name="Freeform 46"/>
          <p:cNvSpPr>
            <a:spLocks noEditPoints="1"/>
          </p:cNvSpPr>
          <p:nvPr/>
        </p:nvSpPr>
        <p:spPr bwMode="auto">
          <a:xfrm>
            <a:off x="6261373" y="5628128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0" name="Group 30"/>
          <p:cNvGrpSpPr/>
          <p:nvPr/>
        </p:nvGrpSpPr>
        <p:grpSpPr>
          <a:xfrm>
            <a:off x="6819612" y="5529498"/>
            <a:ext cx="3923060" cy="634508"/>
            <a:chOff x="1270277" y="1233504"/>
            <a:chExt cx="3048000" cy="492977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31004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000">
        <p14:flip dir="r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9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114481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3"/>
          <p:cNvSpPr/>
          <p:nvPr/>
        </p:nvSpPr>
        <p:spPr>
          <a:xfrm>
            <a:off x="9067632" y="4253427"/>
            <a:ext cx="11769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Straight Connector 4"/>
          <p:cNvSpPr/>
          <p:nvPr/>
        </p:nvSpPr>
        <p:spPr>
          <a:xfrm>
            <a:off x="710365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571625" y="120967"/>
                </a:lnTo>
                <a:lnTo>
                  <a:pt x="1571625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traight Connector 5"/>
          <p:cNvSpPr/>
          <p:nvPr/>
        </p:nvSpPr>
        <p:spPr>
          <a:xfrm>
            <a:off x="5080824" y="4253427"/>
            <a:ext cx="1348550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047749" y="120967"/>
                </a:lnTo>
                <a:lnTo>
                  <a:pt x="1047749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traight Connector 6"/>
          <p:cNvSpPr/>
          <p:nvPr/>
        </p:nvSpPr>
        <p:spPr>
          <a:xfrm>
            <a:off x="3732271" y="4253427"/>
            <a:ext cx="134855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47750" y="0"/>
                </a:moveTo>
                <a:lnTo>
                  <a:pt x="1047750" y="120967"/>
                </a:lnTo>
                <a:lnTo>
                  <a:pt x="0" y="120967"/>
                </a:lnTo>
                <a:lnTo>
                  <a:pt x="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traight Connector 7"/>
          <p:cNvSpPr/>
          <p:nvPr/>
        </p:nvSpPr>
        <p:spPr>
          <a:xfrm>
            <a:off x="508082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71625" y="0"/>
                </a:moveTo>
                <a:lnTo>
                  <a:pt x="1571625" y="120967"/>
                </a:lnTo>
                <a:lnTo>
                  <a:pt x="0" y="120967"/>
                </a:lnTo>
                <a:lnTo>
                  <a:pt x="0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636098" y="3272662"/>
            <a:ext cx="980763" cy="980763"/>
            <a:chOff x="6286500" y="2304742"/>
            <a:chExt cx="761999" cy="761999"/>
          </a:xfrm>
        </p:grpSpPr>
        <p:sp>
          <p:nvSpPr>
            <p:cNvPr id="14" name="Rectangle 13"/>
            <p:cNvSpPr/>
            <p:nvPr/>
          </p:nvSpPr>
          <p:spPr>
            <a:xfrm>
              <a:off x="6286500" y="2304742"/>
              <a:ext cx="761999" cy="761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432989" y="2457945"/>
              <a:ext cx="469021" cy="455593"/>
              <a:chOff x="7924284" y="2223917"/>
              <a:chExt cx="469021" cy="455593"/>
            </a:xfrm>
          </p:grpSpPr>
          <p:sp>
            <p:nvSpPr>
              <p:cNvPr id="18" name="Oval 17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8636099" y="4562368"/>
            <a:ext cx="980763" cy="980763"/>
            <a:chOff x="6286501" y="3306772"/>
            <a:chExt cx="761999" cy="761999"/>
          </a:xfrm>
        </p:grpSpPr>
        <p:sp>
          <p:nvSpPr>
            <p:cNvPr id="15" name="Rectangle 14"/>
            <p:cNvSpPr/>
            <p:nvPr/>
          </p:nvSpPr>
          <p:spPr>
            <a:xfrm>
              <a:off x="6286501" y="3306772"/>
              <a:ext cx="761999" cy="7619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32990" y="3459975"/>
              <a:ext cx="469021" cy="455593"/>
              <a:chOff x="6890529" y="2162362"/>
              <a:chExt cx="469021" cy="455593"/>
            </a:xfrm>
          </p:grpSpPr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6890529" y="2162362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Freeform 103"/>
              <p:cNvSpPr>
                <a:spLocks noEditPoints="1"/>
              </p:cNvSpPr>
              <p:nvPr/>
            </p:nvSpPr>
            <p:spPr bwMode="auto">
              <a:xfrm>
                <a:off x="7030053" y="2231059"/>
                <a:ext cx="196634" cy="28954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613270" y="1982955"/>
            <a:ext cx="980763" cy="980763"/>
            <a:chOff x="4714876" y="1302712"/>
            <a:chExt cx="761999" cy="761999"/>
          </a:xfrm>
        </p:grpSpPr>
        <p:sp>
          <p:nvSpPr>
            <p:cNvPr id="10" name="Rectangle 9"/>
            <p:cNvSpPr/>
            <p:nvPr/>
          </p:nvSpPr>
          <p:spPr>
            <a:xfrm>
              <a:off x="4714876" y="1302712"/>
              <a:ext cx="761999" cy="761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861365" y="1455915"/>
              <a:ext cx="469021" cy="455593"/>
              <a:chOff x="4823118" y="2223917"/>
              <a:chExt cx="469021" cy="455593"/>
            </a:xfrm>
          </p:grpSpPr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4823118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4949420" y="2334408"/>
                <a:ext cx="235936" cy="235936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5938994" y="4562368"/>
            <a:ext cx="980763" cy="980763"/>
            <a:chOff x="4191001" y="3306772"/>
            <a:chExt cx="761999" cy="761999"/>
          </a:xfrm>
        </p:grpSpPr>
        <p:sp>
          <p:nvSpPr>
            <p:cNvPr id="13" name="Rectangle 12"/>
            <p:cNvSpPr/>
            <p:nvPr/>
          </p:nvSpPr>
          <p:spPr>
            <a:xfrm>
              <a:off x="4191001" y="3306772"/>
              <a:ext cx="761999" cy="761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337490" y="3459975"/>
              <a:ext cx="469021" cy="455593"/>
              <a:chOff x="5924943" y="2223917"/>
              <a:chExt cx="469021" cy="455593"/>
            </a:xfrm>
          </p:grpSpPr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5924943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Freeform 36"/>
              <p:cNvSpPr>
                <a:spLocks noEditPoints="1"/>
              </p:cNvSpPr>
              <p:nvPr/>
            </p:nvSpPr>
            <p:spPr bwMode="auto">
              <a:xfrm>
                <a:off x="6069782" y="2334408"/>
                <a:ext cx="203200" cy="22066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590441" y="3272662"/>
            <a:ext cx="980763" cy="980763"/>
            <a:chOff x="3143250" y="2304742"/>
            <a:chExt cx="761999" cy="761999"/>
          </a:xfrm>
        </p:grpSpPr>
        <p:sp>
          <p:nvSpPr>
            <p:cNvPr id="11" name="Rectangle 10"/>
            <p:cNvSpPr/>
            <p:nvPr/>
          </p:nvSpPr>
          <p:spPr>
            <a:xfrm>
              <a:off x="3143250" y="2304742"/>
              <a:ext cx="761999" cy="761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289739" y="2457945"/>
              <a:ext cx="469021" cy="455593"/>
              <a:chOff x="3699782" y="2223917"/>
              <a:chExt cx="469021" cy="455593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699782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Freeform 117"/>
              <p:cNvSpPr>
                <a:spLocks/>
              </p:cNvSpPr>
              <p:nvPr/>
            </p:nvSpPr>
            <p:spPr bwMode="auto">
              <a:xfrm>
                <a:off x="3850236" y="2359808"/>
                <a:ext cx="195263" cy="1952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241890" y="4562368"/>
            <a:ext cx="980763" cy="980763"/>
            <a:chOff x="2095501" y="3306772"/>
            <a:chExt cx="761999" cy="761999"/>
          </a:xfrm>
        </p:grpSpPr>
        <p:sp>
          <p:nvSpPr>
            <p:cNvPr id="12" name="Rectangle 11"/>
            <p:cNvSpPr/>
            <p:nvPr/>
          </p:nvSpPr>
          <p:spPr>
            <a:xfrm>
              <a:off x="2095501" y="3306772"/>
              <a:ext cx="761999" cy="761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241990" y="3459975"/>
              <a:ext cx="469021" cy="455593"/>
              <a:chOff x="7924284" y="2223917"/>
              <a:chExt cx="469021" cy="455593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589744" y="3293391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10214" y="2030358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25550" y="3307744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3088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0577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86466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840550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1" grpId="0"/>
      <p:bldP spid="43" grpId="0"/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470235" y="3252723"/>
            <a:ext cx="8388515" cy="827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1674867" y="3824579"/>
            <a:ext cx="986962" cy="992727"/>
            <a:chOff x="3362253" y="2517137"/>
            <a:chExt cx="1112458" cy="771294"/>
          </a:xfrm>
        </p:grpSpPr>
        <p:sp>
          <p:nvSpPr>
            <p:cNvPr id="6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80"/>
          <p:cNvGrpSpPr/>
          <p:nvPr/>
        </p:nvGrpSpPr>
        <p:grpSpPr>
          <a:xfrm>
            <a:off x="2873285" y="3840342"/>
            <a:ext cx="1174245" cy="1209226"/>
            <a:chOff x="4638997" y="2552242"/>
            <a:chExt cx="1314128" cy="939502"/>
          </a:xfrm>
        </p:grpSpPr>
        <p:sp>
          <p:nvSpPr>
            <p:cNvPr id="9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83"/>
          <p:cNvGrpSpPr/>
          <p:nvPr/>
        </p:nvGrpSpPr>
        <p:grpSpPr>
          <a:xfrm>
            <a:off x="2759911" y="2502268"/>
            <a:ext cx="1287613" cy="1280639"/>
            <a:chOff x="4550915" y="1512632"/>
            <a:chExt cx="1402210" cy="994985"/>
          </a:xfrm>
        </p:grpSpPr>
        <p:sp>
          <p:nvSpPr>
            <p:cNvPr id="12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teardrop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86"/>
          <p:cNvGrpSpPr/>
          <p:nvPr/>
        </p:nvGrpSpPr>
        <p:grpSpPr>
          <a:xfrm>
            <a:off x="786712" y="1920833"/>
            <a:ext cx="1841538" cy="1750256"/>
            <a:chOff x="2607467" y="1060892"/>
            <a:chExt cx="1841153" cy="1359852"/>
          </a:xfrm>
        </p:grpSpPr>
        <p:sp>
          <p:nvSpPr>
            <p:cNvPr id="15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2197446" y="3206703"/>
            <a:ext cx="1124940" cy="1124933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251716" y="3758378"/>
            <a:ext cx="1070668" cy="2593720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85347" y="3573017"/>
            <a:ext cx="370728" cy="3707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" y="6352100"/>
            <a:ext cx="12858749" cy="1087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89"/>
          <p:cNvGrpSpPr/>
          <p:nvPr/>
        </p:nvGrpSpPr>
        <p:grpSpPr>
          <a:xfrm>
            <a:off x="1897307" y="4977636"/>
            <a:ext cx="773789" cy="758972"/>
            <a:chOff x="3360240" y="2517137"/>
            <a:chExt cx="1112194" cy="774844"/>
          </a:xfrm>
        </p:grpSpPr>
        <p:sp>
          <p:nvSpPr>
            <p:cNvPr id="22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teardrop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2654661" y="4893324"/>
            <a:ext cx="232086" cy="23208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39692" y="4318678"/>
            <a:ext cx="132424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Phone Setting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6077" y="4318678"/>
            <a:ext cx="140876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Global Access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46510" y="4318678"/>
            <a:ext cx="112057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Calendar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1971" y="4318678"/>
            <a:ext cx="1334621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Smart Touch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26730" y="4318678"/>
            <a:ext cx="114730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Statistics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1196715" y="3378146"/>
            <a:ext cx="603674" cy="586391"/>
            <a:chOff x="7924284" y="2223917"/>
            <a:chExt cx="469021" cy="455593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924284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8034808" y="2338100"/>
              <a:ext cx="250825" cy="188913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93164" y="3378146"/>
            <a:ext cx="603674" cy="586391"/>
            <a:chOff x="6890529" y="2162362"/>
            <a:chExt cx="469021" cy="455593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6890529" y="2162362"/>
              <a:ext cx="469021" cy="455593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103"/>
            <p:cNvSpPr>
              <a:spLocks noEditPoints="1"/>
            </p:cNvSpPr>
            <p:nvPr/>
          </p:nvSpPr>
          <p:spPr bwMode="auto">
            <a:xfrm>
              <a:off x="7030053" y="2231059"/>
              <a:ext cx="196634" cy="2895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86063" y="3378146"/>
            <a:ext cx="603674" cy="586391"/>
            <a:chOff x="4823118" y="2223917"/>
            <a:chExt cx="469021" cy="455593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823118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949420" y="2334408"/>
              <a:ext cx="235936" cy="23593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89613" y="3378146"/>
            <a:ext cx="603674" cy="586391"/>
            <a:chOff x="5924943" y="2223917"/>
            <a:chExt cx="469021" cy="455593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5924943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6069782" y="2334408"/>
              <a:ext cx="203200" cy="220663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82511" y="3378146"/>
            <a:ext cx="603674" cy="586391"/>
            <a:chOff x="3699782" y="2223917"/>
            <a:chExt cx="469021" cy="455593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3699782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3850236" y="2359808"/>
              <a:ext cx="195263" cy="1952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Freeform 5"/>
          <p:cNvSpPr>
            <a:spLocks noEditPoints="1"/>
          </p:cNvSpPr>
          <p:nvPr/>
        </p:nvSpPr>
        <p:spPr bwMode="auto">
          <a:xfrm>
            <a:off x="3094136" y="2790536"/>
            <a:ext cx="641156" cy="64115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36"/>
          <p:cNvSpPr>
            <a:spLocks noEditPoints="1"/>
          </p:cNvSpPr>
          <p:nvPr/>
        </p:nvSpPr>
        <p:spPr bwMode="auto">
          <a:xfrm>
            <a:off x="3236567" y="4204036"/>
            <a:ext cx="412908" cy="448392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Freeform 103"/>
          <p:cNvSpPr>
            <a:spLocks noEditPoints="1"/>
          </p:cNvSpPr>
          <p:nvPr/>
        </p:nvSpPr>
        <p:spPr bwMode="auto">
          <a:xfrm>
            <a:off x="1992914" y="4100149"/>
            <a:ext cx="313483" cy="46160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9" name="Freeform 13"/>
          <p:cNvSpPr>
            <a:spLocks noEditPoints="1"/>
          </p:cNvSpPr>
          <p:nvPr/>
        </p:nvSpPr>
        <p:spPr bwMode="auto">
          <a:xfrm>
            <a:off x="2114696" y="5209878"/>
            <a:ext cx="322835" cy="24314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0" name="Freeform 145"/>
          <p:cNvSpPr>
            <a:spLocks/>
          </p:cNvSpPr>
          <p:nvPr/>
        </p:nvSpPr>
        <p:spPr bwMode="auto">
          <a:xfrm>
            <a:off x="1444007" y="2539044"/>
            <a:ext cx="644850" cy="55606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68164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424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73147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6563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6730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10275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/>
      <p:bldP spid="26" grpId="0"/>
      <p:bldP spid="27" grpId="0"/>
      <p:bldP spid="28" grpId="0"/>
      <p:bldP spid="2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53486" y="2073416"/>
            <a:ext cx="1013457" cy="1013457"/>
            <a:chOff x="1016000" y="1689100"/>
            <a:chExt cx="787400" cy="787400"/>
          </a:xfrm>
        </p:grpSpPr>
        <p:grpSp>
          <p:nvGrpSpPr>
            <p:cNvPr id="6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197"/>
          <p:cNvGrpSpPr/>
          <p:nvPr/>
        </p:nvGrpSpPr>
        <p:grpSpPr>
          <a:xfrm>
            <a:off x="1613414" y="3062355"/>
            <a:ext cx="1493600" cy="1882342"/>
            <a:chOff x="3171825" y="2459015"/>
            <a:chExt cx="1219200" cy="1536522"/>
          </a:xfrm>
        </p:grpSpPr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381478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888066" y="2073416"/>
            <a:ext cx="1013457" cy="1013457"/>
            <a:chOff x="2597150" y="1689100"/>
            <a:chExt cx="787400" cy="787400"/>
          </a:xfrm>
        </p:grpSpPr>
        <p:grpSp>
          <p:nvGrpSpPr>
            <p:cNvPr id="11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2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195"/>
          <p:cNvGrpSpPr/>
          <p:nvPr/>
        </p:nvGrpSpPr>
        <p:grpSpPr>
          <a:xfrm>
            <a:off x="3647995" y="3062355"/>
            <a:ext cx="1493600" cy="1882342"/>
            <a:chOff x="1388111" y="2459015"/>
            <a:chExt cx="1219200" cy="1536522"/>
          </a:xfrm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41605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922647" y="2073416"/>
            <a:ext cx="1013457" cy="1013457"/>
            <a:chOff x="4178300" y="1689100"/>
            <a:chExt cx="787400" cy="787400"/>
          </a:xfrm>
        </p:grpSpPr>
        <p:grpSp>
          <p:nvGrpSpPr>
            <p:cNvPr id="16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7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195"/>
          <p:cNvGrpSpPr/>
          <p:nvPr/>
        </p:nvGrpSpPr>
        <p:grpSpPr>
          <a:xfrm>
            <a:off x="5682576" y="3062355"/>
            <a:ext cx="1493600" cy="1882342"/>
            <a:chOff x="1388111" y="2459015"/>
            <a:chExt cx="1219200" cy="1536522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45063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957227" y="2073416"/>
            <a:ext cx="1013457" cy="1013457"/>
            <a:chOff x="5759450" y="1689100"/>
            <a:chExt cx="787400" cy="787400"/>
          </a:xfrm>
        </p:grpSpPr>
        <p:grpSp>
          <p:nvGrpSpPr>
            <p:cNvPr id="21" name="Group 20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197"/>
          <p:cNvGrpSpPr/>
          <p:nvPr/>
        </p:nvGrpSpPr>
        <p:grpSpPr>
          <a:xfrm flipH="1">
            <a:off x="7717157" y="3062355"/>
            <a:ext cx="1493600" cy="1882342"/>
            <a:chOff x="3171825" y="2459015"/>
            <a:chExt cx="1219200" cy="1536522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48522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991807" y="2073416"/>
            <a:ext cx="1013457" cy="1013457"/>
            <a:chOff x="7340600" y="1689100"/>
            <a:chExt cx="787400" cy="787400"/>
          </a:xfrm>
        </p:grpSpPr>
        <p:grpSp>
          <p:nvGrpSpPr>
            <p:cNvPr id="26" name="Group 25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197"/>
          <p:cNvGrpSpPr/>
          <p:nvPr/>
        </p:nvGrpSpPr>
        <p:grpSpPr>
          <a:xfrm flipH="1">
            <a:off x="9751737" y="3062355"/>
            <a:ext cx="1493600" cy="1882342"/>
            <a:chOff x="3171825" y="2459015"/>
            <a:chExt cx="1219200" cy="1536522"/>
          </a:xfrm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951980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705694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117972" y="4735404"/>
            <a:ext cx="1242458" cy="2008676"/>
            <a:chOff x="2290369" y="3333262"/>
            <a:chExt cx="965320" cy="1560630"/>
          </a:xfrm>
        </p:grpSpPr>
        <p:sp>
          <p:nvSpPr>
            <p:cNvPr id="8" name="Rectangle 7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Chevron 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73291" y="4188439"/>
            <a:ext cx="1242458" cy="2008676"/>
            <a:chOff x="2290369" y="3333262"/>
            <a:chExt cx="965320" cy="1560630"/>
          </a:xfrm>
          <a:solidFill>
            <a:schemeClr val="accent2"/>
          </a:solidFill>
        </p:grpSpPr>
        <p:sp>
          <p:nvSpPr>
            <p:cNvPr id="27" name="Rectangle 26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828612" y="3649018"/>
            <a:ext cx="1242458" cy="2008676"/>
            <a:chOff x="2290369" y="3333262"/>
            <a:chExt cx="965320" cy="1560630"/>
          </a:xfrm>
          <a:solidFill>
            <a:schemeClr val="accent3"/>
          </a:solidFill>
        </p:grpSpPr>
        <p:sp>
          <p:nvSpPr>
            <p:cNvPr id="30" name="Rectangle 29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183931" y="3109597"/>
            <a:ext cx="1242458" cy="2008676"/>
            <a:chOff x="2290369" y="3333262"/>
            <a:chExt cx="965320" cy="1560630"/>
          </a:xfrm>
          <a:solidFill>
            <a:schemeClr val="accent4"/>
          </a:solidFill>
        </p:grpSpPr>
        <p:sp>
          <p:nvSpPr>
            <p:cNvPr id="33" name="Rectangle 32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Chevron 33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539250" y="2570175"/>
            <a:ext cx="1242458" cy="2008676"/>
            <a:chOff x="2290369" y="3333262"/>
            <a:chExt cx="965320" cy="1560630"/>
          </a:xfrm>
          <a:solidFill>
            <a:schemeClr val="accent5"/>
          </a:solidFill>
        </p:grpSpPr>
        <p:sp>
          <p:nvSpPr>
            <p:cNvPr id="36" name="Rectangle 35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 rot="18588491">
            <a:off x="2493425" y="5549109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8588491">
            <a:off x="3851470" y="5009688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8588491">
            <a:off x="5208196" y="4470267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8588491">
            <a:off x="6579451" y="391450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8588491">
            <a:off x="7937992" y="337508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84475" y="3796937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33499" y="5709428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1773" y="2725866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28680" y="4580744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1369" y="1654795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08139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428487" y="3877862"/>
            <a:ext cx="1863454" cy="690969"/>
            <a:chOff x="685800" y="2622550"/>
            <a:chExt cx="1447800" cy="536845"/>
          </a:xfrm>
        </p:grpSpPr>
        <p:sp>
          <p:nvSpPr>
            <p:cNvPr id="5" name="Rectangle 4"/>
            <p:cNvSpPr/>
            <p:nvPr/>
          </p:nvSpPr>
          <p:spPr>
            <a:xfrm>
              <a:off x="685800" y="2622550"/>
              <a:ext cx="1447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20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853486" y="2676426"/>
            <a:ext cx="1013457" cy="1013457"/>
            <a:chOff x="1016000" y="1689100"/>
            <a:chExt cx="787400" cy="787400"/>
          </a:xfrm>
        </p:grpSpPr>
        <p:grpSp>
          <p:nvGrpSpPr>
            <p:cNvPr id="11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8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81478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463067" y="3877862"/>
            <a:ext cx="1863454" cy="690969"/>
            <a:chOff x="2266950" y="2622550"/>
            <a:chExt cx="1447800" cy="536845"/>
          </a:xfrm>
        </p:grpSpPr>
        <p:sp>
          <p:nvSpPr>
            <p:cNvPr id="6" name="Rectangle 5"/>
            <p:cNvSpPr/>
            <p:nvPr/>
          </p:nvSpPr>
          <p:spPr>
            <a:xfrm>
              <a:off x="2266950" y="2622550"/>
              <a:ext cx="14478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431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888066" y="2676426"/>
            <a:ext cx="1013457" cy="1013457"/>
            <a:chOff x="2597150" y="1689100"/>
            <a:chExt cx="787400" cy="787400"/>
          </a:xfrm>
        </p:grpSpPr>
        <p:grpSp>
          <p:nvGrpSpPr>
            <p:cNvPr id="14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9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41605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497649" y="3877862"/>
            <a:ext cx="1863454" cy="690969"/>
            <a:chOff x="3848100" y="2622550"/>
            <a:chExt cx="1447800" cy="536845"/>
          </a:xfrm>
        </p:grpSpPr>
        <p:sp>
          <p:nvSpPr>
            <p:cNvPr id="7" name="Rectangle 6"/>
            <p:cNvSpPr/>
            <p:nvPr/>
          </p:nvSpPr>
          <p:spPr>
            <a:xfrm>
              <a:off x="3848100" y="2622550"/>
              <a:ext cx="1447800" cy="381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243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22647" y="2676426"/>
            <a:ext cx="1013457" cy="1013457"/>
            <a:chOff x="4178300" y="1689100"/>
            <a:chExt cx="787400" cy="787400"/>
          </a:xfrm>
        </p:grpSpPr>
        <p:grpSp>
          <p:nvGrpSpPr>
            <p:cNvPr id="17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45063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7532229" y="3877862"/>
            <a:ext cx="1863454" cy="690969"/>
            <a:chOff x="5429250" y="2622550"/>
            <a:chExt cx="1447800" cy="536845"/>
          </a:xfrm>
        </p:grpSpPr>
        <p:sp>
          <p:nvSpPr>
            <p:cNvPr id="8" name="Rectangle 7"/>
            <p:cNvSpPr/>
            <p:nvPr/>
          </p:nvSpPr>
          <p:spPr>
            <a:xfrm>
              <a:off x="5429250" y="2622550"/>
              <a:ext cx="1447800" cy="381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054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957227" y="2676426"/>
            <a:ext cx="1013457" cy="1013457"/>
            <a:chOff x="5759450" y="1689100"/>
            <a:chExt cx="787400" cy="787400"/>
          </a:xfrm>
        </p:grpSpPr>
        <p:grpSp>
          <p:nvGrpSpPr>
            <p:cNvPr id="20" name="Group 19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6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48522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9566810" y="3877862"/>
            <a:ext cx="1863454" cy="690969"/>
            <a:chOff x="7010400" y="2622550"/>
            <a:chExt cx="1447800" cy="536845"/>
          </a:xfrm>
        </p:grpSpPr>
        <p:sp>
          <p:nvSpPr>
            <p:cNvPr id="9" name="Rectangle 8"/>
            <p:cNvSpPr/>
            <p:nvPr/>
          </p:nvSpPr>
          <p:spPr>
            <a:xfrm>
              <a:off x="7010400" y="2622550"/>
              <a:ext cx="1447800" cy="381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866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991807" y="2676426"/>
            <a:ext cx="1013457" cy="1013457"/>
            <a:chOff x="7340600" y="1689100"/>
            <a:chExt cx="787400" cy="787400"/>
          </a:xfrm>
        </p:grpSpPr>
        <p:grpSp>
          <p:nvGrpSpPr>
            <p:cNvPr id="23" name="Group 22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951980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</p:spTree>
    <p:extLst>
      <p:ext uri="{BB962C8B-B14F-4D97-AF65-F5344CB8AC3E}">
        <p14:creationId xmlns:p14="http://schemas.microsoft.com/office/powerpoint/2010/main" xmlns="" val="10121986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000">
        <p14:prism isInverted="1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241763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33"/>
          <p:cNvSpPr/>
          <p:nvPr/>
        </p:nvSpPr>
        <p:spPr>
          <a:xfrm rot="16200000" flipH="1" flipV="1">
            <a:off x="6302378" y="3286734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Arc 34"/>
          <p:cNvSpPr/>
          <p:nvPr/>
        </p:nvSpPr>
        <p:spPr>
          <a:xfrm rot="5400000" flipH="1" flipV="1">
            <a:off x="4476443" y="3286732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3" name="Arc 32"/>
          <p:cNvSpPr/>
          <p:nvPr/>
        </p:nvSpPr>
        <p:spPr>
          <a:xfrm rot="10800000" flipH="1" flipV="1">
            <a:off x="5381476" y="2353915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Arc 31"/>
          <p:cNvSpPr/>
          <p:nvPr/>
        </p:nvSpPr>
        <p:spPr>
          <a:xfrm rot="10800000" flipH="1">
            <a:off x="5381477" y="4199700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500669" y="2405927"/>
            <a:ext cx="3857413" cy="3857413"/>
          </a:xfrm>
          <a:prstGeom prst="diamond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368383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49876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409923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08338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grpSp>
        <p:nvGrpSpPr>
          <p:cNvPr id="11" name="Group 24"/>
          <p:cNvGrpSpPr/>
          <p:nvPr/>
        </p:nvGrpSpPr>
        <p:grpSpPr>
          <a:xfrm>
            <a:off x="4867123" y="2772381"/>
            <a:ext cx="1504391" cy="1504391"/>
            <a:chOff x="3461004" y="1700112"/>
            <a:chExt cx="1069848" cy="1069848"/>
          </a:xfrm>
        </p:grpSpPr>
        <p:sp>
          <p:nvSpPr>
            <p:cNvPr id="13" name="Rounded Rectangle 12"/>
            <p:cNvSpPr/>
            <p:nvPr/>
          </p:nvSpPr>
          <p:spPr>
            <a:xfrm>
              <a:off x="3461004" y="1700112"/>
              <a:ext cx="1069848" cy="10698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ounded Rectangle 5"/>
            <p:cNvSpPr/>
            <p:nvPr/>
          </p:nvSpPr>
          <p:spPr>
            <a:xfrm>
              <a:off x="3513229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Freeform 126"/>
          <p:cNvSpPr>
            <a:spLocks/>
          </p:cNvSpPr>
          <p:nvPr/>
        </p:nvSpPr>
        <p:spPr bwMode="auto">
          <a:xfrm>
            <a:off x="5392082" y="3232115"/>
            <a:ext cx="454472" cy="584923"/>
          </a:xfrm>
          <a:custGeom>
            <a:avLst/>
            <a:gdLst/>
            <a:ahLst/>
            <a:cxnLst>
              <a:cxn ang="0">
                <a:pos x="25" y="46"/>
              </a:cxn>
              <a:cxn ang="0">
                <a:pos x="1" y="64"/>
              </a:cxn>
              <a:cxn ang="0">
                <a:pos x="0" y="62"/>
              </a:cxn>
              <a:cxn ang="0">
                <a:pos x="1" y="61"/>
              </a:cxn>
              <a:cxn ang="0">
                <a:pos x="22" y="46"/>
              </a:cxn>
              <a:cxn ang="0">
                <a:pos x="1" y="36"/>
              </a:cxn>
              <a:cxn ang="0">
                <a:pos x="24" y="41"/>
              </a:cxn>
              <a:cxn ang="0">
                <a:pos x="27" y="31"/>
              </a:cxn>
              <a:cxn ang="0">
                <a:pos x="7" y="18"/>
              </a:cxn>
              <a:cxn ang="0">
                <a:pos x="27" y="28"/>
              </a:cxn>
              <a:cxn ang="0">
                <a:pos x="28" y="21"/>
              </a:cxn>
              <a:cxn ang="0">
                <a:pos x="23" y="0"/>
              </a:cxn>
              <a:cxn ang="0">
                <a:pos x="31" y="21"/>
              </a:cxn>
              <a:cxn ang="0">
                <a:pos x="31" y="25"/>
              </a:cxn>
              <a:cxn ang="0">
                <a:pos x="48" y="18"/>
              </a:cxn>
              <a:cxn ang="0">
                <a:pos x="30" y="32"/>
              </a:cxn>
              <a:cxn ang="0">
                <a:pos x="27" y="42"/>
              </a:cxn>
              <a:cxn ang="0">
                <a:pos x="50" y="39"/>
              </a:cxn>
              <a:cxn ang="0">
                <a:pos x="25" y="46"/>
              </a:cxn>
            </a:cxnLst>
            <a:rect l="0" t="0" r="r" b="b"/>
            <a:pathLst>
              <a:path w="50" h="64">
                <a:moveTo>
                  <a:pt x="25" y="46"/>
                </a:moveTo>
                <a:cubicBezTo>
                  <a:pt x="20" y="57"/>
                  <a:pt x="11" y="64"/>
                  <a:pt x="1" y="64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1"/>
                  <a:pt x="0" y="61"/>
                  <a:pt x="1" y="61"/>
                </a:cubicBezTo>
                <a:cubicBezTo>
                  <a:pt x="10" y="61"/>
                  <a:pt x="17" y="55"/>
                  <a:pt x="22" y="46"/>
                </a:cubicBezTo>
                <a:cubicBezTo>
                  <a:pt x="17" y="48"/>
                  <a:pt x="6" y="50"/>
                  <a:pt x="1" y="36"/>
                </a:cubicBezTo>
                <a:cubicBezTo>
                  <a:pt x="15" y="30"/>
                  <a:pt x="22" y="37"/>
                  <a:pt x="24" y="41"/>
                </a:cubicBezTo>
                <a:cubicBezTo>
                  <a:pt x="25" y="38"/>
                  <a:pt x="26" y="35"/>
                  <a:pt x="27" y="31"/>
                </a:cubicBezTo>
                <a:cubicBezTo>
                  <a:pt x="27" y="31"/>
                  <a:pt x="9" y="34"/>
                  <a:pt x="7" y="18"/>
                </a:cubicBezTo>
                <a:cubicBezTo>
                  <a:pt x="23" y="12"/>
                  <a:pt x="27" y="28"/>
                  <a:pt x="27" y="28"/>
                </a:cubicBezTo>
                <a:cubicBezTo>
                  <a:pt x="27" y="26"/>
                  <a:pt x="28" y="21"/>
                  <a:pt x="28" y="21"/>
                </a:cubicBezTo>
                <a:cubicBezTo>
                  <a:pt x="28" y="21"/>
                  <a:pt x="14" y="12"/>
                  <a:pt x="23" y="0"/>
                </a:cubicBezTo>
                <a:cubicBezTo>
                  <a:pt x="39" y="5"/>
                  <a:pt x="31" y="21"/>
                  <a:pt x="31" y="21"/>
                </a:cubicBezTo>
                <a:cubicBezTo>
                  <a:pt x="31" y="21"/>
                  <a:pt x="31" y="24"/>
                  <a:pt x="31" y="25"/>
                </a:cubicBezTo>
                <a:cubicBezTo>
                  <a:pt x="31" y="25"/>
                  <a:pt x="37" y="14"/>
                  <a:pt x="48" y="18"/>
                </a:cubicBezTo>
                <a:cubicBezTo>
                  <a:pt x="48" y="35"/>
                  <a:pt x="30" y="32"/>
                  <a:pt x="30" y="32"/>
                </a:cubicBezTo>
                <a:cubicBezTo>
                  <a:pt x="29" y="35"/>
                  <a:pt x="29" y="39"/>
                  <a:pt x="27" y="42"/>
                </a:cubicBezTo>
                <a:cubicBezTo>
                  <a:pt x="27" y="42"/>
                  <a:pt x="38" y="30"/>
                  <a:pt x="50" y="39"/>
                </a:cubicBezTo>
                <a:cubicBezTo>
                  <a:pt x="43" y="57"/>
                  <a:pt x="25" y="46"/>
                  <a:pt x="25" y="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4867123" y="4392495"/>
            <a:ext cx="1504391" cy="1504391"/>
            <a:chOff x="3461004" y="2852256"/>
            <a:chExt cx="1069848" cy="1069848"/>
          </a:xfrm>
        </p:grpSpPr>
        <p:sp>
          <p:nvSpPr>
            <p:cNvPr id="18" name="Rounded Rectangle 12"/>
            <p:cNvSpPr/>
            <p:nvPr/>
          </p:nvSpPr>
          <p:spPr>
            <a:xfrm>
              <a:off x="3461004" y="2852256"/>
              <a:ext cx="1069848" cy="1069848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ounded Rectangle 9"/>
            <p:cNvSpPr/>
            <p:nvPr/>
          </p:nvSpPr>
          <p:spPr>
            <a:xfrm>
              <a:off x="3513229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Freeform 156"/>
          <p:cNvSpPr>
            <a:spLocks noEditPoints="1"/>
          </p:cNvSpPr>
          <p:nvPr/>
        </p:nvSpPr>
        <p:spPr bwMode="auto">
          <a:xfrm>
            <a:off x="5457476" y="4983965"/>
            <a:ext cx="323684" cy="321451"/>
          </a:xfrm>
          <a:custGeom>
            <a:avLst/>
            <a:gdLst/>
            <a:ahLst/>
            <a:cxnLst>
              <a:cxn ang="0">
                <a:pos x="105" y="105"/>
              </a:cxn>
              <a:cxn ang="0">
                <a:pos x="105" y="144"/>
              </a:cxn>
              <a:cxn ang="0">
                <a:pos x="145" y="144"/>
              </a:cxn>
              <a:cxn ang="0">
                <a:pos x="145" y="105"/>
              </a:cxn>
              <a:cxn ang="0">
                <a:pos x="105" y="105"/>
              </a:cxn>
              <a:cxn ang="0">
                <a:pos x="105" y="105"/>
              </a:cxn>
              <a:cxn ang="0">
                <a:pos x="105" y="52"/>
              </a:cxn>
              <a:cxn ang="0">
                <a:pos x="105" y="91"/>
              </a:cxn>
              <a:cxn ang="0">
                <a:pos x="145" y="91"/>
              </a:cxn>
              <a:cxn ang="0">
                <a:pos x="145" y="52"/>
              </a:cxn>
              <a:cxn ang="0">
                <a:pos x="105" y="52"/>
              </a:cxn>
              <a:cxn ang="0">
                <a:pos x="105" y="52"/>
              </a:cxn>
              <a:cxn ang="0">
                <a:pos x="105" y="0"/>
              </a:cxn>
              <a:cxn ang="0">
                <a:pos x="105" y="39"/>
              </a:cxn>
              <a:cxn ang="0">
                <a:pos x="145" y="39"/>
              </a:cxn>
              <a:cxn ang="0">
                <a:pos x="145" y="0"/>
              </a:cxn>
              <a:cxn ang="0">
                <a:pos x="105" y="0"/>
              </a:cxn>
              <a:cxn ang="0">
                <a:pos x="105" y="0"/>
              </a:cxn>
              <a:cxn ang="0">
                <a:pos x="53" y="105"/>
              </a:cxn>
              <a:cxn ang="0">
                <a:pos x="53" y="144"/>
              </a:cxn>
              <a:cxn ang="0">
                <a:pos x="92" y="144"/>
              </a:cxn>
              <a:cxn ang="0">
                <a:pos x="92" y="105"/>
              </a:cxn>
              <a:cxn ang="0">
                <a:pos x="53" y="105"/>
              </a:cxn>
              <a:cxn ang="0">
                <a:pos x="53" y="105"/>
              </a:cxn>
              <a:cxn ang="0">
                <a:pos x="53" y="52"/>
              </a:cxn>
              <a:cxn ang="0">
                <a:pos x="53" y="91"/>
              </a:cxn>
              <a:cxn ang="0">
                <a:pos x="92" y="91"/>
              </a:cxn>
              <a:cxn ang="0">
                <a:pos x="92" y="52"/>
              </a:cxn>
              <a:cxn ang="0">
                <a:pos x="53" y="52"/>
              </a:cxn>
              <a:cxn ang="0">
                <a:pos x="53" y="52"/>
              </a:cxn>
              <a:cxn ang="0">
                <a:pos x="53" y="0"/>
              </a:cxn>
              <a:cxn ang="0">
                <a:pos x="53" y="39"/>
              </a:cxn>
              <a:cxn ang="0">
                <a:pos x="92" y="39"/>
              </a:cxn>
              <a:cxn ang="0">
                <a:pos x="92" y="0"/>
              </a:cxn>
              <a:cxn ang="0">
                <a:pos x="53" y="0"/>
              </a:cxn>
              <a:cxn ang="0">
                <a:pos x="53" y="0"/>
              </a:cxn>
              <a:cxn ang="0">
                <a:pos x="0" y="105"/>
              </a:cxn>
              <a:cxn ang="0">
                <a:pos x="0" y="144"/>
              </a:cxn>
              <a:cxn ang="0">
                <a:pos x="40" y="144"/>
              </a:cxn>
              <a:cxn ang="0">
                <a:pos x="40" y="105"/>
              </a:cxn>
              <a:cxn ang="0">
                <a:pos x="0" y="105"/>
              </a:cxn>
              <a:cxn ang="0">
                <a:pos x="0" y="105"/>
              </a:cxn>
              <a:cxn ang="0">
                <a:pos x="0" y="52"/>
              </a:cxn>
              <a:cxn ang="0">
                <a:pos x="0" y="91"/>
              </a:cxn>
              <a:cxn ang="0">
                <a:pos x="40" y="91"/>
              </a:cxn>
              <a:cxn ang="0">
                <a:pos x="40" y="52"/>
              </a:cxn>
              <a:cxn ang="0">
                <a:pos x="0" y="52"/>
              </a:cxn>
              <a:cxn ang="0">
                <a:pos x="0" y="52"/>
              </a:cxn>
              <a:cxn ang="0">
                <a:pos x="0" y="0"/>
              </a:cxn>
              <a:cxn ang="0">
                <a:pos x="0" y="39"/>
              </a:cxn>
              <a:cxn ang="0">
                <a:pos x="40" y="39"/>
              </a:cxn>
              <a:cxn ang="0">
                <a:pos x="4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5" h="144">
                <a:moveTo>
                  <a:pt x="105" y="105"/>
                </a:moveTo>
                <a:lnTo>
                  <a:pt x="105" y="144"/>
                </a:lnTo>
                <a:lnTo>
                  <a:pt x="145" y="144"/>
                </a:lnTo>
                <a:lnTo>
                  <a:pt x="145" y="105"/>
                </a:lnTo>
                <a:lnTo>
                  <a:pt x="105" y="105"/>
                </a:lnTo>
                <a:lnTo>
                  <a:pt x="105" y="105"/>
                </a:lnTo>
                <a:close/>
                <a:moveTo>
                  <a:pt x="105" y="52"/>
                </a:moveTo>
                <a:lnTo>
                  <a:pt x="105" y="91"/>
                </a:lnTo>
                <a:lnTo>
                  <a:pt x="145" y="91"/>
                </a:lnTo>
                <a:lnTo>
                  <a:pt x="145" y="52"/>
                </a:lnTo>
                <a:lnTo>
                  <a:pt x="105" y="52"/>
                </a:lnTo>
                <a:lnTo>
                  <a:pt x="105" y="52"/>
                </a:lnTo>
                <a:close/>
                <a:moveTo>
                  <a:pt x="105" y="0"/>
                </a:moveTo>
                <a:lnTo>
                  <a:pt x="105" y="39"/>
                </a:lnTo>
                <a:lnTo>
                  <a:pt x="145" y="39"/>
                </a:lnTo>
                <a:lnTo>
                  <a:pt x="145" y="0"/>
                </a:lnTo>
                <a:lnTo>
                  <a:pt x="105" y="0"/>
                </a:lnTo>
                <a:lnTo>
                  <a:pt x="105" y="0"/>
                </a:lnTo>
                <a:close/>
                <a:moveTo>
                  <a:pt x="53" y="105"/>
                </a:moveTo>
                <a:lnTo>
                  <a:pt x="53" y="144"/>
                </a:lnTo>
                <a:lnTo>
                  <a:pt x="92" y="144"/>
                </a:lnTo>
                <a:lnTo>
                  <a:pt x="92" y="105"/>
                </a:lnTo>
                <a:lnTo>
                  <a:pt x="53" y="105"/>
                </a:lnTo>
                <a:lnTo>
                  <a:pt x="53" y="105"/>
                </a:lnTo>
                <a:close/>
                <a:moveTo>
                  <a:pt x="53" y="52"/>
                </a:moveTo>
                <a:lnTo>
                  <a:pt x="53" y="91"/>
                </a:lnTo>
                <a:lnTo>
                  <a:pt x="92" y="91"/>
                </a:lnTo>
                <a:lnTo>
                  <a:pt x="92" y="52"/>
                </a:lnTo>
                <a:lnTo>
                  <a:pt x="53" y="52"/>
                </a:lnTo>
                <a:lnTo>
                  <a:pt x="53" y="52"/>
                </a:lnTo>
                <a:close/>
                <a:moveTo>
                  <a:pt x="53" y="0"/>
                </a:moveTo>
                <a:lnTo>
                  <a:pt x="53" y="39"/>
                </a:lnTo>
                <a:lnTo>
                  <a:pt x="92" y="39"/>
                </a:lnTo>
                <a:lnTo>
                  <a:pt x="92" y="0"/>
                </a:lnTo>
                <a:lnTo>
                  <a:pt x="53" y="0"/>
                </a:lnTo>
                <a:lnTo>
                  <a:pt x="53" y="0"/>
                </a:lnTo>
                <a:close/>
                <a:moveTo>
                  <a:pt x="0" y="105"/>
                </a:moveTo>
                <a:lnTo>
                  <a:pt x="0" y="144"/>
                </a:lnTo>
                <a:lnTo>
                  <a:pt x="40" y="144"/>
                </a:lnTo>
                <a:lnTo>
                  <a:pt x="40" y="105"/>
                </a:lnTo>
                <a:lnTo>
                  <a:pt x="0" y="105"/>
                </a:lnTo>
                <a:lnTo>
                  <a:pt x="0" y="105"/>
                </a:lnTo>
                <a:close/>
                <a:moveTo>
                  <a:pt x="0" y="52"/>
                </a:moveTo>
                <a:lnTo>
                  <a:pt x="0" y="91"/>
                </a:lnTo>
                <a:lnTo>
                  <a:pt x="40" y="91"/>
                </a:lnTo>
                <a:lnTo>
                  <a:pt x="40" y="52"/>
                </a:lnTo>
                <a:lnTo>
                  <a:pt x="0" y="52"/>
                </a:lnTo>
                <a:lnTo>
                  <a:pt x="0" y="52"/>
                </a:lnTo>
                <a:close/>
                <a:moveTo>
                  <a:pt x="0" y="0"/>
                </a:moveTo>
                <a:lnTo>
                  <a:pt x="0" y="39"/>
                </a:lnTo>
                <a:lnTo>
                  <a:pt x="40" y="39"/>
                </a:lnTo>
                <a:lnTo>
                  <a:pt x="4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25"/>
          <p:cNvGrpSpPr/>
          <p:nvPr/>
        </p:nvGrpSpPr>
        <p:grpSpPr>
          <a:xfrm>
            <a:off x="6487236" y="2772381"/>
            <a:ext cx="1504391" cy="1504391"/>
            <a:chOff x="4613148" y="1700112"/>
            <a:chExt cx="1069848" cy="1069848"/>
          </a:xfrm>
        </p:grpSpPr>
        <p:sp>
          <p:nvSpPr>
            <p:cNvPr id="23" name="Rounded Rectangle 22"/>
            <p:cNvSpPr/>
            <p:nvPr/>
          </p:nvSpPr>
          <p:spPr>
            <a:xfrm>
              <a:off x="4613148" y="1700112"/>
              <a:ext cx="1069848" cy="106984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Rounded Rectangle 7"/>
            <p:cNvSpPr/>
            <p:nvPr/>
          </p:nvSpPr>
          <p:spPr>
            <a:xfrm>
              <a:off x="4665373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Freeform 167"/>
          <p:cNvSpPr>
            <a:spLocks noEditPoints="1"/>
          </p:cNvSpPr>
          <p:nvPr/>
        </p:nvSpPr>
        <p:spPr bwMode="auto">
          <a:xfrm>
            <a:off x="7028479" y="3372780"/>
            <a:ext cx="421905" cy="303593"/>
          </a:xfrm>
          <a:custGeom>
            <a:avLst/>
            <a:gdLst/>
            <a:ahLst/>
            <a:cxnLst>
              <a:cxn ang="0">
                <a:pos x="292" y="130"/>
              </a:cxn>
              <a:cxn ang="0">
                <a:pos x="112" y="130"/>
              </a:cxn>
              <a:cxn ang="0">
                <a:pos x="93" y="112"/>
              </a:cxn>
              <a:cxn ang="0">
                <a:pos x="112" y="93"/>
              </a:cxn>
              <a:cxn ang="0">
                <a:pos x="292" y="93"/>
              </a:cxn>
              <a:cxn ang="0">
                <a:pos x="311" y="112"/>
              </a:cxn>
              <a:cxn ang="0">
                <a:pos x="292" y="130"/>
              </a:cxn>
              <a:cxn ang="0">
                <a:pos x="292" y="37"/>
              </a:cxn>
              <a:cxn ang="0">
                <a:pos x="112" y="37"/>
              </a:cxn>
              <a:cxn ang="0">
                <a:pos x="93" y="19"/>
              </a:cxn>
              <a:cxn ang="0">
                <a:pos x="112" y="0"/>
              </a:cxn>
              <a:cxn ang="0">
                <a:pos x="292" y="0"/>
              </a:cxn>
              <a:cxn ang="0">
                <a:pos x="311" y="19"/>
              </a:cxn>
              <a:cxn ang="0">
                <a:pos x="292" y="37"/>
              </a:cxn>
              <a:cxn ang="0">
                <a:pos x="25" y="224"/>
              </a:cxn>
              <a:cxn ang="0">
                <a:pos x="13" y="224"/>
              </a:cxn>
              <a:cxn ang="0">
                <a:pos x="0" y="211"/>
              </a:cxn>
              <a:cxn ang="0">
                <a:pos x="0" y="199"/>
              </a:cxn>
              <a:cxn ang="0">
                <a:pos x="13" y="186"/>
              </a:cxn>
              <a:cxn ang="0">
                <a:pos x="25" y="186"/>
              </a:cxn>
              <a:cxn ang="0">
                <a:pos x="38" y="199"/>
              </a:cxn>
              <a:cxn ang="0">
                <a:pos x="38" y="211"/>
              </a:cxn>
              <a:cxn ang="0">
                <a:pos x="25" y="224"/>
              </a:cxn>
              <a:cxn ang="0">
                <a:pos x="25" y="130"/>
              </a:cxn>
              <a:cxn ang="0">
                <a:pos x="13" y="130"/>
              </a:cxn>
              <a:cxn ang="0">
                <a:pos x="0" y="118"/>
              </a:cxn>
              <a:cxn ang="0">
                <a:pos x="0" y="106"/>
              </a:cxn>
              <a:cxn ang="0">
                <a:pos x="13" y="93"/>
              </a:cxn>
              <a:cxn ang="0">
                <a:pos x="25" y="93"/>
              </a:cxn>
              <a:cxn ang="0">
                <a:pos x="38" y="106"/>
              </a:cxn>
              <a:cxn ang="0">
                <a:pos x="38" y="118"/>
              </a:cxn>
              <a:cxn ang="0">
                <a:pos x="25" y="130"/>
              </a:cxn>
              <a:cxn ang="0">
                <a:pos x="25" y="37"/>
              </a:cxn>
              <a:cxn ang="0">
                <a:pos x="13" y="37"/>
              </a:cxn>
              <a:cxn ang="0">
                <a:pos x="0" y="25"/>
              </a:cxn>
              <a:cxn ang="0">
                <a:pos x="0" y="12"/>
              </a:cxn>
              <a:cxn ang="0">
                <a:pos x="13" y="0"/>
              </a:cxn>
              <a:cxn ang="0">
                <a:pos x="25" y="0"/>
              </a:cxn>
              <a:cxn ang="0">
                <a:pos x="38" y="12"/>
              </a:cxn>
              <a:cxn ang="0">
                <a:pos x="38" y="25"/>
              </a:cxn>
              <a:cxn ang="0">
                <a:pos x="25" y="37"/>
              </a:cxn>
              <a:cxn ang="0">
                <a:pos x="112" y="186"/>
              </a:cxn>
              <a:cxn ang="0">
                <a:pos x="292" y="186"/>
              </a:cxn>
              <a:cxn ang="0">
                <a:pos x="311" y="205"/>
              </a:cxn>
              <a:cxn ang="0">
                <a:pos x="292" y="224"/>
              </a:cxn>
              <a:cxn ang="0">
                <a:pos x="112" y="224"/>
              </a:cxn>
              <a:cxn ang="0">
                <a:pos x="93" y="205"/>
              </a:cxn>
              <a:cxn ang="0">
                <a:pos x="112" y="186"/>
              </a:cxn>
            </a:cxnLst>
            <a:rect l="0" t="0" r="r" b="b"/>
            <a:pathLst>
              <a:path w="311" h="224">
                <a:moveTo>
                  <a:pt x="292" y="130"/>
                </a:moveTo>
                <a:cubicBezTo>
                  <a:pt x="112" y="130"/>
                  <a:pt x="112" y="130"/>
                  <a:pt x="112" y="130"/>
                </a:cubicBezTo>
                <a:cubicBezTo>
                  <a:pt x="103" y="130"/>
                  <a:pt x="93" y="121"/>
                  <a:pt x="93" y="112"/>
                </a:cubicBezTo>
                <a:cubicBezTo>
                  <a:pt x="93" y="103"/>
                  <a:pt x="103" y="93"/>
                  <a:pt x="112" y="93"/>
                </a:cubicBezTo>
                <a:cubicBezTo>
                  <a:pt x="292" y="93"/>
                  <a:pt x="292" y="93"/>
                  <a:pt x="292" y="93"/>
                </a:cubicBezTo>
                <a:cubicBezTo>
                  <a:pt x="301" y="93"/>
                  <a:pt x="311" y="103"/>
                  <a:pt x="311" y="112"/>
                </a:cubicBezTo>
                <a:cubicBezTo>
                  <a:pt x="311" y="121"/>
                  <a:pt x="301" y="130"/>
                  <a:pt x="292" y="130"/>
                </a:cubicBezTo>
                <a:close/>
                <a:moveTo>
                  <a:pt x="292" y="37"/>
                </a:moveTo>
                <a:cubicBezTo>
                  <a:pt x="112" y="37"/>
                  <a:pt x="112" y="37"/>
                  <a:pt x="112" y="37"/>
                </a:cubicBezTo>
                <a:cubicBezTo>
                  <a:pt x="103" y="37"/>
                  <a:pt x="93" y="28"/>
                  <a:pt x="93" y="19"/>
                </a:cubicBezTo>
                <a:cubicBezTo>
                  <a:pt x="93" y="10"/>
                  <a:pt x="103" y="0"/>
                  <a:pt x="11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1" y="0"/>
                  <a:pt x="311" y="10"/>
                  <a:pt x="311" y="19"/>
                </a:cubicBezTo>
                <a:cubicBezTo>
                  <a:pt x="311" y="28"/>
                  <a:pt x="301" y="37"/>
                  <a:pt x="292" y="37"/>
                </a:cubicBezTo>
                <a:close/>
                <a:moveTo>
                  <a:pt x="25" y="224"/>
                </a:moveTo>
                <a:cubicBezTo>
                  <a:pt x="13" y="224"/>
                  <a:pt x="13" y="224"/>
                  <a:pt x="13" y="224"/>
                </a:cubicBezTo>
                <a:cubicBezTo>
                  <a:pt x="3" y="224"/>
                  <a:pt x="0" y="220"/>
                  <a:pt x="0" y="211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190"/>
                  <a:pt x="3" y="186"/>
                  <a:pt x="13" y="186"/>
                </a:cubicBezTo>
                <a:cubicBezTo>
                  <a:pt x="25" y="186"/>
                  <a:pt x="25" y="186"/>
                  <a:pt x="25" y="186"/>
                </a:cubicBezTo>
                <a:cubicBezTo>
                  <a:pt x="34" y="186"/>
                  <a:pt x="38" y="190"/>
                  <a:pt x="38" y="199"/>
                </a:cubicBezTo>
                <a:cubicBezTo>
                  <a:pt x="38" y="211"/>
                  <a:pt x="38" y="211"/>
                  <a:pt x="38" y="211"/>
                </a:cubicBezTo>
                <a:cubicBezTo>
                  <a:pt x="38" y="220"/>
                  <a:pt x="34" y="224"/>
                  <a:pt x="25" y="224"/>
                </a:cubicBezTo>
                <a:close/>
                <a:moveTo>
                  <a:pt x="25" y="130"/>
                </a:moveTo>
                <a:cubicBezTo>
                  <a:pt x="13" y="130"/>
                  <a:pt x="13" y="130"/>
                  <a:pt x="13" y="130"/>
                </a:cubicBezTo>
                <a:cubicBezTo>
                  <a:pt x="3" y="130"/>
                  <a:pt x="0" y="127"/>
                  <a:pt x="0" y="11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7"/>
                  <a:pt x="3" y="93"/>
                  <a:pt x="13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34" y="93"/>
                  <a:pt x="38" y="97"/>
                  <a:pt x="38" y="106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8" y="127"/>
                  <a:pt x="34" y="130"/>
                  <a:pt x="25" y="130"/>
                </a:cubicBezTo>
                <a:close/>
                <a:moveTo>
                  <a:pt x="25" y="37"/>
                </a:moveTo>
                <a:cubicBezTo>
                  <a:pt x="13" y="37"/>
                  <a:pt x="13" y="37"/>
                  <a:pt x="13" y="37"/>
                </a:cubicBezTo>
                <a:cubicBezTo>
                  <a:pt x="3" y="37"/>
                  <a:pt x="0" y="34"/>
                  <a:pt x="0" y="2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3"/>
                  <a:pt x="3" y="0"/>
                  <a:pt x="13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34" y="0"/>
                  <a:pt x="38" y="3"/>
                  <a:pt x="38" y="12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34"/>
                  <a:pt x="34" y="37"/>
                  <a:pt x="25" y="37"/>
                </a:cubicBezTo>
                <a:close/>
                <a:moveTo>
                  <a:pt x="112" y="186"/>
                </a:moveTo>
                <a:cubicBezTo>
                  <a:pt x="292" y="186"/>
                  <a:pt x="292" y="186"/>
                  <a:pt x="292" y="186"/>
                </a:cubicBezTo>
                <a:cubicBezTo>
                  <a:pt x="301" y="186"/>
                  <a:pt x="311" y="196"/>
                  <a:pt x="311" y="205"/>
                </a:cubicBezTo>
                <a:cubicBezTo>
                  <a:pt x="311" y="214"/>
                  <a:pt x="301" y="224"/>
                  <a:pt x="292" y="224"/>
                </a:cubicBezTo>
                <a:cubicBezTo>
                  <a:pt x="112" y="224"/>
                  <a:pt x="112" y="224"/>
                  <a:pt x="112" y="224"/>
                </a:cubicBezTo>
                <a:cubicBezTo>
                  <a:pt x="103" y="224"/>
                  <a:pt x="93" y="214"/>
                  <a:pt x="93" y="205"/>
                </a:cubicBezTo>
                <a:cubicBezTo>
                  <a:pt x="93" y="196"/>
                  <a:pt x="103" y="186"/>
                  <a:pt x="112" y="186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6487236" y="4392495"/>
            <a:ext cx="1504391" cy="1504391"/>
            <a:chOff x="4613148" y="2852256"/>
            <a:chExt cx="1069848" cy="1069848"/>
          </a:xfrm>
        </p:grpSpPr>
        <p:sp>
          <p:nvSpPr>
            <p:cNvPr id="28" name="Rounded Rectangle 27"/>
            <p:cNvSpPr/>
            <p:nvPr/>
          </p:nvSpPr>
          <p:spPr>
            <a:xfrm>
              <a:off x="4613148" y="2852256"/>
              <a:ext cx="1069848" cy="106984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Rounded Rectangle 11"/>
            <p:cNvSpPr/>
            <p:nvPr/>
          </p:nvSpPr>
          <p:spPr>
            <a:xfrm>
              <a:off x="4665373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Freeform 56"/>
          <p:cNvSpPr>
            <a:spLocks noEditPoints="1"/>
          </p:cNvSpPr>
          <p:nvPr/>
        </p:nvSpPr>
        <p:spPr bwMode="auto">
          <a:xfrm>
            <a:off x="7011737" y="4916996"/>
            <a:ext cx="455389" cy="4553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2651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3" grpId="0" animBg="1"/>
      <p:bldP spid="32" grpId="0" animBg="1"/>
      <p:bldP spid="6" grpId="0"/>
      <p:bldP spid="7" grpId="0"/>
      <p:bldP spid="8" grpId="0"/>
      <p:bldP spid="9" grpId="0"/>
      <p:bldP spid="12" grpId="0" animBg="1"/>
      <p:bldP spid="17" grpId="0" animBg="1"/>
      <p:bldP spid="22" grpId="0" animBg="1"/>
      <p:bldP spid="27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3"/>
          <p:cNvSpPr/>
          <p:nvPr/>
        </p:nvSpPr>
        <p:spPr>
          <a:xfrm rot="4396374">
            <a:off x="7531798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hape 24"/>
          <p:cNvSpPr/>
          <p:nvPr/>
        </p:nvSpPr>
        <p:spPr>
          <a:xfrm rot="17203626" flipH="1">
            <a:off x="3092496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traight Connector 3"/>
          <p:cNvSpPr/>
          <p:nvPr/>
        </p:nvSpPr>
        <p:spPr>
          <a:xfrm rot="16200000">
            <a:off x="6661824" y="4235835"/>
            <a:ext cx="513418" cy="97831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253268" y="0"/>
                </a:lnTo>
                <a:lnTo>
                  <a:pt x="253268" y="965199"/>
                </a:lnTo>
                <a:lnTo>
                  <a:pt x="506536" y="965199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Straight Connector 5"/>
          <p:cNvSpPr/>
          <p:nvPr/>
        </p:nvSpPr>
        <p:spPr>
          <a:xfrm rot="16200000">
            <a:off x="5683510" y="4235835"/>
            <a:ext cx="513418" cy="9783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965200"/>
                </a:moveTo>
                <a:lnTo>
                  <a:pt x="253268" y="965200"/>
                </a:lnTo>
                <a:lnTo>
                  <a:pt x="253268" y="0"/>
                </a:lnTo>
                <a:lnTo>
                  <a:pt x="506536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6038050" y="3313416"/>
            <a:ext cx="782651" cy="4119213"/>
            <a:chOff x="1142310" y="-1"/>
            <a:chExt cx="772160" cy="4063999"/>
          </a:xfrm>
          <a:solidFill>
            <a:schemeClr val="accent4"/>
          </a:solidFill>
        </p:grpSpPr>
        <p:sp>
          <p:nvSpPr>
            <p:cNvPr id="18" name="Rectangle 17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6200000">
            <a:off x="4167516" y="2793408"/>
            <a:ext cx="2567093" cy="782651"/>
            <a:chOff x="2421006" y="680719"/>
            <a:chExt cx="2532684" cy="772160"/>
          </a:xfrm>
        </p:grpSpPr>
        <p:sp>
          <p:nvSpPr>
            <p:cNvPr id="16" name="Rectangle 15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>
            <a:off x="5145829" y="2793408"/>
            <a:ext cx="2567093" cy="782651"/>
            <a:chOff x="2421006" y="1645919"/>
            <a:chExt cx="2532684" cy="772160"/>
          </a:xfrm>
        </p:grpSpPr>
        <p:sp>
          <p:nvSpPr>
            <p:cNvPr id="14" name="Rectangle 13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6124143" y="2793408"/>
            <a:ext cx="2567093" cy="782651"/>
            <a:chOff x="2421006" y="2611119"/>
            <a:chExt cx="2532684" cy="772160"/>
          </a:xfrm>
        </p:grpSpPr>
        <p:sp>
          <p:nvSpPr>
            <p:cNvPr id="12" name="Rectangle 11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4617411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5595725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574038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54381" y="5135340"/>
            <a:ext cx="2549989" cy="342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48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544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088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577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68832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56"/>
          <p:cNvGrpSpPr/>
          <p:nvPr/>
        </p:nvGrpSpPr>
        <p:grpSpPr>
          <a:xfrm>
            <a:off x="5258866" y="3134269"/>
            <a:ext cx="2335714" cy="2337482"/>
            <a:chOff x="3662579" y="1989784"/>
            <a:chExt cx="1814720" cy="1816093"/>
          </a:xfrm>
        </p:grpSpPr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3662579" y="1989784"/>
              <a:ext cx="1814720" cy="1816093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3887874" y="2215078"/>
              <a:ext cx="1365504" cy="1366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191444" y="5112817"/>
            <a:ext cx="1751142" cy="961868"/>
            <a:chOff x="5164085" y="3824753"/>
            <a:chExt cx="1360540" cy="747318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164085" y="3824753"/>
              <a:ext cx="446468" cy="747318"/>
            </a:xfrm>
            <a:custGeom>
              <a:avLst/>
              <a:gdLst>
                <a:gd name="T0" fmla="*/ 325 w 325"/>
                <a:gd name="T1" fmla="*/ 544 h 544"/>
                <a:gd name="T2" fmla="*/ 0 w 325"/>
                <a:gd name="T3" fmla="*/ 41 h 544"/>
                <a:gd name="T4" fmla="*/ 41 w 325"/>
                <a:gd name="T5" fmla="*/ 0 h 544"/>
                <a:gd name="T6" fmla="*/ 325 w 325"/>
                <a:gd name="T7" fmla="*/ 136 h 544"/>
                <a:gd name="T8" fmla="*/ 325 w 32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544">
                  <a:moveTo>
                    <a:pt x="325" y="544"/>
                  </a:moveTo>
                  <a:lnTo>
                    <a:pt x="0" y="41"/>
                  </a:lnTo>
                  <a:lnTo>
                    <a:pt x="41" y="0"/>
                  </a:lnTo>
                  <a:lnTo>
                    <a:pt x="325" y="136"/>
                  </a:lnTo>
                  <a:lnTo>
                    <a:pt x="325" y="54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610225" y="4007380"/>
              <a:ext cx="914400" cy="558446"/>
              <a:chOff x="5610225" y="4007380"/>
              <a:chExt cx="914400" cy="55844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610225" y="4007380"/>
                <a:ext cx="914400" cy="55844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5940837" y="4160016"/>
                <a:ext cx="253176" cy="253174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912080" y="5112817"/>
            <a:ext cx="1749923" cy="961868"/>
            <a:chOff x="2616200" y="3824753"/>
            <a:chExt cx="1359593" cy="747318"/>
          </a:xfrm>
        </p:grpSpPr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3527952" y="3824753"/>
              <a:ext cx="447841" cy="747318"/>
            </a:xfrm>
            <a:custGeom>
              <a:avLst/>
              <a:gdLst>
                <a:gd name="T0" fmla="*/ 0 w 326"/>
                <a:gd name="T1" fmla="*/ 544 h 544"/>
                <a:gd name="T2" fmla="*/ 326 w 326"/>
                <a:gd name="T3" fmla="*/ 41 h 544"/>
                <a:gd name="T4" fmla="*/ 284 w 326"/>
                <a:gd name="T5" fmla="*/ 0 h 544"/>
                <a:gd name="T6" fmla="*/ 0 w 326"/>
                <a:gd name="T7" fmla="*/ 136 h 544"/>
                <a:gd name="T8" fmla="*/ 0 w 326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544"/>
                  </a:moveTo>
                  <a:lnTo>
                    <a:pt x="326" y="41"/>
                  </a:lnTo>
                  <a:lnTo>
                    <a:pt x="284" y="0"/>
                  </a:lnTo>
                  <a:lnTo>
                    <a:pt x="0" y="136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2616200" y="4007380"/>
              <a:ext cx="914400" cy="558446"/>
              <a:chOff x="2616200" y="4007380"/>
              <a:chExt cx="914400" cy="55844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616200" y="4007380"/>
                <a:ext cx="914400" cy="55844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52"/>
              <p:cNvSpPr>
                <a:spLocks noEditPoints="1"/>
              </p:cNvSpPr>
              <p:nvPr/>
            </p:nvSpPr>
            <p:spPr bwMode="auto">
              <a:xfrm>
                <a:off x="2934345" y="4137000"/>
                <a:ext cx="278110" cy="299206"/>
              </a:xfrm>
              <a:custGeom>
                <a:avLst/>
                <a:gdLst/>
                <a:ahLst/>
                <a:cxnLst>
                  <a:cxn ang="0">
                    <a:pos x="67" y="67"/>
                  </a:cxn>
                  <a:cxn ang="0">
                    <a:pos x="61" y="72"/>
                  </a:cxn>
                  <a:cxn ang="0">
                    <a:pos x="5" y="72"/>
                  </a:cxn>
                  <a:cxn ang="0">
                    <a:pos x="0" y="67"/>
                  </a:cxn>
                  <a:cxn ang="0">
                    <a:pos x="0" y="16"/>
                  </a:cxn>
                  <a:cxn ang="0">
                    <a:pos x="5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11"/>
                  </a:cxn>
                  <a:cxn ang="0">
                    <a:pos x="41" y="11"/>
                  </a:cxn>
                  <a:cxn ang="0">
                    <a:pos x="41" y="7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6" y="7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7" y="16"/>
                  </a:cxn>
                  <a:cxn ang="0">
                    <a:pos x="67" y="67"/>
                  </a:cxn>
                  <a:cxn ang="0">
                    <a:pos x="61" y="67"/>
                  </a:cxn>
                  <a:cxn ang="0">
                    <a:pos x="61" y="26"/>
                  </a:cxn>
                  <a:cxn ang="0">
                    <a:pos x="5" y="26"/>
                  </a:cxn>
                  <a:cxn ang="0">
                    <a:pos x="5" y="67"/>
                  </a:cxn>
                  <a:cxn ang="0">
                    <a:pos x="61" y="67"/>
                  </a:cxn>
                  <a:cxn ang="0">
                    <a:pos x="20" y="7"/>
                  </a:cxn>
                  <a:cxn ang="0">
                    <a:pos x="19" y="5"/>
                  </a:cxn>
                  <a:cxn ang="0">
                    <a:pos x="16" y="5"/>
                  </a:cxn>
                  <a:cxn ang="0">
                    <a:pos x="15" y="7"/>
                  </a:cxn>
                  <a:cxn ang="0">
                    <a:pos x="15" y="18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7"/>
                  </a:cxn>
                  <a:cxn ang="0">
                    <a:pos x="51" y="7"/>
                  </a:cxn>
                  <a:cxn ang="0">
                    <a:pos x="50" y="5"/>
                  </a:cxn>
                  <a:cxn ang="0">
                    <a:pos x="47" y="5"/>
                  </a:cxn>
                  <a:cxn ang="0">
                    <a:pos x="46" y="7"/>
                  </a:cxn>
                  <a:cxn ang="0">
                    <a:pos x="46" y="18"/>
                  </a:cxn>
                  <a:cxn ang="0">
                    <a:pos x="47" y="20"/>
                  </a:cxn>
                  <a:cxn ang="0">
                    <a:pos x="50" y="20"/>
                  </a:cxn>
                  <a:cxn ang="0">
                    <a:pos x="51" y="18"/>
                  </a:cxn>
                  <a:cxn ang="0">
                    <a:pos x="51" y="7"/>
                  </a:cxn>
                </a:cxnLst>
                <a:rect l="0" t="0" r="r" b="b"/>
                <a:pathLst>
                  <a:path w="67" h="72">
                    <a:moveTo>
                      <a:pt x="67" y="67"/>
                    </a:moveTo>
                    <a:cubicBezTo>
                      <a:pt x="67" y="70"/>
                      <a:pt x="64" y="72"/>
                      <a:pt x="61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" y="72"/>
                      <a:pt x="0" y="70"/>
                      <a:pt x="0" y="6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2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3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5" y="3"/>
                      <a:pt x="25" y="7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3"/>
                      <a:pt x="44" y="0"/>
                      <a:pt x="4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3" y="0"/>
                      <a:pt x="56" y="3"/>
                      <a:pt x="56" y="7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13"/>
                      <a:pt x="67" y="16"/>
                    </a:cubicBezTo>
                    <a:lnTo>
                      <a:pt x="67" y="67"/>
                    </a:lnTo>
                    <a:close/>
                    <a:moveTo>
                      <a:pt x="61" y="67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67"/>
                      <a:pt x="5" y="67"/>
                      <a:pt x="5" y="67"/>
                    </a:cubicBezTo>
                    <a:lnTo>
                      <a:pt x="61" y="67"/>
                    </a:lnTo>
                    <a:close/>
                    <a:moveTo>
                      <a:pt x="20" y="7"/>
                    </a:moveTo>
                    <a:cubicBezTo>
                      <a:pt x="20" y="6"/>
                      <a:pt x="20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6"/>
                      <a:pt x="15" y="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9"/>
                      <a:pt x="16" y="20"/>
                      <a:pt x="16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20"/>
                      <a:pt x="20" y="19"/>
                      <a:pt x="20" y="18"/>
                    </a:cubicBezTo>
                    <a:lnTo>
                      <a:pt x="20" y="7"/>
                    </a:lnTo>
                    <a:close/>
                    <a:moveTo>
                      <a:pt x="51" y="7"/>
                    </a:moveTo>
                    <a:cubicBezTo>
                      <a:pt x="51" y="6"/>
                      <a:pt x="51" y="5"/>
                      <a:pt x="50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7" y="20"/>
                      <a:pt x="47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8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3920251" y="2541941"/>
            <a:ext cx="1752360" cy="961868"/>
            <a:chOff x="2622550" y="1827325"/>
            <a:chExt cx="1361486" cy="747318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36195" y="1827325"/>
              <a:ext cx="447841" cy="747318"/>
            </a:xfrm>
            <a:custGeom>
              <a:avLst/>
              <a:gdLst>
                <a:gd name="T0" fmla="*/ 0 w 326"/>
                <a:gd name="T1" fmla="*/ 0 h 544"/>
                <a:gd name="T2" fmla="*/ 326 w 326"/>
                <a:gd name="T3" fmla="*/ 504 h 544"/>
                <a:gd name="T4" fmla="*/ 284 w 326"/>
                <a:gd name="T5" fmla="*/ 544 h 544"/>
                <a:gd name="T6" fmla="*/ 0 w 326"/>
                <a:gd name="T7" fmla="*/ 408 h 544"/>
                <a:gd name="T8" fmla="*/ 0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0"/>
                  </a:moveTo>
                  <a:lnTo>
                    <a:pt x="326" y="504"/>
                  </a:lnTo>
                  <a:lnTo>
                    <a:pt x="284" y="544"/>
                  </a:lnTo>
                  <a:lnTo>
                    <a:pt x="0" y="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22550" y="1830387"/>
              <a:ext cx="914400" cy="55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Freeform 66"/>
            <p:cNvSpPr>
              <a:spLocks noEditPoints="1"/>
            </p:cNvSpPr>
            <p:nvPr/>
          </p:nvSpPr>
          <p:spPr bwMode="auto">
            <a:xfrm>
              <a:off x="2930147" y="1993748"/>
              <a:ext cx="299206" cy="232078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699581" y="3943623"/>
            <a:ext cx="1566360" cy="718772"/>
            <a:chOff x="2451100" y="2916354"/>
            <a:chExt cx="1216975" cy="558446"/>
          </a:xfrm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3368598" y="2916707"/>
              <a:ext cx="299477" cy="557741"/>
            </a:xfrm>
            <a:custGeom>
              <a:avLst/>
              <a:gdLst>
                <a:gd name="T0" fmla="*/ 0 w 218"/>
                <a:gd name="T1" fmla="*/ 0 h 406"/>
                <a:gd name="T2" fmla="*/ 218 w 218"/>
                <a:gd name="T3" fmla="*/ 176 h 406"/>
                <a:gd name="T4" fmla="*/ 218 w 218"/>
                <a:gd name="T5" fmla="*/ 253 h 406"/>
                <a:gd name="T6" fmla="*/ 0 w 218"/>
                <a:gd name="T7" fmla="*/ 406 h 406"/>
                <a:gd name="T8" fmla="*/ 0 w 218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406">
                  <a:moveTo>
                    <a:pt x="0" y="0"/>
                  </a:moveTo>
                  <a:lnTo>
                    <a:pt x="218" y="176"/>
                  </a:lnTo>
                  <a:lnTo>
                    <a:pt x="218" y="253"/>
                  </a:lnTo>
                  <a:lnTo>
                    <a:pt x="0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2451100" y="2916354"/>
              <a:ext cx="914400" cy="558446"/>
              <a:chOff x="2451100" y="2916354"/>
              <a:chExt cx="914400" cy="558446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451100" y="2916354"/>
                <a:ext cx="914400" cy="5584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Freeform 100"/>
              <p:cNvSpPr>
                <a:spLocks noEditPoints="1"/>
              </p:cNvSpPr>
              <p:nvPr/>
            </p:nvSpPr>
            <p:spPr bwMode="auto">
              <a:xfrm>
                <a:off x="2769246" y="3062277"/>
                <a:ext cx="278108" cy="266600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594581" y="3943623"/>
            <a:ext cx="1564592" cy="718772"/>
            <a:chOff x="5477299" y="2916354"/>
            <a:chExt cx="1215601" cy="558446"/>
          </a:xfrm>
        </p:grpSpPr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477299" y="2916707"/>
              <a:ext cx="298103" cy="557741"/>
            </a:xfrm>
            <a:custGeom>
              <a:avLst/>
              <a:gdLst>
                <a:gd name="T0" fmla="*/ 217 w 217"/>
                <a:gd name="T1" fmla="*/ 0 h 406"/>
                <a:gd name="T2" fmla="*/ 0 w 217"/>
                <a:gd name="T3" fmla="*/ 176 h 406"/>
                <a:gd name="T4" fmla="*/ 0 w 217"/>
                <a:gd name="T5" fmla="*/ 253 h 406"/>
                <a:gd name="T6" fmla="*/ 217 w 217"/>
                <a:gd name="T7" fmla="*/ 406 h 406"/>
                <a:gd name="T8" fmla="*/ 217 w 217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06">
                  <a:moveTo>
                    <a:pt x="217" y="0"/>
                  </a:moveTo>
                  <a:lnTo>
                    <a:pt x="0" y="176"/>
                  </a:lnTo>
                  <a:lnTo>
                    <a:pt x="0" y="253"/>
                  </a:lnTo>
                  <a:lnTo>
                    <a:pt x="217" y="406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778500" y="2916354"/>
              <a:ext cx="914400" cy="558446"/>
              <a:chOff x="5778500" y="2916354"/>
              <a:chExt cx="914400" cy="558446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5778500" y="2916354"/>
                <a:ext cx="914400" cy="55844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Freeform 40"/>
              <p:cNvSpPr>
                <a:spLocks noEditPoints="1"/>
              </p:cNvSpPr>
              <p:nvPr/>
            </p:nvSpPr>
            <p:spPr bwMode="auto">
              <a:xfrm>
                <a:off x="6103373" y="3062277"/>
                <a:ext cx="264654" cy="266600"/>
              </a:xfrm>
              <a:custGeom>
                <a:avLst/>
                <a:gdLst/>
                <a:ahLst/>
                <a:cxnLst>
                  <a:cxn ang="0">
                    <a:pos x="63" y="43"/>
                  </a:cxn>
                  <a:cxn ang="0">
                    <a:pos x="60" y="48"/>
                  </a:cxn>
                  <a:cxn ang="0">
                    <a:pos x="34" y="62"/>
                  </a:cxn>
                  <a:cxn ang="0">
                    <a:pos x="31" y="63"/>
                  </a:cxn>
                  <a:cxn ang="0">
                    <a:pos x="29" y="62"/>
                  </a:cxn>
                  <a:cxn ang="0">
                    <a:pos x="2" y="48"/>
                  </a:cxn>
                  <a:cxn ang="0">
                    <a:pos x="0" y="43"/>
                  </a:cxn>
                  <a:cxn ang="0">
                    <a:pos x="0" y="14"/>
                  </a:cxn>
                  <a:cxn ang="0">
                    <a:pos x="3" y="1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3" y="0"/>
                  </a:cxn>
                  <a:cxn ang="0">
                    <a:pos x="60" y="10"/>
                  </a:cxn>
                  <a:cxn ang="0">
                    <a:pos x="63" y="14"/>
                  </a:cxn>
                  <a:cxn ang="0">
                    <a:pos x="63" y="43"/>
                  </a:cxn>
                  <a:cxn ang="0">
                    <a:pos x="58" y="14"/>
                  </a:cxn>
                  <a:cxn ang="0">
                    <a:pos x="31" y="4"/>
                  </a:cxn>
                  <a:cxn ang="0">
                    <a:pos x="5" y="14"/>
                  </a:cxn>
                  <a:cxn ang="0">
                    <a:pos x="31" y="24"/>
                  </a:cxn>
                  <a:cxn ang="0">
                    <a:pos x="58" y="14"/>
                  </a:cxn>
                  <a:cxn ang="0">
                    <a:pos x="58" y="43"/>
                  </a:cxn>
                  <a:cxn ang="0">
                    <a:pos x="58" y="19"/>
                  </a:cxn>
                  <a:cxn ang="0">
                    <a:pos x="34" y="28"/>
                  </a:cxn>
                  <a:cxn ang="0">
                    <a:pos x="34" y="57"/>
                  </a:cxn>
                  <a:cxn ang="0">
                    <a:pos x="58" y="43"/>
                  </a:cxn>
                </a:cxnLst>
                <a:rect l="0" t="0" r="r" b="b"/>
                <a:pathLst>
                  <a:path w="63" h="63">
                    <a:moveTo>
                      <a:pt x="63" y="43"/>
                    </a:moveTo>
                    <a:cubicBezTo>
                      <a:pt x="63" y="45"/>
                      <a:pt x="62" y="47"/>
                      <a:pt x="60" y="48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3" y="63"/>
                      <a:pt x="32" y="63"/>
                      <a:pt x="31" y="63"/>
                    </a:cubicBezTo>
                    <a:cubicBezTo>
                      <a:pt x="31" y="63"/>
                      <a:pt x="30" y="63"/>
                      <a:pt x="29" y="62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7"/>
                      <a:pt x="0" y="45"/>
                      <a:pt x="0" y="4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1" y="10"/>
                      <a:pt x="3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62" y="10"/>
                      <a:pt x="63" y="12"/>
                      <a:pt x="63" y="14"/>
                    </a:cubicBezTo>
                    <a:lnTo>
                      <a:pt x="63" y="43"/>
                    </a:lnTo>
                    <a:close/>
                    <a:moveTo>
                      <a:pt x="58" y="14"/>
                    </a:moveTo>
                    <a:cubicBezTo>
                      <a:pt x="31" y="4"/>
                      <a:pt x="31" y="4"/>
                      <a:pt x="31" y="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1" y="24"/>
                      <a:pt x="31" y="24"/>
                      <a:pt x="31" y="24"/>
                    </a:cubicBezTo>
                    <a:lnTo>
                      <a:pt x="58" y="14"/>
                    </a:lnTo>
                    <a:close/>
                    <a:moveTo>
                      <a:pt x="58" y="43"/>
                    </a:moveTo>
                    <a:cubicBezTo>
                      <a:pt x="58" y="19"/>
                      <a:pt x="58" y="19"/>
                      <a:pt x="58" y="19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58" y="4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202052" y="2541941"/>
            <a:ext cx="1750523" cy="961868"/>
            <a:chOff x="5172327" y="1827325"/>
            <a:chExt cx="1360059" cy="74731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172327" y="1827325"/>
              <a:ext cx="447841" cy="747318"/>
            </a:xfrm>
            <a:custGeom>
              <a:avLst/>
              <a:gdLst>
                <a:gd name="T0" fmla="*/ 326 w 326"/>
                <a:gd name="T1" fmla="*/ 0 h 544"/>
                <a:gd name="T2" fmla="*/ 0 w 326"/>
                <a:gd name="T3" fmla="*/ 504 h 544"/>
                <a:gd name="T4" fmla="*/ 42 w 326"/>
                <a:gd name="T5" fmla="*/ 544 h 544"/>
                <a:gd name="T6" fmla="*/ 326 w 326"/>
                <a:gd name="T7" fmla="*/ 408 h 544"/>
                <a:gd name="T8" fmla="*/ 326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326" y="0"/>
                  </a:moveTo>
                  <a:lnTo>
                    <a:pt x="0" y="504"/>
                  </a:lnTo>
                  <a:lnTo>
                    <a:pt x="42" y="544"/>
                  </a:lnTo>
                  <a:lnTo>
                    <a:pt x="326" y="408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5617986" y="1843087"/>
              <a:ext cx="914400" cy="558800"/>
              <a:chOff x="5617986" y="1843087"/>
              <a:chExt cx="914400" cy="55880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617986" y="1843087"/>
                <a:ext cx="914400" cy="5588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71"/>
              <p:cNvSpPr>
                <a:spLocks noEditPoints="1"/>
              </p:cNvSpPr>
              <p:nvPr/>
            </p:nvSpPr>
            <p:spPr bwMode="auto">
              <a:xfrm>
                <a:off x="5941439" y="1984465"/>
                <a:ext cx="267494" cy="250644"/>
              </a:xfrm>
              <a:custGeom>
                <a:avLst/>
                <a:gdLst/>
                <a:ahLst/>
                <a:cxnLst>
                  <a:cxn ang="0">
                    <a:pos x="65" y="22"/>
                  </a:cxn>
                  <a:cxn ang="0">
                    <a:pos x="26" y="45"/>
                  </a:cxn>
                  <a:cxn ang="0">
                    <a:pos x="0" y="26"/>
                  </a:cxn>
                  <a:cxn ang="0">
                    <a:pos x="39" y="0"/>
                  </a:cxn>
                  <a:cxn ang="0">
                    <a:pos x="65" y="22"/>
                  </a:cxn>
                  <a:cxn ang="0">
                    <a:pos x="65" y="69"/>
                  </a:cxn>
                  <a:cxn ang="0">
                    <a:pos x="39" y="91"/>
                  </a:cxn>
                  <a:cxn ang="0">
                    <a:pos x="0" y="67"/>
                  </a:cxn>
                  <a:cxn ang="0">
                    <a:pos x="26" y="45"/>
                  </a:cxn>
                  <a:cxn ang="0">
                    <a:pos x="65" y="69"/>
                  </a:cxn>
                  <a:cxn ang="0">
                    <a:pos x="101" y="97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26" y="97"/>
                  </a:cxn>
                  <a:cxn ang="0">
                    <a:pos x="26" y="89"/>
                  </a:cxn>
                  <a:cxn ang="0">
                    <a:pos x="39" y="95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91" y="95"/>
                  </a:cxn>
                  <a:cxn ang="0">
                    <a:pos x="101" y="89"/>
                  </a:cxn>
                  <a:cxn ang="0">
                    <a:pos x="101" y="97"/>
                  </a:cxn>
                  <a:cxn ang="0">
                    <a:pos x="127" y="26"/>
                  </a:cxn>
                  <a:cxn ang="0">
                    <a:pos x="101" y="45"/>
                  </a:cxn>
                  <a:cxn ang="0">
                    <a:pos x="65" y="22"/>
                  </a:cxn>
                  <a:cxn ang="0">
                    <a:pos x="91" y="0"/>
                  </a:cxn>
                  <a:cxn ang="0">
                    <a:pos x="127" y="26"/>
                  </a:cxn>
                  <a:cxn ang="0">
                    <a:pos x="127" y="67"/>
                  </a:cxn>
                  <a:cxn ang="0">
                    <a:pos x="91" y="91"/>
                  </a:cxn>
                  <a:cxn ang="0">
                    <a:pos x="65" y="69"/>
                  </a:cxn>
                  <a:cxn ang="0">
                    <a:pos x="101" y="45"/>
                  </a:cxn>
                  <a:cxn ang="0">
                    <a:pos x="127" y="67"/>
                  </a:cxn>
                </a:cxnLst>
                <a:rect l="0" t="0" r="r" b="b"/>
                <a:pathLst>
                  <a:path w="127" h="119">
                    <a:moveTo>
                      <a:pt x="65" y="22"/>
                    </a:moveTo>
                    <a:lnTo>
                      <a:pt x="26" y="45"/>
                    </a:lnTo>
                    <a:lnTo>
                      <a:pt x="0" y="26"/>
                    </a:lnTo>
                    <a:lnTo>
                      <a:pt x="39" y="0"/>
                    </a:lnTo>
                    <a:lnTo>
                      <a:pt x="65" y="22"/>
                    </a:lnTo>
                    <a:close/>
                    <a:moveTo>
                      <a:pt x="65" y="69"/>
                    </a:moveTo>
                    <a:lnTo>
                      <a:pt x="39" y="91"/>
                    </a:lnTo>
                    <a:lnTo>
                      <a:pt x="0" y="67"/>
                    </a:lnTo>
                    <a:lnTo>
                      <a:pt x="26" y="45"/>
                    </a:lnTo>
                    <a:lnTo>
                      <a:pt x="65" y="69"/>
                    </a:lnTo>
                    <a:close/>
                    <a:moveTo>
                      <a:pt x="101" y="97"/>
                    </a:move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26" y="97"/>
                    </a:lnTo>
                    <a:lnTo>
                      <a:pt x="26" y="89"/>
                    </a:lnTo>
                    <a:lnTo>
                      <a:pt x="39" y="95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91" y="95"/>
                    </a:lnTo>
                    <a:lnTo>
                      <a:pt x="101" y="89"/>
                    </a:lnTo>
                    <a:lnTo>
                      <a:pt x="101" y="97"/>
                    </a:lnTo>
                    <a:close/>
                    <a:moveTo>
                      <a:pt x="127" y="26"/>
                    </a:moveTo>
                    <a:lnTo>
                      <a:pt x="101" y="45"/>
                    </a:lnTo>
                    <a:lnTo>
                      <a:pt x="65" y="22"/>
                    </a:lnTo>
                    <a:lnTo>
                      <a:pt x="91" y="0"/>
                    </a:lnTo>
                    <a:lnTo>
                      <a:pt x="127" y="26"/>
                    </a:lnTo>
                    <a:close/>
                    <a:moveTo>
                      <a:pt x="127" y="67"/>
                    </a:moveTo>
                    <a:lnTo>
                      <a:pt x="91" y="91"/>
                    </a:lnTo>
                    <a:lnTo>
                      <a:pt x="65" y="69"/>
                    </a:lnTo>
                    <a:lnTo>
                      <a:pt x="101" y="45"/>
                    </a:lnTo>
                    <a:lnTo>
                      <a:pt x="127" y="6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733672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76701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168737" y="3834271"/>
            <a:ext cx="2349234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40779" y="3834272"/>
            <a:ext cx="2349234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33672" y="5279992"/>
            <a:ext cx="3162906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76701" y="5279993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grpSp>
        <p:nvGrpSpPr>
          <p:cNvPr id="90" name="Group 64"/>
          <p:cNvGrpSpPr/>
          <p:nvPr/>
        </p:nvGrpSpPr>
        <p:grpSpPr>
          <a:xfrm>
            <a:off x="5691628" y="3567915"/>
            <a:ext cx="1470188" cy="1470188"/>
            <a:chOff x="1075693" y="1086256"/>
            <a:chExt cx="1142254" cy="1142254"/>
          </a:xfrm>
        </p:grpSpPr>
        <p:grpSp>
          <p:nvGrpSpPr>
            <p:cNvPr id="91" name="Group 62"/>
            <p:cNvGrpSpPr/>
            <p:nvPr/>
          </p:nvGrpSpPr>
          <p:grpSpPr>
            <a:xfrm>
              <a:off x="1194068" y="1204631"/>
              <a:ext cx="905504" cy="905504"/>
              <a:chOff x="957321" y="1131575"/>
              <a:chExt cx="905504" cy="905504"/>
            </a:xfrm>
          </p:grpSpPr>
          <p:sp>
            <p:nvSpPr>
              <p:cNvPr id="93" name="Freeform 92"/>
              <p:cNvSpPr/>
              <p:nvPr/>
            </p:nvSpPr>
            <p:spPr>
              <a:xfrm>
                <a:off x="957321" y="113157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5384" tIns="235384" rIns="203372" bIns="203372" numCol="1" spcCol="1270" anchor="ctr" anchorCtr="0">
                <a:noAutofit/>
              </a:bodyPr>
              <a:lstStyle/>
              <a:p>
                <a:pPr algn="ctr" defTabSz="114422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4633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Freeform 116"/>
              <p:cNvSpPr>
                <a:spLocks noEditPoints="1"/>
              </p:cNvSpPr>
              <p:nvPr/>
            </p:nvSpPr>
            <p:spPr bwMode="auto">
              <a:xfrm>
                <a:off x="1190295" y="1407087"/>
                <a:ext cx="439557" cy="354481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Freeform 91"/>
            <p:cNvSpPr/>
            <p:nvPr/>
          </p:nvSpPr>
          <p:spPr>
            <a:xfrm>
              <a:off x="1075693" y="1086256"/>
              <a:ext cx="1142254" cy="114225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384" tIns="235384" rIns="203372" bIns="203372" numCol="1" spcCol="1270" anchor="ctr" anchorCtr="0">
              <a:noAutofit/>
            </a:bodyPr>
            <a:lstStyle/>
            <a:p>
              <a:pPr algn="ctr" defTabSz="1144224">
                <a:lnSpc>
                  <a:spcPct val="90000"/>
                </a:lnSpc>
                <a:spcAft>
                  <a:spcPct val="35000"/>
                </a:spcAft>
              </a:pPr>
              <a:endParaRPr lang="en-US" sz="4633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996170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4" grpId="0"/>
      <p:bldP spid="85" grpId="0"/>
      <p:bldP spid="88" grpId="0"/>
      <p:bldP spid="89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07925" y="4625380"/>
            <a:ext cx="1863453" cy="1285488"/>
            <a:chOff x="748306" y="2887724"/>
            <a:chExt cx="1447799" cy="1156813"/>
          </a:xfrm>
        </p:grpSpPr>
        <p:sp>
          <p:nvSpPr>
            <p:cNvPr id="6" name="TextBox 5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09675" y="4625376"/>
            <a:ext cx="1863453" cy="1523105"/>
            <a:chOff x="2303555" y="2887724"/>
            <a:chExt cx="1447799" cy="1370647"/>
          </a:xfrm>
        </p:grpSpPr>
        <p:sp>
          <p:nvSpPr>
            <p:cNvPr id="9" name="TextBox 8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11427" y="4644320"/>
            <a:ext cx="1863453" cy="1310298"/>
            <a:chOff x="3858804" y="2904775"/>
            <a:chExt cx="1447799" cy="1018029"/>
          </a:xfrm>
        </p:grpSpPr>
        <p:sp>
          <p:nvSpPr>
            <p:cNvPr id="12" name="TextBox 11"/>
            <p:cNvSpPr txBox="1"/>
            <p:nvPr/>
          </p:nvSpPr>
          <p:spPr>
            <a:xfrm>
              <a:off x="4034493" y="290477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88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13175" y="4644320"/>
            <a:ext cx="1863452" cy="1310298"/>
            <a:chOff x="5414053" y="2904775"/>
            <a:chExt cx="1447799" cy="1018029"/>
          </a:xfrm>
        </p:grpSpPr>
        <p:sp>
          <p:nvSpPr>
            <p:cNvPr id="15" name="TextBox 14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514930" y="4644320"/>
            <a:ext cx="1863453" cy="1310298"/>
            <a:chOff x="6969304" y="2904775"/>
            <a:chExt cx="1447799" cy="1018029"/>
          </a:xfrm>
        </p:grpSpPr>
        <p:sp>
          <p:nvSpPr>
            <p:cNvPr id="18" name="TextBox 17"/>
            <p:cNvSpPr txBox="1"/>
            <p:nvPr/>
          </p:nvSpPr>
          <p:spPr>
            <a:xfrm>
              <a:off x="7267407" y="2904775"/>
              <a:ext cx="7922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Go Global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693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38026" y="2698011"/>
            <a:ext cx="1403248" cy="1403248"/>
            <a:chOff x="927082" y="1672004"/>
            <a:chExt cx="1090246" cy="1090246"/>
          </a:xfrm>
        </p:grpSpPr>
        <p:grpSp>
          <p:nvGrpSpPr>
            <p:cNvPr id="21" name="Group 65"/>
            <p:cNvGrpSpPr/>
            <p:nvPr/>
          </p:nvGrpSpPr>
          <p:grpSpPr>
            <a:xfrm>
              <a:off x="927082" y="1672004"/>
              <a:ext cx="1090246" cy="1090246"/>
              <a:chOff x="927082" y="1672004"/>
              <a:chExt cx="1090246" cy="1090246"/>
            </a:xfrm>
          </p:grpSpPr>
          <p:sp>
            <p:nvSpPr>
              <p:cNvPr id="23" name="Rounded Rectangle 2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101"/>
            <p:cNvSpPr>
              <a:spLocks noEditPoints="1"/>
            </p:cNvSpPr>
            <p:nvPr/>
          </p:nvSpPr>
          <p:spPr bwMode="auto">
            <a:xfrm>
              <a:off x="1159865" y="2010155"/>
              <a:ext cx="624680" cy="413944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739776" y="2698011"/>
            <a:ext cx="1403248" cy="1403248"/>
            <a:chOff x="2482332" y="1672004"/>
            <a:chExt cx="1090246" cy="1090246"/>
          </a:xfrm>
        </p:grpSpPr>
        <p:grpSp>
          <p:nvGrpSpPr>
            <p:cNvPr id="26" name="Group 68"/>
            <p:cNvGrpSpPr/>
            <p:nvPr/>
          </p:nvGrpSpPr>
          <p:grpSpPr>
            <a:xfrm>
              <a:off x="2482332" y="1672004"/>
              <a:ext cx="1090246" cy="1090246"/>
              <a:chOff x="927082" y="1672004"/>
              <a:chExt cx="1090246" cy="1090246"/>
            </a:xfrm>
          </p:grpSpPr>
          <p:sp>
            <p:nvSpPr>
              <p:cNvPr id="28" name="Rounded Rectangle 2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57"/>
            <p:cNvSpPr>
              <a:spLocks noEditPoints="1"/>
            </p:cNvSpPr>
            <p:nvPr/>
          </p:nvSpPr>
          <p:spPr bwMode="auto">
            <a:xfrm>
              <a:off x="2836955" y="1983819"/>
              <a:ext cx="381000" cy="466616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41530" y="2698011"/>
            <a:ext cx="1403248" cy="1403248"/>
            <a:chOff x="4037582" y="1672004"/>
            <a:chExt cx="1090246" cy="1090246"/>
          </a:xfrm>
        </p:grpSpPr>
        <p:grpSp>
          <p:nvGrpSpPr>
            <p:cNvPr id="31" name="Group 76"/>
            <p:cNvGrpSpPr/>
            <p:nvPr/>
          </p:nvGrpSpPr>
          <p:grpSpPr>
            <a:xfrm>
              <a:off x="4037582" y="1672004"/>
              <a:ext cx="1090246" cy="1090246"/>
              <a:chOff x="927082" y="1672004"/>
              <a:chExt cx="1090246" cy="1090246"/>
            </a:xfrm>
          </p:grpSpPr>
          <p:sp>
            <p:nvSpPr>
              <p:cNvPr id="33" name="Rounded Rectangle 3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2" name="Freeform 217"/>
            <p:cNvSpPr>
              <a:spLocks noChangeAspect="1" noEditPoints="1"/>
            </p:cNvSpPr>
            <p:nvPr/>
          </p:nvSpPr>
          <p:spPr bwMode="auto">
            <a:xfrm>
              <a:off x="4328704" y="2026627"/>
              <a:ext cx="508002" cy="381000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43280" y="2698011"/>
            <a:ext cx="1403248" cy="1403248"/>
            <a:chOff x="5592831" y="1672004"/>
            <a:chExt cx="1090246" cy="1090246"/>
          </a:xfrm>
        </p:grpSpPr>
        <p:grpSp>
          <p:nvGrpSpPr>
            <p:cNvPr id="36" name="Group 82"/>
            <p:cNvGrpSpPr/>
            <p:nvPr/>
          </p:nvGrpSpPr>
          <p:grpSpPr>
            <a:xfrm>
              <a:off x="5592831" y="1672004"/>
              <a:ext cx="1090246" cy="1090246"/>
              <a:chOff x="927082" y="1672004"/>
              <a:chExt cx="1090246" cy="1090246"/>
            </a:xfrm>
          </p:grpSpPr>
          <p:sp>
            <p:nvSpPr>
              <p:cNvPr id="38" name="Rounded Rectangle 3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52"/>
            <p:cNvSpPr>
              <a:spLocks noChangeAspect="1" noEditPoints="1"/>
            </p:cNvSpPr>
            <p:nvPr/>
          </p:nvSpPr>
          <p:spPr bwMode="auto">
            <a:xfrm>
              <a:off x="5925472" y="1988527"/>
              <a:ext cx="424964" cy="4572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745031" y="2698011"/>
            <a:ext cx="1403248" cy="1403248"/>
            <a:chOff x="7148080" y="1672004"/>
            <a:chExt cx="1090246" cy="1090246"/>
          </a:xfrm>
        </p:grpSpPr>
        <p:grpSp>
          <p:nvGrpSpPr>
            <p:cNvPr id="41" name="Group 90"/>
            <p:cNvGrpSpPr/>
            <p:nvPr/>
          </p:nvGrpSpPr>
          <p:grpSpPr>
            <a:xfrm>
              <a:off x="7148080" y="1672004"/>
              <a:ext cx="1090246" cy="1090246"/>
              <a:chOff x="927082" y="1672004"/>
              <a:chExt cx="1090246" cy="1090246"/>
            </a:xfrm>
          </p:grpSpPr>
          <p:sp>
            <p:nvSpPr>
              <p:cNvPr id="43" name="Rounded Rectangle 4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2" name="Freeform 91"/>
            <p:cNvSpPr>
              <a:spLocks noEditPoints="1"/>
            </p:cNvSpPr>
            <p:nvPr/>
          </p:nvSpPr>
          <p:spPr bwMode="auto">
            <a:xfrm>
              <a:off x="7448576" y="1972500"/>
              <a:ext cx="489255" cy="48925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01101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866" y="3195814"/>
            <a:ext cx="2340723" cy="12197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6866" y="4699992"/>
            <a:ext cx="2340723" cy="12197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1867" y="3195814"/>
            <a:ext cx="2340723" cy="1219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1867" y="4699992"/>
            <a:ext cx="2340723" cy="12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21454" y="4551221"/>
            <a:ext cx="3265253" cy="187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610231" y="2919533"/>
            <a:ext cx="5449683" cy="30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16200000">
            <a:off x="687150" y="3636133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687152" y="5140311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71807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96808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5" name="Freeform 46"/>
          <p:cNvSpPr>
            <a:spLocks noEditPoints="1"/>
          </p:cNvSpPr>
          <p:nvPr/>
        </p:nvSpPr>
        <p:spPr bwMode="auto">
          <a:xfrm>
            <a:off x="7348678" y="2427154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6"/>
          <p:cNvSpPr>
            <a:spLocks noEditPoints="1"/>
          </p:cNvSpPr>
          <p:nvPr/>
        </p:nvSpPr>
        <p:spPr bwMode="auto">
          <a:xfrm>
            <a:off x="7348678" y="3486837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7348678" y="444628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7348678" y="5439839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30"/>
          <p:cNvGrpSpPr/>
          <p:nvPr/>
        </p:nvGrpSpPr>
        <p:grpSpPr>
          <a:xfrm>
            <a:off x="7906915" y="2328526"/>
            <a:ext cx="3923060" cy="634508"/>
            <a:chOff x="1270277" y="1233504"/>
            <a:chExt cx="3048000" cy="492977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6915" y="3388209"/>
            <a:ext cx="3923060" cy="634508"/>
            <a:chOff x="1270277" y="1233504"/>
            <a:chExt cx="3048000" cy="492977"/>
          </a:xfrm>
        </p:grpSpPr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906915" y="4347652"/>
            <a:ext cx="3923060" cy="634508"/>
            <a:chOff x="1270277" y="1233504"/>
            <a:chExt cx="3048000" cy="492977"/>
          </a:xfrm>
        </p:grpSpPr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906915" y="5341209"/>
            <a:ext cx="3923060" cy="634508"/>
            <a:chOff x="1270277" y="1233504"/>
            <a:chExt cx="3048000" cy="492977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9256956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000">
        <p14:prism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5539245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/>
        </p:nvSpPr>
        <p:spPr>
          <a:xfrm>
            <a:off x="1562208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319429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8"/>
          <p:cNvSpPr/>
          <p:nvPr/>
        </p:nvSpPr>
        <p:spPr>
          <a:xfrm rot="771465">
            <a:off x="4800527" y="2408080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Shape 9"/>
          <p:cNvSpPr/>
          <p:nvPr/>
        </p:nvSpPr>
        <p:spPr>
          <a:xfrm rot="20828535" flipV="1">
            <a:off x="4800527" y="5160825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34229" y="3279038"/>
            <a:ext cx="2145461" cy="2145461"/>
            <a:chOff x="2358914" y="2306488"/>
            <a:chExt cx="1525745" cy="1525745"/>
          </a:xfrm>
        </p:grpSpPr>
        <p:grpSp>
          <p:nvGrpSpPr>
            <p:cNvPr id="8" name="Group 15"/>
            <p:cNvGrpSpPr/>
            <p:nvPr/>
          </p:nvGrpSpPr>
          <p:grpSpPr>
            <a:xfrm>
              <a:off x="2358914" y="2306488"/>
              <a:ext cx="1525745" cy="1525745"/>
              <a:chOff x="4045016" y="460986"/>
              <a:chExt cx="1864161" cy="1864161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81275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32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2846447" y="2814910"/>
              <a:ext cx="550679" cy="50890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00"/>
          <p:cNvGrpSpPr/>
          <p:nvPr/>
        </p:nvGrpSpPr>
        <p:grpSpPr>
          <a:xfrm>
            <a:off x="7651301" y="2315118"/>
            <a:ext cx="3645243" cy="903877"/>
            <a:chOff x="1315498" y="1113781"/>
            <a:chExt cx="2592315" cy="642792"/>
          </a:xfrm>
        </p:grpSpPr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18" name="Text Placeholder 3"/>
          <p:cNvSpPr txBox="1">
            <a:spLocks/>
          </p:cNvSpPr>
          <p:nvPr/>
        </p:nvSpPr>
        <p:spPr>
          <a:xfrm>
            <a:off x="6466288" y="225219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19" name="Group 104"/>
          <p:cNvGrpSpPr/>
          <p:nvPr/>
        </p:nvGrpSpPr>
        <p:grpSpPr>
          <a:xfrm>
            <a:off x="7651301" y="5444272"/>
            <a:ext cx="3645243" cy="903877"/>
            <a:chOff x="1315498" y="1113781"/>
            <a:chExt cx="2592315" cy="642792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6466288" y="538134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0966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>
        <p14:ferris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 rot="6651585">
            <a:off x="1236287" y="3164192"/>
            <a:ext cx="2059607" cy="2059607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ooter Text"/>
          <p:cNvSpPr txBox="1"/>
          <p:nvPr/>
        </p:nvSpPr>
        <p:spPr>
          <a:xfrm flipH="1">
            <a:off x="1242167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9" name="Flowchart: Punched Tape 8"/>
          <p:cNvSpPr/>
          <p:nvPr/>
        </p:nvSpPr>
        <p:spPr>
          <a:xfrm rot="14948415" flipV="1">
            <a:off x="3305829" y="3264361"/>
            <a:ext cx="2059607" cy="2059607"/>
          </a:xfrm>
          <a:prstGeom prst="flowChartPunched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Footer Text"/>
          <p:cNvSpPr txBox="1"/>
          <p:nvPr/>
        </p:nvSpPr>
        <p:spPr>
          <a:xfrm flipH="1">
            <a:off x="3349272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3" name="Flowchart: Punched Tape 12"/>
          <p:cNvSpPr/>
          <p:nvPr/>
        </p:nvSpPr>
        <p:spPr>
          <a:xfrm rot="6651585">
            <a:off x="5368517" y="3164192"/>
            <a:ext cx="2059607" cy="2059607"/>
          </a:xfrm>
          <a:prstGeom prst="flowChartPunchedTap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ooter Text"/>
          <p:cNvSpPr txBox="1"/>
          <p:nvPr/>
        </p:nvSpPr>
        <p:spPr>
          <a:xfrm flipH="1">
            <a:off x="5374398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7" name="Flowchart: Punched Tape 16"/>
          <p:cNvSpPr/>
          <p:nvPr/>
        </p:nvSpPr>
        <p:spPr>
          <a:xfrm rot="14948415" flipV="1">
            <a:off x="7438059" y="3264361"/>
            <a:ext cx="2059607" cy="2059607"/>
          </a:xfrm>
          <a:prstGeom prst="flowChartPunchedTap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ooter Text"/>
          <p:cNvSpPr txBox="1"/>
          <p:nvPr/>
        </p:nvSpPr>
        <p:spPr>
          <a:xfrm flipH="1">
            <a:off x="7481503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21" name="Flowchart: Punched Tape 20"/>
          <p:cNvSpPr/>
          <p:nvPr/>
        </p:nvSpPr>
        <p:spPr>
          <a:xfrm rot="6651585">
            <a:off x="9487845" y="3164192"/>
            <a:ext cx="2059607" cy="2059607"/>
          </a:xfrm>
          <a:prstGeom prst="flowChartPunchedTap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 flipH="1">
            <a:off x="9493726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067726" y="3278426"/>
            <a:ext cx="582843" cy="819309"/>
            <a:chOff x="1939926" y="1295399"/>
            <a:chExt cx="277813" cy="390525"/>
          </a:xfrm>
          <a:solidFill>
            <a:schemeClr val="bg1"/>
          </a:solidFill>
        </p:grpSpPr>
        <p:sp>
          <p:nvSpPr>
            <p:cNvPr id="26" name="Oval 93"/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94"/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95"/>
            <p:cNvSpPr>
              <a:spLocks/>
            </p:cNvSpPr>
            <p:nvPr/>
          </p:nvSpPr>
          <p:spPr bwMode="auto">
            <a:xfrm>
              <a:off x="1939926" y="1541461"/>
              <a:ext cx="277813" cy="144463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4" y="0"/>
                </a:cxn>
                <a:cxn ang="0">
                  <a:pos x="7" y="0"/>
                </a:cxn>
                <a:cxn ang="0">
                  <a:pos x="2" y="8"/>
                </a:cxn>
                <a:cxn ang="0">
                  <a:pos x="5" y="17"/>
                </a:cxn>
                <a:cxn ang="0">
                  <a:pos x="12" y="25"/>
                </a:cxn>
                <a:cxn ang="0">
                  <a:pos x="17" y="32"/>
                </a:cxn>
                <a:cxn ang="0">
                  <a:pos x="22" y="56"/>
                </a:cxn>
                <a:cxn ang="0">
                  <a:pos x="31" y="63"/>
                </a:cxn>
                <a:cxn ang="0">
                  <a:pos x="90" y="63"/>
                </a:cxn>
                <a:cxn ang="0">
                  <a:pos x="99" y="56"/>
                </a:cxn>
                <a:cxn ang="0">
                  <a:pos x="104" y="32"/>
                </a:cxn>
                <a:cxn ang="0">
                  <a:pos x="109" y="25"/>
                </a:cxn>
                <a:cxn ang="0">
                  <a:pos x="115" y="17"/>
                </a:cxn>
                <a:cxn ang="0">
                  <a:pos x="119" y="8"/>
                </a:cxn>
              </a:cxnLst>
              <a:rect l="0" t="0" r="r" b="b"/>
              <a:pathLst>
                <a:path w="121" h="63">
                  <a:moveTo>
                    <a:pt x="119" y="8"/>
                  </a:moveTo>
                  <a:cubicBezTo>
                    <a:pt x="121" y="4"/>
                    <a:pt x="118" y="0"/>
                    <a:pt x="1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4"/>
                    <a:pt x="2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2" y="25"/>
                  </a:cubicBezTo>
                  <a:cubicBezTo>
                    <a:pt x="14" y="25"/>
                    <a:pt x="16" y="28"/>
                    <a:pt x="17" y="3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0"/>
                    <a:pt x="26" y="63"/>
                    <a:pt x="3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4" y="63"/>
                    <a:pt x="98" y="60"/>
                    <a:pt x="99" y="5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7" y="25"/>
                    <a:pt x="109" y="25"/>
                  </a:cubicBezTo>
                  <a:cubicBezTo>
                    <a:pt x="111" y="25"/>
                    <a:pt x="114" y="21"/>
                    <a:pt x="115" y="17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0130968" y="3320817"/>
            <a:ext cx="686809" cy="789436"/>
            <a:chOff x="5130801" y="1333499"/>
            <a:chExt cx="276225" cy="317500"/>
          </a:xfrm>
          <a:solidFill>
            <a:schemeClr val="bg1"/>
          </a:solidFill>
        </p:grpSpPr>
        <p:sp>
          <p:nvSpPr>
            <p:cNvPr id="30" name="Freeform 106"/>
            <p:cNvSpPr>
              <a:spLocks noEditPoints="1"/>
            </p:cNvSpPr>
            <p:nvPr/>
          </p:nvSpPr>
          <p:spPr bwMode="auto">
            <a:xfrm>
              <a:off x="5167313" y="1333499"/>
              <a:ext cx="203200" cy="166688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17" y="28"/>
                </a:cxn>
                <a:cxn ang="0">
                  <a:pos x="16" y="28"/>
                </a:cxn>
                <a:cxn ang="0">
                  <a:pos x="15" y="28"/>
                </a:cxn>
                <a:cxn ang="0">
                  <a:pos x="14" y="27"/>
                </a:cxn>
                <a:cxn ang="0">
                  <a:pos x="42" y="6"/>
                </a:cxn>
                <a:cxn ang="0">
                  <a:pos x="46" y="6"/>
                </a:cxn>
                <a:cxn ang="0">
                  <a:pos x="74" y="27"/>
                </a:cxn>
                <a:cxn ang="0">
                  <a:pos x="73" y="28"/>
                </a:cxn>
                <a:cxn ang="0">
                  <a:pos x="72" y="28"/>
                </a:cxn>
                <a:cxn ang="0">
                  <a:pos x="71" y="28"/>
                </a:cxn>
                <a:cxn ang="0">
                  <a:pos x="44" y="12"/>
                </a:cxn>
                <a:cxn ang="0">
                  <a:pos x="81" y="27"/>
                </a:cxn>
                <a:cxn ang="0">
                  <a:pos x="46" y="0"/>
                </a:cxn>
                <a:cxn ang="0">
                  <a:pos x="42" y="0"/>
                </a:cxn>
                <a:cxn ang="0">
                  <a:pos x="8" y="27"/>
                </a:cxn>
                <a:cxn ang="0">
                  <a:pos x="6" y="28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8" y="58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8" y="58"/>
                </a:cxn>
                <a:cxn ang="0">
                  <a:pos x="44" y="73"/>
                </a:cxn>
                <a:cxn ang="0">
                  <a:pos x="70" y="58"/>
                </a:cxn>
                <a:cxn ang="0">
                  <a:pos x="71" y="58"/>
                </a:cxn>
                <a:cxn ang="0">
                  <a:pos x="73" y="58"/>
                </a:cxn>
                <a:cxn ang="0">
                  <a:pos x="80" y="58"/>
                </a:cxn>
                <a:cxn ang="0">
                  <a:pos x="88" y="48"/>
                </a:cxn>
                <a:cxn ang="0">
                  <a:pos x="88" y="42"/>
                </a:cxn>
                <a:cxn ang="0">
                  <a:pos x="82" y="28"/>
                </a:cxn>
                <a:cxn ang="0">
                  <a:pos x="81" y="27"/>
                </a:cxn>
              </a:cxnLst>
              <a:rect l="0" t="0" r="r" b="b"/>
              <a:pathLst>
                <a:path w="88" h="73">
                  <a:moveTo>
                    <a:pt x="44" y="12"/>
                  </a:moveTo>
                  <a:cubicBezTo>
                    <a:pt x="32" y="12"/>
                    <a:pt x="22" y="1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5" y="15"/>
                    <a:pt x="28" y="6"/>
                    <a:pt x="42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6"/>
                    <a:pt x="72" y="15"/>
                    <a:pt x="74" y="27"/>
                  </a:cubicBezTo>
                  <a:cubicBezTo>
                    <a:pt x="74" y="27"/>
                    <a:pt x="74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1" y="28"/>
                    <a:pt x="71" y="28"/>
                  </a:cubicBezTo>
                  <a:cubicBezTo>
                    <a:pt x="66" y="18"/>
                    <a:pt x="56" y="12"/>
                    <a:pt x="44" y="12"/>
                  </a:cubicBezTo>
                  <a:moveTo>
                    <a:pt x="81" y="27"/>
                  </a:moveTo>
                  <a:cubicBezTo>
                    <a:pt x="79" y="12"/>
                    <a:pt x="64" y="0"/>
                    <a:pt x="4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4" y="0"/>
                    <a:pt x="9" y="11"/>
                    <a:pt x="8" y="27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4" y="29"/>
                    <a:pt x="0" y="3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6" y="58"/>
                    <a:pt x="8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7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23" y="67"/>
                    <a:pt x="33" y="73"/>
                    <a:pt x="44" y="73"/>
                  </a:cubicBezTo>
                  <a:cubicBezTo>
                    <a:pt x="55" y="73"/>
                    <a:pt x="65" y="6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2" y="57"/>
                    <a:pt x="72" y="58"/>
                    <a:pt x="73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8" y="56"/>
                    <a:pt x="88" y="48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32"/>
                    <a:pt x="84" y="29"/>
                    <a:pt x="82" y="28"/>
                  </a:cubicBezTo>
                  <a:cubicBezTo>
                    <a:pt x="81" y="28"/>
                    <a:pt x="81" y="28"/>
                    <a:pt x="81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107"/>
            <p:cNvSpPr>
              <a:spLocks noEditPoints="1"/>
            </p:cNvSpPr>
            <p:nvPr/>
          </p:nvSpPr>
          <p:spPr bwMode="auto">
            <a:xfrm>
              <a:off x="5130801" y="1519236"/>
              <a:ext cx="276225" cy="131763"/>
            </a:xfrm>
            <a:custGeom>
              <a:avLst/>
              <a:gdLst/>
              <a:ahLst/>
              <a:cxnLst>
                <a:cxn ang="0">
                  <a:pos x="85" y="26"/>
                </a:cxn>
                <a:cxn ang="0">
                  <a:pos x="82" y="28"/>
                </a:cxn>
                <a:cxn ang="0">
                  <a:pos x="67" y="28"/>
                </a:cxn>
                <a:cxn ang="0">
                  <a:pos x="65" y="26"/>
                </a:cxn>
                <a:cxn ang="0">
                  <a:pos x="65" y="22"/>
                </a:cxn>
                <a:cxn ang="0">
                  <a:pos x="67" y="20"/>
                </a:cxn>
                <a:cxn ang="0">
                  <a:pos x="82" y="20"/>
                </a:cxn>
                <a:cxn ang="0">
                  <a:pos x="85" y="22"/>
                </a:cxn>
                <a:cxn ang="0">
                  <a:pos x="85" y="26"/>
                </a:cxn>
                <a:cxn ang="0">
                  <a:pos x="119" y="54"/>
                </a:cxn>
                <a:cxn ang="0">
                  <a:pos x="99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2" y="11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9" y="58"/>
                </a:cxn>
                <a:cxn ang="0">
                  <a:pos x="22" y="55"/>
                </a:cxn>
                <a:cxn ang="0">
                  <a:pos x="31" y="39"/>
                </a:cxn>
                <a:cxn ang="0">
                  <a:pos x="33" y="40"/>
                </a:cxn>
                <a:cxn ang="0">
                  <a:pos x="34" y="54"/>
                </a:cxn>
                <a:cxn ang="0">
                  <a:pos x="36" y="58"/>
                </a:cxn>
                <a:cxn ang="0">
                  <a:pos x="86" y="58"/>
                </a:cxn>
                <a:cxn ang="0">
                  <a:pos x="90" y="53"/>
                </a:cxn>
                <a:cxn ang="0">
                  <a:pos x="90" y="40"/>
                </a:cxn>
                <a:cxn ang="0">
                  <a:pos x="92" y="39"/>
                </a:cxn>
                <a:cxn ang="0">
                  <a:pos x="100" y="55"/>
                </a:cxn>
                <a:cxn ang="0">
                  <a:pos x="104" y="58"/>
                </a:cxn>
                <a:cxn ang="0">
                  <a:pos x="116" y="58"/>
                </a:cxn>
                <a:cxn ang="0">
                  <a:pos x="119" y="54"/>
                </a:cxn>
              </a:cxnLst>
              <a:rect l="0" t="0" r="r" b="b"/>
              <a:pathLst>
                <a:path w="120" h="58">
                  <a:moveTo>
                    <a:pt x="85" y="26"/>
                  </a:moveTo>
                  <a:cubicBezTo>
                    <a:pt x="85" y="27"/>
                    <a:pt x="84" y="28"/>
                    <a:pt x="8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1"/>
                    <a:pt x="66" y="20"/>
                    <a:pt x="67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0"/>
                    <a:pt x="85" y="21"/>
                    <a:pt x="85" y="22"/>
                  </a:cubicBezTo>
                  <a:lnTo>
                    <a:pt x="85" y="26"/>
                  </a:lnTo>
                  <a:close/>
                  <a:moveTo>
                    <a:pt x="119" y="54"/>
                  </a:moveTo>
                  <a:cubicBezTo>
                    <a:pt x="99" y="11"/>
                    <a:pt x="99" y="11"/>
                    <a:pt x="99" y="11"/>
                  </a:cubicBezTo>
                  <a:cubicBezTo>
                    <a:pt x="98" y="9"/>
                    <a:pt x="94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2" y="9"/>
                    <a:pt x="22" y="1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6"/>
                    <a:pt x="1" y="58"/>
                    <a:pt x="4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2" y="58"/>
                    <a:pt x="22" y="55"/>
                    <a:pt x="22" y="5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3" y="34"/>
                    <a:pt x="33" y="40"/>
                  </a:cubicBezTo>
                  <a:cubicBezTo>
                    <a:pt x="33" y="45"/>
                    <a:pt x="34" y="48"/>
                    <a:pt x="34" y="54"/>
                  </a:cubicBezTo>
                  <a:cubicBezTo>
                    <a:pt x="34" y="56"/>
                    <a:pt x="34" y="58"/>
                    <a:pt x="3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0" y="56"/>
                    <a:pt x="90" y="53"/>
                  </a:cubicBezTo>
                  <a:cubicBezTo>
                    <a:pt x="90" y="46"/>
                    <a:pt x="90" y="44"/>
                    <a:pt x="90" y="40"/>
                  </a:cubicBezTo>
                  <a:cubicBezTo>
                    <a:pt x="90" y="35"/>
                    <a:pt x="92" y="39"/>
                    <a:pt x="92" y="39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1" y="58"/>
                    <a:pt x="104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9" y="58"/>
                    <a:pt x="120" y="56"/>
                    <a:pt x="119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56665" y="4396099"/>
            <a:ext cx="717836" cy="772410"/>
            <a:chOff x="1066800" y="2373312"/>
            <a:chExt cx="271462" cy="292100"/>
          </a:xfrm>
          <a:solidFill>
            <a:schemeClr val="bg1"/>
          </a:solidFill>
        </p:grpSpPr>
        <p:sp>
          <p:nvSpPr>
            <p:cNvPr id="33" name="Oval 213"/>
            <p:cNvSpPr>
              <a:spLocks noChangeArrowheads="1"/>
            </p:cNvSpPr>
            <p:nvPr/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214"/>
            <p:cNvSpPr>
              <a:spLocks noEditPoints="1"/>
            </p:cNvSpPr>
            <p:nvPr/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215"/>
            <p:cNvSpPr>
              <a:spLocks/>
            </p:cNvSpPr>
            <p:nvPr/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37949" y="3276048"/>
            <a:ext cx="570187" cy="832076"/>
            <a:chOff x="5945188" y="2876549"/>
            <a:chExt cx="273050" cy="398463"/>
          </a:xfrm>
          <a:solidFill>
            <a:schemeClr val="bg1"/>
          </a:solidFill>
        </p:grpSpPr>
        <p:sp>
          <p:nvSpPr>
            <p:cNvPr id="37" name="Freeform 318"/>
            <p:cNvSpPr>
              <a:spLocks noEditPoints="1"/>
            </p:cNvSpPr>
            <p:nvPr/>
          </p:nvSpPr>
          <p:spPr bwMode="auto">
            <a:xfrm>
              <a:off x="6016625" y="2936874"/>
              <a:ext cx="130175" cy="161925"/>
            </a:xfrm>
            <a:custGeom>
              <a:avLst/>
              <a:gdLst/>
              <a:ahLst/>
              <a:cxnLst>
                <a:cxn ang="0">
                  <a:pos x="29" y="8"/>
                </a:cxn>
                <a:cxn ang="0">
                  <a:pos x="50" y="27"/>
                </a:cxn>
                <a:cxn ang="0">
                  <a:pos x="43" y="42"/>
                </a:cxn>
                <a:cxn ang="0">
                  <a:pos x="36" y="56"/>
                </a:cxn>
                <a:cxn ang="0">
                  <a:pos x="35" y="57"/>
                </a:cxn>
                <a:cxn ang="0">
                  <a:pos x="29" y="58"/>
                </a:cxn>
                <a:cxn ang="0">
                  <a:pos x="22" y="57"/>
                </a:cxn>
                <a:cxn ang="0">
                  <a:pos x="21" y="56"/>
                </a:cxn>
                <a:cxn ang="0">
                  <a:pos x="14" y="42"/>
                </a:cxn>
                <a:cxn ang="0">
                  <a:pos x="7" y="27"/>
                </a:cxn>
                <a:cxn ang="0">
                  <a:pos x="29" y="8"/>
                </a:cxn>
                <a:cxn ang="0">
                  <a:pos x="49" y="8"/>
                </a:cxn>
                <a:cxn ang="0">
                  <a:pos x="29" y="0"/>
                </a:cxn>
                <a:cxn ang="0">
                  <a:pos x="9" y="8"/>
                </a:cxn>
                <a:cxn ang="0">
                  <a:pos x="0" y="27"/>
                </a:cxn>
                <a:cxn ang="0">
                  <a:pos x="9" y="48"/>
                </a:cxn>
                <a:cxn ang="0">
                  <a:pos x="10" y="48"/>
                </a:cxn>
                <a:cxn ang="0">
                  <a:pos x="14" y="55"/>
                </a:cxn>
                <a:cxn ang="0">
                  <a:pos x="13" y="58"/>
                </a:cxn>
                <a:cxn ang="0">
                  <a:pos x="19" y="65"/>
                </a:cxn>
                <a:cxn ang="0">
                  <a:pos x="19" y="66"/>
                </a:cxn>
                <a:cxn ang="0">
                  <a:pos x="29" y="70"/>
                </a:cxn>
                <a:cxn ang="0">
                  <a:pos x="38" y="66"/>
                </a:cxn>
                <a:cxn ang="0">
                  <a:pos x="39" y="65"/>
                </a:cxn>
                <a:cxn ang="0">
                  <a:pos x="45" y="58"/>
                </a:cxn>
                <a:cxn ang="0">
                  <a:pos x="43" y="55"/>
                </a:cxn>
                <a:cxn ang="0">
                  <a:pos x="48" y="48"/>
                </a:cxn>
                <a:cxn ang="0">
                  <a:pos x="48" y="48"/>
                </a:cxn>
                <a:cxn ang="0">
                  <a:pos x="57" y="27"/>
                </a:cxn>
                <a:cxn ang="0">
                  <a:pos x="49" y="8"/>
                </a:cxn>
              </a:cxnLst>
              <a:rect l="0" t="0" r="r" b="b"/>
              <a:pathLst>
                <a:path w="57" h="70">
                  <a:moveTo>
                    <a:pt x="29" y="8"/>
                  </a:moveTo>
                  <a:cubicBezTo>
                    <a:pt x="41" y="8"/>
                    <a:pt x="50" y="16"/>
                    <a:pt x="50" y="27"/>
                  </a:cubicBezTo>
                  <a:cubicBezTo>
                    <a:pt x="50" y="36"/>
                    <a:pt x="47" y="39"/>
                    <a:pt x="43" y="42"/>
                  </a:cubicBezTo>
                  <a:cubicBezTo>
                    <a:pt x="40" y="46"/>
                    <a:pt x="36" y="50"/>
                    <a:pt x="36" y="56"/>
                  </a:cubicBezTo>
                  <a:cubicBezTo>
                    <a:pt x="36" y="56"/>
                    <a:pt x="36" y="57"/>
                    <a:pt x="35" y="57"/>
                  </a:cubicBezTo>
                  <a:cubicBezTo>
                    <a:pt x="35" y="57"/>
                    <a:pt x="33" y="58"/>
                    <a:pt x="29" y="58"/>
                  </a:cubicBezTo>
                  <a:cubicBezTo>
                    <a:pt x="24" y="58"/>
                    <a:pt x="23" y="57"/>
                    <a:pt x="22" y="57"/>
                  </a:cubicBezTo>
                  <a:cubicBezTo>
                    <a:pt x="21" y="57"/>
                    <a:pt x="21" y="56"/>
                    <a:pt x="21" y="56"/>
                  </a:cubicBezTo>
                  <a:cubicBezTo>
                    <a:pt x="21" y="49"/>
                    <a:pt x="17" y="45"/>
                    <a:pt x="14" y="42"/>
                  </a:cubicBezTo>
                  <a:cubicBezTo>
                    <a:pt x="11" y="39"/>
                    <a:pt x="7" y="36"/>
                    <a:pt x="7" y="27"/>
                  </a:cubicBezTo>
                  <a:cubicBezTo>
                    <a:pt x="7" y="16"/>
                    <a:pt x="16" y="8"/>
                    <a:pt x="29" y="8"/>
                  </a:cubicBezTo>
                  <a:moveTo>
                    <a:pt x="49" y="8"/>
                  </a:moveTo>
                  <a:cubicBezTo>
                    <a:pt x="43" y="3"/>
                    <a:pt x="36" y="0"/>
                    <a:pt x="29" y="0"/>
                  </a:cubicBezTo>
                  <a:cubicBezTo>
                    <a:pt x="21" y="0"/>
                    <a:pt x="14" y="3"/>
                    <a:pt x="9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9"/>
                    <a:pt x="5" y="44"/>
                    <a:pt x="9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50"/>
                    <a:pt x="15" y="52"/>
                    <a:pt x="14" y="55"/>
                  </a:cubicBezTo>
                  <a:cubicBezTo>
                    <a:pt x="14" y="56"/>
                    <a:pt x="13" y="57"/>
                    <a:pt x="13" y="58"/>
                  </a:cubicBezTo>
                  <a:cubicBezTo>
                    <a:pt x="13" y="61"/>
                    <a:pt x="13" y="64"/>
                    <a:pt x="19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8"/>
                    <a:pt x="23" y="70"/>
                    <a:pt x="29" y="70"/>
                  </a:cubicBezTo>
                  <a:cubicBezTo>
                    <a:pt x="34" y="70"/>
                    <a:pt x="37" y="68"/>
                    <a:pt x="38" y="66"/>
                  </a:cubicBezTo>
                  <a:cubicBezTo>
                    <a:pt x="38" y="66"/>
                    <a:pt x="38" y="66"/>
                    <a:pt x="39" y="65"/>
                  </a:cubicBezTo>
                  <a:cubicBezTo>
                    <a:pt x="44" y="64"/>
                    <a:pt x="45" y="60"/>
                    <a:pt x="45" y="58"/>
                  </a:cubicBezTo>
                  <a:cubicBezTo>
                    <a:pt x="45" y="57"/>
                    <a:pt x="44" y="56"/>
                    <a:pt x="43" y="55"/>
                  </a:cubicBezTo>
                  <a:cubicBezTo>
                    <a:pt x="42" y="52"/>
                    <a:pt x="45" y="50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2" y="44"/>
                    <a:pt x="57" y="39"/>
                    <a:pt x="57" y="27"/>
                  </a:cubicBezTo>
                  <a:cubicBezTo>
                    <a:pt x="57" y="20"/>
                    <a:pt x="54" y="13"/>
                    <a:pt x="4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319"/>
            <p:cNvSpPr>
              <a:spLocks noEditPoints="1"/>
            </p:cNvSpPr>
            <p:nvPr/>
          </p:nvSpPr>
          <p:spPr bwMode="auto">
            <a:xfrm>
              <a:off x="5945188" y="3119437"/>
              <a:ext cx="273050" cy="155575"/>
            </a:xfrm>
            <a:custGeom>
              <a:avLst/>
              <a:gdLst/>
              <a:ahLst/>
              <a:cxnLst>
                <a:cxn ang="0">
                  <a:pos x="72" y="49"/>
                </a:cxn>
                <a:cxn ang="0">
                  <a:pos x="62" y="59"/>
                </a:cxn>
                <a:cxn ang="0">
                  <a:pos x="58" y="59"/>
                </a:cxn>
                <a:cxn ang="0">
                  <a:pos x="48" y="49"/>
                </a:cxn>
                <a:cxn ang="0">
                  <a:pos x="46" y="45"/>
                </a:cxn>
                <a:cxn ang="0">
                  <a:pos x="52" y="20"/>
                </a:cxn>
                <a:cxn ang="0">
                  <a:pos x="52" y="18"/>
                </a:cxn>
                <a:cxn ang="0">
                  <a:pos x="52" y="12"/>
                </a:cxn>
                <a:cxn ang="0">
                  <a:pos x="54" y="10"/>
                </a:cxn>
                <a:cxn ang="0">
                  <a:pos x="66" y="10"/>
                </a:cxn>
                <a:cxn ang="0">
                  <a:pos x="68" y="12"/>
                </a:cxn>
                <a:cxn ang="0">
                  <a:pos x="67" y="18"/>
                </a:cxn>
                <a:cxn ang="0">
                  <a:pos x="68" y="20"/>
                </a:cxn>
                <a:cxn ang="0">
                  <a:pos x="73" y="45"/>
                </a:cxn>
                <a:cxn ang="0">
                  <a:pos x="72" y="49"/>
                </a:cxn>
                <a:cxn ang="0">
                  <a:pos x="119" y="65"/>
                </a:cxn>
                <a:cxn ang="0">
                  <a:pos x="98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21" y="11"/>
                </a:cxn>
                <a:cxn ang="0">
                  <a:pos x="1" y="65"/>
                </a:cxn>
                <a:cxn ang="0">
                  <a:pos x="4" y="68"/>
                </a:cxn>
                <a:cxn ang="0">
                  <a:pos x="19" y="68"/>
                </a:cxn>
                <a:cxn ang="0">
                  <a:pos x="22" y="65"/>
                </a:cxn>
                <a:cxn ang="0">
                  <a:pos x="32" y="39"/>
                </a:cxn>
                <a:cxn ang="0">
                  <a:pos x="33" y="40"/>
                </a:cxn>
                <a:cxn ang="0">
                  <a:pos x="33" y="64"/>
                </a:cxn>
                <a:cxn ang="0">
                  <a:pos x="36" y="68"/>
                </a:cxn>
                <a:cxn ang="0">
                  <a:pos x="86" y="68"/>
                </a:cxn>
                <a:cxn ang="0">
                  <a:pos x="89" y="63"/>
                </a:cxn>
                <a:cxn ang="0">
                  <a:pos x="89" y="39"/>
                </a:cxn>
                <a:cxn ang="0">
                  <a:pos x="90" y="39"/>
                </a:cxn>
                <a:cxn ang="0">
                  <a:pos x="99" y="65"/>
                </a:cxn>
                <a:cxn ang="0">
                  <a:pos x="103" y="68"/>
                </a:cxn>
                <a:cxn ang="0">
                  <a:pos x="116" y="68"/>
                </a:cxn>
                <a:cxn ang="0">
                  <a:pos x="119" y="65"/>
                </a:cxn>
              </a:cxnLst>
              <a:rect l="0" t="0" r="r" b="b"/>
              <a:pathLst>
                <a:path w="119" h="68">
                  <a:moveTo>
                    <a:pt x="72" y="49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1" y="60"/>
                    <a:pt x="59" y="60"/>
                    <a:pt x="58" y="5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8"/>
                    <a:pt x="46" y="47"/>
                    <a:pt x="46" y="45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2" y="16"/>
                    <a:pt x="52" y="12"/>
                    <a:pt x="52" y="12"/>
                  </a:cubicBezTo>
                  <a:cubicBezTo>
                    <a:pt x="52" y="11"/>
                    <a:pt x="53" y="10"/>
                    <a:pt x="54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0"/>
                    <a:pt x="68" y="11"/>
                    <a:pt x="68" y="12"/>
                  </a:cubicBezTo>
                  <a:cubicBezTo>
                    <a:pt x="68" y="12"/>
                    <a:pt x="68" y="16"/>
                    <a:pt x="67" y="18"/>
                  </a:cubicBezTo>
                  <a:cubicBezTo>
                    <a:pt x="67" y="18"/>
                    <a:pt x="68" y="19"/>
                    <a:pt x="68" y="20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7"/>
                    <a:pt x="73" y="48"/>
                    <a:pt x="72" y="49"/>
                  </a:cubicBezTo>
                  <a:moveTo>
                    <a:pt x="119" y="65"/>
                  </a:moveTo>
                  <a:cubicBezTo>
                    <a:pt x="98" y="11"/>
                    <a:pt x="98" y="11"/>
                    <a:pt x="98" y="11"/>
                  </a:cubicBezTo>
                  <a:cubicBezTo>
                    <a:pt x="98" y="9"/>
                    <a:pt x="93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22" y="9"/>
                    <a:pt x="21" y="11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1" y="68"/>
                    <a:pt x="4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2" y="65"/>
                    <a:pt x="22" y="65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6"/>
                    <a:pt x="33" y="40"/>
                  </a:cubicBezTo>
                  <a:cubicBezTo>
                    <a:pt x="33" y="45"/>
                    <a:pt x="33" y="58"/>
                    <a:pt x="33" y="64"/>
                  </a:cubicBezTo>
                  <a:cubicBezTo>
                    <a:pt x="33" y="66"/>
                    <a:pt x="34" y="68"/>
                    <a:pt x="3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90" y="68"/>
                    <a:pt x="89" y="66"/>
                    <a:pt x="89" y="63"/>
                  </a:cubicBezTo>
                  <a:cubicBezTo>
                    <a:pt x="89" y="56"/>
                    <a:pt x="89" y="44"/>
                    <a:pt x="89" y="39"/>
                  </a:cubicBezTo>
                  <a:cubicBezTo>
                    <a:pt x="89" y="37"/>
                    <a:pt x="90" y="39"/>
                    <a:pt x="90" y="39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99" y="65"/>
                    <a:pt x="100" y="68"/>
                    <a:pt x="103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9" y="68"/>
                    <a:pt x="119" y="66"/>
                    <a:pt x="119" y="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320"/>
            <p:cNvSpPr>
              <a:spLocks/>
            </p:cNvSpPr>
            <p:nvPr/>
          </p:nvSpPr>
          <p:spPr bwMode="auto">
            <a:xfrm>
              <a:off x="6073775" y="2974974"/>
              <a:ext cx="17462" cy="52388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4" y="23"/>
                </a:cxn>
                <a:cxn ang="0">
                  <a:pos x="1" y="21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6" y="21"/>
                </a:cxn>
              </a:cxnLst>
              <a:rect l="0" t="0" r="r" b="b"/>
              <a:pathLst>
                <a:path w="8" h="23">
                  <a:moveTo>
                    <a:pt x="6" y="21"/>
                  </a:moveTo>
                  <a:cubicBezTo>
                    <a:pt x="6" y="22"/>
                    <a:pt x="5" y="23"/>
                    <a:pt x="4" y="23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6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Oval 321"/>
            <p:cNvSpPr>
              <a:spLocks noChangeArrowheads="1"/>
            </p:cNvSpPr>
            <p:nvPr/>
          </p:nvSpPr>
          <p:spPr bwMode="auto">
            <a:xfrm>
              <a:off x="6075363" y="3036887"/>
              <a:ext cx="14287" cy="158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2"/>
            <p:cNvSpPr>
              <a:spLocks/>
            </p:cNvSpPr>
            <p:nvPr/>
          </p:nvSpPr>
          <p:spPr bwMode="auto">
            <a:xfrm>
              <a:off x="6073775" y="2876549"/>
              <a:ext cx="17462" cy="41275"/>
            </a:xfrm>
            <a:custGeom>
              <a:avLst/>
              <a:gdLst/>
              <a:ahLst/>
              <a:cxnLst>
                <a:cxn ang="0">
                  <a:pos x="4" y="18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14"/>
                </a:cxn>
                <a:cxn ang="0">
                  <a:pos x="4" y="18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7"/>
                    <a:pt x="6" y="18"/>
                    <a:pt x="4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3"/>
            <p:cNvSpPr>
              <a:spLocks/>
            </p:cNvSpPr>
            <p:nvPr/>
          </p:nvSpPr>
          <p:spPr bwMode="auto">
            <a:xfrm>
              <a:off x="6146800" y="2917824"/>
              <a:ext cx="41275" cy="31750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1" y="12"/>
                </a:cxn>
                <a:cxn ang="0">
                  <a:pos x="2" y="6"/>
                </a:cxn>
                <a:cxn ang="0">
                  <a:pos x="11" y="1"/>
                </a:cxn>
                <a:cxn ang="0">
                  <a:pos x="17" y="2"/>
                </a:cxn>
                <a:cxn ang="0">
                  <a:pos x="15" y="8"/>
                </a:cxn>
                <a:cxn ang="0">
                  <a:pos x="6" y="13"/>
                </a:cxn>
                <a:cxn ang="0">
                  <a:pos x="4" y="14"/>
                </a:cxn>
              </a:cxnLst>
              <a:rect l="0" t="0" r="r" b="b"/>
              <a:pathLst>
                <a:path w="18" h="14">
                  <a:moveTo>
                    <a:pt x="4" y="14"/>
                  </a:moveTo>
                  <a:cubicBezTo>
                    <a:pt x="3" y="14"/>
                    <a:pt x="2" y="13"/>
                    <a:pt x="1" y="12"/>
                  </a:cubicBezTo>
                  <a:cubicBezTo>
                    <a:pt x="0" y="10"/>
                    <a:pt x="0" y="8"/>
                    <a:pt x="2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18" y="4"/>
                    <a:pt x="17" y="7"/>
                    <a:pt x="15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5" y="14"/>
                    <a:pt x="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24"/>
            <p:cNvSpPr>
              <a:spLocks/>
            </p:cNvSpPr>
            <p:nvPr/>
          </p:nvSpPr>
          <p:spPr bwMode="auto">
            <a:xfrm>
              <a:off x="5975350" y="2917824"/>
              <a:ext cx="42862" cy="31750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12" y="13"/>
                </a:cxn>
                <a:cxn ang="0">
                  <a:pos x="3" y="8"/>
                </a:cxn>
                <a:cxn ang="0">
                  <a:pos x="1" y="2"/>
                </a:cxn>
                <a:cxn ang="0">
                  <a:pos x="7" y="1"/>
                </a:cxn>
                <a:cxn ang="0">
                  <a:pos x="16" y="6"/>
                </a:cxn>
                <a:cxn ang="0">
                  <a:pos x="17" y="12"/>
                </a:cxn>
                <a:cxn ang="0">
                  <a:pos x="14" y="14"/>
                </a:cxn>
              </a:cxnLst>
              <a:rect l="0" t="0" r="r" b="b"/>
              <a:pathLst>
                <a:path w="19" h="14">
                  <a:moveTo>
                    <a:pt x="14" y="14"/>
                  </a:moveTo>
                  <a:cubicBezTo>
                    <a:pt x="13" y="14"/>
                    <a:pt x="12" y="14"/>
                    <a:pt x="12" y="1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8" y="8"/>
                    <a:pt x="19" y="10"/>
                    <a:pt x="17" y="12"/>
                  </a:cubicBezTo>
                  <a:cubicBezTo>
                    <a:pt x="17" y="13"/>
                    <a:pt x="15" y="14"/>
                    <a:pt x="1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49715" y="4414560"/>
            <a:ext cx="646278" cy="631073"/>
            <a:chOff x="1501776" y="1187450"/>
            <a:chExt cx="269875" cy="263526"/>
          </a:xfrm>
          <a:solidFill>
            <a:schemeClr val="bg1"/>
          </a:solidFill>
        </p:grpSpPr>
        <p:grpSp>
          <p:nvGrpSpPr>
            <p:cNvPr id="45" name="Group 392"/>
            <p:cNvGrpSpPr/>
            <p:nvPr/>
          </p:nvGrpSpPr>
          <p:grpSpPr>
            <a:xfrm>
              <a:off x="1522413" y="1243013"/>
              <a:ext cx="233363" cy="207963"/>
              <a:chOff x="1522413" y="1416049"/>
              <a:chExt cx="233363" cy="207963"/>
            </a:xfrm>
            <a:grpFill/>
          </p:grpSpPr>
          <p:sp>
            <p:nvSpPr>
              <p:cNvPr id="47" name="Oval 85"/>
              <p:cNvSpPr>
                <a:spLocks noChangeArrowheads="1"/>
              </p:cNvSpPr>
              <p:nvPr/>
            </p:nvSpPr>
            <p:spPr bwMode="auto">
              <a:xfrm>
                <a:off x="1625601" y="1539874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86"/>
              <p:cNvSpPr>
                <a:spLocks noChangeArrowheads="1"/>
              </p:cNvSpPr>
              <p:nvPr/>
            </p:nvSpPr>
            <p:spPr bwMode="auto">
              <a:xfrm>
                <a:off x="1620838" y="1416049"/>
                <a:ext cx="92075" cy="904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1577976" y="1522411"/>
                <a:ext cx="177800" cy="101600"/>
              </a:xfrm>
              <a:custGeom>
                <a:avLst/>
                <a:gdLst/>
                <a:ahLst/>
                <a:cxnLst>
                  <a:cxn ang="0">
                    <a:pos x="77" y="42"/>
                  </a:cxn>
                  <a:cxn ang="0">
                    <a:pos x="64" y="7"/>
                  </a:cxn>
                  <a:cxn ang="0">
                    <a:pos x="5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14" y="7"/>
                  </a:cxn>
                  <a:cxn ang="0">
                    <a:pos x="0" y="42"/>
                  </a:cxn>
                  <a:cxn ang="0">
                    <a:pos x="2" y="44"/>
                  </a:cxn>
                  <a:cxn ang="0">
                    <a:pos x="12" y="44"/>
                  </a:cxn>
                  <a:cxn ang="0">
                    <a:pos x="14" y="42"/>
                  </a:cxn>
                  <a:cxn ang="0">
                    <a:pos x="21" y="25"/>
                  </a:cxn>
                  <a:cxn ang="0">
                    <a:pos x="22" y="25"/>
                  </a:cxn>
                  <a:cxn ang="0">
                    <a:pos x="22" y="42"/>
                  </a:cxn>
                  <a:cxn ang="0">
                    <a:pos x="23" y="44"/>
                  </a:cxn>
                  <a:cxn ang="0">
                    <a:pos x="56" y="44"/>
                  </a:cxn>
                  <a:cxn ang="0">
                    <a:pos x="58" y="41"/>
                  </a:cxn>
                  <a:cxn ang="0">
                    <a:pos x="58" y="25"/>
                  </a:cxn>
                  <a:cxn ang="0">
                    <a:pos x="59" y="25"/>
                  </a:cxn>
                  <a:cxn ang="0">
                    <a:pos x="65" y="42"/>
                  </a:cxn>
                  <a:cxn ang="0">
                    <a:pos x="67" y="44"/>
                  </a:cxn>
                  <a:cxn ang="0">
                    <a:pos x="76" y="44"/>
                  </a:cxn>
                  <a:cxn ang="0">
                    <a:pos x="77" y="42"/>
                  </a:cxn>
                </a:cxnLst>
                <a:rect l="0" t="0" r="r" b="b"/>
                <a:pathLst>
                  <a:path w="78" h="44">
                    <a:moveTo>
                      <a:pt x="77" y="42"/>
                    </a:moveTo>
                    <a:cubicBezTo>
                      <a:pt x="64" y="7"/>
                      <a:pt x="64" y="7"/>
                      <a:pt x="64" y="7"/>
                    </a:cubicBezTo>
                    <a:cubicBezTo>
                      <a:pt x="64" y="6"/>
                      <a:pt x="61" y="0"/>
                      <a:pt x="55" y="0"/>
                    </a:cubicBezTo>
                    <a:cubicBezTo>
                      <a:pt x="54" y="0"/>
                      <a:pt x="24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4" y="6"/>
                      <a:pt x="14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4" y="44"/>
                      <a:pt x="14" y="42"/>
                      <a:pt x="14" y="42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3"/>
                      <a:pt x="22" y="25"/>
                    </a:cubicBezTo>
                    <a:cubicBezTo>
                      <a:pt x="22" y="29"/>
                      <a:pt x="22" y="37"/>
                      <a:pt x="22" y="42"/>
                    </a:cubicBezTo>
                    <a:cubicBezTo>
                      <a:pt x="22" y="43"/>
                      <a:pt x="22" y="44"/>
                      <a:pt x="23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8" y="44"/>
                      <a:pt x="58" y="43"/>
                      <a:pt x="58" y="41"/>
                    </a:cubicBezTo>
                    <a:cubicBezTo>
                      <a:pt x="58" y="37"/>
                      <a:pt x="58" y="28"/>
                      <a:pt x="58" y="25"/>
                    </a:cubicBezTo>
                    <a:cubicBezTo>
                      <a:pt x="58" y="24"/>
                      <a:pt x="59" y="25"/>
                      <a:pt x="59" y="25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5" y="42"/>
                      <a:pt x="65" y="44"/>
                      <a:pt x="67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4"/>
                      <a:pt x="78" y="43"/>
                      <a:pt x="77" y="4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1522413" y="1587499"/>
                <a:ext cx="47625" cy="3651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13" y="16"/>
                  </a:cxn>
                  <a:cxn ang="0">
                    <a:pos x="16" y="13"/>
                  </a:cxn>
                  <a:cxn ang="0">
                    <a:pos x="20" y="2"/>
                  </a:cxn>
                  <a:cxn ang="0">
                    <a:pos x="18" y="0"/>
                  </a:cxn>
                </a:cxnLst>
                <a:rect l="0" t="0" r="r" b="b"/>
                <a:pathLst>
                  <a:path w="21" h="16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6"/>
                      <a:pt x="16" y="13"/>
                      <a:pt x="16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6" name="Freeform 89"/>
            <p:cNvSpPr>
              <a:spLocks/>
            </p:cNvSpPr>
            <p:nvPr/>
          </p:nvSpPr>
          <p:spPr bwMode="auto">
            <a:xfrm>
              <a:off x="1501776" y="1187450"/>
              <a:ext cx="269875" cy="212725"/>
            </a:xfrm>
            <a:custGeom>
              <a:avLst/>
              <a:gdLst/>
              <a:ahLst/>
              <a:cxnLst>
                <a:cxn ang="0">
                  <a:pos x="36" y="74"/>
                </a:cxn>
                <a:cxn ang="0">
                  <a:pos x="12" y="74"/>
                </a:cxn>
                <a:cxn ang="0">
                  <a:pos x="7" y="69"/>
                </a:cxn>
                <a:cxn ang="0">
                  <a:pos x="7" y="13"/>
                </a:cxn>
                <a:cxn ang="0">
                  <a:pos x="12" y="8"/>
                </a:cxn>
                <a:cxn ang="0">
                  <a:pos x="106" y="8"/>
                </a:cxn>
                <a:cxn ang="0">
                  <a:pos x="111" y="13"/>
                </a:cxn>
                <a:cxn ang="0">
                  <a:pos x="111" y="69"/>
                </a:cxn>
                <a:cxn ang="0">
                  <a:pos x="108" y="74"/>
                </a:cxn>
                <a:cxn ang="0">
                  <a:pos x="106" y="76"/>
                </a:cxn>
                <a:cxn ang="0">
                  <a:pos x="112" y="92"/>
                </a:cxn>
                <a:cxn ang="0">
                  <a:pos x="114" y="93"/>
                </a:cxn>
                <a:cxn ang="0">
                  <a:pos x="118" y="88"/>
                </a:cxn>
                <a:cxn ang="0">
                  <a:pos x="118" y="5"/>
                </a:cxn>
                <a:cxn ang="0">
                  <a:pos x="11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0" y="88"/>
                </a:cxn>
                <a:cxn ang="0">
                  <a:pos x="4" y="93"/>
                </a:cxn>
                <a:cxn ang="0">
                  <a:pos x="29" y="93"/>
                </a:cxn>
                <a:cxn ang="0">
                  <a:pos x="32" y="92"/>
                </a:cxn>
                <a:cxn ang="0">
                  <a:pos x="38" y="76"/>
                </a:cxn>
                <a:cxn ang="0">
                  <a:pos x="36" y="74"/>
                </a:cxn>
              </a:cxnLst>
              <a:rect l="0" t="0" r="r" b="b"/>
              <a:pathLst>
                <a:path w="118" h="93">
                  <a:moveTo>
                    <a:pt x="36" y="74"/>
                  </a:moveTo>
                  <a:cubicBezTo>
                    <a:pt x="12" y="74"/>
                    <a:pt x="12" y="74"/>
                    <a:pt x="12" y="74"/>
                  </a:cubicBezTo>
                  <a:cubicBezTo>
                    <a:pt x="9" y="74"/>
                    <a:pt x="7" y="72"/>
                    <a:pt x="7" y="6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9" y="8"/>
                    <a:pt x="12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9" y="8"/>
                    <a:pt x="111" y="10"/>
                    <a:pt x="111" y="13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2"/>
                    <a:pt x="110" y="73"/>
                    <a:pt x="108" y="74"/>
                  </a:cubicBezTo>
                  <a:cubicBezTo>
                    <a:pt x="106" y="75"/>
                    <a:pt x="106" y="76"/>
                    <a:pt x="106" y="76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2"/>
                    <a:pt x="113" y="93"/>
                    <a:pt x="114" y="93"/>
                  </a:cubicBezTo>
                  <a:cubicBezTo>
                    <a:pt x="117" y="93"/>
                    <a:pt x="118" y="91"/>
                    <a:pt x="118" y="88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2"/>
                    <a:pt x="116" y="0"/>
                    <a:pt x="1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1"/>
                    <a:pt x="2" y="93"/>
                    <a:pt x="4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1" y="93"/>
                    <a:pt x="32" y="92"/>
                    <a:pt x="32" y="92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76"/>
                    <a:pt x="38" y="74"/>
                    <a:pt x="36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237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>
        <p14:ferris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1" grpId="0"/>
      <p:bldP spid="13" grpId="0" animBg="1"/>
      <p:bldP spid="15" grpId="0"/>
      <p:bldP spid="17" grpId="0" animBg="1"/>
      <p:bldP spid="19" grpId="0"/>
      <p:bldP spid="21" grpId="0" animBg="1"/>
      <p:bldP spid="23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 29"/>
          <p:cNvGrpSpPr/>
          <p:nvPr/>
        </p:nvGrpSpPr>
        <p:grpSpPr>
          <a:xfrm>
            <a:off x="1682158" y="4735079"/>
            <a:ext cx="3091455" cy="1616219"/>
            <a:chOff x="1821872" y="3313113"/>
            <a:chExt cx="2401888" cy="125571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21872" y="3660775"/>
              <a:ext cx="1200150" cy="908050"/>
            </a:xfrm>
            <a:custGeom>
              <a:avLst/>
              <a:gdLst>
                <a:gd name="T0" fmla="*/ 756 w 756"/>
                <a:gd name="T1" fmla="*/ 572 h 572"/>
                <a:gd name="T2" fmla="*/ 0 w 756"/>
                <a:gd name="T3" fmla="*/ 357 h 572"/>
                <a:gd name="T4" fmla="*/ 0 w 756"/>
                <a:gd name="T5" fmla="*/ 0 h 572"/>
                <a:gd name="T6" fmla="*/ 756 w 756"/>
                <a:gd name="T7" fmla="*/ 215 h 572"/>
                <a:gd name="T8" fmla="*/ 756 w 756"/>
                <a:gd name="T9" fmla="*/ 57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72">
                  <a:moveTo>
                    <a:pt x="756" y="572"/>
                  </a:moveTo>
                  <a:lnTo>
                    <a:pt x="0" y="357"/>
                  </a:lnTo>
                  <a:lnTo>
                    <a:pt x="0" y="0"/>
                  </a:lnTo>
                  <a:lnTo>
                    <a:pt x="756" y="215"/>
                  </a:lnTo>
                  <a:lnTo>
                    <a:pt x="756" y="57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022022" y="3660775"/>
              <a:ext cx="1201738" cy="908050"/>
            </a:xfrm>
            <a:custGeom>
              <a:avLst/>
              <a:gdLst>
                <a:gd name="T0" fmla="*/ 757 w 757"/>
                <a:gd name="T1" fmla="*/ 357 h 572"/>
                <a:gd name="T2" fmla="*/ 0 w 757"/>
                <a:gd name="T3" fmla="*/ 572 h 572"/>
                <a:gd name="T4" fmla="*/ 0 w 757"/>
                <a:gd name="T5" fmla="*/ 215 h 572"/>
                <a:gd name="T6" fmla="*/ 757 w 757"/>
                <a:gd name="T7" fmla="*/ 0 h 572"/>
                <a:gd name="T8" fmla="*/ 757 w 757"/>
                <a:gd name="T9" fmla="*/ 357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" h="572">
                  <a:moveTo>
                    <a:pt x="757" y="357"/>
                  </a:moveTo>
                  <a:lnTo>
                    <a:pt x="0" y="572"/>
                  </a:lnTo>
                  <a:lnTo>
                    <a:pt x="0" y="215"/>
                  </a:lnTo>
                  <a:lnTo>
                    <a:pt x="757" y="0"/>
                  </a:lnTo>
                  <a:lnTo>
                    <a:pt x="757" y="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821872" y="3313113"/>
              <a:ext cx="2401888" cy="688975"/>
            </a:xfrm>
            <a:custGeom>
              <a:avLst/>
              <a:gdLst>
                <a:gd name="T0" fmla="*/ 1513 w 1513"/>
                <a:gd name="T1" fmla="*/ 219 h 434"/>
                <a:gd name="T2" fmla="*/ 756 w 1513"/>
                <a:gd name="T3" fmla="*/ 434 h 434"/>
                <a:gd name="T4" fmla="*/ 0 w 1513"/>
                <a:gd name="T5" fmla="*/ 219 h 434"/>
                <a:gd name="T6" fmla="*/ 0 w 1513"/>
                <a:gd name="T7" fmla="*/ 215 h 434"/>
                <a:gd name="T8" fmla="*/ 756 w 1513"/>
                <a:gd name="T9" fmla="*/ 0 h 434"/>
                <a:gd name="T10" fmla="*/ 1513 w 1513"/>
                <a:gd name="T11" fmla="*/ 215 h 434"/>
                <a:gd name="T12" fmla="*/ 1513 w 1513"/>
                <a:gd name="T13" fmla="*/ 21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434">
                  <a:moveTo>
                    <a:pt x="1513" y="219"/>
                  </a:moveTo>
                  <a:lnTo>
                    <a:pt x="756" y="434"/>
                  </a:lnTo>
                  <a:lnTo>
                    <a:pt x="0" y="219"/>
                  </a:lnTo>
                  <a:lnTo>
                    <a:pt x="0" y="215"/>
                  </a:lnTo>
                  <a:lnTo>
                    <a:pt x="756" y="0"/>
                  </a:lnTo>
                  <a:lnTo>
                    <a:pt x="1513" y="215"/>
                  </a:lnTo>
                  <a:lnTo>
                    <a:pt x="1513" y="21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object  30"/>
          <p:cNvGrpSpPr/>
          <p:nvPr/>
        </p:nvGrpSpPr>
        <p:grpSpPr>
          <a:xfrm>
            <a:off x="2047903" y="4234481"/>
            <a:ext cx="2359966" cy="1234130"/>
            <a:chOff x="2106034" y="2924175"/>
            <a:chExt cx="1833563" cy="958850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106034" y="3190875"/>
              <a:ext cx="915988" cy="692150"/>
            </a:xfrm>
            <a:custGeom>
              <a:avLst/>
              <a:gdLst>
                <a:gd name="T0" fmla="*/ 577 w 577"/>
                <a:gd name="T1" fmla="*/ 436 h 436"/>
                <a:gd name="T2" fmla="*/ 0 w 577"/>
                <a:gd name="T3" fmla="*/ 271 h 436"/>
                <a:gd name="T4" fmla="*/ 0 w 577"/>
                <a:gd name="T5" fmla="*/ 0 h 436"/>
                <a:gd name="T6" fmla="*/ 577 w 577"/>
                <a:gd name="T7" fmla="*/ 164 h 436"/>
                <a:gd name="T8" fmla="*/ 577 w 577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36">
                  <a:moveTo>
                    <a:pt x="577" y="436"/>
                  </a:moveTo>
                  <a:lnTo>
                    <a:pt x="0" y="271"/>
                  </a:lnTo>
                  <a:lnTo>
                    <a:pt x="0" y="0"/>
                  </a:lnTo>
                  <a:lnTo>
                    <a:pt x="577" y="164"/>
                  </a:lnTo>
                  <a:lnTo>
                    <a:pt x="577" y="4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022022" y="3190875"/>
              <a:ext cx="917575" cy="692150"/>
            </a:xfrm>
            <a:custGeom>
              <a:avLst/>
              <a:gdLst>
                <a:gd name="T0" fmla="*/ 578 w 578"/>
                <a:gd name="T1" fmla="*/ 271 h 436"/>
                <a:gd name="T2" fmla="*/ 0 w 578"/>
                <a:gd name="T3" fmla="*/ 436 h 436"/>
                <a:gd name="T4" fmla="*/ 0 w 578"/>
                <a:gd name="T5" fmla="*/ 164 h 436"/>
                <a:gd name="T6" fmla="*/ 578 w 578"/>
                <a:gd name="T7" fmla="*/ 0 h 436"/>
                <a:gd name="T8" fmla="*/ 578 w 578"/>
                <a:gd name="T9" fmla="*/ 27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436">
                  <a:moveTo>
                    <a:pt x="578" y="271"/>
                  </a:moveTo>
                  <a:lnTo>
                    <a:pt x="0" y="436"/>
                  </a:lnTo>
                  <a:lnTo>
                    <a:pt x="0" y="164"/>
                  </a:lnTo>
                  <a:lnTo>
                    <a:pt x="578" y="0"/>
                  </a:lnTo>
                  <a:lnTo>
                    <a:pt x="578" y="2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06034" y="2924175"/>
              <a:ext cx="1833563" cy="527050"/>
            </a:xfrm>
            <a:custGeom>
              <a:avLst/>
              <a:gdLst>
                <a:gd name="T0" fmla="*/ 1155 w 1155"/>
                <a:gd name="T1" fmla="*/ 168 h 332"/>
                <a:gd name="T2" fmla="*/ 577 w 1155"/>
                <a:gd name="T3" fmla="*/ 332 h 332"/>
                <a:gd name="T4" fmla="*/ 0 w 1155"/>
                <a:gd name="T5" fmla="*/ 168 h 332"/>
                <a:gd name="T6" fmla="*/ 0 w 1155"/>
                <a:gd name="T7" fmla="*/ 164 h 332"/>
                <a:gd name="T8" fmla="*/ 577 w 1155"/>
                <a:gd name="T9" fmla="*/ 0 h 332"/>
                <a:gd name="T10" fmla="*/ 1155 w 1155"/>
                <a:gd name="T11" fmla="*/ 164 h 332"/>
                <a:gd name="T12" fmla="*/ 1155 w 1155"/>
                <a:gd name="T13" fmla="*/ 16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332">
                  <a:moveTo>
                    <a:pt x="1155" y="168"/>
                  </a:moveTo>
                  <a:lnTo>
                    <a:pt x="577" y="33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577" y="0"/>
                  </a:lnTo>
                  <a:lnTo>
                    <a:pt x="1155" y="164"/>
                  </a:lnTo>
                  <a:lnTo>
                    <a:pt x="1155" y="16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object  31"/>
          <p:cNvGrpSpPr/>
          <p:nvPr/>
        </p:nvGrpSpPr>
        <p:grpSpPr>
          <a:xfrm>
            <a:off x="2336003" y="3831959"/>
            <a:ext cx="1796027" cy="939900"/>
            <a:chOff x="2329872" y="2611438"/>
            <a:chExt cx="1395413" cy="730250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29872" y="2814638"/>
              <a:ext cx="698500" cy="527050"/>
            </a:xfrm>
            <a:custGeom>
              <a:avLst/>
              <a:gdLst>
                <a:gd name="T0" fmla="*/ 440 w 440"/>
                <a:gd name="T1" fmla="*/ 332 h 332"/>
                <a:gd name="T2" fmla="*/ 0 w 440"/>
                <a:gd name="T3" fmla="*/ 207 h 332"/>
                <a:gd name="T4" fmla="*/ 0 w 440"/>
                <a:gd name="T5" fmla="*/ 0 h 332"/>
                <a:gd name="T6" fmla="*/ 440 w 440"/>
                <a:gd name="T7" fmla="*/ 125 h 332"/>
                <a:gd name="T8" fmla="*/ 440 w 440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332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440" y="125"/>
                  </a:lnTo>
                  <a:lnTo>
                    <a:pt x="440" y="3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026784" y="2814638"/>
              <a:ext cx="698500" cy="527050"/>
            </a:xfrm>
            <a:custGeom>
              <a:avLst/>
              <a:gdLst>
                <a:gd name="T0" fmla="*/ 440 w 440"/>
                <a:gd name="T1" fmla="*/ 207 h 332"/>
                <a:gd name="T2" fmla="*/ 0 w 440"/>
                <a:gd name="T3" fmla="*/ 332 h 332"/>
                <a:gd name="T4" fmla="*/ 0 w 440"/>
                <a:gd name="T5" fmla="*/ 125 h 332"/>
                <a:gd name="T6" fmla="*/ 440 w 440"/>
                <a:gd name="T7" fmla="*/ 0 h 332"/>
                <a:gd name="T8" fmla="*/ 440 w 440"/>
                <a:gd name="T9" fmla="*/ 2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207"/>
                  </a:moveTo>
                  <a:lnTo>
                    <a:pt x="0" y="332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440" y="2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329872" y="2611438"/>
              <a:ext cx="1395413" cy="401638"/>
            </a:xfrm>
            <a:custGeom>
              <a:avLst/>
              <a:gdLst>
                <a:gd name="T0" fmla="*/ 879 w 879"/>
                <a:gd name="T1" fmla="*/ 128 h 253"/>
                <a:gd name="T2" fmla="*/ 439 w 879"/>
                <a:gd name="T3" fmla="*/ 253 h 253"/>
                <a:gd name="T4" fmla="*/ 0 w 879"/>
                <a:gd name="T5" fmla="*/ 128 h 253"/>
                <a:gd name="T6" fmla="*/ 0 w 879"/>
                <a:gd name="T7" fmla="*/ 125 h 253"/>
                <a:gd name="T8" fmla="*/ 440 w 879"/>
                <a:gd name="T9" fmla="*/ 0 h 253"/>
                <a:gd name="T10" fmla="*/ 879 w 879"/>
                <a:gd name="T11" fmla="*/ 125 h 253"/>
                <a:gd name="T12" fmla="*/ 879 w 879"/>
                <a:gd name="T13" fmla="*/ 12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9" h="253">
                  <a:moveTo>
                    <a:pt x="879" y="128"/>
                  </a:moveTo>
                  <a:lnTo>
                    <a:pt x="439" y="253"/>
                  </a:lnTo>
                  <a:lnTo>
                    <a:pt x="0" y="128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879" y="125"/>
                  </a:lnTo>
                  <a:lnTo>
                    <a:pt x="879" y="12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object  32"/>
          <p:cNvGrpSpPr/>
          <p:nvPr/>
        </p:nvGrpSpPr>
        <p:grpSpPr>
          <a:xfrm>
            <a:off x="2599582" y="3560206"/>
            <a:ext cx="1268866" cy="664060"/>
            <a:chOff x="2534659" y="2400300"/>
            <a:chExt cx="985838" cy="515938"/>
          </a:xfrm>
        </p:grpSpPr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534659" y="2544763"/>
              <a:ext cx="493713" cy="371475"/>
            </a:xfrm>
            <a:custGeom>
              <a:avLst/>
              <a:gdLst>
                <a:gd name="T0" fmla="*/ 311 w 311"/>
                <a:gd name="T1" fmla="*/ 234 h 234"/>
                <a:gd name="T2" fmla="*/ 0 w 311"/>
                <a:gd name="T3" fmla="*/ 146 h 234"/>
                <a:gd name="T4" fmla="*/ 0 w 311"/>
                <a:gd name="T5" fmla="*/ 0 h 234"/>
                <a:gd name="T6" fmla="*/ 311 w 311"/>
                <a:gd name="T7" fmla="*/ 88 h 234"/>
                <a:gd name="T8" fmla="*/ 311 w 31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234">
                  <a:moveTo>
                    <a:pt x="311" y="234"/>
                  </a:moveTo>
                  <a:lnTo>
                    <a:pt x="0" y="146"/>
                  </a:lnTo>
                  <a:lnTo>
                    <a:pt x="0" y="0"/>
                  </a:lnTo>
                  <a:lnTo>
                    <a:pt x="311" y="88"/>
                  </a:lnTo>
                  <a:lnTo>
                    <a:pt x="311" y="2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028372" y="2544763"/>
              <a:ext cx="492125" cy="371475"/>
            </a:xfrm>
            <a:custGeom>
              <a:avLst/>
              <a:gdLst>
                <a:gd name="T0" fmla="*/ 310 w 310"/>
                <a:gd name="T1" fmla="*/ 146 h 234"/>
                <a:gd name="T2" fmla="*/ 0 w 310"/>
                <a:gd name="T3" fmla="*/ 234 h 234"/>
                <a:gd name="T4" fmla="*/ 0 w 310"/>
                <a:gd name="T5" fmla="*/ 88 h 234"/>
                <a:gd name="T6" fmla="*/ 310 w 310"/>
                <a:gd name="T7" fmla="*/ 0 h 234"/>
                <a:gd name="T8" fmla="*/ 310 w 310"/>
                <a:gd name="T9" fmla="*/ 14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234">
                  <a:moveTo>
                    <a:pt x="310" y="146"/>
                  </a:moveTo>
                  <a:lnTo>
                    <a:pt x="0" y="234"/>
                  </a:lnTo>
                  <a:lnTo>
                    <a:pt x="0" y="88"/>
                  </a:lnTo>
                  <a:lnTo>
                    <a:pt x="310" y="0"/>
                  </a:lnTo>
                  <a:lnTo>
                    <a:pt x="310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534659" y="2400300"/>
              <a:ext cx="985838" cy="284163"/>
            </a:xfrm>
            <a:custGeom>
              <a:avLst/>
              <a:gdLst>
                <a:gd name="T0" fmla="*/ 621 w 621"/>
                <a:gd name="T1" fmla="*/ 91 h 179"/>
                <a:gd name="T2" fmla="*/ 311 w 621"/>
                <a:gd name="T3" fmla="*/ 179 h 179"/>
                <a:gd name="T4" fmla="*/ 0 w 621"/>
                <a:gd name="T5" fmla="*/ 91 h 179"/>
                <a:gd name="T6" fmla="*/ 0 w 621"/>
                <a:gd name="T7" fmla="*/ 89 h 179"/>
                <a:gd name="T8" fmla="*/ 311 w 621"/>
                <a:gd name="T9" fmla="*/ 0 h 179"/>
                <a:gd name="T10" fmla="*/ 621 w 621"/>
                <a:gd name="T11" fmla="*/ 89 h 179"/>
                <a:gd name="T12" fmla="*/ 621 w 621"/>
                <a:gd name="T13" fmla="*/ 9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1" h="179">
                  <a:moveTo>
                    <a:pt x="621" y="91"/>
                  </a:moveTo>
                  <a:lnTo>
                    <a:pt x="311" y="17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311" y="0"/>
                  </a:lnTo>
                  <a:lnTo>
                    <a:pt x="621" y="89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object  33"/>
          <p:cNvGrpSpPr/>
          <p:nvPr/>
        </p:nvGrpSpPr>
        <p:grpSpPr>
          <a:xfrm>
            <a:off x="2916288" y="2154441"/>
            <a:ext cx="1593743" cy="1593743"/>
            <a:chOff x="2780722" y="1308100"/>
            <a:chExt cx="1238250" cy="1238250"/>
          </a:xfrm>
        </p:grpSpPr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783897" y="1952625"/>
              <a:ext cx="877888" cy="593725"/>
            </a:xfrm>
            <a:custGeom>
              <a:avLst/>
              <a:gdLst>
                <a:gd name="T0" fmla="*/ 553 w 553"/>
                <a:gd name="T1" fmla="*/ 149 h 374"/>
                <a:gd name="T2" fmla="*/ 149 w 553"/>
                <a:gd name="T3" fmla="*/ 374 h 374"/>
                <a:gd name="T4" fmla="*/ 0 w 553"/>
                <a:gd name="T5" fmla="*/ 226 h 374"/>
                <a:gd name="T6" fmla="*/ 405 w 553"/>
                <a:gd name="T7" fmla="*/ 0 h 374"/>
                <a:gd name="T8" fmla="*/ 553 w 553"/>
                <a:gd name="T9" fmla="*/ 14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3" h="374">
                  <a:moveTo>
                    <a:pt x="553" y="149"/>
                  </a:moveTo>
                  <a:lnTo>
                    <a:pt x="149" y="374"/>
                  </a:lnTo>
                  <a:lnTo>
                    <a:pt x="0" y="226"/>
                  </a:lnTo>
                  <a:lnTo>
                    <a:pt x="405" y="0"/>
                  </a:lnTo>
                  <a:lnTo>
                    <a:pt x="553" y="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426834" y="1309688"/>
              <a:ext cx="592138" cy="879475"/>
            </a:xfrm>
            <a:custGeom>
              <a:avLst/>
              <a:gdLst>
                <a:gd name="T0" fmla="*/ 373 w 373"/>
                <a:gd name="T1" fmla="*/ 149 h 554"/>
                <a:gd name="T2" fmla="*/ 148 w 373"/>
                <a:gd name="T3" fmla="*/ 554 h 554"/>
                <a:gd name="T4" fmla="*/ 0 w 373"/>
                <a:gd name="T5" fmla="*/ 405 h 554"/>
                <a:gd name="T6" fmla="*/ 225 w 373"/>
                <a:gd name="T7" fmla="*/ 0 h 554"/>
                <a:gd name="T8" fmla="*/ 373 w 373"/>
                <a:gd name="T9" fmla="*/ 14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554">
                  <a:moveTo>
                    <a:pt x="373" y="149"/>
                  </a:moveTo>
                  <a:lnTo>
                    <a:pt x="148" y="554"/>
                  </a:lnTo>
                  <a:lnTo>
                    <a:pt x="0" y="405"/>
                  </a:lnTo>
                  <a:lnTo>
                    <a:pt x="225" y="0"/>
                  </a:lnTo>
                  <a:lnTo>
                    <a:pt x="373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780722" y="1308100"/>
              <a:ext cx="1003300" cy="1003300"/>
            </a:xfrm>
            <a:custGeom>
              <a:avLst/>
              <a:gdLst>
                <a:gd name="T0" fmla="*/ 632 w 632"/>
                <a:gd name="T1" fmla="*/ 1 h 632"/>
                <a:gd name="T2" fmla="*/ 407 w 632"/>
                <a:gd name="T3" fmla="*/ 406 h 632"/>
                <a:gd name="T4" fmla="*/ 2 w 632"/>
                <a:gd name="T5" fmla="*/ 632 h 632"/>
                <a:gd name="T6" fmla="*/ 0 w 632"/>
                <a:gd name="T7" fmla="*/ 630 h 632"/>
                <a:gd name="T8" fmla="*/ 226 w 632"/>
                <a:gd name="T9" fmla="*/ 225 h 632"/>
                <a:gd name="T10" fmla="*/ 630 w 632"/>
                <a:gd name="T11" fmla="*/ 0 h 632"/>
                <a:gd name="T12" fmla="*/ 632 w 632"/>
                <a:gd name="T13" fmla="*/ 1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632">
                  <a:moveTo>
                    <a:pt x="632" y="1"/>
                  </a:moveTo>
                  <a:lnTo>
                    <a:pt x="407" y="406"/>
                  </a:lnTo>
                  <a:lnTo>
                    <a:pt x="2" y="632"/>
                  </a:lnTo>
                  <a:lnTo>
                    <a:pt x="0" y="630"/>
                  </a:lnTo>
                  <a:lnTo>
                    <a:pt x="226" y="225"/>
                  </a:lnTo>
                  <a:lnTo>
                    <a:pt x="630" y="0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100"/>
          <p:cNvGrpSpPr/>
          <p:nvPr/>
        </p:nvGrpSpPr>
        <p:grpSpPr>
          <a:xfrm>
            <a:off x="6614862" y="1802486"/>
            <a:ext cx="4783065" cy="827336"/>
            <a:chOff x="1315498" y="1113763"/>
            <a:chExt cx="2592315" cy="642794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315499" y="1113763"/>
              <a:ext cx="85682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1" name="Text Placeholder 3"/>
          <p:cNvSpPr txBox="1">
            <a:spLocks/>
          </p:cNvSpPr>
          <p:nvPr/>
        </p:nvSpPr>
        <p:spPr>
          <a:xfrm>
            <a:off x="5530220" y="174496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32" name="Group 104"/>
          <p:cNvGrpSpPr/>
          <p:nvPr/>
        </p:nvGrpSpPr>
        <p:grpSpPr>
          <a:xfrm>
            <a:off x="6614862" y="2733648"/>
            <a:ext cx="4783065" cy="827336"/>
            <a:chOff x="1315498" y="1113763"/>
            <a:chExt cx="2592315" cy="642794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315499" y="1113763"/>
              <a:ext cx="8582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5" name="Text Placeholder 3"/>
          <p:cNvSpPr txBox="1">
            <a:spLocks/>
          </p:cNvSpPr>
          <p:nvPr/>
        </p:nvSpPr>
        <p:spPr>
          <a:xfrm>
            <a:off x="5530220" y="2676125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grpSp>
        <p:nvGrpSpPr>
          <p:cNvPr id="36" name="Group 108"/>
          <p:cNvGrpSpPr/>
          <p:nvPr/>
        </p:nvGrpSpPr>
        <p:grpSpPr>
          <a:xfrm>
            <a:off x="6614862" y="3682314"/>
            <a:ext cx="4783065" cy="827336"/>
            <a:chOff x="1315498" y="1113763"/>
            <a:chExt cx="2592315" cy="642794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315499" y="1113763"/>
              <a:ext cx="9702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5530220" y="3624792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40" name="Group 112"/>
          <p:cNvGrpSpPr/>
          <p:nvPr/>
        </p:nvGrpSpPr>
        <p:grpSpPr>
          <a:xfrm>
            <a:off x="6614862" y="4648750"/>
            <a:ext cx="4783065" cy="827336"/>
            <a:chOff x="1315498" y="1113763"/>
            <a:chExt cx="2592315" cy="642794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315499" y="1113763"/>
              <a:ext cx="9073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3" name="Text Placeholder 3"/>
          <p:cNvSpPr txBox="1">
            <a:spLocks/>
          </p:cNvSpPr>
          <p:nvPr/>
        </p:nvSpPr>
        <p:spPr>
          <a:xfrm>
            <a:off x="5530220" y="4591228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grpSp>
        <p:nvGrpSpPr>
          <p:cNvPr id="44" name="Group 112"/>
          <p:cNvGrpSpPr/>
          <p:nvPr/>
        </p:nvGrpSpPr>
        <p:grpSpPr>
          <a:xfrm>
            <a:off x="6614862" y="5638963"/>
            <a:ext cx="4783065" cy="827336"/>
            <a:chOff x="1315498" y="1113763"/>
            <a:chExt cx="2592315" cy="642795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315498" y="1113763"/>
              <a:ext cx="838199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five</a:t>
              </a: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315498" y="1295037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7" name="Text Placeholder 3"/>
          <p:cNvSpPr txBox="1">
            <a:spLocks/>
          </p:cNvSpPr>
          <p:nvPr/>
        </p:nvSpPr>
        <p:spPr>
          <a:xfrm>
            <a:off x="5530220" y="558144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77665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>
        <p14:ferris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9" grpId="0"/>
      <p:bldP spid="43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21942" y="2221460"/>
            <a:ext cx="2549989" cy="2549989"/>
            <a:chOff x="1333500" y="1581150"/>
            <a:chExt cx="1981200" cy="1981200"/>
          </a:xfrm>
        </p:grpSpPr>
        <p:sp>
          <p:nvSpPr>
            <p:cNvPr id="5" name="Diamond 4"/>
            <p:cNvSpPr/>
            <p:nvPr/>
          </p:nvSpPr>
          <p:spPr>
            <a:xfrm>
              <a:off x="1333500" y="1581150"/>
              <a:ext cx="1981200" cy="19812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01"/>
            <p:cNvSpPr>
              <a:spLocks noEditPoints="1"/>
            </p:cNvSpPr>
            <p:nvPr/>
          </p:nvSpPr>
          <p:spPr bwMode="auto">
            <a:xfrm>
              <a:off x="2123770" y="2386412"/>
              <a:ext cx="400660" cy="370676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18095" y="5083843"/>
            <a:ext cx="2157683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076901" y="2319536"/>
            <a:ext cx="2549989" cy="2549989"/>
            <a:chOff x="2832100" y="1657350"/>
            <a:chExt cx="1981200" cy="1981200"/>
          </a:xfrm>
        </p:grpSpPr>
        <p:sp>
          <p:nvSpPr>
            <p:cNvPr id="6" name="Diamond 5"/>
            <p:cNvSpPr/>
            <p:nvPr/>
          </p:nvSpPr>
          <p:spPr>
            <a:xfrm>
              <a:off x="2832100" y="1657350"/>
              <a:ext cx="1981200" cy="19812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160"/>
            <p:cNvSpPr>
              <a:spLocks noEditPoints="1"/>
            </p:cNvSpPr>
            <p:nvPr/>
          </p:nvSpPr>
          <p:spPr bwMode="auto">
            <a:xfrm>
              <a:off x="3633272" y="2499406"/>
              <a:ext cx="378856" cy="297088"/>
            </a:xfrm>
            <a:custGeom>
              <a:avLst/>
              <a:gdLst/>
              <a:ahLst/>
              <a:cxnLst>
                <a:cxn ang="0">
                  <a:pos x="18" y="10"/>
                </a:cxn>
                <a:cxn ang="0">
                  <a:pos x="15" y="13"/>
                </a:cxn>
                <a:cxn ang="0">
                  <a:pos x="3" y="13"/>
                </a:cxn>
                <a:cxn ang="0">
                  <a:pos x="0" y="10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5" y="0"/>
                </a:cxn>
                <a:cxn ang="0">
                  <a:pos x="18" y="3"/>
                </a:cxn>
                <a:cxn ang="0">
                  <a:pos x="18" y="10"/>
                </a:cxn>
                <a:cxn ang="0">
                  <a:pos x="18" y="28"/>
                </a:cxn>
                <a:cxn ang="0">
                  <a:pos x="15" y="32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1"/>
                </a:cxn>
                <a:cxn ang="0">
                  <a:pos x="3" y="18"/>
                </a:cxn>
                <a:cxn ang="0">
                  <a:pos x="15" y="18"/>
                </a:cxn>
                <a:cxn ang="0">
                  <a:pos x="18" y="21"/>
                </a:cxn>
                <a:cxn ang="0">
                  <a:pos x="18" y="28"/>
                </a:cxn>
                <a:cxn ang="0">
                  <a:pos x="18" y="46"/>
                </a:cxn>
                <a:cxn ang="0">
                  <a:pos x="15" y="50"/>
                </a:cxn>
                <a:cxn ang="0">
                  <a:pos x="3" y="50"/>
                </a:cxn>
                <a:cxn ang="0">
                  <a:pos x="0" y="46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46"/>
                </a:cxn>
                <a:cxn ang="0">
                  <a:pos x="64" y="10"/>
                </a:cxn>
                <a:cxn ang="0">
                  <a:pos x="60" y="13"/>
                </a:cxn>
                <a:cxn ang="0">
                  <a:pos x="26" y="13"/>
                </a:cxn>
                <a:cxn ang="0">
                  <a:pos x="23" y="10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60" y="0"/>
                </a:cxn>
                <a:cxn ang="0">
                  <a:pos x="64" y="3"/>
                </a:cxn>
                <a:cxn ang="0">
                  <a:pos x="64" y="10"/>
                </a:cxn>
                <a:cxn ang="0">
                  <a:pos x="64" y="28"/>
                </a:cxn>
                <a:cxn ang="0">
                  <a:pos x="60" y="32"/>
                </a:cxn>
                <a:cxn ang="0">
                  <a:pos x="26" y="32"/>
                </a:cxn>
                <a:cxn ang="0">
                  <a:pos x="23" y="28"/>
                </a:cxn>
                <a:cxn ang="0">
                  <a:pos x="23" y="21"/>
                </a:cxn>
                <a:cxn ang="0">
                  <a:pos x="26" y="18"/>
                </a:cxn>
                <a:cxn ang="0">
                  <a:pos x="60" y="18"/>
                </a:cxn>
                <a:cxn ang="0">
                  <a:pos x="64" y="21"/>
                </a:cxn>
                <a:cxn ang="0">
                  <a:pos x="64" y="28"/>
                </a:cxn>
                <a:cxn ang="0">
                  <a:pos x="64" y="46"/>
                </a:cxn>
                <a:cxn ang="0">
                  <a:pos x="60" y="50"/>
                </a:cxn>
                <a:cxn ang="0">
                  <a:pos x="26" y="50"/>
                </a:cxn>
                <a:cxn ang="0">
                  <a:pos x="23" y="46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46"/>
                </a:cxn>
              </a:cxnLst>
              <a:rect l="0" t="0" r="r" b="b"/>
              <a:pathLst>
                <a:path w="64" h="50">
                  <a:moveTo>
                    <a:pt x="18" y="10"/>
                  </a:moveTo>
                  <a:cubicBezTo>
                    <a:pt x="18" y="12"/>
                    <a:pt x="17" y="13"/>
                    <a:pt x="15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lnTo>
                    <a:pt x="18" y="10"/>
                  </a:lnTo>
                  <a:close/>
                  <a:moveTo>
                    <a:pt x="18" y="28"/>
                  </a:moveTo>
                  <a:cubicBezTo>
                    <a:pt x="18" y="30"/>
                    <a:pt x="17" y="32"/>
                    <a:pt x="15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30"/>
                    <a:pt x="0" y="2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8"/>
                    <a:pt x="18" y="19"/>
                    <a:pt x="18" y="21"/>
                  </a:cubicBezTo>
                  <a:lnTo>
                    <a:pt x="18" y="28"/>
                  </a:lnTo>
                  <a:close/>
                  <a:moveTo>
                    <a:pt x="18" y="46"/>
                  </a:moveTo>
                  <a:cubicBezTo>
                    <a:pt x="18" y="48"/>
                    <a:pt x="17" y="50"/>
                    <a:pt x="15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1" y="50"/>
                    <a:pt x="0" y="48"/>
                    <a:pt x="0" y="4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lnTo>
                    <a:pt x="18" y="46"/>
                  </a:lnTo>
                  <a:close/>
                  <a:moveTo>
                    <a:pt x="64" y="10"/>
                  </a:moveTo>
                  <a:cubicBezTo>
                    <a:pt x="64" y="12"/>
                    <a:pt x="62" y="13"/>
                    <a:pt x="60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3" y="12"/>
                    <a:pt x="23" y="1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1"/>
                    <a:pt x="64" y="3"/>
                  </a:cubicBezTo>
                  <a:lnTo>
                    <a:pt x="64" y="10"/>
                  </a:lnTo>
                  <a:close/>
                  <a:moveTo>
                    <a:pt x="64" y="28"/>
                  </a:moveTo>
                  <a:cubicBezTo>
                    <a:pt x="64" y="30"/>
                    <a:pt x="62" y="32"/>
                    <a:pt x="60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2"/>
                    <a:pt x="23" y="30"/>
                    <a:pt x="23" y="28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19"/>
                    <a:pt x="24" y="18"/>
                    <a:pt x="26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2" y="18"/>
                    <a:pt x="64" y="19"/>
                    <a:pt x="64" y="21"/>
                  </a:cubicBezTo>
                  <a:lnTo>
                    <a:pt x="64" y="28"/>
                  </a:lnTo>
                  <a:close/>
                  <a:moveTo>
                    <a:pt x="64" y="46"/>
                  </a:moveTo>
                  <a:cubicBezTo>
                    <a:pt x="64" y="48"/>
                    <a:pt x="62" y="50"/>
                    <a:pt x="60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4" y="50"/>
                    <a:pt x="23" y="48"/>
                    <a:pt x="23" y="46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1385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231859" y="2286844"/>
            <a:ext cx="2549989" cy="2549989"/>
            <a:chOff x="4330700" y="1631950"/>
            <a:chExt cx="1981200" cy="1981200"/>
          </a:xfrm>
        </p:grpSpPr>
        <p:sp>
          <p:nvSpPr>
            <p:cNvPr id="7" name="Diamond 6"/>
            <p:cNvSpPr/>
            <p:nvPr/>
          </p:nvSpPr>
          <p:spPr>
            <a:xfrm>
              <a:off x="4330700" y="1631950"/>
              <a:ext cx="1981200" cy="19812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45"/>
            <p:cNvSpPr>
              <a:spLocks/>
            </p:cNvSpPr>
            <p:nvPr/>
          </p:nvSpPr>
          <p:spPr bwMode="auto">
            <a:xfrm>
              <a:off x="5133236" y="2460378"/>
              <a:ext cx="376128" cy="3243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6881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386819" y="2254152"/>
            <a:ext cx="2549989" cy="2549989"/>
            <a:chOff x="5829300" y="1606550"/>
            <a:chExt cx="1981200" cy="1981200"/>
          </a:xfrm>
        </p:grpSpPr>
        <p:sp>
          <p:nvSpPr>
            <p:cNvPr id="8" name="Diamond 7"/>
            <p:cNvSpPr/>
            <p:nvPr/>
          </p:nvSpPr>
          <p:spPr>
            <a:xfrm>
              <a:off x="5829300" y="1606550"/>
              <a:ext cx="1981200" cy="19812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56"/>
            <p:cNvSpPr>
              <a:spLocks noEditPoints="1"/>
            </p:cNvSpPr>
            <p:nvPr/>
          </p:nvSpPr>
          <p:spPr bwMode="auto">
            <a:xfrm>
              <a:off x="6630473" y="2407723"/>
              <a:ext cx="378854" cy="37885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62377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36720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2000">
        <p14:ferris dir="l"/>
      </p:transition>
    </mc:Choice>
    <mc:Fallback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 xmlns="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751594" y="4452595"/>
            <a:ext cx="747397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8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4751594" y="6045848"/>
            <a:ext cx="202755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汇报</a:t>
            </a:r>
            <a:r>
              <a:rPr lang="en-US" altLang="zh-CN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:PPT</a:t>
            </a:r>
            <a:r>
              <a:rPr lang="zh-CN" altLang="en-US" sz="11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家园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矩形 259"/>
          <p:cNvSpPr>
            <a:spLocks noChangeArrowheads="1"/>
          </p:cNvSpPr>
          <p:nvPr/>
        </p:nvSpPr>
        <p:spPr bwMode="auto">
          <a:xfrm>
            <a:off x="7646923" y="6045848"/>
            <a:ext cx="2162682" cy="24198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  <p:txBody>
          <a:bodyPr wrap="square" lIns="36000" tIns="36000" rIns="36000" bIns="3600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altLang="zh-CN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Report: </a:t>
            </a:r>
            <a:r>
              <a:rPr lang="en-US" altLang="zh-CN" sz="11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pptjia</a:t>
            </a:r>
            <a:endParaRPr lang="en-US" altLang="zh-CN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5709484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 advTm="0">
        <p15:prstTrans prst="crush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7" grpId="0" animBg="1"/>
      <p:bldP spid="8" grpId="0" animBg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药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_rels/theme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PPT家园">
  <a:themeElements>
    <a:clrScheme name="自定义 386">
      <a:dk1>
        <a:sysClr val="windowText" lastClr="000000"/>
      </a:dk1>
      <a:lt1>
        <a:sysClr val="window" lastClr="FFFFFF"/>
      </a:lt1>
      <a:dk2>
        <a:srgbClr val="29ABE2"/>
      </a:dk2>
      <a:lt2>
        <a:srgbClr val="E7E6E6"/>
      </a:lt2>
      <a:accent1>
        <a:srgbClr val="29ABE2"/>
      </a:accent1>
      <a:accent2>
        <a:srgbClr val="C8C8C8"/>
      </a:accent2>
      <a:accent3>
        <a:srgbClr val="29ABE2"/>
      </a:accent3>
      <a:accent4>
        <a:srgbClr val="C8C8C8"/>
      </a:accent4>
      <a:accent5>
        <a:srgbClr val="29ABE2"/>
      </a:accent5>
      <a:accent6>
        <a:srgbClr val="C8C8C8"/>
      </a:accent6>
      <a:hlink>
        <a:srgbClr val="29ABE2"/>
      </a:hlink>
      <a:folHlink>
        <a:srgbClr val="C8C8C8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 xmlns="">
                  <a14:imgLayer r:embed="rId2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ln w="0">
          <a:noFill/>
          <a:prstDash val="solid"/>
          <a:miter lim="800000"/>
          <a:headEnd/>
          <a:tailEnd/>
        </a:ln>
      </a:spPr>
      <a:bodyPr vert="horz" wrap="square" lIns="128580" tIns="64290" rIns="128580" bIns="6429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1691</Words>
  <Application>Microsoft Office PowerPoint</Application>
  <PresentationFormat>自定义</PresentationFormat>
  <Paragraphs>274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Manager/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医药</dc:title>
  <dc:creator/>
  <cp:keywords>www.1ppt.com</cp:keywords>
  <cp:lastModifiedBy/>
  <cp:revision>1</cp:revision>
  <dcterms:created xsi:type="dcterms:W3CDTF">2017-02-21T13:09:17Z</dcterms:created>
  <dcterms:modified xsi:type="dcterms:W3CDTF">2020-07-02T09:28:27Z</dcterms:modified>
</cp:coreProperties>
</file>