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313" r:id="rId3"/>
    <p:sldId id="312" r:id="rId4"/>
    <p:sldId id="349" r:id="rId5"/>
    <p:sldId id="341" r:id="rId6"/>
    <p:sldId id="318" r:id="rId7"/>
    <p:sldId id="323" r:id="rId8"/>
    <p:sldId id="314" r:id="rId9"/>
    <p:sldId id="344" r:id="rId10"/>
    <p:sldId id="330" r:id="rId11"/>
    <p:sldId id="340" r:id="rId12"/>
    <p:sldId id="333" r:id="rId13"/>
    <p:sldId id="315" r:id="rId14"/>
    <p:sldId id="319" r:id="rId15"/>
    <p:sldId id="345" r:id="rId16"/>
    <p:sldId id="343" r:id="rId17"/>
    <p:sldId id="351" r:id="rId18"/>
    <p:sldId id="352" r:id="rId19"/>
    <p:sldId id="316" r:id="rId20"/>
    <p:sldId id="346" r:id="rId21"/>
    <p:sldId id="347" r:id="rId22"/>
    <p:sldId id="348" r:id="rId23"/>
    <p:sldId id="324" r:id="rId24"/>
    <p:sldId id="350"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7"/>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3" autoAdjust="0"/>
    <p:restoredTop sz="94660"/>
  </p:normalViewPr>
  <p:slideViewPr>
    <p:cSldViewPr>
      <p:cViewPr varScale="1">
        <p:scale>
          <a:sx n="76" d="100"/>
          <a:sy n="76" d="100"/>
        </p:scale>
        <p:origin x="114" y="36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列1</c:v>
                </c:pt>
              </c:strCache>
            </c:strRef>
          </c:tx>
          <c:spPr>
            <a:ln>
              <a:solidFill>
                <a:schemeClr val="accent1"/>
              </a:solidFill>
            </a:ln>
          </c:spPr>
          <c:marker>
            <c:symbol val="circle"/>
            <c:size val="8"/>
            <c:spPr>
              <a:solidFill>
                <a:schemeClr val="accent1"/>
              </a:solidFill>
              <a:ln>
                <a:solidFill>
                  <a:schemeClr val="accent1"/>
                </a:solidFill>
              </a:ln>
            </c:spPr>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2</c:v>
                </c:pt>
                <c:pt idx="1">
                  <c:v>1</c:v>
                </c:pt>
                <c:pt idx="2">
                  <c:v>4</c:v>
                </c:pt>
                <c:pt idx="3">
                  <c:v>3</c:v>
                </c:pt>
                <c:pt idx="4">
                  <c:v>5</c:v>
                </c:pt>
              </c:numCache>
            </c:numRef>
          </c:val>
          <c:smooth val="0"/>
          <c:extLst>
            <c:ext xmlns:c16="http://schemas.microsoft.com/office/drawing/2014/chart" uri="{C3380CC4-5D6E-409C-BE32-E72D297353CC}">
              <c16:uniqueId val="{00000000-B37D-4B6D-A711-4B991DE1FEB9}"/>
            </c:ext>
          </c:extLst>
        </c:ser>
        <c:ser>
          <c:idx val="1"/>
          <c:order val="1"/>
          <c:tx>
            <c:strRef>
              <c:f>Sheet1!$C$1</c:f>
              <c:strCache>
                <c:ptCount val="1"/>
                <c:pt idx="0">
                  <c:v>列2</c:v>
                </c:pt>
              </c:strCache>
            </c:strRef>
          </c:tx>
          <c:spPr>
            <a:ln w="28575">
              <a:solidFill>
                <a:schemeClr val="accent3"/>
              </a:solidFill>
            </a:ln>
          </c:spPr>
          <c:marker>
            <c:symbol val="circle"/>
            <c:size val="8"/>
            <c:spPr>
              <a:solidFill>
                <a:schemeClr val="accent3"/>
              </a:solidFill>
              <a:ln>
                <a:solidFill>
                  <a:schemeClr val="accent3"/>
                </a:solidFill>
              </a:ln>
            </c:spPr>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1.2</c:v>
                </c:pt>
                <c:pt idx="1">
                  <c:v>2</c:v>
                </c:pt>
                <c:pt idx="2">
                  <c:v>3</c:v>
                </c:pt>
                <c:pt idx="3">
                  <c:v>1</c:v>
                </c:pt>
                <c:pt idx="4">
                  <c:v>3</c:v>
                </c:pt>
              </c:numCache>
            </c:numRef>
          </c:val>
          <c:smooth val="0"/>
          <c:extLst>
            <c:ext xmlns:c16="http://schemas.microsoft.com/office/drawing/2014/chart" uri="{C3380CC4-5D6E-409C-BE32-E72D297353CC}">
              <c16:uniqueId val="{00000001-B37D-4B6D-A711-4B991DE1FEB9}"/>
            </c:ext>
          </c:extLst>
        </c:ser>
        <c:ser>
          <c:idx val="2"/>
          <c:order val="2"/>
          <c:tx>
            <c:strRef>
              <c:f>Sheet1!$D$1</c:f>
              <c:strCache>
                <c:ptCount val="1"/>
                <c:pt idx="0">
                  <c:v>列3</c:v>
                </c:pt>
              </c:strCache>
            </c:strRef>
          </c:tx>
          <c:spPr>
            <a:ln w="28575">
              <a:solidFill>
                <a:schemeClr val="accent2"/>
              </a:solidFill>
            </a:ln>
          </c:spPr>
          <c:marker>
            <c:symbol val="circle"/>
            <c:size val="8"/>
            <c:spPr>
              <a:solidFill>
                <a:schemeClr val="accent2"/>
              </a:solidFill>
              <a:ln>
                <a:solidFill>
                  <a:schemeClr val="accent2"/>
                </a:solidFill>
              </a:ln>
            </c:spPr>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3</c:v>
                </c:pt>
                <c:pt idx="1">
                  <c:v>4</c:v>
                </c:pt>
                <c:pt idx="2">
                  <c:v>2</c:v>
                </c:pt>
                <c:pt idx="3">
                  <c:v>2.5</c:v>
                </c:pt>
                <c:pt idx="4">
                  <c:v>4</c:v>
                </c:pt>
              </c:numCache>
            </c:numRef>
          </c:val>
          <c:smooth val="0"/>
          <c:extLst>
            <c:ext xmlns:c16="http://schemas.microsoft.com/office/drawing/2014/chart" uri="{C3380CC4-5D6E-409C-BE32-E72D297353CC}">
              <c16:uniqueId val="{00000002-B37D-4B6D-A711-4B991DE1FEB9}"/>
            </c:ext>
          </c:extLst>
        </c:ser>
        <c:dLbls>
          <c:showLegendKey val="0"/>
          <c:showVal val="0"/>
          <c:showCatName val="0"/>
          <c:showSerName val="0"/>
          <c:showPercent val="0"/>
          <c:showBubbleSize val="0"/>
        </c:dLbls>
        <c:marker val="1"/>
        <c:smooth val="0"/>
        <c:axId val="252180928"/>
        <c:axId val="416413240"/>
      </c:lineChart>
      <c:catAx>
        <c:axId val="252180928"/>
        <c:scaling>
          <c:orientation val="minMax"/>
        </c:scaling>
        <c:delete val="0"/>
        <c:axPos val="b"/>
        <c:numFmt formatCode="General" sourceLinked="1"/>
        <c:majorTickMark val="out"/>
        <c:minorTickMark val="none"/>
        <c:tickLblPos val="nextTo"/>
        <c:txPr>
          <a:bodyPr/>
          <a:lstStyle/>
          <a:p>
            <a:pPr>
              <a:defRPr sz="1000">
                <a:solidFill>
                  <a:schemeClr val="bg1">
                    <a:lumMod val="50000"/>
                  </a:schemeClr>
                </a:solidFill>
              </a:defRPr>
            </a:pPr>
            <a:endParaRPr lang="zh-CN"/>
          </a:p>
        </c:txPr>
        <c:crossAx val="416413240"/>
        <c:crosses val="autoZero"/>
        <c:auto val="1"/>
        <c:lblAlgn val="ctr"/>
        <c:lblOffset val="100"/>
        <c:noMultiLvlLbl val="0"/>
      </c:catAx>
      <c:valAx>
        <c:axId val="416413240"/>
        <c:scaling>
          <c:orientation val="minMax"/>
        </c:scaling>
        <c:delete val="0"/>
        <c:axPos val="l"/>
        <c:majorGridlines>
          <c:spPr>
            <a:ln>
              <a:solidFill>
                <a:schemeClr val="bg1">
                  <a:lumMod val="50000"/>
                </a:schemeClr>
              </a:solidFill>
            </a:ln>
          </c:spPr>
        </c:majorGridlines>
        <c:numFmt formatCode="General" sourceLinked="1"/>
        <c:majorTickMark val="out"/>
        <c:minorTickMark val="none"/>
        <c:tickLblPos val="nextTo"/>
        <c:txPr>
          <a:bodyPr/>
          <a:lstStyle/>
          <a:p>
            <a:pPr>
              <a:defRPr sz="1000">
                <a:solidFill>
                  <a:schemeClr val="bg1">
                    <a:lumMod val="50000"/>
                  </a:schemeClr>
                </a:solidFill>
                <a:latin typeface="Myriad Pro" pitchFamily="34" charset="0"/>
              </a:defRPr>
            </a:pPr>
            <a:endParaRPr lang="zh-CN"/>
          </a:p>
        </c:txPr>
        <c:crossAx val="252180928"/>
        <c:crosses val="autoZero"/>
        <c:crossBetween val="between"/>
      </c:valAx>
      <c:spPr>
        <a:noFill/>
        <a:ln w="25400">
          <a:noFill/>
        </a:ln>
      </c:spPr>
    </c:plotArea>
    <c:legend>
      <c:legendPos val="r"/>
      <c:overlay val="0"/>
      <c:txPr>
        <a:bodyPr/>
        <a:lstStyle/>
        <a:p>
          <a:pPr>
            <a:defRPr sz="1000">
              <a:solidFill>
                <a:schemeClr val="tx1">
                  <a:lumMod val="50000"/>
                  <a:lumOff val="50000"/>
                </a:schemeClr>
              </a:solidFill>
              <a:latin typeface="Myriad Pro" pitchFamily="34" charset="0"/>
            </a:defRPr>
          </a:pPr>
          <a:endParaRPr lang="zh-CN"/>
        </a:p>
      </c:txPr>
    </c:legend>
    <c:plotVisOnly val="1"/>
    <c:dispBlanksAs val="gap"/>
    <c:showDLblsOverMax val="0"/>
  </c:chart>
  <c:txPr>
    <a:bodyPr/>
    <a:lstStyle/>
    <a:p>
      <a:pPr>
        <a:defRPr sz="1200">
          <a:latin typeface="Myriad Pro"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6570D-A9DA-4CA3-BE98-55692B62D853}" type="datetimeFigureOut">
              <a:rPr lang="zh-CN" altLang="en-US" smtClean="0"/>
              <a:pPr/>
              <a:t>2018/2/26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E6680C-2A23-4F48-827E-EED156A343FA}" type="slidenum">
              <a:rPr lang="zh-CN" altLang="en-US" smtClean="0"/>
              <a:pPr/>
              <a:t>‹#›</a:t>
            </a:fld>
            <a:endParaRPr lang="zh-CN" altLang="en-US"/>
          </a:p>
        </p:txBody>
      </p:sp>
    </p:spTree>
    <p:extLst>
      <p:ext uri="{BB962C8B-B14F-4D97-AF65-F5344CB8AC3E}">
        <p14:creationId xmlns:p14="http://schemas.microsoft.com/office/powerpoint/2010/main" val="3959498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9C6297-20A2-49B0-A95D-734083CE80BC}" type="slidenum">
              <a:rPr lang="zh-CN" altLang="en-US" smtClean="0"/>
              <a:pPr/>
              <a:t>4</a:t>
            </a:fld>
            <a:endParaRPr lang="zh-CN" altLang="en-US"/>
          </a:p>
        </p:txBody>
      </p:sp>
    </p:spTree>
    <p:extLst>
      <p:ext uri="{BB962C8B-B14F-4D97-AF65-F5344CB8AC3E}">
        <p14:creationId xmlns:p14="http://schemas.microsoft.com/office/powerpoint/2010/main" val="968657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pPr/>
              <a:t>5</a:t>
            </a:fld>
            <a:endParaRPr lang="zh-CN" altLang="en-US"/>
          </a:p>
        </p:txBody>
      </p:sp>
    </p:spTree>
    <p:extLst>
      <p:ext uri="{BB962C8B-B14F-4D97-AF65-F5344CB8AC3E}">
        <p14:creationId xmlns:p14="http://schemas.microsoft.com/office/powerpoint/2010/main" val="2353749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6</a:t>
            </a:fld>
            <a:endParaRPr lang="zh-CN" altLang="en-US"/>
          </a:p>
        </p:txBody>
      </p:sp>
    </p:spTree>
    <p:extLst>
      <p:ext uri="{BB962C8B-B14F-4D97-AF65-F5344CB8AC3E}">
        <p14:creationId xmlns:p14="http://schemas.microsoft.com/office/powerpoint/2010/main" val="953425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432CAF-49F6-421F-9490-E47DD0DF80AB}" type="slidenum">
              <a:rPr lang="zh-CN" altLang="en-US" smtClean="0"/>
              <a:pPr/>
              <a:t>7</a:t>
            </a:fld>
            <a:endParaRPr lang="zh-CN" altLang="en-US"/>
          </a:p>
        </p:txBody>
      </p:sp>
    </p:spTree>
    <p:extLst>
      <p:ext uri="{BB962C8B-B14F-4D97-AF65-F5344CB8AC3E}">
        <p14:creationId xmlns:p14="http://schemas.microsoft.com/office/powerpoint/2010/main" val="2543813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id="{3F8D91A8-6D68-4911-A46C-E3BF4D857D1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id="{924C18D8-9A21-4DB4-AC93-1D6119CC0C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a:extLst>
              <a:ext uri="{FF2B5EF4-FFF2-40B4-BE49-F238E27FC236}">
                <a16:creationId xmlns:a16="http://schemas.microsoft.com/office/drawing/2014/main" id="{02DEB217-781A-44C5-A524-088CDAA34CF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5BB3814-7004-4500-BBB3-C7E9C3378B2F}" type="slidenum">
              <a:rPr lang="zh-CN" altLang="en-US" smtClean="0">
                <a:latin typeface="Calibri" panose="020F0502020204030204" pitchFamily="34" charset="0"/>
              </a:rPr>
              <a:pPr/>
              <a:t>14</a:t>
            </a:fld>
            <a:endParaRPr lang="zh-CN" altLang="en-US">
              <a:latin typeface="Calibri" panose="020F0502020204030204" pitchFamily="34" charset="0"/>
            </a:endParaRPr>
          </a:p>
        </p:txBody>
      </p:sp>
    </p:spTree>
    <p:extLst>
      <p:ext uri="{BB962C8B-B14F-4D97-AF65-F5344CB8AC3E}">
        <p14:creationId xmlns:p14="http://schemas.microsoft.com/office/powerpoint/2010/main" val="2006681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A2DB85-0C81-4083-B5FA-BF9B07EA726F}" type="slidenum">
              <a:rPr lang="zh-CN" altLang="en-US" smtClean="0"/>
              <a:pPr/>
              <a:t>15</a:t>
            </a:fld>
            <a:endParaRPr lang="zh-CN" altLang="en-US"/>
          </a:p>
        </p:txBody>
      </p:sp>
    </p:spTree>
    <p:extLst>
      <p:ext uri="{BB962C8B-B14F-4D97-AF65-F5344CB8AC3E}">
        <p14:creationId xmlns:p14="http://schemas.microsoft.com/office/powerpoint/2010/main" val="2670727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837547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596417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A2DB85-0C81-4083-B5FA-BF9B07EA726F}" type="slidenum">
              <a:rPr lang="zh-CN" altLang="en-US" smtClean="0"/>
              <a:pPr/>
              <a:t>20</a:t>
            </a:fld>
            <a:endParaRPr lang="zh-CN" altLang="en-US"/>
          </a:p>
        </p:txBody>
      </p:sp>
    </p:spTree>
    <p:extLst>
      <p:ext uri="{BB962C8B-B14F-4D97-AF65-F5344CB8AC3E}">
        <p14:creationId xmlns:p14="http://schemas.microsoft.com/office/powerpoint/2010/main" val="51814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21</a:t>
            </a:fld>
            <a:endParaRPr lang="zh-CN" altLang="en-US"/>
          </a:p>
        </p:txBody>
      </p:sp>
    </p:spTree>
    <p:extLst>
      <p:ext uri="{BB962C8B-B14F-4D97-AF65-F5344CB8AC3E}">
        <p14:creationId xmlns:p14="http://schemas.microsoft.com/office/powerpoint/2010/main" val="2427470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22</a:t>
            </a:fld>
            <a:endParaRPr lang="zh-CN" altLang="en-US"/>
          </a:p>
        </p:txBody>
      </p:sp>
    </p:spTree>
    <p:extLst>
      <p:ext uri="{BB962C8B-B14F-4D97-AF65-F5344CB8AC3E}">
        <p14:creationId xmlns:p14="http://schemas.microsoft.com/office/powerpoint/2010/main" val="3269604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C766B93-D240-47B8-8687-6F34EC8442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 y="-1565"/>
            <a:ext cx="9144000" cy="5145024"/>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E9090C3-A4AC-4591-BEBC-EE9DA7044E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 y="-1565"/>
            <a:ext cx="9144000" cy="5145024"/>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60E7BF8-1526-4F05-A991-5A26BE93A5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 y="-1565"/>
            <a:ext cx="9144000" cy="5145024"/>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C70A72C3-C559-46DE-9C67-3C34B1D26C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 y="-1565"/>
            <a:ext cx="9144000" cy="5145024"/>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523224"/>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投资回报</a:t>
            </a:r>
          </a:p>
          <a:p>
            <a:pPr marL="0" indent="0">
              <a:lnSpc>
                <a:spcPct val="100000"/>
              </a:lnSpc>
              <a:spcAft>
                <a:spcPts val="900"/>
              </a:spcAft>
              <a:buNone/>
            </a:pP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616817"/>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pPr/>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4262868087"/>
      </p:ext>
    </p:extLst>
  </p:cSld>
  <p:clrMapOvr>
    <a:masterClrMapping/>
  </p:clrMapOvr>
  <p:transition advClick="0" advTm="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81908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99712"/>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586733"/>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205635"/>
      </p:ext>
    </p:extLst>
  </p:cSld>
  <p:clrMapOvr>
    <a:masterClrMapping/>
  </p:clrMapOvr>
  <p:transition advClick="0"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E7354E3-2E1C-4A1F-8D37-52E9231683F1}" type="datetimeFigureOut">
              <a:rPr lang="zh-CN" altLang="en-US" smtClean="0"/>
              <a:pPr/>
              <a:t>2018/2/26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B4C9C60-B43F-4143-9180-07A2EA8265D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56" r:id="rId11"/>
    <p:sldLayoutId id="2147483657" r:id="rId12"/>
    <p:sldLayoutId id="2147483658" r:id="rId13"/>
    <p:sldLayoutId id="2147483659" r:id="rId14"/>
    <p:sldLayoutId id="2147483660" r:id="rId15"/>
    <p:sldLayoutId id="2147483662" r:id="rId16"/>
    <p:sldLayoutId id="2147483663" r:id="rId17"/>
    <p:sldLayoutId id="2147483669" r:id="rId18"/>
    <p:sldLayoutId id="2147483670" r:id="rId19"/>
    <p:sldLayoutId id="2147483671" r:id="rId20"/>
    <p:sldLayoutId id="2147483672" r:id="rId21"/>
    <p:sldLayoutId id="2147483673" r:id="rId22"/>
    <p:sldLayoutId id="2147483674" r:id="rId23"/>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2.xml"/><Relationship Id="rId5" Type="http://schemas.openxmlformats.org/officeDocument/2006/relationships/tags" Target="../tags/tag5.xml"/><Relationship Id="rId10"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tags" Target="../tags/tag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2.jpeg"/><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3" Type="http://schemas.openxmlformats.org/officeDocument/2006/relationships/tags" Target="../tags/tag13.xml"/><Relationship Id="rId21" Type="http://schemas.openxmlformats.org/officeDocument/2006/relationships/tags" Target="../tags/tag31.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notesSlide" Target="../notesSlides/notesSlide8.xml"/><Relationship Id="rId10" Type="http://schemas.openxmlformats.org/officeDocument/2006/relationships/tags" Target="../tags/tag20.xml"/><Relationship Id="rId19" Type="http://schemas.openxmlformats.org/officeDocument/2006/relationships/tags" Target="../tags/tag29.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6285CFA-B13E-4583-BB2A-D0CF1B3A9F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0" name="图片 9">
            <a:extLst>
              <a:ext uri="{FF2B5EF4-FFF2-40B4-BE49-F238E27FC236}">
                <a16:creationId xmlns:a16="http://schemas.microsoft.com/office/drawing/2014/main" id="{F331BF6A-39F5-40C8-B990-B31D30C61C91}"/>
              </a:ext>
            </a:extLst>
          </p:cNvPr>
          <p:cNvPicPr>
            <a:picLocks noChangeAspect="1"/>
          </p:cNvPicPr>
          <p:nvPr/>
        </p:nvPicPr>
        <p:blipFill rotWithShape="1">
          <a:blip r:embed="rId5">
            <a:extLst>
              <a:ext uri="{28A0092B-C50C-407E-A947-70E740481C1C}">
                <a14:useLocalDpi xmlns:a14="http://schemas.microsoft.com/office/drawing/2010/main" val="0"/>
              </a:ext>
            </a:extLst>
          </a:blip>
          <a:srcRect r="45109"/>
          <a:stretch/>
        </p:blipFill>
        <p:spPr>
          <a:xfrm>
            <a:off x="-29261" y="305255"/>
            <a:ext cx="4723406" cy="4841828"/>
          </a:xfrm>
          <a:prstGeom prst="rect">
            <a:avLst/>
          </a:prstGeom>
        </p:spPr>
      </p:pic>
      <p:pic>
        <p:nvPicPr>
          <p:cNvPr id="7" name="爱的罗曼史 romance de amor">
            <a:hlinkClick r:id="" action="ppaction://media"/>
            <a:extLst>
              <a:ext uri="{FF2B5EF4-FFF2-40B4-BE49-F238E27FC236}">
                <a16:creationId xmlns:a16="http://schemas.microsoft.com/office/drawing/2014/main" id="{B85283CF-41D9-433F-A879-FC1AFECB0D14}"/>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22823" y="1132384"/>
            <a:ext cx="609600" cy="609600"/>
          </a:xfrm>
          <a:prstGeom prst="rect">
            <a:avLst/>
          </a:prstGeom>
        </p:spPr>
      </p:pic>
      <p:sp>
        <p:nvSpPr>
          <p:cNvPr id="13" name="矩形 259">
            <a:extLst>
              <a:ext uri="{FF2B5EF4-FFF2-40B4-BE49-F238E27FC236}">
                <a16:creationId xmlns:a16="http://schemas.microsoft.com/office/drawing/2014/main" id="{0536B4E1-FFE6-4438-9777-D61A82931259}"/>
              </a:ext>
            </a:extLst>
          </p:cNvPr>
          <p:cNvSpPr>
            <a:spLocks noChangeArrowheads="1"/>
          </p:cNvSpPr>
          <p:nvPr/>
        </p:nvSpPr>
        <p:spPr bwMode="auto">
          <a:xfrm>
            <a:off x="4618803" y="2320828"/>
            <a:ext cx="4057653"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4000" cap="all" dirty="0">
                <a:solidFill>
                  <a:schemeClr val="tx1">
                    <a:lumMod val="75000"/>
                    <a:lumOff val="25000"/>
                  </a:schemeClr>
                </a:solidFill>
                <a:cs typeface="Arial" panose="020B0604020202020204" pitchFamily="34" charset="0"/>
              </a:rPr>
              <a:t>时尚家居</a:t>
            </a:r>
            <a:r>
              <a:rPr lang="en-US" altLang="zh-CN" sz="4000" cap="all" dirty="0">
                <a:solidFill>
                  <a:schemeClr val="tx1">
                    <a:lumMod val="75000"/>
                    <a:lumOff val="25000"/>
                  </a:schemeClr>
                </a:solidFill>
                <a:cs typeface="Arial" panose="020B0604020202020204" pitchFamily="34" charset="0"/>
              </a:rPr>
              <a:t>PPT</a:t>
            </a:r>
            <a:r>
              <a:rPr lang="zh-CN" altLang="en-US" sz="4000" cap="all" dirty="0">
                <a:solidFill>
                  <a:schemeClr val="tx1">
                    <a:lumMod val="75000"/>
                    <a:lumOff val="25000"/>
                  </a:schemeClr>
                </a:solidFill>
                <a:cs typeface="Arial" panose="020B0604020202020204" pitchFamily="34" charset="0"/>
              </a:rPr>
              <a:t>模板</a:t>
            </a:r>
            <a:endParaRPr lang="en-US" altLang="zh-CN" sz="4000" cap="all" dirty="0">
              <a:solidFill>
                <a:schemeClr val="tx1">
                  <a:lumMod val="75000"/>
                  <a:lumOff val="25000"/>
                </a:schemeClr>
              </a:solidFill>
              <a:cs typeface="Arial" panose="020B0604020202020204" pitchFamily="34" charset="0"/>
            </a:endParaRPr>
          </a:p>
        </p:txBody>
      </p:sp>
      <p:sp>
        <p:nvSpPr>
          <p:cNvPr id="14" name="原创设计师QQ598969553                 _16">
            <a:extLst>
              <a:ext uri="{FF2B5EF4-FFF2-40B4-BE49-F238E27FC236}">
                <a16:creationId xmlns:a16="http://schemas.microsoft.com/office/drawing/2014/main" id="{B8BBE472-9036-4CDA-BD99-FC99C521678E}"/>
              </a:ext>
            </a:extLst>
          </p:cNvPr>
          <p:cNvSpPr txBox="1"/>
          <p:nvPr/>
        </p:nvSpPr>
        <p:spPr>
          <a:xfrm>
            <a:off x="4618803" y="2941741"/>
            <a:ext cx="4345685" cy="346249"/>
          </a:xfrm>
          <a:prstGeom prst="rect">
            <a:avLst/>
          </a:prstGeom>
          <a:noFill/>
          <a:effectLst/>
        </p:spPr>
        <p:txBody>
          <a:bodyPr wrap="square" lIns="68580" tIns="34290" rIns="68580" bIns="34290"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5" name="原创设计师QQ598969553                 _15">
            <a:extLst>
              <a:ext uri="{FF2B5EF4-FFF2-40B4-BE49-F238E27FC236}">
                <a16:creationId xmlns:a16="http://schemas.microsoft.com/office/drawing/2014/main" id="{977F1680-8BFB-4EE2-9ECE-5433C08B0BE2}"/>
              </a:ext>
            </a:extLst>
          </p:cNvPr>
          <p:cNvSpPr/>
          <p:nvPr/>
        </p:nvSpPr>
        <p:spPr>
          <a:xfrm>
            <a:off x="4618803" y="3387849"/>
            <a:ext cx="2978540" cy="25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a:t>
            </a:r>
            <a:r>
              <a:rPr lang="zh-CN" altLang="en-US" sz="1100" smtClean="0">
                <a:solidFill>
                  <a:schemeClr val="bg1"/>
                </a:solidFill>
                <a:latin typeface="微软雅黑" panose="020B0503020204020204" pitchFamily="34" charset="-122"/>
                <a:ea typeface="微软雅黑" panose="020B0503020204020204" pitchFamily="34" charset="-122"/>
              </a:rPr>
              <a:t>人</a:t>
            </a:r>
            <a:r>
              <a:rPr lang="zh-CN" altLang="en-US" sz="1100" smtClean="0">
                <a:solidFill>
                  <a:schemeClr val="bg1"/>
                </a:solidFill>
                <a:latin typeface="微软雅黑" panose="020B0503020204020204" pitchFamily="34" charset="-122"/>
                <a:ea typeface="微软雅黑" panose="020B0503020204020204" pitchFamily="34" charset="-122"/>
              </a:rPr>
              <a:t>：泡泡糖</a:t>
            </a:r>
            <a:r>
              <a:rPr lang="en-US" altLang="zh-CN" sz="1100" smtClean="0">
                <a:solidFill>
                  <a:schemeClr val="bg1"/>
                </a:solidFill>
                <a:latin typeface="微软雅黑" panose="020B0503020204020204" pitchFamily="34" charset="-122"/>
                <a:ea typeface="微软雅黑" panose="020B0503020204020204" pitchFamily="34" charset="-122"/>
              </a:rPr>
              <a:t>PPT</a:t>
            </a:r>
            <a:r>
              <a:rPr lang="zh-CN" altLang="en-US" sz="1100" smtClean="0">
                <a:solidFill>
                  <a:schemeClr val="bg1"/>
                </a:solidFill>
                <a:latin typeface="微软雅黑" panose="020B0503020204020204" pitchFamily="34" charset="-122"/>
                <a:ea typeface="微软雅黑" panose="020B0503020204020204" pitchFamily="34" charset="-122"/>
              </a:rPr>
              <a:t>   </a:t>
            </a:r>
            <a:r>
              <a:rPr lang="zh-CN" altLang="en-US" sz="1100" dirty="0" smtClean="0">
                <a:solidFill>
                  <a:schemeClr val="bg1"/>
                </a:solidFill>
                <a:latin typeface="微软雅黑" panose="020B0503020204020204" pitchFamily="34" charset="-122"/>
                <a:ea typeface="微软雅黑" panose="020B0503020204020204" pitchFamily="34" charset="-122"/>
              </a:rPr>
              <a:t>日期</a:t>
            </a:r>
            <a:r>
              <a:rPr lang="zh-CN" altLang="en-US" sz="1100" dirty="0">
                <a:solidFill>
                  <a:schemeClr val="bg1"/>
                </a:solidFill>
                <a:latin typeface="微软雅黑" panose="020B0503020204020204" pitchFamily="34" charset="-122"/>
                <a:ea typeface="微软雅黑" panose="020B0503020204020204" pitchFamily="34" charset="-122"/>
              </a:rPr>
              <a:t>：</a:t>
            </a:r>
            <a:r>
              <a:rPr lang="en-US" altLang="zh-CN" sz="1100" dirty="0">
                <a:solidFill>
                  <a:schemeClr val="bg1"/>
                </a:solidFill>
                <a:latin typeface="微软雅黑" panose="020B0503020204020204" pitchFamily="34" charset="-122"/>
                <a:ea typeface="微软雅黑" panose="020B0503020204020204" pitchFamily="34" charset="-122"/>
              </a:rPr>
              <a:t>2019</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6" name="原创设计师QQ598969553                 _16">
            <a:extLst>
              <a:ext uri="{FF2B5EF4-FFF2-40B4-BE49-F238E27FC236}">
                <a16:creationId xmlns:a16="http://schemas.microsoft.com/office/drawing/2014/main" id="{8DC5285C-76CC-43EA-8A70-C0BC90E23CCE}"/>
              </a:ext>
            </a:extLst>
          </p:cNvPr>
          <p:cNvSpPr txBox="1"/>
          <p:nvPr/>
        </p:nvSpPr>
        <p:spPr>
          <a:xfrm>
            <a:off x="4618803" y="1894180"/>
            <a:ext cx="2844316" cy="354328"/>
          </a:xfrm>
          <a:prstGeom prst="rect">
            <a:avLst/>
          </a:prstGeom>
          <a:noFill/>
          <a:effectLst/>
        </p:spPr>
        <p:txBody>
          <a:bodyPr wrap="square" lIns="68580" tIns="34290" rIns="68580" bIns="34290"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原创设计师QQ598969553                 _16">
            <a:extLst>
              <a:ext uri="{FF2B5EF4-FFF2-40B4-BE49-F238E27FC236}">
                <a16:creationId xmlns:a16="http://schemas.microsoft.com/office/drawing/2014/main" id="{632923A2-27FD-4D8E-8F49-4BB9FFD4C83A}"/>
              </a:ext>
            </a:extLst>
          </p:cNvPr>
          <p:cNvSpPr txBox="1"/>
          <p:nvPr/>
        </p:nvSpPr>
        <p:spPr>
          <a:xfrm>
            <a:off x="4644008" y="772344"/>
            <a:ext cx="1666983" cy="1163075"/>
          </a:xfrm>
          <a:prstGeom prst="rect">
            <a:avLst/>
          </a:prstGeom>
          <a:noFill/>
          <a:effectLst/>
        </p:spPr>
        <p:txBody>
          <a:bodyPr wrap="square" lIns="68580" tIns="34290" rIns="68580" bIns="34290" rtlCol="0">
            <a:spAutoFit/>
          </a:bodyPr>
          <a:lstStyle/>
          <a:p>
            <a:pPr>
              <a:lnSpc>
                <a:spcPct val="150000"/>
              </a:lnSpc>
            </a:pPr>
            <a:r>
              <a:rPr lang="en-US" altLang="zh-CN" sz="5400" smtClean="0">
                <a:solidFill>
                  <a:schemeClr val="tx1">
                    <a:lumMod val="50000"/>
                    <a:lumOff val="50000"/>
                  </a:schemeClr>
                </a:solidFill>
                <a:latin typeface="Agency FB" panose="020B0503020202020204" pitchFamily="34" charset="0"/>
                <a:ea typeface="微软雅黑" panose="020B0503020204020204" pitchFamily="34" charset="-122"/>
              </a:rPr>
              <a:t>2018</a:t>
            </a:r>
            <a:endParaRPr lang="en-US" altLang="zh-CN" sz="5400" dirty="0">
              <a:solidFill>
                <a:schemeClr val="tx1">
                  <a:lumMod val="50000"/>
                  <a:lumOff val="50000"/>
                </a:schemeClr>
              </a:solidFill>
              <a:latin typeface="Agency FB" panose="020B0503020202020204" pitchFamily="34" charset="0"/>
              <a:ea typeface="微软雅黑" panose="020B0503020204020204" pitchFamily="34" charset="-122"/>
            </a:endParaRPr>
          </a:p>
        </p:txBody>
      </p:sp>
    </p:spTree>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3"/>
                                        </p:tgtEl>
                                        <p:attrNameLst>
                                          <p:attrName>ppt_y</p:attrName>
                                        </p:attrNameLst>
                                      </p:cBhvr>
                                      <p:tavLst>
                                        <p:tav tm="0">
                                          <p:val>
                                            <p:strVal val="#ppt_y"/>
                                          </p:val>
                                        </p:tav>
                                        <p:tav tm="100000">
                                          <p:val>
                                            <p:strVal val="#ppt_y"/>
                                          </p:val>
                                        </p:tav>
                                      </p:tavLst>
                                    </p:anim>
                                    <p:anim calcmode="lin" valueType="num">
                                      <p:cBhvr>
                                        <p:cTn id="2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3"/>
                                        </p:tgtEl>
                                      </p:cBhvr>
                                    </p:animEffect>
                                  </p:childTnLst>
                                </p:cTn>
                              </p:par>
                            </p:childTnLst>
                          </p:cTn>
                        </p:par>
                        <p:par>
                          <p:cTn id="24" fill="hold">
                            <p:stCondLst>
                              <p:cond delay="2400"/>
                            </p:stCondLst>
                            <p:childTnLst>
                              <p:par>
                                <p:cTn id="25" presetID="22" presetClass="entr" presetSubtype="1"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par>
                          <p:cTn id="28" fill="hold">
                            <p:stCondLst>
                              <p:cond delay="29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3"/>
                                        </p:tgtEl>
                                      </p:cBhvr>
                                    </p:animEffect>
                                    <p:animScale>
                                      <p:cBhvr>
                                        <p:cTn id="31" dur="250" autoRev="1" fill="hold"/>
                                        <p:tgtEl>
                                          <p:spTgt spid="13"/>
                                        </p:tgtEl>
                                      </p:cBhvr>
                                      <p:by x="105000" y="105000"/>
                                    </p:animScale>
                                  </p:childTnLst>
                                </p:cTn>
                              </p:par>
                            </p:childTnLst>
                          </p:cTn>
                        </p:par>
                        <p:par>
                          <p:cTn id="32" fill="hold">
                            <p:stCondLst>
                              <p:cond delay="34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900"/>
                            </p:stCondLst>
                            <p:childTnLst>
                              <p:par>
                                <p:cTn id="37" presetID="1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down)">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1" repeatCount="indefinite" fill="hold" display="0">
                  <p:stCondLst>
                    <p:cond delay="indefinite"/>
                  </p:stCondLst>
                  <p:endCondLst>
                    <p:cond evt="onStopAudio" delay="0">
                      <p:tgtEl>
                        <p:sldTgt/>
                      </p:tgtEl>
                    </p:cond>
                  </p:endCondLst>
                </p:cTn>
                <p:tgtEl>
                  <p:spTgt spid="7"/>
                </p:tgtEl>
              </p:cMediaNode>
            </p:audio>
          </p:childTnLst>
        </p:cTn>
      </p:par>
    </p:tnLst>
    <p:bldLst>
      <p:bldP spid="13" grpId="0"/>
      <p:bldP spid="13" grpId="1"/>
      <p:bldP spid="14" grpId="0"/>
      <p:bldP spid="15" grpId="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EFF16C2B-48D7-4949-8294-358B812F4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 y="-1565"/>
            <a:ext cx="9144000" cy="5145024"/>
          </a:xfrm>
          <a:prstGeom prst="rect">
            <a:avLst/>
          </a:prstGeom>
        </p:spPr>
      </p:pic>
      <p:sp>
        <p:nvSpPr>
          <p:cNvPr id="18436" name="Freeform 6"/>
          <p:cNvSpPr>
            <a:spLocks/>
          </p:cNvSpPr>
          <p:nvPr/>
        </p:nvSpPr>
        <p:spPr bwMode="auto">
          <a:xfrm>
            <a:off x="2788105" y="2632293"/>
            <a:ext cx="1012827" cy="709832"/>
          </a:xfrm>
          <a:custGeom>
            <a:avLst/>
            <a:gdLst>
              <a:gd name="T0" fmla="*/ 0 w 1432"/>
              <a:gd name="T1" fmla="*/ 2147483646 h 1002"/>
              <a:gd name="T2" fmla="*/ 2147483646 w 1432"/>
              <a:gd name="T3" fmla="*/ 0 h 1002"/>
              <a:gd name="T4" fmla="*/ 2147483646 w 1432"/>
              <a:gd name="T5" fmla="*/ 2147483646 h 1002"/>
              <a:gd name="T6" fmla="*/ 2147483646 w 1432"/>
              <a:gd name="T7" fmla="*/ 2147483646 h 1002"/>
              <a:gd name="T8" fmla="*/ 0 w 1432"/>
              <a:gd name="T9" fmla="*/ 214748364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accent2">
              <a:lumMod val="60000"/>
              <a:lumOff val="40000"/>
            </a:schemeClr>
          </a:solidFill>
          <a:ln w="9525">
            <a:noFill/>
            <a:round/>
            <a:headEnd/>
            <a:tailEnd/>
          </a:ln>
        </p:spPr>
        <p:txBody>
          <a:bodyPr lIns="68562" tIns="34281" rIns="68562" bIns="34281"/>
          <a:lstStyle/>
          <a:p>
            <a:endParaRPr lang="zh-CN" altLang="en-US"/>
          </a:p>
        </p:txBody>
      </p:sp>
      <p:sp>
        <p:nvSpPr>
          <p:cNvPr id="18437" name="Oval 7"/>
          <p:cNvSpPr>
            <a:spLocks noChangeArrowheads="1"/>
          </p:cNvSpPr>
          <p:nvPr/>
        </p:nvSpPr>
        <p:spPr bwMode="auto">
          <a:xfrm>
            <a:off x="1870491" y="1740241"/>
            <a:ext cx="1654322" cy="1655480"/>
          </a:xfrm>
          <a:prstGeom prst="ellipse">
            <a:avLst/>
          </a:prstGeom>
          <a:solidFill>
            <a:schemeClr val="accent3"/>
          </a:solidFill>
          <a:ln w="9525">
            <a:noFill/>
            <a:round/>
            <a:headEnd/>
            <a:tailEnd/>
          </a:ln>
        </p:spPr>
        <p:txBody>
          <a:bodyPr lIns="68562" tIns="34281" rIns="68562" bIns="34281"/>
          <a:lstStyle/>
          <a:p>
            <a:pPr eaLnBrk="1" hangingPunct="1"/>
            <a:endParaRPr lang="zh-CN" altLang="en-US"/>
          </a:p>
        </p:txBody>
      </p:sp>
      <p:sp>
        <p:nvSpPr>
          <p:cNvPr id="18438" name="Freeform 8"/>
          <p:cNvSpPr>
            <a:spLocks/>
          </p:cNvSpPr>
          <p:nvPr/>
        </p:nvSpPr>
        <p:spPr bwMode="auto">
          <a:xfrm>
            <a:off x="1439652" y="2632294"/>
            <a:ext cx="2361278" cy="538329"/>
          </a:xfrm>
          <a:custGeom>
            <a:avLst/>
            <a:gdLst>
              <a:gd name="T0" fmla="*/ 0 w 3337"/>
              <a:gd name="T1" fmla="*/ 0 h 760"/>
              <a:gd name="T2" fmla="*/ 2147483646 w 3337"/>
              <a:gd name="T3" fmla="*/ 0 h 760"/>
              <a:gd name="T4" fmla="*/ 2147483646 w 3337"/>
              <a:gd name="T5" fmla="*/ 2147483646 h 760"/>
              <a:gd name="T6" fmla="*/ 2147483646 w 3337"/>
              <a:gd name="T7" fmla="*/ 2147483646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accent2"/>
          </a:solidFill>
          <a:ln w="9525">
            <a:noFill/>
            <a:round/>
            <a:headEnd/>
            <a:tailEnd/>
          </a:ln>
        </p:spPr>
        <p:txBody>
          <a:bodyPr lIns="68562" tIns="34281" rIns="68562" bIns="34281"/>
          <a:lstStyle/>
          <a:p>
            <a:endParaRPr lang="zh-CN" altLang="en-US"/>
          </a:p>
        </p:txBody>
      </p:sp>
      <p:sp>
        <p:nvSpPr>
          <p:cNvPr id="18440" name="TextBox 8"/>
          <p:cNvSpPr txBox="1">
            <a:spLocks noChangeArrowheads="1"/>
          </p:cNvSpPr>
          <p:nvPr/>
        </p:nvSpPr>
        <p:spPr bwMode="auto">
          <a:xfrm>
            <a:off x="2119722" y="2141969"/>
            <a:ext cx="1043771" cy="438563"/>
          </a:xfrm>
          <a:prstGeom prst="rect">
            <a:avLst/>
          </a:prstGeom>
          <a:noFill/>
          <a:ln w="9525">
            <a:noFill/>
            <a:miter lim="800000"/>
            <a:headEnd/>
            <a:tailEnd/>
          </a:ln>
        </p:spPr>
        <p:txBody>
          <a:bodyPr lIns="68562" tIns="34281" rIns="68562" bIns="34281">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目录</a:t>
            </a:r>
          </a:p>
        </p:txBody>
      </p:sp>
      <p:sp>
        <p:nvSpPr>
          <p:cNvPr id="18441" name="TextBox 9"/>
          <p:cNvSpPr txBox="1">
            <a:spLocks noChangeArrowheads="1"/>
          </p:cNvSpPr>
          <p:nvPr/>
        </p:nvSpPr>
        <p:spPr bwMode="auto">
          <a:xfrm>
            <a:off x="2047369" y="2693034"/>
            <a:ext cx="1234960" cy="284675"/>
          </a:xfrm>
          <a:prstGeom prst="rect">
            <a:avLst/>
          </a:prstGeom>
          <a:noFill/>
          <a:ln w="9525">
            <a:noFill/>
            <a:miter lim="800000"/>
            <a:headEnd/>
            <a:tailEnd/>
          </a:ln>
        </p:spPr>
        <p:txBody>
          <a:bodyPr wrap="square" lIns="68562" tIns="34281" rIns="68562" bIns="34281">
            <a:spAutoFit/>
          </a:bodyPr>
          <a:lstStyle/>
          <a:p>
            <a:pPr algn="dist"/>
            <a:r>
              <a:rPr lang="en-US" altLang="zh-CN" sz="1400" dirty="0">
                <a:solidFill>
                  <a:schemeClr val="bg1"/>
                </a:solidFill>
                <a:latin typeface="微软雅黑" pitchFamily="34" charset="-122"/>
                <a:ea typeface="微软雅黑" pitchFamily="34" charset="-122"/>
              </a:rPr>
              <a:t>CONTENTS</a:t>
            </a:r>
          </a:p>
        </p:txBody>
      </p:sp>
      <p:sp>
        <p:nvSpPr>
          <p:cNvPr id="18442" name="Freeform 9"/>
          <p:cNvSpPr>
            <a:spLocks/>
          </p:cNvSpPr>
          <p:nvPr/>
        </p:nvSpPr>
        <p:spPr bwMode="auto">
          <a:xfrm>
            <a:off x="4587763" y="106037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3" name="Freeform 10"/>
          <p:cNvSpPr>
            <a:spLocks/>
          </p:cNvSpPr>
          <p:nvPr/>
        </p:nvSpPr>
        <p:spPr bwMode="auto">
          <a:xfrm>
            <a:off x="4463988" y="1060376"/>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4" name="Freeform 11"/>
          <p:cNvSpPr>
            <a:spLocks/>
          </p:cNvSpPr>
          <p:nvPr/>
        </p:nvSpPr>
        <p:spPr bwMode="auto">
          <a:xfrm>
            <a:off x="4587763" y="1969653"/>
            <a:ext cx="1588864" cy="381118"/>
          </a:xfrm>
          <a:custGeom>
            <a:avLst/>
            <a:gdLst>
              <a:gd name="T0" fmla="*/ 0 w 2601"/>
              <a:gd name="T1" fmla="*/ 2147483646 h 626"/>
              <a:gd name="T2" fmla="*/ 2147483646 w 2601"/>
              <a:gd name="T3" fmla="*/ 0 h 626"/>
              <a:gd name="T4" fmla="*/ 2147483646 w 2601"/>
              <a:gd name="T5" fmla="*/ 2147483646 h 626"/>
              <a:gd name="T6" fmla="*/ 2147483646 w 2601"/>
              <a:gd name="T7" fmla="*/ 2147483646 h 626"/>
              <a:gd name="T8" fmla="*/ 0 w 2601"/>
              <a:gd name="T9" fmla="*/ 2147483646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5" name="Freeform 12"/>
          <p:cNvSpPr>
            <a:spLocks/>
          </p:cNvSpPr>
          <p:nvPr/>
        </p:nvSpPr>
        <p:spPr bwMode="auto">
          <a:xfrm>
            <a:off x="4463988" y="1969654"/>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6" name="Freeform 13"/>
          <p:cNvSpPr>
            <a:spLocks/>
          </p:cNvSpPr>
          <p:nvPr/>
        </p:nvSpPr>
        <p:spPr bwMode="auto">
          <a:xfrm>
            <a:off x="4587763" y="279655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8447" name="Freeform 14"/>
          <p:cNvSpPr>
            <a:spLocks/>
          </p:cNvSpPr>
          <p:nvPr/>
        </p:nvSpPr>
        <p:spPr bwMode="auto">
          <a:xfrm>
            <a:off x="4463988" y="2796556"/>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8" name="TextBox 17"/>
          <p:cNvSpPr txBox="1">
            <a:spLocks noChangeArrowheads="1"/>
          </p:cNvSpPr>
          <p:nvPr/>
        </p:nvSpPr>
        <p:spPr bwMode="auto">
          <a:xfrm>
            <a:off x="4876152" y="1032360"/>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49" name="TextBox 18"/>
          <p:cNvSpPr txBox="1">
            <a:spLocks noChangeArrowheads="1"/>
          </p:cNvSpPr>
          <p:nvPr/>
        </p:nvSpPr>
        <p:spPr bwMode="auto">
          <a:xfrm>
            <a:off x="4797483" y="1940142"/>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0" name="TextBox 19"/>
          <p:cNvSpPr txBox="1">
            <a:spLocks noChangeArrowheads="1"/>
          </p:cNvSpPr>
          <p:nvPr/>
        </p:nvSpPr>
        <p:spPr bwMode="auto">
          <a:xfrm>
            <a:off x="4797483" y="2789671"/>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1" name="TextBox 20"/>
          <p:cNvSpPr txBox="1">
            <a:spLocks noChangeArrowheads="1"/>
          </p:cNvSpPr>
          <p:nvPr/>
        </p:nvSpPr>
        <p:spPr bwMode="auto">
          <a:xfrm>
            <a:off x="4448515" y="1493897"/>
            <a:ext cx="379910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2" name="TextBox 21"/>
          <p:cNvSpPr txBox="1">
            <a:spLocks noChangeArrowheads="1"/>
          </p:cNvSpPr>
          <p:nvPr/>
        </p:nvSpPr>
        <p:spPr bwMode="auto">
          <a:xfrm>
            <a:off x="4448515" y="2380547"/>
            <a:ext cx="361908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3" name="TextBox 22"/>
          <p:cNvSpPr txBox="1">
            <a:spLocks noChangeArrowheads="1"/>
          </p:cNvSpPr>
          <p:nvPr/>
        </p:nvSpPr>
        <p:spPr bwMode="auto">
          <a:xfrm>
            <a:off x="4448515" y="3269380"/>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24" name="Freeform 13"/>
          <p:cNvSpPr>
            <a:spLocks/>
          </p:cNvSpPr>
          <p:nvPr/>
        </p:nvSpPr>
        <p:spPr bwMode="auto">
          <a:xfrm>
            <a:off x="4570445" y="3685369"/>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25" name="Freeform 14"/>
          <p:cNvSpPr>
            <a:spLocks/>
          </p:cNvSpPr>
          <p:nvPr/>
        </p:nvSpPr>
        <p:spPr bwMode="auto">
          <a:xfrm>
            <a:off x="4446670" y="3685369"/>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26" name="TextBox 19"/>
          <p:cNvSpPr txBox="1">
            <a:spLocks noChangeArrowheads="1"/>
          </p:cNvSpPr>
          <p:nvPr/>
        </p:nvSpPr>
        <p:spPr bwMode="auto">
          <a:xfrm>
            <a:off x="4780165" y="367848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27" name="TextBox 22"/>
          <p:cNvSpPr txBox="1">
            <a:spLocks noChangeArrowheads="1"/>
          </p:cNvSpPr>
          <p:nvPr/>
        </p:nvSpPr>
        <p:spPr bwMode="auto">
          <a:xfrm>
            <a:off x="4431197" y="4158193"/>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Tree>
    <p:extLst>
      <p:ext uri="{BB962C8B-B14F-4D97-AF65-F5344CB8AC3E}">
        <p14:creationId xmlns:p14="http://schemas.microsoft.com/office/powerpoint/2010/main" val="176987815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Scale>
                                      <p:cBhvr>
                                        <p:cTn id="7" dur="1000" decel="50000" fill="hold">
                                          <p:stCondLst>
                                            <p:cond delay="0"/>
                                          </p:stCondLst>
                                        </p:cTn>
                                        <p:tgtEl>
                                          <p:spTgt spid="184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18437"/>
                                        </p:tgtEl>
                                        <p:attrNameLst>
                                          <p:attrName>ppt_x,ppt_y</p:attrName>
                                        </p:attrNameLst>
                                      </p:cBhvr>
                                      <p:rCtr x="0" y="0"/>
                                    </p:animMotion>
                                    <p:animEffect transition="in" filter="fade">
                                      <p:cBhvr>
                                        <p:cTn id="9" dur="1000"/>
                                        <p:tgtEl>
                                          <p:spTgt spid="18437"/>
                                        </p:tgtEl>
                                      </p:cBhvr>
                                    </p:animEffect>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8436"/>
                                        </p:tgtEl>
                                        <p:attrNameLst>
                                          <p:attrName>style.visibility</p:attrName>
                                        </p:attrNameLst>
                                      </p:cBhvr>
                                      <p:to>
                                        <p:strVal val="visible"/>
                                      </p:to>
                                    </p:set>
                                    <p:animEffect transition="in" filter="wipe(left)">
                                      <p:cBhvr>
                                        <p:cTn id="13" dur="500"/>
                                        <p:tgtEl>
                                          <p:spTgt spid="18436"/>
                                        </p:tgtEl>
                                      </p:cBhvr>
                                    </p:animEffect>
                                  </p:childTnLst>
                                </p:cTn>
                              </p:par>
                            </p:childTnLst>
                          </p:cTn>
                        </p:par>
                        <p:par>
                          <p:cTn id="14" fill="hold" nodeType="afterGroup">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wipe(right)">
                                      <p:cBhvr>
                                        <p:cTn id="17" dur="500"/>
                                        <p:tgtEl>
                                          <p:spTgt spid="18438"/>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8440"/>
                                        </p:tgtEl>
                                        <p:attrNameLst>
                                          <p:attrName>style.visibility</p:attrName>
                                        </p:attrNameLst>
                                      </p:cBhvr>
                                      <p:to>
                                        <p:strVal val="visible"/>
                                      </p:to>
                                    </p:set>
                                    <p:anim calcmode="lin" valueType="num">
                                      <p:cBhvr>
                                        <p:cTn id="20" dur="500" fill="hold"/>
                                        <p:tgtEl>
                                          <p:spTgt spid="18440"/>
                                        </p:tgtEl>
                                        <p:attrNameLst>
                                          <p:attrName>ppt_w</p:attrName>
                                        </p:attrNameLst>
                                      </p:cBhvr>
                                      <p:tavLst>
                                        <p:tav tm="0">
                                          <p:val>
                                            <p:fltVal val="0"/>
                                          </p:val>
                                        </p:tav>
                                        <p:tav tm="100000">
                                          <p:val>
                                            <p:strVal val="#ppt_w"/>
                                          </p:val>
                                        </p:tav>
                                      </p:tavLst>
                                    </p:anim>
                                    <p:anim calcmode="lin" valueType="num">
                                      <p:cBhvr>
                                        <p:cTn id="21" dur="500" fill="hold"/>
                                        <p:tgtEl>
                                          <p:spTgt spid="18440"/>
                                        </p:tgtEl>
                                        <p:attrNameLst>
                                          <p:attrName>ppt_h</p:attrName>
                                        </p:attrNameLst>
                                      </p:cBhvr>
                                      <p:tavLst>
                                        <p:tav tm="0">
                                          <p:val>
                                            <p:fltVal val="0"/>
                                          </p:val>
                                        </p:tav>
                                        <p:tav tm="100000">
                                          <p:val>
                                            <p:strVal val="#ppt_h"/>
                                          </p:val>
                                        </p:tav>
                                      </p:tavLst>
                                    </p:anim>
                                    <p:anim calcmode="lin" valueType="num">
                                      <p:cBhvr>
                                        <p:cTn id="22" dur="500" fill="hold"/>
                                        <p:tgtEl>
                                          <p:spTgt spid="18440"/>
                                        </p:tgtEl>
                                        <p:attrNameLst>
                                          <p:attrName>style.rotation</p:attrName>
                                        </p:attrNameLst>
                                      </p:cBhvr>
                                      <p:tavLst>
                                        <p:tav tm="0">
                                          <p:val>
                                            <p:fltVal val="90"/>
                                          </p:val>
                                        </p:tav>
                                        <p:tav tm="100000">
                                          <p:val>
                                            <p:fltVal val="0"/>
                                          </p:val>
                                        </p:tav>
                                      </p:tavLst>
                                    </p:anim>
                                    <p:animEffect transition="in" filter="fade">
                                      <p:cBhvr>
                                        <p:cTn id="23" dur="500"/>
                                        <p:tgtEl>
                                          <p:spTgt spid="18440"/>
                                        </p:tgtEl>
                                      </p:cBhvr>
                                    </p:animEffect>
                                  </p:childTnLst>
                                </p:cTn>
                              </p:par>
                            </p:childTnLst>
                          </p:cTn>
                        </p:par>
                        <p:par>
                          <p:cTn id="24" fill="hold" nodeType="afterGroup">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8441"/>
                                        </p:tgtEl>
                                        <p:attrNameLst>
                                          <p:attrName>style.visibility</p:attrName>
                                        </p:attrNameLst>
                                      </p:cBhvr>
                                      <p:to>
                                        <p:strVal val="visible"/>
                                      </p:to>
                                    </p:set>
                                    <p:animEffect transition="in" filter="wipe(up)">
                                      <p:cBhvr>
                                        <p:cTn id="27" dur="500"/>
                                        <p:tgtEl>
                                          <p:spTgt spid="18441"/>
                                        </p:tgtEl>
                                      </p:cBhvr>
                                    </p:animEffect>
                                  </p:childTnLst>
                                </p:cTn>
                              </p:par>
                            </p:childTnLst>
                          </p:cTn>
                        </p:par>
                        <p:par>
                          <p:cTn id="28" fill="hold" nodeType="afterGroup">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8442"/>
                                        </p:tgtEl>
                                        <p:attrNameLst>
                                          <p:attrName>style.visibility</p:attrName>
                                        </p:attrNameLst>
                                      </p:cBhvr>
                                      <p:to>
                                        <p:strVal val="visible"/>
                                      </p:to>
                                    </p:set>
                                    <p:animEffect transition="in" filter="wipe(left)">
                                      <p:cBhvr>
                                        <p:cTn id="31" dur="300"/>
                                        <p:tgtEl>
                                          <p:spTgt spid="18442"/>
                                        </p:tgtEl>
                                      </p:cBhvr>
                                    </p:animEffect>
                                  </p:childTnLst>
                                </p:cTn>
                              </p:par>
                            </p:childTnLst>
                          </p:cTn>
                        </p:par>
                        <p:par>
                          <p:cTn id="32" fill="hold" nodeType="afterGroup">
                            <p:stCondLst>
                              <p:cond delay="2800"/>
                            </p:stCondLst>
                            <p:childTnLst>
                              <p:par>
                                <p:cTn id="33" presetID="22" presetClass="entr" presetSubtype="2" fill="hold" grpId="0" nodeType="afterEffect">
                                  <p:stCondLst>
                                    <p:cond delay="0"/>
                                  </p:stCondLst>
                                  <p:childTnLst>
                                    <p:set>
                                      <p:cBhvr>
                                        <p:cTn id="34" dur="1" fill="hold">
                                          <p:stCondLst>
                                            <p:cond delay="0"/>
                                          </p:stCondLst>
                                        </p:cTn>
                                        <p:tgtEl>
                                          <p:spTgt spid="18443"/>
                                        </p:tgtEl>
                                        <p:attrNameLst>
                                          <p:attrName>style.visibility</p:attrName>
                                        </p:attrNameLst>
                                      </p:cBhvr>
                                      <p:to>
                                        <p:strVal val="visible"/>
                                      </p:to>
                                    </p:set>
                                    <p:animEffect transition="in" filter="wipe(right)">
                                      <p:cBhvr>
                                        <p:cTn id="35" dur="400"/>
                                        <p:tgtEl>
                                          <p:spTgt spid="18443"/>
                                        </p:tgtEl>
                                      </p:cBhvr>
                                    </p:animEffect>
                                  </p:childTnLst>
                                </p:cTn>
                              </p:par>
                            </p:childTnLst>
                          </p:cTn>
                        </p:par>
                        <p:par>
                          <p:cTn id="36" fill="hold" nodeType="afterGroup">
                            <p:stCondLst>
                              <p:cond delay="3200"/>
                            </p:stCondLst>
                            <p:childTnLst>
                              <p:par>
                                <p:cTn id="37" presetID="31" presetClass="entr" presetSubtype="0" fill="hold" grpId="0" nodeType="afterEffect">
                                  <p:stCondLst>
                                    <p:cond delay="0"/>
                                  </p:stCondLst>
                                  <p:childTnLst>
                                    <p:set>
                                      <p:cBhvr>
                                        <p:cTn id="38" dur="1" fill="hold">
                                          <p:stCondLst>
                                            <p:cond delay="0"/>
                                          </p:stCondLst>
                                        </p:cTn>
                                        <p:tgtEl>
                                          <p:spTgt spid="18448"/>
                                        </p:tgtEl>
                                        <p:attrNameLst>
                                          <p:attrName>style.visibility</p:attrName>
                                        </p:attrNameLst>
                                      </p:cBhvr>
                                      <p:to>
                                        <p:strVal val="visible"/>
                                      </p:to>
                                    </p:set>
                                    <p:anim calcmode="lin" valueType="num">
                                      <p:cBhvr>
                                        <p:cTn id="39" dur="300" fill="hold"/>
                                        <p:tgtEl>
                                          <p:spTgt spid="18448"/>
                                        </p:tgtEl>
                                        <p:attrNameLst>
                                          <p:attrName>ppt_w</p:attrName>
                                        </p:attrNameLst>
                                      </p:cBhvr>
                                      <p:tavLst>
                                        <p:tav tm="0">
                                          <p:val>
                                            <p:fltVal val="0"/>
                                          </p:val>
                                        </p:tav>
                                        <p:tav tm="100000">
                                          <p:val>
                                            <p:strVal val="#ppt_w"/>
                                          </p:val>
                                        </p:tav>
                                      </p:tavLst>
                                    </p:anim>
                                    <p:anim calcmode="lin" valueType="num">
                                      <p:cBhvr>
                                        <p:cTn id="40" dur="300" fill="hold"/>
                                        <p:tgtEl>
                                          <p:spTgt spid="18448"/>
                                        </p:tgtEl>
                                        <p:attrNameLst>
                                          <p:attrName>ppt_h</p:attrName>
                                        </p:attrNameLst>
                                      </p:cBhvr>
                                      <p:tavLst>
                                        <p:tav tm="0">
                                          <p:val>
                                            <p:fltVal val="0"/>
                                          </p:val>
                                        </p:tav>
                                        <p:tav tm="100000">
                                          <p:val>
                                            <p:strVal val="#ppt_h"/>
                                          </p:val>
                                        </p:tav>
                                      </p:tavLst>
                                    </p:anim>
                                    <p:anim calcmode="lin" valueType="num">
                                      <p:cBhvr>
                                        <p:cTn id="41" dur="300" fill="hold"/>
                                        <p:tgtEl>
                                          <p:spTgt spid="18448"/>
                                        </p:tgtEl>
                                        <p:attrNameLst>
                                          <p:attrName>style.rotation</p:attrName>
                                        </p:attrNameLst>
                                      </p:cBhvr>
                                      <p:tavLst>
                                        <p:tav tm="0">
                                          <p:val>
                                            <p:fltVal val="90"/>
                                          </p:val>
                                        </p:tav>
                                        <p:tav tm="100000">
                                          <p:val>
                                            <p:fltVal val="0"/>
                                          </p:val>
                                        </p:tav>
                                      </p:tavLst>
                                    </p:anim>
                                    <p:animEffect transition="in" filter="fade">
                                      <p:cBhvr>
                                        <p:cTn id="42" dur="300"/>
                                        <p:tgtEl>
                                          <p:spTgt spid="18448"/>
                                        </p:tgtEl>
                                      </p:cBhvr>
                                    </p:animEffect>
                                  </p:childTnLst>
                                </p:cTn>
                              </p:par>
                            </p:childTnLst>
                          </p:cTn>
                        </p:par>
                        <p:par>
                          <p:cTn id="43" fill="hold" nodeType="afterGroup">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8451"/>
                                        </p:tgtEl>
                                        <p:attrNameLst>
                                          <p:attrName>style.visibility</p:attrName>
                                        </p:attrNameLst>
                                      </p:cBhvr>
                                      <p:to>
                                        <p:strVal val="visible"/>
                                      </p:to>
                                    </p:set>
                                    <p:animEffect transition="in" filter="wipe(up)">
                                      <p:cBhvr>
                                        <p:cTn id="46" dur="500"/>
                                        <p:tgtEl>
                                          <p:spTgt spid="18451"/>
                                        </p:tgtEl>
                                      </p:cBhvr>
                                    </p:animEffect>
                                  </p:childTnLst>
                                </p:cTn>
                              </p:par>
                            </p:childTnLst>
                          </p:cTn>
                        </p:par>
                        <p:par>
                          <p:cTn id="47" fill="hold" nodeType="afterGroup">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8444"/>
                                        </p:tgtEl>
                                        <p:attrNameLst>
                                          <p:attrName>style.visibility</p:attrName>
                                        </p:attrNameLst>
                                      </p:cBhvr>
                                      <p:to>
                                        <p:strVal val="visible"/>
                                      </p:to>
                                    </p:set>
                                    <p:animEffect transition="in" filter="wipe(left)">
                                      <p:cBhvr>
                                        <p:cTn id="50" dur="300"/>
                                        <p:tgtEl>
                                          <p:spTgt spid="18444"/>
                                        </p:tgtEl>
                                      </p:cBhvr>
                                    </p:animEffect>
                                  </p:childTnLst>
                                </p:cTn>
                              </p:par>
                            </p:childTnLst>
                          </p:cTn>
                        </p:par>
                        <p:par>
                          <p:cTn id="51" fill="hold" nodeType="afterGroup">
                            <p:stCondLst>
                              <p:cond delay="4300"/>
                            </p:stCondLst>
                            <p:childTnLst>
                              <p:par>
                                <p:cTn id="52" presetID="22" presetClass="entr" presetSubtype="2" fill="hold" grpId="0" nodeType="afterEffect">
                                  <p:stCondLst>
                                    <p:cond delay="0"/>
                                  </p:stCondLst>
                                  <p:childTnLst>
                                    <p:set>
                                      <p:cBhvr>
                                        <p:cTn id="53" dur="1" fill="hold">
                                          <p:stCondLst>
                                            <p:cond delay="0"/>
                                          </p:stCondLst>
                                        </p:cTn>
                                        <p:tgtEl>
                                          <p:spTgt spid="18445"/>
                                        </p:tgtEl>
                                        <p:attrNameLst>
                                          <p:attrName>style.visibility</p:attrName>
                                        </p:attrNameLst>
                                      </p:cBhvr>
                                      <p:to>
                                        <p:strVal val="visible"/>
                                      </p:to>
                                    </p:set>
                                    <p:animEffect transition="in" filter="wipe(right)">
                                      <p:cBhvr>
                                        <p:cTn id="54" dur="400"/>
                                        <p:tgtEl>
                                          <p:spTgt spid="18445"/>
                                        </p:tgtEl>
                                      </p:cBhvr>
                                    </p:animEffect>
                                  </p:childTnLst>
                                </p:cTn>
                              </p:par>
                            </p:childTnLst>
                          </p:cTn>
                        </p:par>
                        <p:par>
                          <p:cTn id="55" fill="hold" nodeType="afterGroup">
                            <p:stCondLst>
                              <p:cond delay="4700"/>
                            </p:stCondLst>
                            <p:childTnLst>
                              <p:par>
                                <p:cTn id="56" presetID="31" presetClass="entr" presetSubtype="0" fill="hold" grpId="0" nodeType="afterEffect">
                                  <p:stCondLst>
                                    <p:cond delay="0"/>
                                  </p:stCondLst>
                                  <p:childTnLst>
                                    <p:set>
                                      <p:cBhvr>
                                        <p:cTn id="57" dur="1" fill="hold">
                                          <p:stCondLst>
                                            <p:cond delay="0"/>
                                          </p:stCondLst>
                                        </p:cTn>
                                        <p:tgtEl>
                                          <p:spTgt spid="18449"/>
                                        </p:tgtEl>
                                        <p:attrNameLst>
                                          <p:attrName>style.visibility</p:attrName>
                                        </p:attrNameLst>
                                      </p:cBhvr>
                                      <p:to>
                                        <p:strVal val="visible"/>
                                      </p:to>
                                    </p:set>
                                    <p:anim calcmode="lin" valueType="num">
                                      <p:cBhvr>
                                        <p:cTn id="58" dur="300" fill="hold"/>
                                        <p:tgtEl>
                                          <p:spTgt spid="18449"/>
                                        </p:tgtEl>
                                        <p:attrNameLst>
                                          <p:attrName>ppt_w</p:attrName>
                                        </p:attrNameLst>
                                      </p:cBhvr>
                                      <p:tavLst>
                                        <p:tav tm="0">
                                          <p:val>
                                            <p:fltVal val="0"/>
                                          </p:val>
                                        </p:tav>
                                        <p:tav tm="100000">
                                          <p:val>
                                            <p:strVal val="#ppt_w"/>
                                          </p:val>
                                        </p:tav>
                                      </p:tavLst>
                                    </p:anim>
                                    <p:anim calcmode="lin" valueType="num">
                                      <p:cBhvr>
                                        <p:cTn id="59" dur="300" fill="hold"/>
                                        <p:tgtEl>
                                          <p:spTgt spid="18449"/>
                                        </p:tgtEl>
                                        <p:attrNameLst>
                                          <p:attrName>ppt_h</p:attrName>
                                        </p:attrNameLst>
                                      </p:cBhvr>
                                      <p:tavLst>
                                        <p:tav tm="0">
                                          <p:val>
                                            <p:fltVal val="0"/>
                                          </p:val>
                                        </p:tav>
                                        <p:tav tm="100000">
                                          <p:val>
                                            <p:strVal val="#ppt_h"/>
                                          </p:val>
                                        </p:tav>
                                      </p:tavLst>
                                    </p:anim>
                                    <p:anim calcmode="lin" valueType="num">
                                      <p:cBhvr>
                                        <p:cTn id="60" dur="300" fill="hold"/>
                                        <p:tgtEl>
                                          <p:spTgt spid="18449"/>
                                        </p:tgtEl>
                                        <p:attrNameLst>
                                          <p:attrName>style.rotation</p:attrName>
                                        </p:attrNameLst>
                                      </p:cBhvr>
                                      <p:tavLst>
                                        <p:tav tm="0">
                                          <p:val>
                                            <p:fltVal val="90"/>
                                          </p:val>
                                        </p:tav>
                                        <p:tav tm="100000">
                                          <p:val>
                                            <p:fltVal val="0"/>
                                          </p:val>
                                        </p:tav>
                                      </p:tavLst>
                                    </p:anim>
                                    <p:animEffect transition="in" filter="fade">
                                      <p:cBhvr>
                                        <p:cTn id="61" dur="300"/>
                                        <p:tgtEl>
                                          <p:spTgt spid="18449"/>
                                        </p:tgtEl>
                                      </p:cBhvr>
                                    </p:animEffect>
                                  </p:childTnLst>
                                </p:cTn>
                              </p:par>
                            </p:childTnLst>
                          </p:cTn>
                        </p:par>
                        <p:par>
                          <p:cTn id="62" fill="hold" nodeType="afterGroup">
                            <p:stCondLst>
                              <p:cond delay="5000"/>
                            </p:stCondLst>
                            <p:childTnLst>
                              <p:par>
                                <p:cTn id="63" presetID="22" presetClass="entr" presetSubtype="1" fill="hold" grpId="0" nodeType="afterEffect">
                                  <p:stCondLst>
                                    <p:cond delay="0"/>
                                  </p:stCondLst>
                                  <p:childTnLst>
                                    <p:set>
                                      <p:cBhvr>
                                        <p:cTn id="64" dur="1" fill="hold">
                                          <p:stCondLst>
                                            <p:cond delay="0"/>
                                          </p:stCondLst>
                                        </p:cTn>
                                        <p:tgtEl>
                                          <p:spTgt spid="18452"/>
                                        </p:tgtEl>
                                        <p:attrNameLst>
                                          <p:attrName>style.visibility</p:attrName>
                                        </p:attrNameLst>
                                      </p:cBhvr>
                                      <p:to>
                                        <p:strVal val="visible"/>
                                      </p:to>
                                    </p:set>
                                    <p:animEffect transition="in" filter="wipe(up)">
                                      <p:cBhvr>
                                        <p:cTn id="65" dur="500"/>
                                        <p:tgtEl>
                                          <p:spTgt spid="18452"/>
                                        </p:tgtEl>
                                      </p:cBhvr>
                                    </p:animEffect>
                                  </p:childTnLst>
                                </p:cTn>
                              </p:par>
                            </p:childTnLst>
                          </p:cTn>
                        </p:par>
                        <p:par>
                          <p:cTn id="66" fill="hold" nodeType="afterGroup">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8446"/>
                                        </p:tgtEl>
                                        <p:attrNameLst>
                                          <p:attrName>style.visibility</p:attrName>
                                        </p:attrNameLst>
                                      </p:cBhvr>
                                      <p:to>
                                        <p:strVal val="visible"/>
                                      </p:to>
                                    </p:set>
                                    <p:animEffect transition="in" filter="wipe(left)">
                                      <p:cBhvr>
                                        <p:cTn id="69" dur="300"/>
                                        <p:tgtEl>
                                          <p:spTgt spid="18446"/>
                                        </p:tgtEl>
                                      </p:cBhvr>
                                    </p:animEffect>
                                  </p:childTnLst>
                                </p:cTn>
                              </p:par>
                            </p:childTnLst>
                          </p:cTn>
                        </p:par>
                        <p:par>
                          <p:cTn id="70" fill="hold" nodeType="afterGroup">
                            <p:stCondLst>
                              <p:cond delay="5800"/>
                            </p:stCondLst>
                            <p:childTnLst>
                              <p:par>
                                <p:cTn id="71" presetID="22" presetClass="entr" presetSubtype="2" fill="hold" grpId="0" nodeType="afterEffect">
                                  <p:stCondLst>
                                    <p:cond delay="0"/>
                                  </p:stCondLst>
                                  <p:childTnLst>
                                    <p:set>
                                      <p:cBhvr>
                                        <p:cTn id="72" dur="1" fill="hold">
                                          <p:stCondLst>
                                            <p:cond delay="0"/>
                                          </p:stCondLst>
                                        </p:cTn>
                                        <p:tgtEl>
                                          <p:spTgt spid="18447"/>
                                        </p:tgtEl>
                                        <p:attrNameLst>
                                          <p:attrName>style.visibility</p:attrName>
                                        </p:attrNameLst>
                                      </p:cBhvr>
                                      <p:to>
                                        <p:strVal val="visible"/>
                                      </p:to>
                                    </p:set>
                                    <p:animEffect transition="in" filter="wipe(right)">
                                      <p:cBhvr>
                                        <p:cTn id="73" dur="400"/>
                                        <p:tgtEl>
                                          <p:spTgt spid="18447"/>
                                        </p:tgtEl>
                                      </p:cBhvr>
                                    </p:animEffect>
                                  </p:childTnLst>
                                </p:cTn>
                              </p:par>
                            </p:childTnLst>
                          </p:cTn>
                        </p:par>
                        <p:par>
                          <p:cTn id="74" fill="hold" nodeType="afterGroup">
                            <p:stCondLst>
                              <p:cond delay="6200"/>
                            </p:stCondLst>
                            <p:childTnLst>
                              <p:par>
                                <p:cTn id="75" presetID="31" presetClass="entr" presetSubtype="0" fill="hold" grpId="0" nodeType="afterEffect">
                                  <p:stCondLst>
                                    <p:cond delay="0"/>
                                  </p:stCondLst>
                                  <p:childTnLst>
                                    <p:set>
                                      <p:cBhvr>
                                        <p:cTn id="76" dur="1" fill="hold">
                                          <p:stCondLst>
                                            <p:cond delay="0"/>
                                          </p:stCondLst>
                                        </p:cTn>
                                        <p:tgtEl>
                                          <p:spTgt spid="18450"/>
                                        </p:tgtEl>
                                        <p:attrNameLst>
                                          <p:attrName>style.visibility</p:attrName>
                                        </p:attrNameLst>
                                      </p:cBhvr>
                                      <p:to>
                                        <p:strVal val="visible"/>
                                      </p:to>
                                    </p:set>
                                    <p:anim calcmode="lin" valueType="num">
                                      <p:cBhvr>
                                        <p:cTn id="77" dur="300" fill="hold"/>
                                        <p:tgtEl>
                                          <p:spTgt spid="18450"/>
                                        </p:tgtEl>
                                        <p:attrNameLst>
                                          <p:attrName>ppt_w</p:attrName>
                                        </p:attrNameLst>
                                      </p:cBhvr>
                                      <p:tavLst>
                                        <p:tav tm="0">
                                          <p:val>
                                            <p:fltVal val="0"/>
                                          </p:val>
                                        </p:tav>
                                        <p:tav tm="100000">
                                          <p:val>
                                            <p:strVal val="#ppt_w"/>
                                          </p:val>
                                        </p:tav>
                                      </p:tavLst>
                                    </p:anim>
                                    <p:anim calcmode="lin" valueType="num">
                                      <p:cBhvr>
                                        <p:cTn id="78" dur="300" fill="hold"/>
                                        <p:tgtEl>
                                          <p:spTgt spid="18450"/>
                                        </p:tgtEl>
                                        <p:attrNameLst>
                                          <p:attrName>ppt_h</p:attrName>
                                        </p:attrNameLst>
                                      </p:cBhvr>
                                      <p:tavLst>
                                        <p:tav tm="0">
                                          <p:val>
                                            <p:fltVal val="0"/>
                                          </p:val>
                                        </p:tav>
                                        <p:tav tm="100000">
                                          <p:val>
                                            <p:strVal val="#ppt_h"/>
                                          </p:val>
                                        </p:tav>
                                      </p:tavLst>
                                    </p:anim>
                                    <p:anim calcmode="lin" valueType="num">
                                      <p:cBhvr>
                                        <p:cTn id="79" dur="300" fill="hold"/>
                                        <p:tgtEl>
                                          <p:spTgt spid="18450"/>
                                        </p:tgtEl>
                                        <p:attrNameLst>
                                          <p:attrName>style.rotation</p:attrName>
                                        </p:attrNameLst>
                                      </p:cBhvr>
                                      <p:tavLst>
                                        <p:tav tm="0">
                                          <p:val>
                                            <p:fltVal val="90"/>
                                          </p:val>
                                        </p:tav>
                                        <p:tav tm="100000">
                                          <p:val>
                                            <p:fltVal val="0"/>
                                          </p:val>
                                        </p:tav>
                                      </p:tavLst>
                                    </p:anim>
                                    <p:animEffect transition="in" filter="fade">
                                      <p:cBhvr>
                                        <p:cTn id="80" dur="300"/>
                                        <p:tgtEl>
                                          <p:spTgt spid="18450"/>
                                        </p:tgtEl>
                                      </p:cBhvr>
                                    </p:animEffect>
                                  </p:childTnLst>
                                </p:cTn>
                              </p:par>
                            </p:childTnLst>
                          </p:cTn>
                        </p:par>
                        <p:par>
                          <p:cTn id="81" fill="hold" nodeType="afterGroup">
                            <p:stCondLst>
                              <p:cond delay="6500"/>
                            </p:stCondLst>
                            <p:childTnLst>
                              <p:par>
                                <p:cTn id="82" presetID="22" presetClass="entr" presetSubtype="1" fill="hold" grpId="0" nodeType="afterEffect">
                                  <p:stCondLst>
                                    <p:cond delay="0"/>
                                  </p:stCondLst>
                                  <p:childTnLst>
                                    <p:set>
                                      <p:cBhvr>
                                        <p:cTn id="83" dur="1" fill="hold">
                                          <p:stCondLst>
                                            <p:cond delay="0"/>
                                          </p:stCondLst>
                                        </p:cTn>
                                        <p:tgtEl>
                                          <p:spTgt spid="18453"/>
                                        </p:tgtEl>
                                        <p:attrNameLst>
                                          <p:attrName>style.visibility</p:attrName>
                                        </p:attrNameLst>
                                      </p:cBhvr>
                                      <p:to>
                                        <p:strVal val="visible"/>
                                      </p:to>
                                    </p:set>
                                    <p:animEffect transition="in" filter="wipe(up)">
                                      <p:cBhvr>
                                        <p:cTn id="84" dur="500"/>
                                        <p:tgtEl>
                                          <p:spTgt spid="18453"/>
                                        </p:tgtEl>
                                      </p:cBhvr>
                                    </p:animEffect>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left)">
                                      <p:cBhvr>
                                        <p:cTn id="88" dur="300"/>
                                        <p:tgtEl>
                                          <p:spTgt spid="24"/>
                                        </p:tgtEl>
                                      </p:cBhvr>
                                    </p:animEffect>
                                  </p:childTnLst>
                                </p:cTn>
                              </p:par>
                            </p:childTnLst>
                          </p:cTn>
                        </p:par>
                        <p:par>
                          <p:cTn id="89" fill="hold">
                            <p:stCondLst>
                              <p:cond delay="7300"/>
                            </p:stCondLst>
                            <p:childTnLst>
                              <p:par>
                                <p:cTn id="90" presetID="22" presetClass="entr" presetSubtype="2"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400"/>
                                        <p:tgtEl>
                                          <p:spTgt spid="25"/>
                                        </p:tgtEl>
                                      </p:cBhvr>
                                    </p:animEffect>
                                  </p:childTnLst>
                                </p:cTn>
                              </p:par>
                            </p:childTnLst>
                          </p:cTn>
                        </p:par>
                        <p:par>
                          <p:cTn id="93" fill="hold">
                            <p:stCondLst>
                              <p:cond delay="7700"/>
                            </p:stCondLst>
                            <p:childTnLst>
                              <p:par>
                                <p:cTn id="94" presetID="31"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300" fill="hold"/>
                                        <p:tgtEl>
                                          <p:spTgt spid="26"/>
                                        </p:tgtEl>
                                        <p:attrNameLst>
                                          <p:attrName>ppt_w</p:attrName>
                                        </p:attrNameLst>
                                      </p:cBhvr>
                                      <p:tavLst>
                                        <p:tav tm="0">
                                          <p:val>
                                            <p:fltVal val="0"/>
                                          </p:val>
                                        </p:tav>
                                        <p:tav tm="100000">
                                          <p:val>
                                            <p:strVal val="#ppt_w"/>
                                          </p:val>
                                        </p:tav>
                                      </p:tavLst>
                                    </p:anim>
                                    <p:anim calcmode="lin" valueType="num">
                                      <p:cBhvr>
                                        <p:cTn id="97" dur="300" fill="hold"/>
                                        <p:tgtEl>
                                          <p:spTgt spid="26"/>
                                        </p:tgtEl>
                                        <p:attrNameLst>
                                          <p:attrName>ppt_h</p:attrName>
                                        </p:attrNameLst>
                                      </p:cBhvr>
                                      <p:tavLst>
                                        <p:tav tm="0">
                                          <p:val>
                                            <p:fltVal val="0"/>
                                          </p:val>
                                        </p:tav>
                                        <p:tav tm="100000">
                                          <p:val>
                                            <p:strVal val="#ppt_h"/>
                                          </p:val>
                                        </p:tav>
                                      </p:tavLst>
                                    </p:anim>
                                    <p:anim calcmode="lin" valueType="num">
                                      <p:cBhvr>
                                        <p:cTn id="98" dur="300" fill="hold"/>
                                        <p:tgtEl>
                                          <p:spTgt spid="26"/>
                                        </p:tgtEl>
                                        <p:attrNameLst>
                                          <p:attrName>style.rotation</p:attrName>
                                        </p:attrNameLst>
                                      </p:cBhvr>
                                      <p:tavLst>
                                        <p:tav tm="0">
                                          <p:val>
                                            <p:fltVal val="90"/>
                                          </p:val>
                                        </p:tav>
                                        <p:tav tm="100000">
                                          <p:val>
                                            <p:fltVal val="0"/>
                                          </p:val>
                                        </p:tav>
                                      </p:tavLst>
                                    </p:anim>
                                    <p:animEffect transition="in" filter="fade">
                                      <p:cBhvr>
                                        <p:cTn id="99" dur="300"/>
                                        <p:tgtEl>
                                          <p:spTgt spid="26"/>
                                        </p:tgtEl>
                                      </p:cBhvr>
                                    </p:animEffect>
                                  </p:childTnLst>
                                </p:cTn>
                              </p:par>
                            </p:childTnLst>
                          </p:cTn>
                        </p:par>
                        <p:par>
                          <p:cTn id="100" fill="hold">
                            <p:stCondLst>
                              <p:cond delay="8000"/>
                            </p:stCondLst>
                            <p:childTnLst>
                              <p:par>
                                <p:cTn id="101" presetID="22" presetClass="entr" presetSubtype="1"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up)">
                                      <p:cBhvr>
                                        <p:cTn id="10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autoUpdateAnimBg="0"/>
      <p:bldP spid="18438" grpId="0" animBg="1"/>
      <p:bldP spid="18440" grpId="0" autoUpdateAnimBg="0"/>
      <p:bldP spid="18441" grpId="0" autoUpdateAnimBg="0"/>
      <p:bldP spid="18442" grpId="0" animBg="1"/>
      <p:bldP spid="18443" grpId="0" animBg="1"/>
      <p:bldP spid="18444" grpId="0" animBg="1"/>
      <p:bldP spid="18445" grpId="0" animBg="1"/>
      <p:bldP spid="18446" grpId="0" animBg="1"/>
      <p:bldP spid="18447" grpId="0" animBg="1"/>
      <p:bldP spid="18448" grpId="0" autoUpdateAnimBg="0"/>
      <p:bldP spid="18449" grpId="0" autoUpdateAnimBg="0"/>
      <p:bldP spid="18450" grpId="0" autoUpdateAnimBg="0"/>
      <p:bldP spid="18451" grpId="0" autoUpdateAnimBg="0"/>
      <p:bldP spid="18452" grpId="0" autoUpdateAnimBg="0"/>
      <p:bldP spid="18453" grpId="0" autoUpdateAnimBg="0"/>
      <p:bldP spid="24" grpId="0" animBg="1"/>
      <p:bldP spid="25" grpId="0" animBg="1"/>
      <p:bldP spid="26" grpId="0" autoUpdateAnimBg="0"/>
      <p:bldP spid="2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20B8DA1C-079D-4ACD-9335-AEE3C29A66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8" name="图片 17">
            <a:extLst>
              <a:ext uri="{FF2B5EF4-FFF2-40B4-BE49-F238E27FC236}">
                <a16:creationId xmlns:a16="http://schemas.microsoft.com/office/drawing/2014/main" id="{D45C3364-DA34-44E2-A370-EC7D5EFD15C0}"/>
              </a:ext>
            </a:extLst>
          </p:cNvPr>
          <p:cNvPicPr>
            <a:picLocks noChangeAspect="1"/>
          </p:cNvPicPr>
          <p:nvPr/>
        </p:nvPicPr>
        <p:blipFill rotWithShape="1">
          <a:blip r:embed="rId4">
            <a:extLst>
              <a:ext uri="{28A0092B-C50C-407E-A947-70E740481C1C}">
                <a14:useLocalDpi xmlns:a14="http://schemas.microsoft.com/office/drawing/2010/main" val="0"/>
              </a:ext>
            </a:extLst>
          </a:blip>
          <a:srcRect r="45109"/>
          <a:stretch/>
        </p:blipFill>
        <p:spPr>
          <a:xfrm>
            <a:off x="507626" y="1110880"/>
            <a:ext cx="3459903" cy="3546647"/>
          </a:xfrm>
          <a:prstGeom prst="rect">
            <a:avLst/>
          </a:prstGeom>
        </p:spPr>
      </p:pic>
      <p:sp>
        <p:nvSpPr>
          <p:cNvPr id="50" name="TextBox 49"/>
          <p:cNvSpPr txBox="1"/>
          <p:nvPr/>
        </p:nvSpPr>
        <p:spPr>
          <a:xfrm>
            <a:off x="4308807" y="2536540"/>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361136" y="253654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372200" y="2536540"/>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308805" y="2884204"/>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361136" y="288420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370611" y="288420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947803" y="192447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824028" y="1924472"/>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5236192" y="1896456"/>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5076056" y="1240396"/>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01</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_文本框 6"/>
          <p:cNvSpPr txBox="1"/>
          <p:nvPr>
            <p:custDataLst>
              <p:tags r:id="rId1"/>
            </p:custDataLst>
          </p:nvPr>
        </p:nvSpPr>
        <p:spPr>
          <a:xfrm>
            <a:off x="4914471" y="1282582"/>
            <a:ext cx="3296989" cy="507831"/>
          </a:xfrm>
          <a:prstGeom prst="rect">
            <a:avLst/>
          </a:prstGeom>
          <a:noFill/>
        </p:spPr>
        <p:txBody>
          <a:bodyPr wrap="square" rtlCol="0">
            <a:spAutoFit/>
          </a:bodyPr>
          <a:lstStyle/>
          <a:p>
            <a:r>
              <a:rPr lang="zh-CN" altLang="en-US" sz="9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    在此输入你的内容，或将复制的内容粘贴于此。在此输入你的内容，或将复制的内容粘贴于此。在此输入你的内容，或将复制的内容粘贴于此。</a:t>
            </a:r>
          </a:p>
        </p:txBody>
      </p:sp>
      <p:sp>
        <p:nvSpPr>
          <p:cNvPr id="9" name="PA_文本框 6"/>
          <p:cNvSpPr txBox="1"/>
          <p:nvPr>
            <p:custDataLst>
              <p:tags r:id="rId2"/>
            </p:custDataLst>
          </p:nvPr>
        </p:nvSpPr>
        <p:spPr>
          <a:xfrm>
            <a:off x="4947420" y="2507644"/>
            <a:ext cx="3296989" cy="507831"/>
          </a:xfrm>
          <a:prstGeom prst="rect">
            <a:avLst/>
          </a:prstGeom>
          <a:noFill/>
        </p:spPr>
        <p:txBody>
          <a:bodyPr wrap="square" rtlCol="0">
            <a:spAutoFit/>
          </a:bodyPr>
          <a:lstStyle/>
          <a:p>
            <a:r>
              <a:rPr lang="zh-CN" altLang="en-US" sz="9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    在此输入你的内容，或将复制的内容粘贴于此。在此输入你的内容，或将复制的内容粘贴于此。在此输入你的内容，或将复制的内容粘贴于此。</a:t>
            </a:r>
          </a:p>
        </p:txBody>
      </p:sp>
      <p:sp>
        <p:nvSpPr>
          <p:cNvPr id="10" name="PA_文本框 6"/>
          <p:cNvSpPr txBox="1"/>
          <p:nvPr>
            <p:custDataLst>
              <p:tags r:id="rId3"/>
            </p:custDataLst>
          </p:nvPr>
        </p:nvSpPr>
        <p:spPr>
          <a:xfrm>
            <a:off x="3986605" y="3612885"/>
            <a:ext cx="3296989" cy="507831"/>
          </a:xfrm>
          <a:prstGeom prst="rect">
            <a:avLst/>
          </a:prstGeom>
          <a:noFill/>
        </p:spPr>
        <p:txBody>
          <a:bodyPr wrap="square" rtlCol="0">
            <a:spAutoFit/>
          </a:bodyPr>
          <a:lstStyle/>
          <a:p>
            <a:r>
              <a:rPr lang="zh-CN" altLang="en-US" sz="900" dirty="0">
                <a:solidFill>
                  <a:schemeClr val="tx1">
                    <a:lumMod val="50000"/>
                    <a:lumOff val="50000"/>
                  </a:schemeClr>
                </a:solidFill>
                <a:latin typeface="幼圆" panose="02010509060101010101" pitchFamily="49" charset="-122"/>
                <a:ea typeface="幼圆" panose="02010509060101010101" pitchFamily="49" charset="-122"/>
                <a:cs typeface="+mn-ea"/>
                <a:sym typeface="+mn-lt"/>
              </a:rPr>
              <a:t>    在此输入你的内容，或将复制的内容粘贴于此。在此输入你的内容，或将复制的内容粘贴于此。在此输入你的内容，或将复制的内容粘贴于此。</a:t>
            </a:r>
          </a:p>
        </p:txBody>
      </p:sp>
      <p:grpSp>
        <p:nvGrpSpPr>
          <p:cNvPr id="5" name="PA_组合 6"/>
          <p:cNvGrpSpPr/>
          <p:nvPr>
            <p:custDataLst>
              <p:tags r:id="rId4"/>
            </p:custDataLst>
          </p:nvPr>
        </p:nvGrpSpPr>
        <p:grpSpPr>
          <a:xfrm>
            <a:off x="4102984" y="1346039"/>
            <a:ext cx="938032" cy="938322"/>
            <a:chOff x="4202439" y="1314688"/>
            <a:chExt cx="938032" cy="938032"/>
          </a:xfrm>
        </p:grpSpPr>
        <p:sp>
          <p:nvSpPr>
            <p:cNvPr id="12" name="饼形 11"/>
            <p:cNvSpPr/>
            <p:nvPr/>
          </p:nvSpPr>
          <p:spPr>
            <a:xfrm rot="18000000">
              <a:off x="4202439" y="1314688"/>
              <a:ext cx="938032" cy="938032"/>
            </a:xfrm>
            <a:prstGeom prst="pie">
              <a:avLst>
                <a:gd name="adj1" fmla="val 16200000"/>
                <a:gd name="adj2" fmla="val 1800000"/>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文本框 4506"/>
            <p:cNvSpPr txBox="1"/>
            <p:nvPr/>
          </p:nvSpPr>
          <p:spPr>
            <a:xfrm>
              <a:off x="4428440" y="1364266"/>
              <a:ext cx="396262" cy="307682"/>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PA_组合 9"/>
          <p:cNvGrpSpPr/>
          <p:nvPr>
            <p:custDataLst>
              <p:tags r:id="rId5"/>
            </p:custDataLst>
          </p:nvPr>
        </p:nvGrpSpPr>
        <p:grpSpPr>
          <a:xfrm>
            <a:off x="1007238" y="1115072"/>
            <a:ext cx="2268618" cy="2269318"/>
            <a:chOff x="1007238" y="1114728"/>
            <a:chExt cx="2268618" cy="2268618"/>
          </a:xfrm>
        </p:grpSpPr>
        <p:sp>
          <p:nvSpPr>
            <p:cNvPr id="15" name="饼形 14"/>
            <p:cNvSpPr/>
            <p:nvPr/>
          </p:nvSpPr>
          <p:spPr>
            <a:xfrm rot="18000000">
              <a:off x="1007238" y="1114728"/>
              <a:ext cx="2268618" cy="2268618"/>
            </a:xfrm>
            <a:prstGeom prst="pie">
              <a:avLst>
                <a:gd name="adj1" fmla="val 16200000"/>
                <a:gd name="adj2" fmla="val 1800000"/>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文本框 62"/>
            <p:cNvSpPr txBox="1"/>
            <p:nvPr/>
          </p:nvSpPr>
          <p:spPr>
            <a:xfrm>
              <a:off x="1741437" y="1174095"/>
              <a:ext cx="800219" cy="553827"/>
            </a:xfrm>
            <a:prstGeom prst="rect">
              <a:avLst/>
            </a:prstGeom>
            <a:noFill/>
          </p:spPr>
          <p:txBody>
            <a:bodyPr wrap="none" rtlCol="0">
              <a:spAutoFit/>
            </a:bodyPr>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01</a:t>
              </a:r>
            </a:p>
            <a:p>
              <a:pPr algn="ctr"/>
              <a:r>
                <a:rPr lang="zh-CN" altLang="en-US" sz="1200" dirty="0">
                  <a:solidFill>
                    <a:schemeClr val="bg1"/>
                  </a:solidFill>
                  <a:latin typeface="微软雅黑" panose="020B0503020204020204" pitchFamily="34" charset="-122"/>
                  <a:ea typeface="微软雅黑" panose="020B0503020204020204" pitchFamily="34" charset="-122"/>
                </a:rPr>
                <a:t>添加内容</a:t>
              </a:r>
            </a:p>
          </p:txBody>
        </p:sp>
      </p:grpSp>
      <p:grpSp>
        <p:nvGrpSpPr>
          <p:cNvPr id="7" name="PA_组合 10"/>
          <p:cNvGrpSpPr/>
          <p:nvPr>
            <p:custDataLst>
              <p:tags r:id="rId6"/>
            </p:custDataLst>
          </p:nvPr>
        </p:nvGrpSpPr>
        <p:grpSpPr>
          <a:xfrm>
            <a:off x="971601" y="1150788"/>
            <a:ext cx="2268618" cy="2269318"/>
            <a:chOff x="971601" y="1150433"/>
            <a:chExt cx="2268618" cy="2268618"/>
          </a:xfrm>
        </p:grpSpPr>
        <p:sp>
          <p:nvSpPr>
            <p:cNvPr id="18" name="饼形 17"/>
            <p:cNvSpPr/>
            <p:nvPr/>
          </p:nvSpPr>
          <p:spPr>
            <a:xfrm rot="10800000">
              <a:off x="971601" y="1150433"/>
              <a:ext cx="2268618" cy="2268618"/>
            </a:xfrm>
            <a:prstGeom prst="pie">
              <a:avLst>
                <a:gd name="adj1" fmla="val 16200000"/>
                <a:gd name="adj2" fmla="val 1800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文本框 62"/>
            <p:cNvSpPr txBox="1"/>
            <p:nvPr/>
          </p:nvSpPr>
          <p:spPr>
            <a:xfrm>
              <a:off x="1254394" y="2211710"/>
              <a:ext cx="800219" cy="553827"/>
            </a:xfrm>
            <a:prstGeom prst="rect">
              <a:avLst/>
            </a:prstGeom>
            <a:noFill/>
          </p:spPr>
          <p:txBody>
            <a:bodyPr wrap="none" rtlCol="0">
              <a:spAutoFit/>
            </a:bodyPr>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02</a:t>
              </a:r>
            </a:p>
            <a:p>
              <a:pPr algn="ctr"/>
              <a:r>
                <a:rPr lang="zh-CN" altLang="en-US" sz="1200" dirty="0">
                  <a:solidFill>
                    <a:schemeClr val="bg1"/>
                  </a:solidFill>
                  <a:latin typeface="微软雅黑" panose="020B0503020204020204" pitchFamily="34" charset="-122"/>
                  <a:ea typeface="微软雅黑" panose="020B0503020204020204" pitchFamily="34" charset="-122"/>
                </a:rPr>
                <a:t>添加内容</a:t>
              </a:r>
            </a:p>
          </p:txBody>
        </p:sp>
      </p:grpSp>
      <p:grpSp>
        <p:nvGrpSpPr>
          <p:cNvPr id="11" name="PA_组合 11"/>
          <p:cNvGrpSpPr/>
          <p:nvPr>
            <p:custDataLst>
              <p:tags r:id="rId7"/>
            </p:custDataLst>
          </p:nvPr>
        </p:nvGrpSpPr>
        <p:grpSpPr>
          <a:xfrm>
            <a:off x="1024100" y="1150788"/>
            <a:ext cx="2268618" cy="2269318"/>
            <a:chOff x="1024100" y="1150433"/>
            <a:chExt cx="2268618" cy="2268618"/>
          </a:xfrm>
        </p:grpSpPr>
        <p:sp>
          <p:nvSpPr>
            <p:cNvPr id="21" name="饼形 20"/>
            <p:cNvSpPr/>
            <p:nvPr/>
          </p:nvSpPr>
          <p:spPr>
            <a:xfrm rot="3600000">
              <a:off x="1024100" y="1150433"/>
              <a:ext cx="2268618" cy="2268618"/>
            </a:xfrm>
            <a:prstGeom prst="pie">
              <a:avLst>
                <a:gd name="adj1" fmla="val 16200000"/>
                <a:gd name="adj2" fmla="val 180000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文本框 62"/>
            <p:cNvSpPr txBox="1"/>
            <p:nvPr/>
          </p:nvSpPr>
          <p:spPr>
            <a:xfrm>
              <a:off x="2213058" y="2211710"/>
              <a:ext cx="800219" cy="553827"/>
            </a:xfrm>
            <a:prstGeom prst="rect">
              <a:avLst/>
            </a:prstGeom>
            <a:noFill/>
          </p:spPr>
          <p:txBody>
            <a:bodyPr wrap="none" rtlCol="0">
              <a:spAutoFit/>
            </a:bodyPr>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03</a:t>
              </a:r>
            </a:p>
            <a:p>
              <a:pPr algn="ctr"/>
              <a:r>
                <a:rPr lang="zh-CN" altLang="en-US" sz="1200" dirty="0">
                  <a:solidFill>
                    <a:schemeClr val="bg1"/>
                  </a:solidFill>
                  <a:latin typeface="微软雅黑" panose="020B0503020204020204" pitchFamily="34" charset="-122"/>
                  <a:ea typeface="微软雅黑" panose="020B0503020204020204" pitchFamily="34" charset="-122"/>
                </a:rPr>
                <a:t>添加内容</a:t>
              </a:r>
            </a:p>
          </p:txBody>
        </p:sp>
      </p:grpSp>
      <p:grpSp>
        <p:nvGrpSpPr>
          <p:cNvPr id="14" name="PA_组合 7"/>
          <p:cNvGrpSpPr/>
          <p:nvPr>
            <p:custDataLst>
              <p:tags r:id="rId8"/>
            </p:custDataLst>
          </p:nvPr>
        </p:nvGrpSpPr>
        <p:grpSpPr>
          <a:xfrm>
            <a:off x="4102984" y="2572544"/>
            <a:ext cx="938032" cy="938322"/>
            <a:chOff x="4102984" y="2467893"/>
            <a:chExt cx="938032" cy="938032"/>
          </a:xfrm>
        </p:grpSpPr>
        <p:sp>
          <p:nvSpPr>
            <p:cNvPr id="24" name="饼形 23"/>
            <p:cNvSpPr/>
            <p:nvPr/>
          </p:nvSpPr>
          <p:spPr>
            <a:xfrm rot="18000000">
              <a:off x="4102984" y="2467893"/>
              <a:ext cx="938032" cy="938032"/>
            </a:xfrm>
            <a:prstGeom prst="pie">
              <a:avLst>
                <a:gd name="adj1" fmla="val 16200000"/>
                <a:gd name="adj2" fmla="val 1800000"/>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文本框 4506"/>
            <p:cNvSpPr txBox="1"/>
            <p:nvPr/>
          </p:nvSpPr>
          <p:spPr>
            <a:xfrm>
              <a:off x="4328985" y="2517471"/>
              <a:ext cx="396262" cy="307682"/>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7" name="PA_组合 8"/>
          <p:cNvGrpSpPr/>
          <p:nvPr>
            <p:custDataLst>
              <p:tags r:id="rId9"/>
            </p:custDataLst>
          </p:nvPr>
        </p:nvGrpSpPr>
        <p:grpSpPr>
          <a:xfrm>
            <a:off x="3131840" y="3682590"/>
            <a:ext cx="938032" cy="938322"/>
            <a:chOff x="3184797" y="3705507"/>
            <a:chExt cx="938032" cy="938032"/>
          </a:xfrm>
        </p:grpSpPr>
        <p:sp>
          <p:nvSpPr>
            <p:cNvPr id="27" name="饼形 26"/>
            <p:cNvSpPr/>
            <p:nvPr/>
          </p:nvSpPr>
          <p:spPr>
            <a:xfrm rot="18000000">
              <a:off x="3184797" y="3705507"/>
              <a:ext cx="938032" cy="938032"/>
            </a:xfrm>
            <a:prstGeom prst="pie">
              <a:avLst>
                <a:gd name="adj1" fmla="val 16200000"/>
                <a:gd name="adj2" fmla="val 180000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文本框 4506"/>
            <p:cNvSpPr txBox="1"/>
            <p:nvPr/>
          </p:nvSpPr>
          <p:spPr>
            <a:xfrm>
              <a:off x="3410798" y="3755085"/>
              <a:ext cx="396262" cy="307682"/>
            </a:xfrm>
            <a:prstGeom prst="rect">
              <a:avLst/>
            </a:prstGeom>
            <a:noFill/>
          </p:spPr>
          <p:txBody>
            <a:bodyPr wrap="none"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388921101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1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1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20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250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par>
                                <p:cTn id="24" presetID="2" presetClass="entr" presetSubtype="6" fill="hold" nodeType="withEffect">
                                  <p:stCondLst>
                                    <p:cond delay="30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1+#ppt_w/2"/>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350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 presetClass="entr" presetSubtype="6" fill="hold" nodeType="withEffect">
                                  <p:stCondLst>
                                    <p:cond delay="400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1+#ppt_w/2"/>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2" presetClass="entr" presetSubtype="8" fill="hold" grpId="0" nodeType="withEffect">
                                  <p:stCondLst>
                                    <p:cond delay="450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任意多边形 287"/>
          <p:cNvSpPr/>
          <p:nvPr/>
        </p:nvSpPr>
        <p:spPr>
          <a:xfrm>
            <a:off x="519187" y="1436945"/>
            <a:ext cx="1431001" cy="2697761"/>
          </a:xfrm>
          <a:custGeom>
            <a:avLst/>
            <a:gdLst>
              <a:gd name="connsiteX0" fmla="*/ 874455 w 1908001"/>
              <a:gd name="connsiteY0" fmla="*/ 3336 h 3595904"/>
              <a:gd name="connsiteX1" fmla="*/ 1904556 w 1908001"/>
              <a:gd name="connsiteY1" fmla="*/ 884005 h 3595904"/>
              <a:gd name="connsiteX2" fmla="*/ 1907993 w 1908001"/>
              <a:gd name="connsiteY2" fmla="*/ 970363 h 3595904"/>
              <a:gd name="connsiteX3" fmla="*/ 1905258 w 1908001"/>
              <a:gd name="connsiteY3" fmla="*/ 1027661 h 3595904"/>
              <a:gd name="connsiteX4" fmla="*/ 1908000 w 1908001"/>
              <a:gd name="connsiteY4" fmla="*/ 1041245 h 3595904"/>
              <a:gd name="connsiteX5" fmla="*/ 1908000 w 1908001"/>
              <a:gd name="connsiteY5" fmla="*/ 3518993 h 3595904"/>
              <a:gd name="connsiteX6" fmla="*/ 1831089 w 1908001"/>
              <a:gd name="connsiteY6" fmla="*/ 3595904 h 3595904"/>
              <a:gd name="connsiteX7" fmla="*/ 76911 w 1908001"/>
              <a:gd name="connsiteY7" fmla="*/ 3595904 h 3595904"/>
              <a:gd name="connsiteX8" fmla="*/ 0 w 1908001"/>
              <a:gd name="connsiteY8" fmla="*/ 3518993 h 3595904"/>
              <a:gd name="connsiteX9" fmla="*/ 0 w 1908001"/>
              <a:gd name="connsiteY9" fmla="*/ 1041245 h 3595904"/>
              <a:gd name="connsiteX10" fmla="*/ 4262 w 1908001"/>
              <a:gd name="connsiteY10" fmla="*/ 1020133 h 3595904"/>
              <a:gd name="connsiteX11" fmla="*/ 1718 w 1908001"/>
              <a:gd name="connsiteY11" fmla="*/ 944364 h 3595904"/>
              <a:gd name="connsiteX12" fmla="*/ 874455 w 1908001"/>
              <a:gd name="connsiteY12" fmla="*/ 3336 h 359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001" h="3595904">
                <a:moveTo>
                  <a:pt x="874455" y="3336"/>
                </a:moveTo>
                <a:cubicBezTo>
                  <a:pt x="1398995" y="-40553"/>
                  <a:pt x="1860187" y="353736"/>
                  <a:pt x="1904556" y="884005"/>
                </a:cubicBezTo>
                <a:cubicBezTo>
                  <a:pt x="1906982" y="913004"/>
                  <a:pt x="1908112" y="941809"/>
                  <a:pt x="1907993" y="970363"/>
                </a:cubicBezTo>
                <a:lnTo>
                  <a:pt x="1905258" y="1027661"/>
                </a:lnTo>
                <a:lnTo>
                  <a:pt x="1908000" y="1041245"/>
                </a:lnTo>
                <a:lnTo>
                  <a:pt x="1908000" y="3518993"/>
                </a:lnTo>
                <a:cubicBezTo>
                  <a:pt x="1908000" y="3561470"/>
                  <a:pt x="1873566" y="3595904"/>
                  <a:pt x="1831089" y="3595904"/>
                </a:cubicBezTo>
                <a:lnTo>
                  <a:pt x="76911" y="3595904"/>
                </a:lnTo>
                <a:cubicBezTo>
                  <a:pt x="34434" y="3595904"/>
                  <a:pt x="0" y="3561470"/>
                  <a:pt x="0" y="3518993"/>
                </a:cubicBezTo>
                <a:lnTo>
                  <a:pt x="0" y="1041245"/>
                </a:lnTo>
                <a:lnTo>
                  <a:pt x="4262" y="1020133"/>
                </a:lnTo>
                <a:lnTo>
                  <a:pt x="1718" y="944364"/>
                </a:lnTo>
                <a:cubicBezTo>
                  <a:pt x="9845" y="456139"/>
                  <a:pt x="382699" y="44482"/>
                  <a:pt x="874455" y="3336"/>
                </a:cubicBezTo>
                <a:close/>
              </a:path>
            </a:pathLst>
          </a:cu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sp>
        <p:nvSpPr>
          <p:cNvPr id="293" name="任意多边形 292"/>
          <p:cNvSpPr/>
          <p:nvPr/>
        </p:nvSpPr>
        <p:spPr>
          <a:xfrm>
            <a:off x="2187843" y="1436945"/>
            <a:ext cx="1431001" cy="2697761"/>
          </a:xfrm>
          <a:custGeom>
            <a:avLst/>
            <a:gdLst>
              <a:gd name="connsiteX0" fmla="*/ 874455 w 1908001"/>
              <a:gd name="connsiteY0" fmla="*/ 3336 h 3595904"/>
              <a:gd name="connsiteX1" fmla="*/ 1904556 w 1908001"/>
              <a:gd name="connsiteY1" fmla="*/ 884005 h 3595904"/>
              <a:gd name="connsiteX2" fmla="*/ 1907993 w 1908001"/>
              <a:gd name="connsiteY2" fmla="*/ 970363 h 3595904"/>
              <a:gd name="connsiteX3" fmla="*/ 1905258 w 1908001"/>
              <a:gd name="connsiteY3" fmla="*/ 1027661 h 3595904"/>
              <a:gd name="connsiteX4" fmla="*/ 1908000 w 1908001"/>
              <a:gd name="connsiteY4" fmla="*/ 1041245 h 3595904"/>
              <a:gd name="connsiteX5" fmla="*/ 1908000 w 1908001"/>
              <a:gd name="connsiteY5" fmla="*/ 3518993 h 3595904"/>
              <a:gd name="connsiteX6" fmla="*/ 1831089 w 1908001"/>
              <a:gd name="connsiteY6" fmla="*/ 3595904 h 3595904"/>
              <a:gd name="connsiteX7" fmla="*/ 76911 w 1908001"/>
              <a:gd name="connsiteY7" fmla="*/ 3595904 h 3595904"/>
              <a:gd name="connsiteX8" fmla="*/ 0 w 1908001"/>
              <a:gd name="connsiteY8" fmla="*/ 3518993 h 3595904"/>
              <a:gd name="connsiteX9" fmla="*/ 0 w 1908001"/>
              <a:gd name="connsiteY9" fmla="*/ 1041245 h 3595904"/>
              <a:gd name="connsiteX10" fmla="*/ 4262 w 1908001"/>
              <a:gd name="connsiteY10" fmla="*/ 1020133 h 3595904"/>
              <a:gd name="connsiteX11" fmla="*/ 1718 w 1908001"/>
              <a:gd name="connsiteY11" fmla="*/ 944364 h 3595904"/>
              <a:gd name="connsiteX12" fmla="*/ 874455 w 1908001"/>
              <a:gd name="connsiteY12" fmla="*/ 3336 h 359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001" h="3595904">
                <a:moveTo>
                  <a:pt x="874455" y="3336"/>
                </a:moveTo>
                <a:cubicBezTo>
                  <a:pt x="1398995" y="-40553"/>
                  <a:pt x="1860187" y="353736"/>
                  <a:pt x="1904556" y="884005"/>
                </a:cubicBezTo>
                <a:cubicBezTo>
                  <a:pt x="1906982" y="913004"/>
                  <a:pt x="1908112" y="941809"/>
                  <a:pt x="1907993" y="970363"/>
                </a:cubicBezTo>
                <a:lnTo>
                  <a:pt x="1905258" y="1027661"/>
                </a:lnTo>
                <a:lnTo>
                  <a:pt x="1908000" y="1041245"/>
                </a:lnTo>
                <a:lnTo>
                  <a:pt x="1908000" y="3518993"/>
                </a:lnTo>
                <a:cubicBezTo>
                  <a:pt x="1908000" y="3561470"/>
                  <a:pt x="1873566" y="3595904"/>
                  <a:pt x="1831089" y="3595904"/>
                </a:cubicBezTo>
                <a:lnTo>
                  <a:pt x="76911" y="3595904"/>
                </a:lnTo>
                <a:cubicBezTo>
                  <a:pt x="34434" y="3595904"/>
                  <a:pt x="0" y="3561470"/>
                  <a:pt x="0" y="3518993"/>
                </a:cubicBezTo>
                <a:lnTo>
                  <a:pt x="0" y="1041245"/>
                </a:lnTo>
                <a:lnTo>
                  <a:pt x="4262" y="1020133"/>
                </a:lnTo>
                <a:lnTo>
                  <a:pt x="1718" y="944364"/>
                </a:lnTo>
                <a:cubicBezTo>
                  <a:pt x="9845" y="456139"/>
                  <a:pt x="382699" y="44482"/>
                  <a:pt x="874455" y="3336"/>
                </a:cubicBezTo>
                <a:close/>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sp>
        <p:nvSpPr>
          <p:cNvPr id="327" name="任意多边形 326"/>
          <p:cNvSpPr/>
          <p:nvPr/>
        </p:nvSpPr>
        <p:spPr>
          <a:xfrm>
            <a:off x="3856500" y="1436945"/>
            <a:ext cx="1431001" cy="2697761"/>
          </a:xfrm>
          <a:custGeom>
            <a:avLst/>
            <a:gdLst>
              <a:gd name="connsiteX0" fmla="*/ 874455 w 1908001"/>
              <a:gd name="connsiteY0" fmla="*/ 3336 h 3595904"/>
              <a:gd name="connsiteX1" fmla="*/ 1904556 w 1908001"/>
              <a:gd name="connsiteY1" fmla="*/ 884005 h 3595904"/>
              <a:gd name="connsiteX2" fmla="*/ 1907993 w 1908001"/>
              <a:gd name="connsiteY2" fmla="*/ 970363 h 3595904"/>
              <a:gd name="connsiteX3" fmla="*/ 1905258 w 1908001"/>
              <a:gd name="connsiteY3" fmla="*/ 1027661 h 3595904"/>
              <a:gd name="connsiteX4" fmla="*/ 1908000 w 1908001"/>
              <a:gd name="connsiteY4" fmla="*/ 1041245 h 3595904"/>
              <a:gd name="connsiteX5" fmla="*/ 1908000 w 1908001"/>
              <a:gd name="connsiteY5" fmla="*/ 3518993 h 3595904"/>
              <a:gd name="connsiteX6" fmla="*/ 1831089 w 1908001"/>
              <a:gd name="connsiteY6" fmla="*/ 3595904 h 3595904"/>
              <a:gd name="connsiteX7" fmla="*/ 76911 w 1908001"/>
              <a:gd name="connsiteY7" fmla="*/ 3595904 h 3595904"/>
              <a:gd name="connsiteX8" fmla="*/ 0 w 1908001"/>
              <a:gd name="connsiteY8" fmla="*/ 3518993 h 3595904"/>
              <a:gd name="connsiteX9" fmla="*/ 0 w 1908001"/>
              <a:gd name="connsiteY9" fmla="*/ 1041245 h 3595904"/>
              <a:gd name="connsiteX10" fmla="*/ 4262 w 1908001"/>
              <a:gd name="connsiteY10" fmla="*/ 1020133 h 3595904"/>
              <a:gd name="connsiteX11" fmla="*/ 1718 w 1908001"/>
              <a:gd name="connsiteY11" fmla="*/ 944364 h 3595904"/>
              <a:gd name="connsiteX12" fmla="*/ 874455 w 1908001"/>
              <a:gd name="connsiteY12" fmla="*/ 3336 h 359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001" h="3595904">
                <a:moveTo>
                  <a:pt x="874455" y="3336"/>
                </a:moveTo>
                <a:cubicBezTo>
                  <a:pt x="1398995" y="-40553"/>
                  <a:pt x="1860187" y="353736"/>
                  <a:pt x="1904556" y="884005"/>
                </a:cubicBezTo>
                <a:cubicBezTo>
                  <a:pt x="1906982" y="913004"/>
                  <a:pt x="1908112" y="941809"/>
                  <a:pt x="1907993" y="970363"/>
                </a:cubicBezTo>
                <a:lnTo>
                  <a:pt x="1905258" y="1027661"/>
                </a:lnTo>
                <a:lnTo>
                  <a:pt x="1908000" y="1041245"/>
                </a:lnTo>
                <a:lnTo>
                  <a:pt x="1908000" y="3518993"/>
                </a:lnTo>
                <a:cubicBezTo>
                  <a:pt x="1908000" y="3561470"/>
                  <a:pt x="1873566" y="3595904"/>
                  <a:pt x="1831089" y="3595904"/>
                </a:cubicBezTo>
                <a:lnTo>
                  <a:pt x="76911" y="3595904"/>
                </a:lnTo>
                <a:cubicBezTo>
                  <a:pt x="34434" y="3595904"/>
                  <a:pt x="0" y="3561470"/>
                  <a:pt x="0" y="3518993"/>
                </a:cubicBezTo>
                <a:lnTo>
                  <a:pt x="0" y="1041245"/>
                </a:lnTo>
                <a:lnTo>
                  <a:pt x="4262" y="1020133"/>
                </a:lnTo>
                <a:lnTo>
                  <a:pt x="1718" y="944364"/>
                </a:lnTo>
                <a:cubicBezTo>
                  <a:pt x="9845" y="456139"/>
                  <a:pt x="382699" y="44482"/>
                  <a:pt x="874455" y="3336"/>
                </a:cubicBezTo>
                <a:close/>
              </a:path>
            </a:pathLst>
          </a:custGeom>
          <a:solidFill>
            <a:schemeClr val="accent4"/>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sp>
        <p:nvSpPr>
          <p:cNvPr id="361" name="任意多边形 360"/>
          <p:cNvSpPr/>
          <p:nvPr/>
        </p:nvSpPr>
        <p:spPr>
          <a:xfrm>
            <a:off x="5525156" y="1436945"/>
            <a:ext cx="1431001" cy="2697761"/>
          </a:xfrm>
          <a:custGeom>
            <a:avLst/>
            <a:gdLst>
              <a:gd name="connsiteX0" fmla="*/ 874455 w 1908001"/>
              <a:gd name="connsiteY0" fmla="*/ 3336 h 3595904"/>
              <a:gd name="connsiteX1" fmla="*/ 1904556 w 1908001"/>
              <a:gd name="connsiteY1" fmla="*/ 884005 h 3595904"/>
              <a:gd name="connsiteX2" fmla="*/ 1907993 w 1908001"/>
              <a:gd name="connsiteY2" fmla="*/ 970363 h 3595904"/>
              <a:gd name="connsiteX3" fmla="*/ 1905258 w 1908001"/>
              <a:gd name="connsiteY3" fmla="*/ 1027661 h 3595904"/>
              <a:gd name="connsiteX4" fmla="*/ 1908000 w 1908001"/>
              <a:gd name="connsiteY4" fmla="*/ 1041245 h 3595904"/>
              <a:gd name="connsiteX5" fmla="*/ 1908000 w 1908001"/>
              <a:gd name="connsiteY5" fmla="*/ 3518993 h 3595904"/>
              <a:gd name="connsiteX6" fmla="*/ 1831089 w 1908001"/>
              <a:gd name="connsiteY6" fmla="*/ 3595904 h 3595904"/>
              <a:gd name="connsiteX7" fmla="*/ 76911 w 1908001"/>
              <a:gd name="connsiteY7" fmla="*/ 3595904 h 3595904"/>
              <a:gd name="connsiteX8" fmla="*/ 0 w 1908001"/>
              <a:gd name="connsiteY8" fmla="*/ 3518993 h 3595904"/>
              <a:gd name="connsiteX9" fmla="*/ 0 w 1908001"/>
              <a:gd name="connsiteY9" fmla="*/ 1041245 h 3595904"/>
              <a:gd name="connsiteX10" fmla="*/ 4262 w 1908001"/>
              <a:gd name="connsiteY10" fmla="*/ 1020133 h 3595904"/>
              <a:gd name="connsiteX11" fmla="*/ 1718 w 1908001"/>
              <a:gd name="connsiteY11" fmla="*/ 944364 h 3595904"/>
              <a:gd name="connsiteX12" fmla="*/ 874455 w 1908001"/>
              <a:gd name="connsiteY12" fmla="*/ 3336 h 359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001" h="3595904">
                <a:moveTo>
                  <a:pt x="874455" y="3336"/>
                </a:moveTo>
                <a:cubicBezTo>
                  <a:pt x="1398995" y="-40553"/>
                  <a:pt x="1860187" y="353736"/>
                  <a:pt x="1904556" y="884005"/>
                </a:cubicBezTo>
                <a:cubicBezTo>
                  <a:pt x="1906982" y="913004"/>
                  <a:pt x="1908112" y="941809"/>
                  <a:pt x="1907993" y="970363"/>
                </a:cubicBezTo>
                <a:lnTo>
                  <a:pt x="1905258" y="1027661"/>
                </a:lnTo>
                <a:lnTo>
                  <a:pt x="1908000" y="1041245"/>
                </a:lnTo>
                <a:lnTo>
                  <a:pt x="1908000" y="3518993"/>
                </a:lnTo>
                <a:cubicBezTo>
                  <a:pt x="1908000" y="3561470"/>
                  <a:pt x="1873566" y="3595904"/>
                  <a:pt x="1831089" y="3595904"/>
                </a:cubicBezTo>
                <a:lnTo>
                  <a:pt x="76911" y="3595904"/>
                </a:lnTo>
                <a:cubicBezTo>
                  <a:pt x="34434" y="3595904"/>
                  <a:pt x="0" y="3561470"/>
                  <a:pt x="0" y="3518993"/>
                </a:cubicBezTo>
                <a:lnTo>
                  <a:pt x="0" y="1041245"/>
                </a:lnTo>
                <a:lnTo>
                  <a:pt x="4262" y="1020133"/>
                </a:lnTo>
                <a:lnTo>
                  <a:pt x="1718" y="944364"/>
                </a:lnTo>
                <a:cubicBezTo>
                  <a:pt x="9845" y="456139"/>
                  <a:pt x="382699" y="44482"/>
                  <a:pt x="874455" y="3336"/>
                </a:cubicBezTo>
                <a:close/>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sp>
        <p:nvSpPr>
          <p:cNvPr id="395" name="任意多边形 394"/>
          <p:cNvSpPr/>
          <p:nvPr/>
        </p:nvSpPr>
        <p:spPr>
          <a:xfrm>
            <a:off x="7193814" y="1436945"/>
            <a:ext cx="1431001" cy="2697761"/>
          </a:xfrm>
          <a:custGeom>
            <a:avLst/>
            <a:gdLst>
              <a:gd name="connsiteX0" fmla="*/ 874455 w 1908001"/>
              <a:gd name="connsiteY0" fmla="*/ 3336 h 3595904"/>
              <a:gd name="connsiteX1" fmla="*/ 1904556 w 1908001"/>
              <a:gd name="connsiteY1" fmla="*/ 884005 h 3595904"/>
              <a:gd name="connsiteX2" fmla="*/ 1907993 w 1908001"/>
              <a:gd name="connsiteY2" fmla="*/ 970363 h 3595904"/>
              <a:gd name="connsiteX3" fmla="*/ 1905258 w 1908001"/>
              <a:gd name="connsiteY3" fmla="*/ 1027661 h 3595904"/>
              <a:gd name="connsiteX4" fmla="*/ 1908000 w 1908001"/>
              <a:gd name="connsiteY4" fmla="*/ 1041245 h 3595904"/>
              <a:gd name="connsiteX5" fmla="*/ 1908000 w 1908001"/>
              <a:gd name="connsiteY5" fmla="*/ 3518993 h 3595904"/>
              <a:gd name="connsiteX6" fmla="*/ 1831089 w 1908001"/>
              <a:gd name="connsiteY6" fmla="*/ 3595904 h 3595904"/>
              <a:gd name="connsiteX7" fmla="*/ 76911 w 1908001"/>
              <a:gd name="connsiteY7" fmla="*/ 3595904 h 3595904"/>
              <a:gd name="connsiteX8" fmla="*/ 0 w 1908001"/>
              <a:gd name="connsiteY8" fmla="*/ 3518993 h 3595904"/>
              <a:gd name="connsiteX9" fmla="*/ 0 w 1908001"/>
              <a:gd name="connsiteY9" fmla="*/ 1041245 h 3595904"/>
              <a:gd name="connsiteX10" fmla="*/ 4262 w 1908001"/>
              <a:gd name="connsiteY10" fmla="*/ 1020133 h 3595904"/>
              <a:gd name="connsiteX11" fmla="*/ 1718 w 1908001"/>
              <a:gd name="connsiteY11" fmla="*/ 944364 h 3595904"/>
              <a:gd name="connsiteX12" fmla="*/ 874455 w 1908001"/>
              <a:gd name="connsiteY12" fmla="*/ 3336 h 359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8001" h="3595904">
                <a:moveTo>
                  <a:pt x="874455" y="3336"/>
                </a:moveTo>
                <a:cubicBezTo>
                  <a:pt x="1398995" y="-40553"/>
                  <a:pt x="1860187" y="353736"/>
                  <a:pt x="1904556" y="884005"/>
                </a:cubicBezTo>
                <a:cubicBezTo>
                  <a:pt x="1906982" y="913004"/>
                  <a:pt x="1908112" y="941809"/>
                  <a:pt x="1907993" y="970363"/>
                </a:cubicBezTo>
                <a:lnTo>
                  <a:pt x="1905258" y="1027661"/>
                </a:lnTo>
                <a:lnTo>
                  <a:pt x="1908000" y="1041245"/>
                </a:lnTo>
                <a:lnTo>
                  <a:pt x="1908000" y="3518993"/>
                </a:lnTo>
                <a:cubicBezTo>
                  <a:pt x="1908000" y="3561470"/>
                  <a:pt x="1873566" y="3595904"/>
                  <a:pt x="1831089" y="3595904"/>
                </a:cubicBezTo>
                <a:lnTo>
                  <a:pt x="76911" y="3595904"/>
                </a:lnTo>
                <a:cubicBezTo>
                  <a:pt x="34434" y="3595904"/>
                  <a:pt x="0" y="3561470"/>
                  <a:pt x="0" y="3518993"/>
                </a:cubicBezTo>
                <a:lnTo>
                  <a:pt x="0" y="1041245"/>
                </a:lnTo>
                <a:lnTo>
                  <a:pt x="4262" y="1020133"/>
                </a:lnTo>
                <a:lnTo>
                  <a:pt x="1718" y="944364"/>
                </a:lnTo>
                <a:cubicBezTo>
                  <a:pt x="9845" y="456139"/>
                  <a:pt x="382699" y="44482"/>
                  <a:pt x="874455" y="3336"/>
                </a:cubicBezTo>
                <a:close/>
              </a:path>
            </a:pathLst>
          </a:cu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pic>
        <p:nvPicPr>
          <p:cNvPr id="433" name="图片 4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417" y="1528428"/>
            <a:ext cx="1168541" cy="1188131"/>
          </a:xfrm>
          <a:custGeom>
            <a:avLst/>
            <a:gdLst>
              <a:gd name="connsiteX0" fmla="*/ 779027 w 1558054"/>
              <a:gd name="connsiteY0" fmla="*/ 0 h 1558054"/>
              <a:gd name="connsiteX1" fmla="*/ 1558054 w 1558054"/>
              <a:gd name="connsiteY1" fmla="*/ 779027 h 1558054"/>
              <a:gd name="connsiteX2" fmla="*/ 779027 w 1558054"/>
              <a:gd name="connsiteY2" fmla="*/ 1558054 h 1558054"/>
              <a:gd name="connsiteX3" fmla="*/ 0 w 1558054"/>
              <a:gd name="connsiteY3" fmla="*/ 779027 h 1558054"/>
              <a:gd name="connsiteX4" fmla="*/ 779027 w 1558054"/>
              <a:gd name="connsiteY4" fmla="*/ 0 h 155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054" h="1558054">
                <a:moveTo>
                  <a:pt x="779027" y="0"/>
                </a:moveTo>
                <a:cubicBezTo>
                  <a:pt x="1209272" y="0"/>
                  <a:pt x="1558054" y="348782"/>
                  <a:pt x="1558054" y="779027"/>
                </a:cubicBezTo>
                <a:cubicBezTo>
                  <a:pt x="1558054" y="1209272"/>
                  <a:pt x="1209272" y="1558054"/>
                  <a:pt x="779027" y="1558054"/>
                </a:cubicBezTo>
                <a:cubicBezTo>
                  <a:pt x="348782" y="1558054"/>
                  <a:pt x="0" y="1209272"/>
                  <a:pt x="0" y="779027"/>
                </a:cubicBezTo>
                <a:cubicBezTo>
                  <a:pt x="0" y="348782"/>
                  <a:pt x="348782" y="0"/>
                  <a:pt x="779027" y="0"/>
                </a:cubicBezTo>
                <a:close/>
              </a:path>
            </a:pathLst>
          </a:custGeom>
          <a:solidFill>
            <a:schemeClr val="accent1"/>
          </a:solidFill>
          <a:ln w="19050">
            <a:solidFill>
              <a:schemeClr val="accent2"/>
            </a:solidFill>
          </a:ln>
          <a:effectLst/>
        </p:spPr>
      </p:pic>
      <p:pic>
        <p:nvPicPr>
          <p:cNvPr id="434" name="图片 4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9073" y="1528428"/>
            <a:ext cx="1168541" cy="1188131"/>
          </a:xfrm>
          <a:custGeom>
            <a:avLst/>
            <a:gdLst>
              <a:gd name="connsiteX0" fmla="*/ 779027 w 1558054"/>
              <a:gd name="connsiteY0" fmla="*/ 0 h 1558054"/>
              <a:gd name="connsiteX1" fmla="*/ 1558054 w 1558054"/>
              <a:gd name="connsiteY1" fmla="*/ 779027 h 1558054"/>
              <a:gd name="connsiteX2" fmla="*/ 779027 w 1558054"/>
              <a:gd name="connsiteY2" fmla="*/ 1558054 h 1558054"/>
              <a:gd name="connsiteX3" fmla="*/ 0 w 1558054"/>
              <a:gd name="connsiteY3" fmla="*/ 779027 h 1558054"/>
              <a:gd name="connsiteX4" fmla="*/ 779027 w 1558054"/>
              <a:gd name="connsiteY4" fmla="*/ 0 h 155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054" h="1558054">
                <a:moveTo>
                  <a:pt x="779027" y="0"/>
                </a:moveTo>
                <a:cubicBezTo>
                  <a:pt x="1209272" y="0"/>
                  <a:pt x="1558054" y="348782"/>
                  <a:pt x="1558054" y="779027"/>
                </a:cubicBezTo>
                <a:cubicBezTo>
                  <a:pt x="1558054" y="1209272"/>
                  <a:pt x="1209272" y="1558054"/>
                  <a:pt x="779027" y="1558054"/>
                </a:cubicBezTo>
                <a:cubicBezTo>
                  <a:pt x="348782" y="1558054"/>
                  <a:pt x="0" y="1209272"/>
                  <a:pt x="0" y="779027"/>
                </a:cubicBezTo>
                <a:cubicBezTo>
                  <a:pt x="0" y="348782"/>
                  <a:pt x="348782" y="0"/>
                  <a:pt x="779027" y="0"/>
                </a:cubicBezTo>
                <a:close/>
              </a:path>
            </a:pathLst>
          </a:custGeom>
          <a:solidFill>
            <a:schemeClr val="accent2"/>
          </a:solidFill>
          <a:ln w="19050">
            <a:noFill/>
          </a:ln>
          <a:effectLst/>
        </p:spPr>
      </p:pic>
      <p:pic>
        <p:nvPicPr>
          <p:cNvPr id="435" name="图片 4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7730" y="1528429"/>
            <a:ext cx="1168541" cy="1188130"/>
          </a:xfrm>
          <a:custGeom>
            <a:avLst/>
            <a:gdLst>
              <a:gd name="connsiteX0" fmla="*/ 779027 w 1558054"/>
              <a:gd name="connsiteY0" fmla="*/ 0 h 1558054"/>
              <a:gd name="connsiteX1" fmla="*/ 1558054 w 1558054"/>
              <a:gd name="connsiteY1" fmla="*/ 779027 h 1558054"/>
              <a:gd name="connsiteX2" fmla="*/ 779027 w 1558054"/>
              <a:gd name="connsiteY2" fmla="*/ 1558054 h 1558054"/>
              <a:gd name="connsiteX3" fmla="*/ 0 w 1558054"/>
              <a:gd name="connsiteY3" fmla="*/ 779027 h 1558054"/>
              <a:gd name="connsiteX4" fmla="*/ 779027 w 1558054"/>
              <a:gd name="connsiteY4" fmla="*/ 0 h 155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054" h="1558054">
                <a:moveTo>
                  <a:pt x="779027" y="0"/>
                </a:moveTo>
                <a:cubicBezTo>
                  <a:pt x="1209272" y="0"/>
                  <a:pt x="1558054" y="348782"/>
                  <a:pt x="1558054" y="779027"/>
                </a:cubicBezTo>
                <a:cubicBezTo>
                  <a:pt x="1558054" y="1209272"/>
                  <a:pt x="1209272" y="1558054"/>
                  <a:pt x="779027" y="1558054"/>
                </a:cubicBezTo>
                <a:cubicBezTo>
                  <a:pt x="348782" y="1558054"/>
                  <a:pt x="0" y="1209272"/>
                  <a:pt x="0" y="779027"/>
                </a:cubicBezTo>
                <a:cubicBezTo>
                  <a:pt x="0" y="348782"/>
                  <a:pt x="348782" y="0"/>
                  <a:pt x="779027" y="0"/>
                </a:cubicBezTo>
                <a:close/>
              </a:path>
            </a:pathLst>
          </a:custGeom>
          <a:solidFill>
            <a:schemeClr val="accent3"/>
          </a:solidFill>
          <a:ln w="19050">
            <a:solidFill>
              <a:schemeClr val="accent4"/>
            </a:solidFill>
          </a:ln>
          <a:effectLst/>
        </p:spPr>
      </p:pic>
      <p:pic>
        <p:nvPicPr>
          <p:cNvPr id="436" name="图片 4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56386" y="1528428"/>
            <a:ext cx="1168541" cy="1188131"/>
          </a:xfrm>
          <a:custGeom>
            <a:avLst/>
            <a:gdLst>
              <a:gd name="connsiteX0" fmla="*/ 779027 w 1558054"/>
              <a:gd name="connsiteY0" fmla="*/ 0 h 1558054"/>
              <a:gd name="connsiteX1" fmla="*/ 1558054 w 1558054"/>
              <a:gd name="connsiteY1" fmla="*/ 779027 h 1558054"/>
              <a:gd name="connsiteX2" fmla="*/ 779027 w 1558054"/>
              <a:gd name="connsiteY2" fmla="*/ 1558054 h 1558054"/>
              <a:gd name="connsiteX3" fmla="*/ 0 w 1558054"/>
              <a:gd name="connsiteY3" fmla="*/ 779027 h 1558054"/>
              <a:gd name="connsiteX4" fmla="*/ 779027 w 1558054"/>
              <a:gd name="connsiteY4" fmla="*/ 0 h 155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054" h="1558054">
                <a:moveTo>
                  <a:pt x="779027" y="0"/>
                </a:moveTo>
                <a:cubicBezTo>
                  <a:pt x="1209272" y="0"/>
                  <a:pt x="1558054" y="348782"/>
                  <a:pt x="1558054" y="779027"/>
                </a:cubicBezTo>
                <a:cubicBezTo>
                  <a:pt x="1558054" y="1209272"/>
                  <a:pt x="1209272" y="1558054"/>
                  <a:pt x="779027" y="1558054"/>
                </a:cubicBezTo>
                <a:cubicBezTo>
                  <a:pt x="348782" y="1558054"/>
                  <a:pt x="0" y="1209272"/>
                  <a:pt x="0" y="779027"/>
                </a:cubicBezTo>
                <a:cubicBezTo>
                  <a:pt x="0" y="348782"/>
                  <a:pt x="348782" y="0"/>
                  <a:pt x="779027" y="0"/>
                </a:cubicBezTo>
                <a:close/>
              </a:path>
            </a:pathLst>
          </a:custGeom>
          <a:solidFill>
            <a:schemeClr val="accent1"/>
          </a:solidFill>
          <a:ln w="19050">
            <a:noFill/>
          </a:ln>
          <a:effectLst/>
        </p:spPr>
      </p:pic>
      <p:pic>
        <p:nvPicPr>
          <p:cNvPr id="437" name="图片 4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5044" y="1528428"/>
            <a:ext cx="1168541" cy="1188131"/>
          </a:xfrm>
          <a:custGeom>
            <a:avLst/>
            <a:gdLst>
              <a:gd name="connsiteX0" fmla="*/ 779027 w 1558054"/>
              <a:gd name="connsiteY0" fmla="*/ 0 h 1558054"/>
              <a:gd name="connsiteX1" fmla="*/ 1558054 w 1558054"/>
              <a:gd name="connsiteY1" fmla="*/ 779027 h 1558054"/>
              <a:gd name="connsiteX2" fmla="*/ 779027 w 1558054"/>
              <a:gd name="connsiteY2" fmla="*/ 1558054 h 1558054"/>
              <a:gd name="connsiteX3" fmla="*/ 0 w 1558054"/>
              <a:gd name="connsiteY3" fmla="*/ 779027 h 1558054"/>
              <a:gd name="connsiteX4" fmla="*/ 779027 w 1558054"/>
              <a:gd name="connsiteY4" fmla="*/ 0 h 1558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054" h="1558054">
                <a:moveTo>
                  <a:pt x="779027" y="0"/>
                </a:moveTo>
                <a:cubicBezTo>
                  <a:pt x="1209272" y="0"/>
                  <a:pt x="1558054" y="348782"/>
                  <a:pt x="1558054" y="779027"/>
                </a:cubicBezTo>
                <a:cubicBezTo>
                  <a:pt x="1558054" y="1209272"/>
                  <a:pt x="1209272" y="1558054"/>
                  <a:pt x="779027" y="1558054"/>
                </a:cubicBezTo>
                <a:cubicBezTo>
                  <a:pt x="348782" y="1558054"/>
                  <a:pt x="0" y="1209272"/>
                  <a:pt x="0" y="779027"/>
                </a:cubicBezTo>
                <a:cubicBezTo>
                  <a:pt x="0" y="348782"/>
                  <a:pt x="348782" y="0"/>
                  <a:pt x="779027" y="0"/>
                </a:cubicBezTo>
                <a:close/>
              </a:path>
            </a:pathLst>
          </a:custGeom>
          <a:solidFill>
            <a:schemeClr val="accent1"/>
          </a:solidFill>
          <a:ln w="19050">
            <a:solidFill>
              <a:schemeClr val="accent2"/>
            </a:solidFill>
          </a:ln>
          <a:effectLst/>
        </p:spPr>
      </p:pic>
      <p:grpSp>
        <p:nvGrpSpPr>
          <p:cNvPr id="77" name="组合 437"/>
          <p:cNvGrpSpPr/>
          <p:nvPr/>
        </p:nvGrpSpPr>
        <p:grpSpPr>
          <a:xfrm>
            <a:off x="431540" y="2859168"/>
            <a:ext cx="1451753" cy="775228"/>
            <a:chOff x="1180935" y="4489408"/>
            <a:chExt cx="2119342" cy="1033317"/>
          </a:xfrm>
        </p:grpSpPr>
        <p:sp>
          <p:nvSpPr>
            <p:cNvPr id="439" name="矩形 438"/>
            <p:cNvSpPr/>
            <p:nvPr/>
          </p:nvSpPr>
          <p:spPr>
            <a:xfrm>
              <a:off x="1452493" y="4845827"/>
              <a:ext cx="1800033" cy="676898"/>
            </a:xfrm>
            <a:prstGeom prst="rect">
              <a:avLst/>
            </a:prstGeom>
          </p:spPr>
          <p:txBody>
            <a:bodyPr wrap="square">
              <a:spAutoFit/>
            </a:bodyPr>
            <a:lstStyle/>
            <a:p>
              <a:pPr lvl="0" algn="just"/>
              <a:r>
                <a:rPr lang="zh-CN" altLang="en-US" sz="900" dirty="0">
                  <a:solidFill>
                    <a:schemeClr val="bg1"/>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40" name="文本框 439"/>
            <p:cNvSpPr txBox="1"/>
            <p:nvPr/>
          </p:nvSpPr>
          <p:spPr>
            <a:xfrm>
              <a:off x="1180935" y="4489408"/>
              <a:ext cx="2119342" cy="369218"/>
            </a:xfrm>
            <a:prstGeom prst="rect">
              <a:avLst/>
            </a:prstGeom>
            <a:noFill/>
          </p:spPr>
          <p:txBody>
            <a:bodyPr vert="horz"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grpSp>
        <p:nvGrpSpPr>
          <p:cNvPr id="78" name="组合 440"/>
          <p:cNvGrpSpPr/>
          <p:nvPr/>
        </p:nvGrpSpPr>
        <p:grpSpPr>
          <a:xfrm>
            <a:off x="2297208" y="2859168"/>
            <a:ext cx="1458293" cy="775228"/>
            <a:chOff x="1452493" y="4489408"/>
            <a:chExt cx="2128890" cy="1033317"/>
          </a:xfrm>
        </p:grpSpPr>
        <p:sp>
          <p:nvSpPr>
            <p:cNvPr id="442" name="矩形 441"/>
            <p:cNvSpPr/>
            <p:nvPr/>
          </p:nvSpPr>
          <p:spPr>
            <a:xfrm>
              <a:off x="1452493" y="4845827"/>
              <a:ext cx="1800033" cy="676898"/>
            </a:xfrm>
            <a:prstGeom prst="rect">
              <a:avLst/>
            </a:prstGeom>
          </p:spPr>
          <p:txBody>
            <a:bodyPr wrap="square">
              <a:spAutoFit/>
            </a:bodyPr>
            <a:lstStyle/>
            <a:p>
              <a:pPr lvl="0" algn="just"/>
              <a:r>
                <a:rPr lang="zh-CN" altLang="en-US" sz="900" dirty="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43" name="文本框 442"/>
            <p:cNvSpPr txBox="1"/>
            <p:nvPr/>
          </p:nvSpPr>
          <p:spPr>
            <a:xfrm>
              <a:off x="1462040" y="4489408"/>
              <a:ext cx="2119343" cy="369218"/>
            </a:xfrm>
            <a:prstGeom prst="rect">
              <a:avLst/>
            </a:prstGeom>
            <a:noFill/>
          </p:spPr>
          <p:txBody>
            <a:bodyPr vert="horz" wrap="square"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79" name="组合 443"/>
          <p:cNvGrpSpPr/>
          <p:nvPr/>
        </p:nvGrpSpPr>
        <p:grpSpPr>
          <a:xfrm>
            <a:off x="3923928" y="2859168"/>
            <a:ext cx="1451753" cy="775228"/>
            <a:chOff x="1410017" y="4489408"/>
            <a:chExt cx="2119342" cy="1033317"/>
          </a:xfrm>
        </p:grpSpPr>
        <p:sp>
          <p:nvSpPr>
            <p:cNvPr id="445" name="矩形 444"/>
            <p:cNvSpPr/>
            <p:nvPr/>
          </p:nvSpPr>
          <p:spPr>
            <a:xfrm>
              <a:off x="1452493" y="4845827"/>
              <a:ext cx="1800033" cy="676898"/>
            </a:xfrm>
            <a:prstGeom prst="rect">
              <a:avLst/>
            </a:prstGeom>
          </p:spPr>
          <p:txBody>
            <a:bodyPr wrap="square">
              <a:spAutoFit/>
            </a:bodyPr>
            <a:lstStyle/>
            <a:p>
              <a:pPr lvl="0" algn="just"/>
              <a:r>
                <a:rPr lang="zh-CN" altLang="en-US" sz="900" dirty="0">
                  <a:solidFill>
                    <a:schemeClr val="bg1"/>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46" name="文本框 445"/>
            <p:cNvSpPr txBox="1"/>
            <p:nvPr/>
          </p:nvSpPr>
          <p:spPr>
            <a:xfrm>
              <a:off x="1410017" y="4489408"/>
              <a:ext cx="2119342" cy="369218"/>
            </a:xfrm>
            <a:prstGeom prst="rect">
              <a:avLst/>
            </a:prstGeom>
            <a:noFill/>
          </p:spPr>
          <p:txBody>
            <a:bodyPr vert="horz"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grpSp>
        <p:nvGrpSpPr>
          <p:cNvPr id="80" name="组合 446"/>
          <p:cNvGrpSpPr/>
          <p:nvPr/>
        </p:nvGrpSpPr>
        <p:grpSpPr>
          <a:xfrm>
            <a:off x="5616116" y="2859168"/>
            <a:ext cx="1451753" cy="775228"/>
            <a:chOff x="1428321" y="4489408"/>
            <a:chExt cx="2119342" cy="1033317"/>
          </a:xfrm>
        </p:grpSpPr>
        <p:sp>
          <p:nvSpPr>
            <p:cNvPr id="448" name="矩形 447"/>
            <p:cNvSpPr/>
            <p:nvPr/>
          </p:nvSpPr>
          <p:spPr>
            <a:xfrm>
              <a:off x="1452493" y="4845827"/>
              <a:ext cx="1800033" cy="676898"/>
            </a:xfrm>
            <a:prstGeom prst="rect">
              <a:avLst/>
            </a:prstGeom>
          </p:spPr>
          <p:txBody>
            <a:bodyPr wrap="square">
              <a:spAutoFit/>
            </a:bodyPr>
            <a:lstStyle/>
            <a:p>
              <a:pPr lvl="0" algn="just"/>
              <a:r>
                <a:rPr lang="zh-CN" altLang="en-US" sz="900" dirty="0">
                  <a:solidFill>
                    <a:schemeClr val="tx1">
                      <a:lumMod val="75000"/>
                      <a:lumOff val="25000"/>
                    </a:schemeClr>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49" name="文本框 448"/>
            <p:cNvSpPr txBox="1"/>
            <p:nvPr/>
          </p:nvSpPr>
          <p:spPr>
            <a:xfrm>
              <a:off x="1428321" y="4489408"/>
              <a:ext cx="2119342" cy="369218"/>
            </a:xfrm>
            <a:prstGeom prst="rect">
              <a:avLst/>
            </a:prstGeom>
            <a:noFill/>
          </p:spPr>
          <p:txBody>
            <a:bodyPr vert="horz" wrap="square"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grpSp>
      <p:grpSp>
        <p:nvGrpSpPr>
          <p:cNvPr id="81" name="组合 449"/>
          <p:cNvGrpSpPr/>
          <p:nvPr/>
        </p:nvGrpSpPr>
        <p:grpSpPr>
          <a:xfrm>
            <a:off x="7296711" y="2859168"/>
            <a:ext cx="1451753" cy="775228"/>
            <a:chOff x="1452317" y="4489408"/>
            <a:chExt cx="2119342" cy="1033317"/>
          </a:xfrm>
        </p:grpSpPr>
        <p:sp>
          <p:nvSpPr>
            <p:cNvPr id="451" name="矩形 450"/>
            <p:cNvSpPr/>
            <p:nvPr/>
          </p:nvSpPr>
          <p:spPr>
            <a:xfrm>
              <a:off x="1452493" y="4845827"/>
              <a:ext cx="1800033" cy="676898"/>
            </a:xfrm>
            <a:prstGeom prst="rect">
              <a:avLst/>
            </a:prstGeom>
          </p:spPr>
          <p:txBody>
            <a:bodyPr wrap="square">
              <a:spAutoFit/>
            </a:bodyPr>
            <a:lstStyle/>
            <a:p>
              <a:pPr lvl="0" algn="just"/>
              <a:r>
                <a:rPr lang="zh-CN" altLang="en-US" sz="900" dirty="0">
                  <a:solidFill>
                    <a:schemeClr val="bg1"/>
                  </a:solidFill>
                  <a:latin typeface="微软雅黑" pitchFamily="34" charset="-122"/>
                  <a:ea typeface="微软雅黑" pitchFamily="34" charset="-122"/>
                  <a:cs typeface="华文黑体" pitchFamily="2" charset="-122"/>
                </a:rPr>
                <a:t>单击添加文本单击添加文本单击添加文本单击添加文本</a:t>
              </a:r>
            </a:p>
          </p:txBody>
        </p:sp>
        <p:sp>
          <p:nvSpPr>
            <p:cNvPr id="452" name="文本框 451"/>
            <p:cNvSpPr txBox="1"/>
            <p:nvPr/>
          </p:nvSpPr>
          <p:spPr>
            <a:xfrm>
              <a:off x="1452317" y="4489408"/>
              <a:ext cx="2119342" cy="369218"/>
            </a:xfrm>
            <a:prstGeom prst="rect">
              <a:avLst/>
            </a:prstGeom>
            <a:noFill/>
          </p:spPr>
          <p:txBody>
            <a:bodyPr vert="horz"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13688840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600"/>
                                  </p:stCondLst>
                                  <p:childTnLst>
                                    <p:set>
                                      <p:cBhvr>
                                        <p:cTn id="6" dur="1" fill="hold">
                                          <p:stCondLst>
                                            <p:cond delay="0"/>
                                          </p:stCondLst>
                                        </p:cTn>
                                        <p:tgtEl>
                                          <p:spTgt spid="288"/>
                                        </p:tgtEl>
                                        <p:attrNameLst>
                                          <p:attrName>style.visibility</p:attrName>
                                        </p:attrNameLst>
                                      </p:cBhvr>
                                      <p:to>
                                        <p:strVal val="visible"/>
                                      </p:to>
                                    </p:set>
                                    <p:animEffect transition="in" filter="wipe(down)">
                                      <p:cBhvr>
                                        <p:cTn id="7" dur="500"/>
                                        <p:tgtEl>
                                          <p:spTgt spid="288"/>
                                        </p:tgtEl>
                                      </p:cBhvr>
                                    </p:animEffect>
                                  </p:childTnLst>
                                </p:cTn>
                              </p:par>
                              <p:par>
                                <p:cTn id="8" presetID="31" presetClass="entr" presetSubtype="0" fill="hold" nodeType="withEffect">
                                  <p:stCondLst>
                                    <p:cond delay="1900"/>
                                  </p:stCondLst>
                                  <p:childTnLst>
                                    <p:set>
                                      <p:cBhvr>
                                        <p:cTn id="9" dur="1" fill="hold">
                                          <p:stCondLst>
                                            <p:cond delay="0"/>
                                          </p:stCondLst>
                                        </p:cTn>
                                        <p:tgtEl>
                                          <p:spTgt spid="433"/>
                                        </p:tgtEl>
                                        <p:attrNameLst>
                                          <p:attrName>style.visibility</p:attrName>
                                        </p:attrNameLst>
                                      </p:cBhvr>
                                      <p:to>
                                        <p:strVal val="visible"/>
                                      </p:to>
                                    </p:set>
                                    <p:anim calcmode="lin" valueType="num">
                                      <p:cBhvr>
                                        <p:cTn id="10" dur="1000" fill="hold"/>
                                        <p:tgtEl>
                                          <p:spTgt spid="433"/>
                                        </p:tgtEl>
                                        <p:attrNameLst>
                                          <p:attrName>ppt_w</p:attrName>
                                        </p:attrNameLst>
                                      </p:cBhvr>
                                      <p:tavLst>
                                        <p:tav tm="0">
                                          <p:val>
                                            <p:fltVal val="0"/>
                                          </p:val>
                                        </p:tav>
                                        <p:tav tm="100000">
                                          <p:val>
                                            <p:strVal val="#ppt_w"/>
                                          </p:val>
                                        </p:tav>
                                      </p:tavLst>
                                    </p:anim>
                                    <p:anim calcmode="lin" valueType="num">
                                      <p:cBhvr>
                                        <p:cTn id="11" dur="1000" fill="hold"/>
                                        <p:tgtEl>
                                          <p:spTgt spid="433"/>
                                        </p:tgtEl>
                                        <p:attrNameLst>
                                          <p:attrName>ppt_h</p:attrName>
                                        </p:attrNameLst>
                                      </p:cBhvr>
                                      <p:tavLst>
                                        <p:tav tm="0">
                                          <p:val>
                                            <p:fltVal val="0"/>
                                          </p:val>
                                        </p:tav>
                                        <p:tav tm="100000">
                                          <p:val>
                                            <p:strVal val="#ppt_h"/>
                                          </p:val>
                                        </p:tav>
                                      </p:tavLst>
                                    </p:anim>
                                    <p:anim calcmode="lin" valueType="num">
                                      <p:cBhvr>
                                        <p:cTn id="12" dur="1000" fill="hold"/>
                                        <p:tgtEl>
                                          <p:spTgt spid="433"/>
                                        </p:tgtEl>
                                        <p:attrNameLst>
                                          <p:attrName>style.rotation</p:attrName>
                                        </p:attrNameLst>
                                      </p:cBhvr>
                                      <p:tavLst>
                                        <p:tav tm="0">
                                          <p:val>
                                            <p:fltVal val="90"/>
                                          </p:val>
                                        </p:tav>
                                        <p:tav tm="100000">
                                          <p:val>
                                            <p:fltVal val="0"/>
                                          </p:val>
                                        </p:tav>
                                      </p:tavLst>
                                    </p:anim>
                                    <p:animEffect transition="in" filter="fade">
                                      <p:cBhvr>
                                        <p:cTn id="13" dur="1000"/>
                                        <p:tgtEl>
                                          <p:spTgt spid="433"/>
                                        </p:tgtEl>
                                      </p:cBhvr>
                                    </p:animEffect>
                                  </p:childTnLst>
                                </p:cTn>
                              </p:par>
                              <p:par>
                                <p:cTn id="14" presetID="22" presetClass="entr" presetSubtype="1" fill="hold" nodeType="withEffect">
                                  <p:stCondLst>
                                    <p:cond delay="2500"/>
                                  </p:stCondLst>
                                  <p:childTnLst>
                                    <p:set>
                                      <p:cBhvr>
                                        <p:cTn id="15" dur="1" fill="hold">
                                          <p:stCondLst>
                                            <p:cond delay="0"/>
                                          </p:stCondLst>
                                        </p:cTn>
                                        <p:tgtEl>
                                          <p:spTgt spid="77"/>
                                        </p:tgtEl>
                                        <p:attrNameLst>
                                          <p:attrName>style.visibility</p:attrName>
                                        </p:attrNameLst>
                                      </p:cBhvr>
                                      <p:to>
                                        <p:strVal val="visible"/>
                                      </p:to>
                                    </p:set>
                                    <p:animEffect transition="in" filter="wipe(up)">
                                      <p:cBhvr>
                                        <p:cTn id="16" dur="500"/>
                                        <p:tgtEl>
                                          <p:spTgt spid="77"/>
                                        </p:tgtEl>
                                      </p:cBhvr>
                                    </p:animEffect>
                                  </p:childTnLst>
                                </p:cTn>
                              </p:par>
                              <p:par>
                                <p:cTn id="17" presetID="22" presetClass="entr" presetSubtype="4" fill="hold" grpId="0" nodeType="withEffect">
                                  <p:stCondLst>
                                    <p:cond delay="2900"/>
                                  </p:stCondLst>
                                  <p:childTnLst>
                                    <p:set>
                                      <p:cBhvr>
                                        <p:cTn id="18" dur="1" fill="hold">
                                          <p:stCondLst>
                                            <p:cond delay="0"/>
                                          </p:stCondLst>
                                        </p:cTn>
                                        <p:tgtEl>
                                          <p:spTgt spid="293"/>
                                        </p:tgtEl>
                                        <p:attrNameLst>
                                          <p:attrName>style.visibility</p:attrName>
                                        </p:attrNameLst>
                                      </p:cBhvr>
                                      <p:to>
                                        <p:strVal val="visible"/>
                                      </p:to>
                                    </p:set>
                                    <p:animEffect transition="in" filter="wipe(down)">
                                      <p:cBhvr>
                                        <p:cTn id="19" dur="500"/>
                                        <p:tgtEl>
                                          <p:spTgt spid="293"/>
                                        </p:tgtEl>
                                      </p:cBhvr>
                                    </p:animEffect>
                                  </p:childTnLst>
                                </p:cTn>
                              </p:par>
                              <p:par>
                                <p:cTn id="20" presetID="31" presetClass="entr" presetSubtype="0" fill="hold" nodeType="withEffect">
                                  <p:stCondLst>
                                    <p:cond delay="3200"/>
                                  </p:stCondLst>
                                  <p:childTnLst>
                                    <p:set>
                                      <p:cBhvr>
                                        <p:cTn id="21" dur="1" fill="hold">
                                          <p:stCondLst>
                                            <p:cond delay="0"/>
                                          </p:stCondLst>
                                        </p:cTn>
                                        <p:tgtEl>
                                          <p:spTgt spid="434"/>
                                        </p:tgtEl>
                                        <p:attrNameLst>
                                          <p:attrName>style.visibility</p:attrName>
                                        </p:attrNameLst>
                                      </p:cBhvr>
                                      <p:to>
                                        <p:strVal val="visible"/>
                                      </p:to>
                                    </p:set>
                                    <p:anim calcmode="lin" valueType="num">
                                      <p:cBhvr>
                                        <p:cTn id="22" dur="1000" fill="hold"/>
                                        <p:tgtEl>
                                          <p:spTgt spid="434"/>
                                        </p:tgtEl>
                                        <p:attrNameLst>
                                          <p:attrName>ppt_w</p:attrName>
                                        </p:attrNameLst>
                                      </p:cBhvr>
                                      <p:tavLst>
                                        <p:tav tm="0">
                                          <p:val>
                                            <p:fltVal val="0"/>
                                          </p:val>
                                        </p:tav>
                                        <p:tav tm="100000">
                                          <p:val>
                                            <p:strVal val="#ppt_w"/>
                                          </p:val>
                                        </p:tav>
                                      </p:tavLst>
                                    </p:anim>
                                    <p:anim calcmode="lin" valueType="num">
                                      <p:cBhvr>
                                        <p:cTn id="23" dur="1000" fill="hold"/>
                                        <p:tgtEl>
                                          <p:spTgt spid="434"/>
                                        </p:tgtEl>
                                        <p:attrNameLst>
                                          <p:attrName>ppt_h</p:attrName>
                                        </p:attrNameLst>
                                      </p:cBhvr>
                                      <p:tavLst>
                                        <p:tav tm="0">
                                          <p:val>
                                            <p:fltVal val="0"/>
                                          </p:val>
                                        </p:tav>
                                        <p:tav tm="100000">
                                          <p:val>
                                            <p:strVal val="#ppt_h"/>
                                          </p:val>
                                        </p:tav>
                                      </p:tavLst>
                                    </p:anim>
                                    <p:anim calcmode="lin" valueType="num">
                                      <p:cBhvr>
                                        <p:cTn id="24" dur="1000" fill="hold"/>
                                        <p:tgtEl>
                                          <p:spTgt spid="434"/>
                                        </p:tgtEl>
                                        <p:attrNameLst>
                                          <p:attrName>style.rotation</p:attrName>
                                        </p:attrNameLst>
                                      </p:cBhvr>
                                      <p:tavLst>
                                        <p:tav tm="0">
                                          <p:val>
                                            <p:fltVal val="90"/>
                                          </p:val>
                                        </p:tav>
                                        <p:tav tm="100000">
                                          <p:val>
                                            <p:fltVal val="0"/>
                                          </p:val>
                                        </p:tav>
                                      </p:tavLst>
                                    </p:anim>
                                    <p:animEffect transition="in" filter="fade">
                                      <p:cBhvr>
                                        <p:cTn id="25" dur="1000"/>
                                        <p:tgtEl>
                                          <p:spTgt spid="434"/>
                                        </p:tgtEl>
                                      </p:cBhvr>
                                    </p:animEffect>
                                  </p:childTnLst>
                                </p:cTn>
                              </p:par>
                              <p:par>
                                <p:cTn id="26" presetID="22" presetClass="entr" presetSubtype="1" fill="hold" nodeType="withEffect">
                                  <p:stCondLst>
                                    <p:cond delay="3800"/>
                                  </p:stCondLst>
                                  <p:childTnLst>
                                    <p:set>
                                      <p:cBhvr>
                                        <p:cTn id="27" dur="1" fill="hold">
                                          <p:stCondLst>
                                            <p:cond delay="0"/>
                                          </p:stCondLst>
                                        </p:cTn>
                                        <p:tgtEl>
                                          <p:spTgt spid="78"/>
                                        </p:tgtEl>
                                        <p:attrNameLst>
                                          <p:attrName>style.visibility</p:attrName>
                                        </p:attrNameLst>
                                      </p:cBhvr>
                                      <p:to>
                                        <p:strVal val="visible"/>
                                      </p:to>
                                    </p:set>
                                    <p:animEffect transition="in" filter="wipe(up)">
                                      <p:cBhvr>
                                        <p:cTn id="28" dur="500"/>
                                        <p:tgtEl>
                                          <p:spTgt spid="78"/>
                                        </p:tgtEl>
                                      </p:cBhvr>
                                    </p:animEffect>
                                  </p:childTnLst>
                                </p:cTn>
                              </p:par>
                              <p:par>
                                <p:cTn id="29" presetID="22" presetClass="entr" presetSubtype="4" fill="hold" grpId="0" nodeType="withEffect">
                                  <p:stCondLst>
                                    <p:cond delay="4200"/>
                                  </p:stCondLst>
                                  <p:childTnLst>
                                    <p:set>
                                      <p:cBhvr>
                                        <p:cTn id="30" dur="1" fill="hold">
                                          <p:stCondLst>
                                            <p:cond delay="0"/>
                                          </p:stCondLst>
                                        </p:cTn>
                                        <p:tgtEl>
                                          <p:spTgt spid="327"/>
                                        </p:tgtEl>
                                        <p:attrNameLst>
                                          <p:attrName>style.visibility</p:attrName>
                                        </p:attrNameLst>
                                      </p:cBhvr>
                                      <p:to>
                                        <p:strVal val="visible"/>
                                      </p:to>
                                    </p:set>
                                    <p:animEffect transition="in" filter="wipe(down)">
                                      <p:cBhvr>
                                        <p:cTn id="31" dur="500"/>
                                        <p:tgtEl>
                                          <p:spTgt spid="327"/>
                                        </p:tgtEl>
                                      </p:cBhvr>
                                    </p:animEffect>
                                  </p:childTnLst>
                                </p:cTn>
                              </p:par>
                              <p:par>
                                <p:cTn id="32" presetID="31" presetClass="entr" presetSubtype="0" fill="hold" nodeType="withEffect">
                                  <p:stCondLst>
                                    <p:cond delay="4500"/>
                                  </p:stCondLst>
                                  <p:childTnLst>
                                    <p:set>
                                      <p:cBhvr>
                                        <p:cTn id="33" dur="1" fill="hold">
                                          <p:stCondLst>
                                            <p:cond delay="0"/>
                                          </p:stCondLst>
                                        </p:cTn>
                                        <p:tgtEl>
                                          <p:spTgt spid="435"/>
                                        </p:tgtEl>
                                        <p:attrNameLst>
                                          <p:attrName>style.visibility</p:attrName>
                                        </p:attrNameLst>
                                      </p:cBhvr>
                                      <p:to>
                                        <p:strVal val="visible"/>
                                      </p:to>
                                    </p:set>
                                    <p:anim calcmode="lin" valueType="num">
                                      <p:cBhvr>
                                        <p:cTn id="34" dur="1000" fill="hold"/>
                                        <p:tgtEl>
                                          <p:spTgt spid="435"/>
                                        </p:tgtEl>
                                        <p:attrNameLst>
                                          <p:attrName>ppt_w</p:attrName>
                                        </p:attrNameLst>
                                      </p:cBhvr>
                                      <p:tavLst>
                                        <p:tav tm="0">
                                          <p:val>
                                            <p:fltVal val="0"/>
                                          </p:val>
                                        </p:tav>
                                        <p:tav tm="100000">
                                          <p:val>
                                            <p:strVal val="#ppt_w"/>
                                          </p:val>
                                        </p:tav>
                                      </p:tavLst>
                                    </p:anim>
                                    <p:anim calcmode="lin" valueType="num">
                                      <p:cBhvr>
                                        <p:cTn id="35" dur="1000" fill="hold"/>
                                        <p:tgtEl>
                                          <p:spTgt spid="435"/>
                                        </p:tgtEl>
                                        <p:attrNameLst>
                                          <p:attrName>ppt_h</p:attrName>
                                        </p:attrNameLst>
                                      </p:cBhvr>
                                      <p:tavLst>
                                        <p:tav tm="0">
                                          <p:val>
                                            <p:fltVal val="0"/>
                                          </p:val>
                                        </p:tav>
                                        <p:tav tm="100000">
                                          <p:val>
                                            <p:strVal val="#ppt_h"/>
                                          </p:val>
                                        </p:tav>
                                      </p:tavLst>
                                    </p:anim>
                                    <p:anim calcmode="lin" valueType="num">
                                      <p:cBhvr>
                                        <p:cTn id="36" dur="1000" fill="hold"/>
                                        <p:tgtEl>
                                          <p:spTgt spid="435"/>
                                        </p:tgtEl>
                                        <p:attrNameLst>
                                          <p:attrName>style.rotation</p:attrName>
                                        </p:attrNameLst>
                                      </p:cBhvr>
                                      <p:tavLst>
                                        <p:tav tm="0">
                                          <p:val>
                                            <p:fltVal val="90"/>
                                          </p:val>
                                        </p:tav>
                                        <p:tav tm="100000">
                                          <p:val>
                                            <p:fltVal val="0"/>
                                          </p:val>
                                        </p:tav>
                                      </p:tavLst>
                                    </p:anim>
                                    <p:animEffect transition="in" filter="fade">
                                      <p:cBhvr>
                                        <p:cTn id="37" dur="1000"/>
                                        <p:tgtEl>
                                          <p:spTgt spid="435"/>
                                        </p:tgtEl>
                                      </p:cBhvr>
                                    </p:animEffect>
                                  </p:childTnLst>
                                </p:cTn>
                              </p:par>
                              <p:par>
                                <p:cTn id="38" presetID="22" presetClass="entr" presetSubtype="1" fill="hold" nodeType="withEffect">
                                  <p:stCondLst>
                                    <p:cond delay="5200"/>
                                  </p:stCondLst>
                                  <p:childTnLst>
                                    <p:set>
                                      <p:cBhvr>
                                        <p:cTn id="39" dur="1" fill="hold">
                                          <p:stCondLst>
                                            <p:cond delay="0"/>
                                          </p:stCondLst>
                                        </p:cTn>
                                        <p:tgtEl>
                                          <p:spTgt spid="79"/>
                                        </p:tgtEl>
                                        <p:attrNameLst>
                                          <p:attrName>style.visibility</p:attrName>
                                        </p:attrNameLst>
                                      </p:cBhvr>
                                      <p:to>
                                        <p:strVal val="visible"/>
                                      </p:to>
                                    </p:set>
                                    <p:animEffect transition="in" filter="wipe(up)">
                                      <p:cBhvr>
                                        <p:cTn id="40" dur="500"/>
                                        <p:tgtEl>
                                          <p:spTgt spid="79"/>
                                        </p:tgtEl>
                                      </p:cBhvr>
                                    </p:animEffect>
                                  </p:childTnLst>
                                </p:cTn>
                              </p:par>
                              <p:par>
                                <p:cTn id="41" presetID="22" presetClass="entr" presetSubtype="4" fill="hold" grpId="0" nodeType="withEffect">
                                  <p:stCondLst>
                                    <p:cond delay="5700"/>
                                  </p:stCondLst>
                                  <p:childTnLst>
                                    <p:set>
                                      <p:cBhvr>
                                        <p:cTn id="42" dur="1" fill="hold">
                                          <p:stCondLst>
                                            <p:cond delay="0"/>
                                          </p:stCondLst>
                                        </p:cTn>
                                        <p:tgtEl>
                                          <p:spTgt spid="361"/>
                                        </p:tgtEl>
                                        <p:attrNameLst>
                                          <p:attrName>style.visibility</p:attrName>
                                        </p:attrNameLst>
                                      </p:cBhvr>
                                      <p:to>
                                        <p:strVal val="visible"/>
                                      </p:to>
                                    </p:set>
                                    <p:animEffect transition="in" filter="wipe(down)">
                                      <p:cBhvr>
                                        <p:cTn id="43" dur="500"/>
                                        <p:tgtEl>
                                          <p:spTgt spid="361"/>
                                        </p:tgtEl>
                                      </p:cBhvr>
                                    </p:animEffect>
                                  </p:childTnLst>
                                </p:cTn>
                              </p:par>
                              <p:par>
                                <p:cTn id="44" presetID="31" presetClass="entr" presetSubtype="0" fill="hold" nodeType="withEffect">
                                  <p:stCondLst>
                                    <p:cond delay="6000"/>
                                  </p:stCondLst>
                                  <p:childTnLst>
                                    <p:set>
                                      <p:cBhvr>
                                        <p:cTn id="45" dur="1" fill="hold">
                                          <p:stCondLst>
                                            <p:cond delay="0"/>
                                          </p:stCondLst>
                                        </p:cTn>
                                        <p:tgtEl>
                                          <p:spTgt spid="436"/>
                                        </p:tgtEl>
                                        <p:attrNameLst>
                                          <p:attrName>style.visibility</p:attrName>
                                        </p:attrNameLst>
                                      </p:cBhvr>
                                      <p:to>
                                        <p:strVal val="visible"/>
                                      </p:to>
                                    </p:set>
                                    <p:anim calcmode="lin" valueType="num">
                                      <p:cBhvr>
                                        <p:cTn id="46" dur="1000" fill="hold"/>
                                        <p:tgtEl>
                                          <p:spTgt spid="436"/>
                                        </p:tgtEl>
                                        <p:attrNameLst>
                                          <p:attrName>ppt_w</p:attrName>
                                        </p:attrNameLst>
                                      </p:cBhvr>
                                      <p:tavLst>
                                        <p:tav tm="0">
                                          <p:val>
                                            <p:fltVal val="0"/>
                                          </p:val>
                                        </p:tav>
                                        <p:tav tm="100000">
                                          <p:val>
                                            <p:strVal val="#ppt_w"/>
                                          </p:val>
                                        </p:tav>
                                      </p:tavLst>
                                    </p:anim>
                                    <p:anim calcmode="lin" valueType="num">
                                      <p:cBhvr>
                                        <p:cTn id="47" dur="1000" fill="hold"/>
                                        <p:tgtEl>
                                          <p:spTgt spid="436"/>
                                        </p:tgtEl>
                                        <p:attrNameLst>
                                          <p:attrName>ppt_h</p:attrName>
                                        </p:attrNameLst>
                                      </p:cBhvr>
                                      <p:tavLst>
                                        <p:tav tm="0">
                                          <p:val>
                                            <p:fltVal val="0"/>
                                          </p:val>
                                        </p:tav>
                                        <p:tav tm="100000">
                                          <p:val>
                                            <p:strVal val="#ppt_h"/>
                                          </p:val>
                                        </p:tav>
                                      </p:tavLst>
                                    </p:anim>
                                    <p:anim calcmode="lin" valueType="num">
                                      <p:cBhvr>
                                        <p:cTn id="48" dur="1000" fill="hold"/>
                                        <p:tgtEl>
                                          <p:spTgt spid="436"/>
                                        </p:tgtEl>
                                        <p:attrNameLst>
                                          <p:attrName>style.rotation</p:attrName>
                                        </p:attrNameLst>
                                      </p:cBhvr>
                                      <p:tavLst>
                                        <p:tav tm="0">
                                          <p:val>
                                            <p:fltVal val="90"/>
                                          </p:val>
                                        </p:tav>
                                        <p:tav tm="100000">
                                          <p:val>
                                            <p:fltVal val="0"/>
                                          </p:val>
                                        </p:tav>
                                      </p:tavLst>
                                    </p:anim>
                                    <p:animEffect transition="in" filter="fade">
                                      <p:cBhvr>
                                        <p:cTn id="49" dur="1000"/>
                                        <p:tgtEl>
                                          <p:spTgt spid="436"/>
                                        </p:tgtEl>
                                      </p:cBhvr>
                                    </p:animEffect>
                                  </p:childTnLst>
                                </p:cTn>
                              </p:par>
                              <p:par>
                                <p:cTn id="50" presetID="22" presetClass="entr" presetSubtype="1" fill="hold" nodeType="withEffect">
                                  <p:stCondLst>
                                    <p:cond delay="6700"/>
                                  </p:stCondLst>
                                  <p:childTnLst>
                                    <p:set>
                                      <p:cBhvr>
                                        <p:cTn id="51" dur="1" fill="hold">
                                          <p:stCondLst>
                                            <p:cond delay="0"/>
                                          </p:stCondLst>
                                        </p:cTn>
                                        <p:tgtEl>
                                          <p:spTgt spid="80"/>
                                        </p:tgtEl>
                                        <p:attrNameLst>
                                          <p:attrName>style.visibility</p:attrName>
                                        </p:attrNameLst>
                                      </p:cBhvr>
                                      <p:to>
                                        <p:strVal val="visible"/>
                                      </p:to>
                                    </p:set>
                                    <p:animEffect transition="in" filter="wipe(up)">
                                      <p:cBhvr>
                                        <p:cTn id="52" dur="500"/>
                                        <p:tgtEl>
                                          <p:spTgt spid="80"/>
                                        </p:tgtEl>
                                      </p:cBhvr>
                                    </p:animEffect>
                                  </p:childTnLst>
                                </p:cTn>
                              </p:par>
                              <p:par>
                                <p:cTn id="53" presetID="22" presetClass="entr" presetSubtype="4" fill="hold" grpId="0" nodeType="withEffect">
                                  <p:stCondLst>
                                    <p:cond delay="7100"/>
                                  </p:stCondLst>
                                  <p:childTnLst>
                                    <p:set>
                                      <p:cBhvr>
                                        <p:cTn id="54" dur="1" fill="hold">
                                          <p:stCondLst>
                                            <p:cond delay="0"/>
                                          </p:stCondLst>
                                        </p:cTn>
                                        <p:tgtEl>
                                          <p:spTgt spid="395"/>
                                        </p:tgtEl>
                                        <p:attrNameLst>
                                          <p:attrName>style.visibility</p:attrName>
                                        </p:attrNameLst>
                                      </p:cBhvr>
                                      <p:to>
                                        <p:strVal val="visible"/>
                                      </p:to>
                                    </p:set>
                                    <p:animEffect transition="in" filter="wipe(down)">
                                      <p:cBhvr>
                                        <p:cTn id="55" dur="500"/>
                                        <p:tgtEl>
                                          <p:spTgt spid="395"/>
                                        </p:tgtEl>
                                      </p:cBhvr>
                                    </p:animEffect>
                                  </p:childTnLst>
                                </p:cTn>
                              </p:par>
                              <p:par>
                                <p:cTn id="56" presetID="31" presetClass="entr" presetSubtype="0" fill="hold" nodeType="withEffect">
                                  <p:stCondLst>
                                    <p:cond delay="7400"/>
                                  </p:stCondLst>
                                  <p:childTnLst>
                                    <p:set>
                                      <p:cBhvr>
                                        <p:cTn id="57" dur="1" fill="hold">
                                          <p:stCondLst>
                                            <p:cond delay="0"/>
                                          </p:stCondLst>
                                        </p:cTn>
                                        <p:tgtEl>
                                          <p:spTgt spid="437"/>
                                        </p:tgtEl>
                                        <p:attrNameLst>
                                          <p:attrName>style.visibility</p:attrName>
                                        </p:attrNameLst>
                                      </p:cBhvr>
                                      <p:to>
                                        <p:strVal val="visible"/>
                                      </p:to>
                                    </p:set>
                                    <p:anim calcmode="lin" valueType="num">
                                      <p:cBhvr>
                                        <p:cTn id="58" dur="1000" fill="hold"/>
                                        <p:tgtEl>
                                          <p:spTgt spid="437"/>
                                        </p:tgtEl>
                                        <p:attrNameLst>
                                          <p:attrName>ppt_w</p:attrName>
                                        </p:attrNameLst>
                                      </p:cBhvr>
                                      <p:tavLst>
                                        <p:tav tm="0">
                                          <p:val>
                                            <p:fltVal val="0"/>
                                          </p:val>
                                        </p:tav>
                                        <p:tav tm="100000">
                                          <p:val>
                                            <p:strVal val="#ppt_w"/>
                                          </p:val>
                                        </p:tav>
                                      </p:tavLst>
                                    </p:anim>
                                    <p:anim calcmode="lin" valueType="num">
                                      <p:cBhvr>
                                        <p:cTn id="59" dur="1000" fill="hold"/>
                                        <p:tgtEl>
                                          <p:spTgt spid="437"/>
                                        </p:tgtEl>
                                        <p:attrNameLst>
                                          <p:attrName>ppt_h</p:attrName>
                                        </p:attrNameLst>
                                      </p:cBhvr>
                                      <p:tavLst>
                                        <p:tav tm="0">
                                          <p:val>
                                            <p:fltVal val="0"/>
                                          </p:val>
                                        </p:tav>
                                        <p:tav tm="100000">
                                          <p:val>
                                            <p:strVal val="#ppt_h"/>
                                          </p:val>
                                        </p:tav>
                                      </p:tavLst>
                                    </p:anim>
                                    <p:anim calcmode="lin" valueType="num">
                                      <p:cBhvr>
                                        <p:cTn id="60" dur="1000" fill="hold"/>
                                        <p:tgtEl>
                                          <p:spTgt spid="437"/>
                                        </p:tgtEl>
                                        <p:attrNameLst>
                                          <p:attrName>style.rotation</p:attrName>
                                        </p:attrNameLst>
                                      </p:cBhvr>
                                      <p:tavLst>
                                        <p:tav tm="0">
                                          <p:val>
                                            <p:fltVal val="90"/>
                                          </p:val>
                                        </p:tav>
                                        <p:tav tm="100000">
                                          <p:val>
                                            <p:fltVal val="0"/>
                                          </p:val>
                                        </p:tav>
                                      </p:tavLst>
                                    </p:anim>
                                    <p:animEffect transition="in" filter="fade">
                                      <p:cBhvr>
                                        <p:cTn id="61" dur="1000"/>
                                        <p:tgtEl>
                                          <p:spTgt spid="437"/>
                                        </p:tgtEl>
                                      </p:cBhvr>
                                    </p:animEffect>
                                  </p:childTnLst>
                                </p:cTn>
                              </p:par>
                              <p:par>
                                <p:cTn id="62" presetID="22" presetClass="entr" presetSubtype="1" fill="hold" nodeType="withEffect">
                                  <p:stCondLst>
                                    <p:cond delay="8100"/>
                                  </p:stCondLst>
                                  <p:childTnLst>
                                    <p:set>
                                      <p:cBhvr>
                                        <p:cTn id="63" dur="1" fill="hold">
                                          <p:stCondLst>
                                            <p:cond delay="0"/>
                                          </p:stCondLst>
                                        </p:cTn>
                                        <p:tgtEl>
                                          <p:spTgt spid="81"/>
                                        </p:tgtEl>
                                        <p:attrNameLst>
                                          <p:attrName>style.visibility</p:attrName>
                                        </p:attrNameLst>
                                      </p:cBhvr>
                                      <p:to>
                                        <p:strVal val="visible"/>
                                      </p:to>
                                    </p:set>
                                    <p:animEffect transition="in" filter="wipe(up)">
                                      <p:cBhvr>
                                        <p:cTn id="64"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 grpId="0" animBg="1"/>
      <p:bldP spid="293" grpId="0" animBg="1"/>
      <p:bldP spid="327" grpId="0" animBg="1"/>
      <p:bldP spid="361" grpId="0" animBg="1"/>
      <p:bldP spid="39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390"/>
            <a:ext cx="497910" cy="6577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120"/>
            <a:ext cx="497910" cy="657731"/>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29"/>
          <p:cNvSpPr txBox="1"/>
          <p:nvPr/>
        </p:nvSpPr>
        <p:spPr>
          <a:xfrm>
            <a:off x="642436" y="1832290"/>
            <a:ext cx="1676060"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0" name="TextBox 29"/>
          <p:cNvSpPr txBox="1"/>
          <p:nvPr/>
        </p:nvSpPr>
        <p:spPr>
          <a:xfrm>
            <a:off x="7020272" y="2608548"/>
            <a:ext cx="1685343"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2" name="TextBox 29"/>
          <p:cNvSpPr txBox="1"/>
          <p:nvPr/>
        </p:nvSpPr>
        <p:spPr>
          <a:xfrm>
            <a:off x="642436" y="3377989"/>
            <a:ext cx="1676060" cy="769441"/>
          </a:xfrm>
          <a:prstGeom prst="rect">
            <a:avLst/>
          </a:prstGeom>
          <a:noFill/>
        </p:spPr>
        <p:txBody>
          <a:bodyPr wrap="square" lIns="0" tIns="0" rIns="0" bIns="0" rtlCol="0">
            <a:spAutoFit/>
          </a:bodyPr>
          <a:lstStyle/>
          <a:p>
            <a:pPr algn="just">
              <a:lnSpc>
                <a:spcPts val="1500"/>
              </a:lnSpc>
            </a:pPr>
            <a:r>
              <a:rPr lang="zh-CN" altLang="en-US" sz="9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6" name="Freeform 41"/>
          <p:cNvSpPr>
            <a:spLocks/>
          </p:cNvSpPr>
          <p:nvPr/>
        </p:nvSpPr>
        <p:spPr bwMode="auto">
          <a:xfrm>
            <a:off x="2483990" y="1510915"/>
            <a:ext cx="2403873" cy="1412326"/>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chemeClr val="accent1">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4" name="Oval 47"/>
          <p:cNvSpPr>
            <a:spLocks noChangeArrowheads="1"/>
          </p:cNvSpPr>
          <p:nvPr/>
        </p:nvSpPr>
        <p:spPr bwMode="auto">
          <a:xfrm>
            <a:off x="2570907" y="1597845"/>
            <a:ext cx="1240632" cy="1238465"/>
          </a:xfrm>
          <a:prstGeom prst="ellipse">
            <a:avLst/>
          </a:prstGeom>
          <a:solidFill>
            <a:schemeClr val="accent1"/>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5" name="Oval 48"/>
          <p:cNvSpPr>
            <a:spLocks noChangeArrowheads="1"/>
          </p:cNvSpPr>
          <p:nvPr/>
        </p:nvSpPr>
        <p:spPr bwMode="auto">
          <a:xfrm>
            <a:off x="4555476" y="2051553"/>
            <a:ext cx="330994" cy="331051"/>
          </a:xfrm>
          <a:prstGeom prst="ellipse">
            <a:avLst/>
          </a:prstGeom>
          <a:solidFill>
            <a:schemeClr val="accent1"/>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A</a:t>
            </a:r>
            <a:endParaRPr lang="zh-CN" altLang="en-US" sz="2100" dirty="0">
              <a:solidFill>
                <a:schemeClr val="bg1"/>
              </a:solidFill>
              <a:latin typeface="Agency FB" panose="020B0503020202020204" pitchFamily="34" charset="0"/>
            </a:endParaRPr>
          </a:p>
        </p:txBody>
      </p:sp>
      <p:sp>
        <p:nvSpPr>
          <p:cNvPr id="26" name="Freeform 49"/>
          <p:cNvSpPr>
            <a:spLocks/>
          </p:cNvSpPr>
          <p:nvPr/>
        </p:nvSpPr>
        <p:spPr bwMode="auto">
          <a:xfrm>
            <a:off x="2483990" y="3055424"/>
            <a:ext cx="2403873" cy="1414709"/>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chemeClr val="accent3">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7" name="Oval 50"/>
          <p:cNvSpPr>
            <a:spLocks noChangeArrowheads="1"/>
          </p:cNvSpPr>
          <p:nvPr/>
        </p:nvSpPr>
        <p:spPr bwMode="auto">
          <a:xfrm>
            <a:off x="2570907" y="3142355"/>
            <a:ext cx="1240632" cy="1240847"/>
          </a:xfrm>
          <a:prstGeom prst="ellipse">
            <a:avLst/>
          </a:prstGeom>
          <a:solidFill>
            <a:schemeClr val="accent3"/>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28" name="Oval 51"/>
          <p:cNvSpPr>
            <a:spLocks noChangeArrowheads="1"/>
          </p:cNvSpPr>
          <p:nvPr/>
        </p:nvSpPr>
        <p:spPr bwMode="auto">
          <a:xfrm>
            <a:off x="4555476" y="3596061"/>
            <a:ext cx="330994" cy="333433"/>
          </a:xfrm>
          <a:prstGeom prst="ellipse">
            <a:avLst/>
          </a:prstGeom>
          <a:solidFill>
            <a:schemeClr val="accent3"/>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C</a:t>
            </a:r>
            <a:endParaRPr lang="zh-CN" altLang="en-US" sz="2100" dirty="0">
              <a:solidFill>
                <a:schemeClr val="bg1"/>
              </a:solidFill>
              <a:latin typeface="Agency FB" panose="020B0503020202020204" pitchFamily="34" charset="0"/>
            </a:endParaRPr>
          </a:p>
        </p:txBody>
      </p:sp>
      <p:sp>
        <p:nvSpPr>
          <p:cNvPr id="29" name="Freeform 54"/>
          <p:cNvSpPr>
            <a:spLocks/>
          </p:cNvSpPr>
          <p:nvPr/>
        </p:nvSpPr>
        <p:spPr bwMode="auto">
          <a:xfrm>
            <a:off x="4473525" y="2283764"/>
            <a:ext cx="2403873" cy="1411135"/>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chemeClr val="accent4">
              <a:lumMod val="20000"/>
              <a:lumOff val="80000"/>
            </a:schemeClr>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30" name="Oval 55"/>
          <p:cNvSpPr>
            <a:spLocks noChangeArrowheads="1"/>
          </p:cNvSpPr>
          <p:nvPr/>
        </p:nvSpPr>
        <p:spPr bwMode="auto">
          <a:xfrm>
            <a:off x="5549851" y="2370695"/>
            <a:ext cx="1240632" cy="1239655"/>
          </a:xfrm>
          <a:prstGeom prst="ellipse">
            <a:avLst/>
          </a:prstGeom>
          <a:solidFill>
            <a:schemeClr val="accent2"/>
          </a:solidFill>
          <a:ln>
            <a:noFill/>
          </a:ln>
        </p:spPr>
        <p:txBody>
          <a:bodyPr vert="horz" wrap="square" lIns="68592" tIns="34296" rIns="68592" bIns="34296" numCol="1" anchor="t" anchorCtr="0" compatLnSpc="1">
            <a:prstTxWarp prst="textNoShape">
              <a:avLst/>
            </a:prstTxWarp>
          </a:bodyPr>
          <a:lstStyle/>
          <a:p>
            <a:endParaRPr lang="zh-CN" altLang="en-US"/>
          </a:p>
        </p:txBody>
      </p:sp>
      <p:sp>
        <p:nvSpPr>
          <p:cNvPr id="31" name="Oval 56"/>
          <p:cNvSpPr>
            <a:spLocks noChangeArrowheads="1"/>
          </p:cNvSpPr>
          <p:nvPr/>
        </p:nvSpPr>
        <p:spPr bwMode="auto">
          <a:xfrm>
            <a:off x="4555476" y="2823211"/>
            <a:ext cx="330994" cy="333433"/>
          </a:xfrm>
          <a:prstGeom prst="ellipse">
            <a:avLst/>
          </a:prstGeom>
          <a:solidFill>
            <a:schemeClr val="accent2"/>
          </a:solidFill>
          <a:ln>
            <a:noFill/>
          </a:ln>
        </p:spPr>
        <p:txBody>
          <a:bodyPr vert="horz" wrap="square" lIns="0" tIns="0" rIns="0" bIns="0" numCol="1" anchor="ctr" anchorCtr="0" compatLnSpc="1">
            <a:prstTxWarp prst="textNoShape">
              <a:avLst/>
            </a:prstTxWarp>
          </a:bodyPr>
          <a:lstStyle/>
          <a:p>
            <a:pPr algn="ctr"/>
            <a:r>
              <a:rPr lang="en-US" altLang="zh-CN" sz="2100" dirty="0">
                <a:solidFill>
                  <a:schemeClr val="bg1"/>
                </a:solidFill>
                <a:latin typeface="Agency FB" panose="020B0503020202020204" pitchFamily="34" charset="0"/>
              </a:rPr>
              <a:t>B</a:t>
            </a:r>
            <a:endParaRPr lang="zh-CN" altLang="en-US" sz="2100" dirty="0">
              <a:solidFill>
                <a:schemeClr val="bg1"/>
              </a:solidFill>
              <a:latin typeface="Agency FB" panose="020B0503020202020204" pitchFamily="34" charset="0"/>
            </a:endParaRPr>
          </a:p>
        </p:txBody>
      </p:sp>
      <p:sp>
        <p:nvSpPr>
          <p:cNvPr id="34" name="TextBox 30"/>
          <p:cNvSpPr txBox="1"/>
          <p:nvPr/>
        </p:nvSpPr>
        <p:spPr>
          <a:xfrm>
            <a:off x="2920714" y="1863099"/>
            <a:ext cx="683655"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
        <p:nvSpPr>
          <p:cNvPr id="35" name="TextBox 30"/>
          <p:cNvSpPr txBox="1"/>
          <p:nvPr/>
        </p:nvSpPr>
        <p:spPr>
          <a:xfrm>
            <a:off x="5905304" y="2682961"/>
            <a:ext cx="638074"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
        <p:nvSpPr>
          <p:cNvPr id="36" name="TextBox 30"/>
          <p:cNvSpPr txBox="1"/>
          <p:nvPr/>
        </p:nvSpPr>
        <p:spPr>
          <a:xfrm>
            <a:off x="2949219" y="3457003"/>
            <a:ext cx="649357" cy="646331"/>
          </a:xfrm>
          <a:prstGeom prst="rect">
            <a:avLst/>
          </a:prstGeom>
          <a:noFill/>
        </p:spPr>
        <p:txBody>
          <a:bodyPr wrap="square" lIns="0" tIns="0" rIns="0" bIns="0" rtlCol="0">
            <a:spAutoFit/>
          </a:bodyPr>
          <a:lstStyle/>
          <a:p>
            <a:r>
              <a:rPr lang="zh-CN" altLang="en-US" sz="2100" b="1" dirty="0">
                <a:solidFill>
                  <a:schemeClr val="bg1"/>
                </a:solidFill>
                <a:latin typeface="微软雅黑" pitchFamily="34" charset="-122"/>
                <a:ea typeface="微软雅黑" pitchFamily="34" charset="-122"/>
              </a:rPr>
              <a:t>添加标题</a:t>
            </a:r>
            <a:endParaRPr lang="en-US" altLang="zh-CN" sz="21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416136370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4*#ppt_w"/>
                                          </p:val>
                                        </p:tav>
                                        <p:tav tm="100000">
                                          <p:val>
                                            <p:strVal val="#ppt_w"/>
                                          </p:val>
                                        </p:tav>
                                      </p:tavLst>
                                    </p:anim>
                                    <p:anim calcmode="lin" valueType="num">
                                      <p:cBhvr>
                                        <p:cTn id="8" dur="500" fill="hold"/>
                                        <p:tgtEl>
                                          <p:spTgt spid="25"/>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ppt_w"/>
                                          </p:val>
                                        </p:tav>
                                        <p:tav tm="100000">
                                          <p:val>
                                            <p:strVal val="#ppt_w"/>
                                          </p:val>
                                        </p:tav>
                                      </p:tavLst>
                                    </p:anim>
                                    <p:anim calcmode="lin" valueType="num">
                                      <p:cBhvr>
                                        <p:cTn id="12" dur="500" fill="hold"/>
                                        <p:tgtEl>
                                          <p:spTgt spid="31"/>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40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strVal val="4*#ppt_w"/>
                                          </p:val>
                                        </p:tav>
                                        <p:tav tm="100000">
                                          <p:val>
                                            <p:strVal val="#ppt_w"/>
                                          </p:val>
                                        </p:tav>
                                      </p:tavLst>
                                    </p:anim>
                                    <p:anim calcmode="lin" valueType="num">
                                      <p:cBhvr>
                                        <p:cTn id="16" dur="500" fill="hold"/>
                                        <p:tgtEl>
                                          <p:spTgt spid="28"/>
                                        </p:tgtEl>
                                        <p:attrNameLst>
                                          <p:attrName>ppt_h</p:attrName>
                                        </p:attrNameLst>
                                      </p:cBhvr>
                                      <p:tavLst>
                                        <p:tav tm="0">
                                          <p:val>
                                            <p:strVal val="4*#ppt_h"/>
                                          </p:val>
                                        </p:tav>
                                        <p:tav tm="100000">
                                          <p:val>
                                            <p:strVal val="#ppt_h"/>
                                          </p:val>
                                        </p:tav>
                                      </p:tavLst>
                                    </p:anim>
                                  </p:childTnLst>
                                </p:cTn>
                              </p:par>
                            </p:childTnLst>
                          </p:cTn>
                        </p:par>
                        <p:par>
                          <p:cTn id="17" fill="hold">
                            <p:stCondLst>
                              <p:cond delay="900"/>
                            </p:stCondLst>
                            <p:childTnLst>
                              <p:par>
                                <p:cTn id="18" presetID="22" presetClass="entr" presetSubtype="2"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par>
                          <p:cTn id="21" fill="hold">
                            <p:stCondLst>
                              <p:cond delay="1400"/>
                            </p:stCondLst>
                            <p:childTnLst>
                              <p:par>
                                <p:cTn id="22" presetID="53" presetClass="entr" presetSubtype="1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1900"/>
                            </p:stCondLst>
                            <p:childTnLst>
                              <p:par>
                                <p:cTn id="33" presetID="22" presetClass="entr" presetSubtype="2"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500"/>
                                        <p:tgtEl>
                                          <p:spTgt spid="8"/>
                                        </p:tgtEl>
                                      </p:cBhvr>
                                    </p:animEffect>
                                  </p:childTnLst>
                                </p:cTn>
                              </p:par>
                            </p:childTnLst>
                          </p:cTn>
                        </p:par>
                        <p:par>
                          <p:cTn id="36" fill="hold">
                            <p:stCondLst>
                              <p:cond delay="2400"/>
                            </p:stCondLst>
                            <p:childTnLst>
                              <p:par>
                                <p:cTn id="37" presetID="22" presetClass="entr" presetSubtype="8"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childTnLst>
                          </p:cTn>
                        </p:par>
                        <p:par>
                          <p:cTn id="40" fill="hold">
                            <p:stCondLst>
                              <p:cond delay="29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340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3900"/>
                            </p:stCondLst>
                            <p:childTnLst>
                              <p:par>
                                <p:cTn id="56" presetID="22" presetClass="entr" presetSubtype="2"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right)">
                                      <p:cBhvr>
                                        <p:cTn id="58" dur="500"/>
                                        <p:tgtEl>
                                          <p:spTgt spid="26"/>
                                        </p:tgtEl>
                                      </p:cBhvr>
                                    </p:animEffect>
                                  </p:childTnLst>
                                </p:cTn>
                              </p:par>
                            </p:childTnLst>
                          </p:cTn>
                        </p:par>
                        <p:par>
                          <p:cTn id="59" fill="hold">
                            <p:stCondLst>
                              <p:cond delay="4400"/>
                            </p:stCondLst>
                            <p:childTnLst>
                              <p:par>
                                <p:cTn id="60" presetID="53" presetClass="entr" presetSubtype="16"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Effect transition="in" filter="fade">
                                      <p:cBhvr>
                                        <p:cTn id="69" dur="500"/>
                                        <p:tgtEl>
                                          <p:spTgt spid="27"/>
                                        </p:tgtEl>
                                      </p:cBhvr>
                                    </p:animEffect>
                                  </p:childTnLst>
                                </p:cTn>
                              </p:par>
                            </p:childTnLst>
                          </p:cTn>
                        </p:par>
                        <p:par>
                          <p:cTn id="70" fill="hold">
                            <p:stCondLst>
                              <p:cond delay="4900"/>
                            </p:stCondLst>
                            <p:childTnLst>
                              <p:par>
                                <p:cTn id="71" presetID="22" presetClass="entr" presetSubtype="2"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right)">
                                      <p:cBhvr>
                                        <p:cTn id="7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6" grpId="0" animBg="1"/>
      <p:bldP spid="24" grpId="0" animBg="1"/>
      <p:bldP spid="25" grpId="0" animBg="1"/>
      <p:bldP spid="26" grpId="0" animBg="1"/>
      <p:bldP spid="27" grpId="0" animBg="1"/>
      <p:bldP spid="28" grpId="0" animBg="1"/>
      <p:bldP spid="29" grpId="0" animBg="1"/>
      <p:bldP spid="30" grpId="0" animBg="1"/>
      <p:bldP spid="31" grpId="0" animBg="1"/>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
          <p:cNvGrpSpPr/>
          <p:nvPr/>
        </p:nvGrpSpPr>
        <p:grpSpPr>
          <a:xfrm>
            <a:off x="1889987" y="2054205"/>
            <a:ext cx="715806" cy="617264"/>
            <a:chOff x="2708888" y="2737974"/>
            <a:chExt cx="954573" cy="822907"/>
          </a:xfrm>
        </p:grpSpPr>
        <p:sp>
          <p:nvSpPr>
            <p:cNvPr id="54" name="等腰三角形 53"/>
            <p:cNvSpPr/>
            <p:nvPr/>
          </p:nvSpPr>
          <p:spPr>
            <a:xfrm>
              <a:off x="2708888" y="2737974"/>
              <a:ext cx="954573" cy="82290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80"/>
            <p:cNvSpPr>
              <a:spLocks noEditPoints="1"/>
            </p:cNvSpPr>
            <p:nvPr/>
          </p:nvSpPr>
          <p:spPr bwMode="auto">
            <a:xfrm>
              <a:off x="2986943" y="3120852"/>
              <a:ext cx="322263" cy="323850"/>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3" name="组合 19"/>
          <p:cNvGrpSpPr/>
          <p:nvPr/>
        </p:nvGrpSpPr>
        <p:grpSpPr>
          <a:xfrm>
            <a:off x="4564752" y="2054205"/>
            <a:ext cx="715806" cy="617264"/>
            <a:chOff x="6276000" y="2737974"/>
            <a:chExt cx="954573" cy="822907"/>
          </a:xfrm>
        </p:grpSpPr>
        <p:sp>
          <p:nvSpPr>
            <p:cNvPr id="55" name="等腰三角形 54"/>
            <p:cNvSpPr/>
            <p:nvPr/>
          </p:nvSpPr>
          <p:spPr>
            <a:xfrm>
              <a:off x="6276000" y="2737974"/>
              <a:ext cx="954573" cy="82290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49"/>
            <p:cNvSpPr>
              <a:spLocks noEditPoints="1"/>
            </p:cNvSpPr>
            <p:nvPr/>
          </p:nvSpPr>
          <p:spPr bwMode="auto">
            <a:xfrm>
              <a:off x="6591361" y="3120852"/>
              <a:ext cx="323850" cy="323850"/>
            </a:xfrm>
            <a:custGeom>
              <a:avLst/>
              <a:gdLst>
                <a:gd name="T0" fmla="*/ 992 w 1017"/>
                <a:gd name="T1" fmla="*/ 1 h 1018"/>
                <a:gd name="T2" fmla="*/ 808 w 1017"/>
                <a:gd name="T3" fmla="*/ 193 h 1018"/>
                <a:gd name="T4" fmla="*/ 732 w 1017"/>
                <a:gd name="T5" fmla="*/ 277 h 1018"/>
                <a:gd name="T6" fmla="*/ 563 w 1017"/>
                <a:gd name="T7" fmla="*/ 447 h 1018"/>
                <a:gd name="T8" fmla="*/ 480 w 1017"/>
                <a:gd name="T9" fmla="*/ 519 h 1018"/>
                <a:gd name="T10" fmla="*/ 222 w 1017"/>
                <a:gd name="T11" fmla="*/ 604 h 1018"/>
                <a:gd name="T12" fmla="*/ 131 w 1017"/>
                <a:gd name="T13" fmla="*/ 672 h 1018"/>
                <a:gd name="T14" fmla="*/ 0 w 1017"/>
                <a:gd name="T15" fmla="*/ 986 h 1018"/>
                <a:gd name="T16" fmla="*/ 46 w 1017"/>
                <a:gd name="T17" fmla="*/ 1014 h 1018"/>
                <a:gd name="T18" fmla="*/ 275 w 1017"/>
                <a:gd name="T19" fmla="*/ 780 h 1018"/>
                <a:gd name="T20" fmla="*/ 505 w 1017"/>
                <a:gd name="T21" fmla="*/ 608 h 1018"/>
                <a:gd name="T22" fmla="*/ 618 w 1017"/>
                <a:gd name="T23" fmla="*/ 625 h 1018"/>
                <a:gd name="T24" fmla="*/ 668 w 1017"/>
                <a:gd name="T25" fmla="*/ 534 h 1018"/>
                <a:gd name="T26" fmla="*/ 864 w 1017"/>
                <a:gd name="T27" fmla="*/ 375 h 1018"/>
                <a:gd name="T28" fmla="*/ 922 w 1017"/>
                <a:gd name="T29" fmla="*/ 287 h 1018"/>
                <a:gd name="T30" fmla="*/ 211 w 1017"/>
                <a:gd name="T31" fmla="*/ 730 h 1018"/>
                <a:gd name="T32" fmla="*/ 211 w 1017"/>
                <a:gd name="T33" fmla="*/ 671 h 1018"/>
                <a:gd name="T34" fmla="*/ 253 w 1017"/>
                <a:gd name="T35" fmla="*/ 706 h 1018"/>
                <a:gd name="T36" fmla="*/ 555 w 1017"/>
                <a:gd name="T37" fmla="*/ 568 h 1018"/>
                <a:gd name="T38" fmla="*/ 566 w 1017"/>
                <a:gd name="T39" fmla="*/ 510 h 1018"/>
                <a:gd name="T40" fmla="*/ 602 w 1017"/>
                <a:gd name="T41" fmla="*/ 554 h 1018"/>
                <a:gd name="T42" fmla="*/ 804 w 1017"/>
                <a:gd name="T43" fmla="*/ 309 h 1018"/>
                <a:gd name="T44" fmla="*/ 826 w 1017"/>
                <a:gd name="T45" fmla="*/ 255 h 1018"/>
                <a:gd name="T46" fmla="*/ 853 w 1017"/>
                <a:gd name="T47" fmla="*/ 304 h 1018"/>
                <a:gd name="T48" fmla="*/ 164 w 1017"/>
                <a:gd name="T49" fmla="*/ 968 h 1018"/>
                <a:gd name="T50" fmla="*/ 191 w 1017"/>
                <a:gd name="T51" fmla="*/ 1018 h 1018"/>
                <a:gd name="T52" fmla="*/ 214 w 1017"/>
                <a:gd name="T53" fmla="*/ 964 h 1018"/>
                <a:gd name="T54" fmla="*/ 321 w 1017"/>
                <a:gd name="T55" fmla="*/ 973 h 1018"/>
                <a:gd name="T56" fmla="*/ 356 w 1017"/>
                <a:gd name="T57" fmla="*/ 1017 h 1018"/>
                <a:gd name="T58" fmla="*/ 367 w 1017"/>
                <a:gd name="T59" fmla="*/ 959 h 1018"/>
                <a:gd name="T60" fmla="*/ 478 w 1017"/>
                <a:gd name="T61" fmla="*/ 980 h 1018"/>
                <a:gd name="T62" fmla="*/ 522 w 1017"/>
                <a:gd name="T63" fmla="*/ 1015 h 1018"/>
                <a:gd name="T64" fmla="*/ 522 w 1017"/>
                <a:gd name="T65" fmla="*/ 957 h 1018"/>
                <a:gd name="T66" fmla="*/ 637 w 1017"/>
                <a:gd name="T67" fmla="*/ 986 h 1018"/>
                <a:gd name="T68" fmla="*/ 686 w 1017"/>
                <a:gd name="T69" fmla="*/ 1013 h 1018"/>
                <a:gd name="T70" fmla="*/ 674 w 1017"/>
                <a:gd name="T71" fmla="*/ 955 h 1018"/>
                <a:gd name="T72" fmla="*/ 795 w 1017"/>
                <a:gd name="T73" fmla="*/ 986 h 1018"/>
                <a:gd name="T74" fmla="*/ 849 w 1017"/>
                <a:gd name="T75" fmla="*/ 1009 h 1018"/>
                <a:gd name="T76" fmla="*/ 826 w 1017"/>
                <a:gd name="T77" fmla="*/ 954 h 1018"/>
                <a:gd name="T78" fmla="*/ 955 w 1017"/>
                <a:gd name="T79" fmla="*/ 993 h 1018"/>
                <a:gd name="T80" fmla="*/ 1012 w 1017"/>
                <a:gd name="T81" fmla="*/ 1005 h 1018"/>
                <a:gd name="T82" fmla="*/ 986 w 1017"/>
                <a:gd name="T83" fmla="*/ 954 h 1018"/>
                <a:gd name="T84" fmla="*/ 61 w 1017"/>
                <a:gd name="T85" fmla="*/ 815 h 1018"/>
                <a:gd name="T86" fmla="*/ 2 w 1017"/>
                <a:gd name="T87" fmla="*/ 815 h 1018"/>
                <a:gd name="T88" fmla="*/ 31 w 1017"/>
                <a:gd name="T89" fmla="*/ 700 h 1018"/>
                <a:gd name="T90" fmla="*/ 58 w 1017"/>
                <a:gd name="T91" fmla="*/ 650 h 1018"/>
                <a:gd name="T92" fmla="*/ 0 w 1017"/>
                <a:gd name="T93" fmla="*/ 662 h 1018"/>
                <a:gd name="T94" fmla="*/ 31 w 1017"/>
                <a:gd name="T95" fmla="*/ 541 h 1018"/>
                <a:gd name="T96" fmla="*/ 54 w 1017"/>
                <a:gd name="T97" fmla="*/ 486 h 1018"/>
                <a:gd name="T98" fmla="*/ 0 w 1017"/>
                <a:gd name="T99" fmla="*/ 509 h 1018"/>
                <a:gd name="T100" fmla="*/ 38 w 1017"/>
                <a:gd name="T101" fmla="*/ 381 h 1018"/>
                <a:gd name="T102" fmla="*/ 50 w 1017"/>
                <a:gd name="T103" fmla="*/ 324 h 1018"/>
                <a:gd name="T104" fmla="*/ 0 w 1017"/>
                <a:gd name="T105" fmla="*/ 350 h 1018"/>
                <a:gd name="T106" fmla="*/ 44 w 1017"/>
                <a:gd name="T107" fmla="*/ 220 h 1018"/>
                <a:gd name="T108" fmla="*/ 44 w 1017"/>
                <a:gd name="T109" fmla="*/ 162 h 1018"/>
                <a:gd name="T110" fmla="*/ 0 w 1017"/>
                <a:gd name="T111" fmla="*/ 198 h 1018"/>
                <a:gd name="T112" fmla="*/ 50 w 1017"/>
                <a:gd name="T113" fmla="*/ 58 h 1018"/>
                <a:gd name="T114" fmla="*/ 38 w 1017"/>
                <a:gd name="T115" fmla="*/ 1 h 1018"/>
                <a:gd name="T116" fmla="*/ 2 w 1017"/>
                <a:gd name="T117" fmla="*/ 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1012" y="50"/>
                  </a:moveTo>
                  <a:lnTo>
                    <a:pt x="1012" y="50"/>
                  </a:lnTo>
                  <a:lnTo>
                    <a:pt x="1015" y="44"/>
                  </a:lnTo>
                  <a:lnTo>
                    <a:pt x="1017" y="38"/>
                  </a:lnTo>
                  <a:lnTo>
                    <a:pt x="1017" y="31"/>
                  </a:lnTo>
                  <a:lnTo>
                    <a:pt x="1017" y="26"/>
                  </a:lnTo>
                  <a:lnTo>
                    <a:pt x="1015" y="20"/>
                  </a:lnTo>
                  <a:lnTo>
                    <a:pt x="1012" y="14"/>
                  </a:lnTo>
                  <a:lnTo>
                    <a:pt x="1009" y="10"/>
                  </a:lnTo>
                  <a:lnTo>
                    <a:pt x="1003" y="6"/>
                  </a:lnTo>
                  <a:lnTo>
                    <a:pt x="1003" y="6"/>
                  </a:lnTo>
                  <a:lnTo>
                    <a:pt x="998" y="2"/>
                  </a:lnTo>
                  <a:lnTo>
                    <a:pt x="992" y="1"/>
                  </a:lnTo>
                  <a:lnTo>
                    <a:pt x="985" y="0"/>
                  </a:lnTo>
                  <a:lnTo>
                    <a:pt x="980" y="1"/>
                  </a:lnTo>
                  <a:lnTo>
                    <a:pt x="973" y="2"/>
                  </a:lnTo>
                  <a:lnTo>
                    <a:pt x="968" y="6"/>
                  </a:lnTo>
                  <a:lnTo>
                    <a:pt x="964" y="10"/>
                  </a:lnTo>
                  <a:lnTo>
                    <a:pt x="959" y="14"/>
                  </a:lnTo>
                  <a:lnTo>
                    <a:pt x="841" y="192"/>
                  </a:lnTo>
                  <a:lnTo>
                    <a:pt x="841" y="192"/>
                  </a:lnTo>
                  <a:lnTo>
                    <a:pt x="834" y="191"/>
                  </a:lnTo>
                  <a:lnTo>
                    <a:pt x="826" y="191"/>
                  </a:lnTo>
                  <a:lnTo>
                    <a:pt x="826" y="191"/>
                  </a:lnTo>
                  <a:lnTo>
                    <a:pt x="817" y="191"/>
                  </a:lnTo>
                  <a:lnTo>
                    <a:pt x="808" y="193"/>
                  </a:lnTo>
                  <a:lnTo>
                    <a:pt x="799" y="196"/>
                  </a:lnTo>
                  <a:lnTo>
                    <a:pt x="790" y="199"/>
                  </a:lnTo>
                  <a:lnTo>
                    <a:pt x="781" y="203"/>
                  </a:lnTo>
                  <a:lnTo>
                    <a:pt x="774" y="207"/>
                  </a:lnTo>
                  <a:lnTo>
                    <a:pt x="766" y="213"/>
                  </a:lnTo>
                  <a:lnTo>
                    <a:pt x="760" y="219"/>
                  </a:lnTo>
                  <a:lnTo>
                    <a:pt x="753" y="226"/>
                  </a:lnTo>
                  <a:lnTo>
                    <a:pt x="748" y="233"/>
                  </a:lnTo>
                  <a:lnTo>
                    <a:pt x="743" y="241"/>
                  </a:lnTo>
                  <a:lnTo>
                    <a:pt x="738" y="249"/>
                  </a:lnTo>
                  <a:lnTo>
                    <a:pt x="736" y="258"/>
                  </a:lnTo>
                  <a:lnTo>
                    <a:pt x="733" y="267"/>
                  </a:lnTo>
                  <a:lnTo>
                    <a:pt x="732" y="277"/>
                  </a:lnTo>
                  <a:lnTo>
                    <a:pt x="731" y="287"/>
                  </a:lnTo>
                  <a:lnTo>
                    <a:pt x="731" y="287"/>
                  </a:lnTo>
                  <a:lnTo>
                    <a:pt x="732" y="294"/>
                  </a:lnTo>
                  <a:lnTo>
                    <a:pt x="733" y="302"/>
                  </a:lnTo>
                  <a:lnTo>
                    <a:pt x="736" y="316"/>
                  </a:lnTo>
                  <a:lnTo>
                    <a:pt x="623" y="461"/>
                  </a:lnTo>
                  <a:lnTo>
                    <a:pt x="623" y="461"/>
                  </a:lnTo>
                  <a:lnTo>
                    <a:pt x="612" y="454"/>
                  </a:lnTo>
                  <a:lnTo>
                    <a:pt x="599" y="450"/>
                  </a:lnTo>
                  <a:lnTo>
                    <a:pt x="586" y="447"/>
                  </a:lnTo>
                  <a:lnTo>
                    <a:pt x="572" y="446"/>
                  </a:lnTo>
                  <a:lnTo>
                    <a:pt x="572" y="446"/>
                  </a:lnTo>
                  <a:lnTo>
                    <a:pt x="563" y="447"/>
                  </a:lnTo>
                  <a:lnTo>
                    <a:pt x="554" y="448"/>
                  </a:lnTo>
                  <a:lnTo>
                    <a:pt x="545" y="450"/>
                  </a:lnTo>
                  <a:lnTo>
                    <a:pt x="537" y="453"/>
                  </a:lnTo>
                  <a:lnTo>
                    <a:pt x="528" y="456"/>
                  </a:lnTo>
                  <a:lnTo>
                    <a:pt x="521" y="462"/>
                  </a:lnTo>
                  <a:lnTo>
                    <a:pt x="513" y="467"/>
                  </a:lnTo>
                  <a:lnTo>
                    <a:pt x="507" y="472"/>
                  </a:lnTo>
                  <a:lnTo>
                    <a:pt x="500" y="479"/>
                  </a:lnTo>
                  <a:lnTo>
                    <a:pt x="495" y="486"/>
                  </a:lnTo>
                  <a:lnTo>
                    <a:pt x="490" y="494"/>
                  </a:lnTo>
                  <a:lnTo>
                    <a:pt x="486" y="501"/>
                  </a:lnTo>
                  <a:lnTo>
                    <a:pt x="483" y="510"/>
                  </a:lnTo>
                  <a:lnTo>
                    <a:pt x="480" y="519"/>
                  </a:lnTo>
                  <a:lnTo>
                    <a:pt x="479" y="528"/>
                  </a:lnTo>
                  <a:lnTo>
                    <a:pt x="478" y="537"/>
                  </a:lnTo>
                  <a:lnTo>
                    <a:pt x="297" y="642"/>
                  </a:lnTo>
                  <a:lnTo>
                    <a:pt x="297" y="642"/>
                  </a:lnTo>
                  <a:lnTo>
                    <a:pt x="291" y="633"/>
                  </a:lnTo>
                  <a:lnTo>
                    <a:pt x="282" y="627"/>
                  </a:lnTo>
                  <a:lnTo>
                    <a:pt x="274" y="620"/>
                  </a:lnTo>
                  <a:lnTo>
                    <a:pt x="265" y="615"/>
                  </a:lnTo>
                  <a:lnTo>
                    <a:pt x="256" y="611"/>
                  </a:lnTo>
                  <a:lnTo>
                    <a:pt x="245" y="608"/>
                  </a:lnTo>
                  <a:lnTo>
                    <a:pt x="234" y="605"/>
                  </a:lnTo>
                  <a:lnTo>
                    <a:pt x="222" y="604"/>
                  </a:lnTo>
                  <a:lnTo>
                    <a:pt x="222" y="604"/>
                  </a:lnTo>
                  <a:lnTo>
                    <a:pt x="213" y="605"/>
                  </a:lnTo>
                  <a:lnTo>
                    <a:pt x="203" y="606"/>
                  </a:lnTo>
                  <a:lnTo>
                    <a:pt x="194" y="609"/>
                  </a:lnTo>
                  <a:lnTo>
                    <a:pt x="186" y="612"/>
                  </a:lnTo>
                  <a:lnTo>
                    <a:pt x="177" y="616"/>
                  </a:lnTo>
                  <a:lnTo>
                    <a:pt x="170" y="620"/>
                  </a:lnTo>
                  <a:lnTo>
                    <a:pt x="162" y="627"/>
                  </a:lnTo>
                  <a:lnTo>
                    <a:pt x="155" y="632"/>
                  </a:lnTo>
                  <a:lnTo>
                    <a:pt x="149" y="640"/>
                  </a:lnTo>
                  <a:lnTo>
                    <a:pt x="144" y="647"/>
                  </a:lnTo>
                  <a:lnTo>
                    <a:pt x="139" y="655"/>
                  </a:lnTo>
                  <a:lnTo>
                    <a:pt x="134" y="663"/>
                  </a:lnTo>
                  <a:lnTo>
                    <a:pt x="131" y="672"/>
                  </a:lnTo>
                  <a:lnTo>
                    <a:pt x="129" y="681"/>
                  </a:lnTo>
                  <a:lnTo>
                    <a:pt x="128" y="690"/>
                  </a:lnTo>
                  <a:lnTo>
                    <a:pt x="127" y="700"/>
                  </a:lnTo>
                  <a:lnTo>
                    <a:pt x="127" y="700"/>
                  </a:lnTo>
                  <a:lnTo>
                    <a:pt x="128" y="715"/>
                  </a:lnTo>
                  <a:lnTo>
                    <a:pt x="132" y="730"/>
                  </a:lnTo>
                  <a:lnTo>
                    <a:pt x="138" y="743"/>
                  </a:lnTo>
                  <a:lnTo>
                    <a:pt x="145" y="756"/>
                  </a:lnTo>
                  <a:lnTo>
                    <a:pt x="6" y="969"/>
                  </a:lnTo>
                  <a:lnTo>
                    <a:pt x="6" y="969"/>
                  </a:lnTo>
                  <a:lnTo>
                    <a:pt x="2" y="975"/>
                  </a:lnTo>
                  <a:lnTo>
                    <a:pt x="0" y="981"/>
                  </a:lnTo>
                  <a:lnTo>
                    <a:pt x="0" y="986"/>
                  </a:lnTo>
                  <a:lnTo>
                    <a:pt x="0" y="993"/>
                  </a:lnTo>
                  <a:lnTo>
                    <a:pt x="2" y="998"/>
                  </a:lnTo>
                  <a:lnTo>
                    <a:pt x="6" y="1003"/>
                  </a:lnTo>
                  <a:lnTo>
                    <a:pt x="9" y="1009"/>
                  </a:lnTo>
                  <a:lnTo>
                    <a:pt x="14" y="1013"/>
                  </a:lnTo>
                  <a:lnTo>
                    <a:pt x="14" y="1013"/>
                  </a:lnTo>
                  <a:lnTo>
                    <a:pt x="19" y="1015"/>
                  </a:lnTo>
                  <a:lnTo>
                    <a:pt x="23" y="1016"/>
                  </a:lnTo>
                  <a:lnTo>
                    <a:pt x="27" y="1017"/>
                  </a:lnTo>
                  <a:lnTo>
                    <a:pt x="31" y="1018"/>
                  </a:lnTo>
                  <a:lnTo>
                    <a:pt x="31" y="1018"/>
                  </a:lnTo>
                  <a:lnTo>
                    <a:pt x="40" y="1017"/>
                  </a:lnTo>
                  <a:lnTo>
                    <a:pt x="46" y="1014"/>
                  </a:lnTo>
                  <a:lnTo>
                    <a:pt x="53" y="1010"/>
                  </a:lnTo>
                  <a:lnTo>
                    <a:pt x="58" y="1003"/>
                  </a:lnTo>
                  <a:lnTo>
                    <a:pt x="198" y="792"/>
                  </a:lnTo>
                  <a:lnTo>
                    <a:pt x="198" y="792"/>
                  </a:lnTo>
                  <a:lnTo>
                    <a:pt x="210" y="794"/>
                  </a:lnTo>
                  <a:lnTo>
                    <a:pt x="222" y="795"/>
                  </a:lnTo>
                  <a:lnTo>
                    <a:pt x="222" y="795"/>
                  </a:lnTo>
                  <a:lnTo>
                    <a:pt x="232" y="795"/>
                  </a:lnTo>
                  <a:lnTo>
                    <a:pt x="242" y="793"/>
                  </a:lnTo>
                  <a:lnTo>
                    <a:pt x="250" y="791"/>
                  </a:lnTo>
                  <a:lnTo>
                    <a:pt x="259" y="788"/>
                  </a:lnTo>
                  <a:lnTo>
                    <a:pt x="267" y="785"/>
                  </a:lnTo>
                  <a:lnTo>
                    <a:pt x="275" y="780"/>
                  </a:lnTo>
                  <a:lnTo>
                    <a:pt x="282" y="775"/>
                  </a:lnTo>
                  <a:lnTo>
                    <a:pt x="289" y="769"/>
                  </a:lnTo>
                  <a:lnTo>
                    <a:pt x="294" y="762"/>
                  </a:lnTo>
                  <a:lnTo>
                    <a:pt x="301" y="756"/>
                  </a:lnTo>
                  <a:lnTo>
                    <a:pt x="305" y="748"/>
                  </a:lnTo>
                  <a:lnTo>
                    <a:pt x="309" y="740"/>
                  </a:lnTo>
                  <a:lnTo>
                    <a:pt x="313" y="731"/>
                  </a:lnTo>
                  <a:lnTo>
                    <a:pt x="315" y="722"/>
                  </a:lnTo>
                  <a:lnTo>
                    <a:pt x="317" y="714"/>
                  </a:lnTo>
                  <a:lnTo>
                    <a:pt x="318" y="704"/>
                  </a:lnTo>
                  <a:lnTo>
                    <a:pt x="497" y="599"/>
                  </a:lnTo>
                  <a:lnTo>
                    <a:pt x="497" y="599"/>
                  </a:lnTo>
                  <a:lnTo>
                    <a:pt x="505" y="608"/>
                  </a:lnTo>
                  <a:lnTo>
                    <a:pt x="512" y="614"/>
                  </a:lnTo>
                  <a:lnTo>
                    <a:pt x="521" y="620"/>
                  </a:lnTo>
                  <a:lnTo>
                    <a:pt x="530" y="626"/>
                  </a:lnTo>
                  <a:lnTo>
                    <a:pt x="540" y="630"/>
                  </a:lnTo>
                  <a:lnTo>
                    <a:pt x="551" y="633"/>
                  </a:lnTo>
                  <a:lnTo>
                    <a:pt x="561" y="635"/>
                  </a:lnTo>
                  <a:lnTo>
                    <a:pt x="572" y="637"/>
                  </a:lnTo>
                  <a:lnTo>
                    <a:pt x="572" y="637"/>
                  </a:lnTo>
                  <a:lnTo>
                    <a:pt x="582" y="635"/>
                  </a:lnTo>
                  <a:lnTo>
                    <a:pt x="591" y="634"/>
                  </a:lnTo>
                  <a:lnTo>
                    <a:pt x="601" y="632"/>
                  </a:lnTo>
                  <a:lnTo>
                    <a:pt x="610" y="629"/>
                  </a:lnTo>
                  <a:lnTo>
                    <a:pt x="618" y="625"/>
                  </a:lnTo>
                  <a:lnTo>
                    <a:pt x="626" y="620"/>
                  </a:lnTo>
                  <a:lnTo>
                    <a:pt x="633" y="615"/>
                  </a:lnTo>
                  <a:lnTo>
                    <a:pt x="640" y="609"/>
                  </a:lnTo>
                  <a:lnTo>
                    <a:pt x="646" y="602"/>
                  </a:lnTo>
                  <a:lnTo>
                    <a:pt x="652" y="595"/>
                  </a:lnTo>
                  <a:lnTo>
                    <a:pt x="656" y="586"/>
                  </a:lnTo>
                  <a:lnTo>
                    <a:pt x="660" y="579"/>
                  </a:lnTo>
                  <a:lnTo>
                    <a:pt x="663" y="569"/>
                  </a:lnTo>
                  <a:lnTo>
                    <a:pt x="666" y="560"/>
                  </a:lnTo>
                  <a:lnTo>
                    <a:pt x="668" y="551"/>
                  </a:lnTo>
                  <a:lnTo>
                    <a:pt x="668" y="541"/>
                  </a:lnTo>
                  <a:lnTo>
                    <a:pt x="668" y="541"/>
                  </a:lnTo>
                  <a:lnTo>
                    <a:pt x="668" y="534"/>
                  </a:lnTo>
                  <a:lnTo>
                    <a:pt x="667" y="526"/>
                  </a:lnTo>
                  <a:lnTo>
                    <a:pt x="663" y="512"/>
                  </a:lnTo>
                  <a:lnTo>
                    <a:pt x="777" y="367"/>
                  </a:lnTo>
                  <a:lnTo>
                    <a:pt x="777" y="367"/>
                  </a:lnTo>
                  <a:lnTo>
                    <a:pt x="788" y="374"/>
                  </a:lnTo>
                  <a:lnTo>
                    <a:pt x="801" y="378"/>
                  </a:lnTo>
                  <a:lnTo>
                    <a:pt x="814" y="381"/>
                  </a:lnTo>
                  <a:lnTo>
                    <a:pt x="826" y="382"/>
                  </a:lnTo>
                  <a:lnTo>
                    <a:pt x="826" y="382"/>
                  </a:lnTo>
                  <a:lnTo>
                    <a:pt x="837" y="381"/>
                  </a:lnTo>
                  <a:lnTo>
                    <a:pt x="846" y="380"/>
                  </a:lnTo>
                  <a:lnTo>
                    <a:pt x="855" y="378"/>
                  </a:lnTo>
                  <a:lnTo>
                    <a:pt x="864" y="375"/>
                  </a:lnTo>
                  <a:lnTo>
                    <a:pt x="873" y="370"/>
                  </a:lnTo>
                  <a:lnTo>
                    <a:pt x="880" y="366"/>
                  </a:lnTo>
                  <a:lnTo>
                    <a:pt x="888" y="360"/>
                  </a:lnTo>
                  <a:lnTo>
                    <a:pt x="894" y="354"/>
                  </a:lnTo>
                  <a:lnTo>
                    <a:pt x="900" y="347"/>
                  </a:lnTo>
                  <a:lnTo>
                    <a:pt x="906" y="340"/>
                  </a:lnTo>
                  <a:lnTo>
                    <a:pt x="911" y="332"/>
                  </a:lnTo>
                  <a:lnTo>
                    <a:pt x="914" y="323"/>
                  </a:lnTo>
                  <a:lnTo>
                    <a:pt x="918" y="315"/>
                  </a:lnTo>
                  <a:lnTo>
                    <a:pt x="921" y="306"/>
                  </a:lnTo>
                  <a:lnTo>
                    <a:pt x="922" y="296"/>
                  </a:lnTo>
                  <a:lnTo>
                    <a:pt x="922" y="287"/>
                  </a:lnTo>
                  <a:lnTo>
                    <a:pt x="922" y="287"/>
                  </a:lnTo>
                  <a:lnTo>
                    <a:pt x="922" y="277"/>
                  </a:lnTo>
                  <a:lnTo>
                    <a:pt x="921" y="269"/>
                  </a:lnTo>
                  <a:lnTo>
                    <a:pt x="919" y="260"/>
                  </a:lnTo>
                  <a:lnTo>
                    <a:pt x="916" y="252"/>
                  </a:lnTo>
                  <a:lnTo>
                    <a:pt x="912" y="244"/>
                  </a:lnTo>
                  <a:lnTo>
                    <a:pt x="908" y="237"/>
                  </a:lnTo>
                  <a:lnTo>
                    <a:pt x="903" y="230"/>
                  </a:lnTo>
                  <a:lnTo>
                    <a:pt x="897" y="223"/>
                  </a:lnTo>
                  <a:lnTo>
                    <a:pt x="1012" y="50"/>
                  </a:lnTo>
                  <a:close/>
                  <a:moveTo>
                    <a:pt x="222" y="732"/>
                  </a:moveTo>
                  <a:lnTo>
                    <a:pt x="222" y="732"/>
                  </a:lnTo>
                  <a:lnTo>
                    <a:pt x="216" y="731"/>
                  </a:lnTo>
                  <a:lnTo>
                    <a:pt x="211" y="730"/>
                  </a:lnTo>
                  <a:lnTo>
                    <a:pt x="205" y="727"/>
                  </a:lnTo>
                  <a:lnTo>
                    <a:pt x="200" y="722"/>
                  </a:lnTo>
                  <a:lnTo>
                    <a:pt x="197" y="718"/>
                  </a:lnTo>
                  <a:lnTo>
                    <a:pt x="193" y="713"/>
                  </a:lnTo>
                  <a:lnTo>
                    <a:pt x="191" y="706"/>
                  </a:lnTo>
                  <a:lnTo>
                    <a:pt x="191" y="700"/>
                  </a:lnTo>
                  <a:lnTo>
                    <a:pt x="191" y="700"/>
                  </a:lnTo>
                  <a:lnTo>
                    <a:pt x="191" y="693"/>
                  </a:lnTo>
                  <a:lnTo>
                    <a:pt x="193" y="688"/>
                  </a:lnTo>
                  <a:lnTo>
                    <a:pt x="197" y="683"/>
                  </a:lnTo>
                  <a:lnTo>
                    <a:pt x="200" y="677"/>
                  </a:lnTo>
                  <a:lnTo>
                    <a:pt x="205" y="674"/>
                  </a:lnTo>
                  <a:lnTo>
                    <a:pt x="211" y="671"/>
                  </a:lnTo>
                  <a:lnTo>
                    <a:pt x="216" y="669"/>
                  </a:lnTo>
                  <a:lnTo>
                    <a:pt x="222" y="669"/>
                  </a:lnTo>
                  <a:lnTo>
                    <a:pt x="222" y="669"/>
                  </a:lnTo>
                  <a:lnTo>
                    <a:pt x="229" y="669"/>
                  </a:lnTo>
                  <a:lnTo>
                    <a:pt x="235" y="671"/>
                  </a:lnTo>
                  <a:lnTo>
                    <a:pt x="241" y="674"/>
                  </a:lnTo>
                  <a:lnTo>
                    <a:pt x="245" y="677"/>
                  </a:lnTo>
                  <a:lnTo>
                    <a:pt x="249" y="683"/>
                  </a:lnTo>
                  <a:lnTo>
                    <a:pt x="252" y="688"/>
                  </a:lnTo>
                  <a:lnTo>
                    <a:pt x="253" y="693"/>
                  </a:lnTo>
                  <a:lnTo>
                    <a:pt x="255" y="700"/>
                  </a:lnTo>
                  <a:lnTo>
                    <a:pt x="255" y="700"/>
                  </a:lnTo>
                  <a:lnTo>
                    <a:pt x="253" y="706"/>
                  </a:lnTo>
                  <a:lnTo>
                    <a:pt x="252" y="713"/>
                  </a:lnTo>
                  <a:lnTo>
                    <a:pt x="249" y="718"/>
                  </a:lnTo>
                  <a:lnTo>
                    <a:pt x="245" y="722"/>
                  </a:lnTo>
                  <a:lnTo>
                    <a:pt x="241" y="727"/>
                  </a:lnTo>
                  <a:lnTo>
                    <a:pt x="235" y="730"/>
                  </a:lnTo>
                  <a:lnTo>
                    <a:pt x="229" y="731"/>
                  </a:lnTo>
                  <a:lnTo>
                    <a:pt x="222" y="732"/>
                  </a:lnTo>
                  <a:lnTo>
                    <a:pt x="222" y="732"/>
                  </a:lnTo>
                  <a:close/>
                  <a:moveTo>
                    <a:pt x="572" y="573"/>
                  </a:moveTo>
                  <a:lnTo>
                    <a:pt x="572" y="573"/>
                  </a:lnTo>
                  <a:lnTo>
                    <a:pt x="566" y="572"/>
                  </a:lnTo>
                  <a:lnTo>
                    <a:pt x="560" y="570"/>
                  </a:lnTo>
                  <a:lnTo>
                    <a:pt x="555" y="568"/>
                  </a:lnTo>
                  <a:lnTo>
                    <a:pt x="550" y="564"/>
                  </a:lnTo>
                  <a:lnTo>
                    <a:pt x="546" y="559"/>
                  </a:lnTo>
                  <a:lnTo>
                    <a:pt x="543" y="554"/>
                  </a:lnTo>
                  <a:lnTo>
                    <a:pt x="541" y="547"/>
                  </a:lnTo>
                  <a:lnTo>
                    <a:pt x="541" y="541"/>
                  </a:lnTo>
                  <a:lnTo>
                    <a:pt x="541" y="541"/>
                  </a:lnTo>
                  <a:lnTo>
                    <a:pt x="541" y="535"/>
                  </a:lnTo>
                  <a:lnTo>
                    <a:pt x="543" y="528"/>
                  </a:lnTo>
                  <a:lnTo>
                    <a:pt x="546" y="523"/>
                  </a:lnTo>
                  <a:lnTo>
                    <a:pt x="550" y="519"/>
                  </a:lnTo>
                  <a:lnTo>
                    <a:pt x="555" y="514"/>
                  </a:lnTo>
                  <a:lnTo>
                    <a:pt x="560" y="512"/>
                  </a:lnTo>
                  <a:lnTo>
                    <a:pt x="566" y="510"/>
                  </a:lnTo>
                  <a:lnTo>
                    <a:pt x="572" y="509"/>
                  </a:lnTo>
                  <a:lnTo>
                    <a:pt x="572" y="509"/>
                  </a:lnTo>
                  <a:lnTo>
                    <a:pt x="579" y="510"/>
                  </a:lnTo>
                  <a:lnTo>
                    <a:pt x="585" y="512"/>
                  </a:lnTo>
                  <a:lnTo>
                    <a:pt x="590" y="514"/>
                  </a:lnTo>
                  <a:lnTo>
                    <a:pt x="595" y="519"/>
                  </a:lnTo>
                  <a:lnTo>
                    <a:pt x="599" y="523"/>
                  </a:lnTo>
                  <a:lnTo>
                    <a:pt x="602" y="528"/>
                  </a:lnTo>
                  <a:lnTo>
                    <a:pt x="603" y="535"/>
                  </a:lnTo>
                  <a:lnTo>
                    <a:pt x="604" y="541"/>
                  </a:lnTo>
                  <a:lnTo>
                    <a:pt x="604" y="541"/>
                  </a:lnTo>
                  <a:lnTo>
                    <a:pt x="603" y="547"/>
                  </a:lnTo>
                  <a:lnTo>
                    <a:pt x="602" y="554"/>
                  </a:lnTo>
                  <a:lnTo>
                    <a:pt x="599" y="559"/>
                  </a:lnTo>
                  <a:lnTo>
                    <a:pt x="595" y="564"/>
                  </a:lnTo>
                  <a:lnTo>
                    <a:pt x="590" y="568"/>
                  </a:lnTo>
                  <a:lnTo>
                    <a:pt x="585" y="570"/>
                  </a:lnTo>
                  <a:lnTo>
                    <a:pt x="579" y="572"/>
                  </a:lnTo>
                  <a:lnTo>
                    <a:pt x="572" y="573"/>
                  </a:lnTo>
                  <a:lnTo>
                    <a:pt x="572" y="573"/>
                  </a:lnTo>
                  <a:close/>
                  <a:moveTo>
                    <a:pt x="826" y="318"/>
                  </a:moveTo>
                  <a:lnTo>
                    <a:pt x="826" y="318"/>
                  </a:lnTo>
                  <a:lnTo>
                    <a:pt x="820" y="318"/>
                  </a:lnTo>
                  <a:lnTo>
                    <a:pt x="815" y="316"/>
                  </a:lnTo>
                  <a:lnTo>
                    <a:pt x="809" y="313"/>
                  </a:lnTo>
                  <a:lnTo>
                    <a:pt x="804" y="309"/>
                  </a:lnTo>
                  <a:lnTo>
                    <a:pt x="801" y="304"/>
                  </a:lnTo>
                  <a:lnTo>
                    <a:pt x="797" y="299"/>
                  </a:lnTo>
                  <a:lnTo>
                    <a:pt x="795" y="293"/>
                  </a:lnTo>
                  <a:lnTo>
                    <a:pt x="795" y="287"/>
                  </a:lnTo>
                  <a:lnTo>
                    <a:pt x="795" y="287"/>
                  </a:lnTo>
                  <a:lnTo>
                    <a:pt x="795" y="280"/>
                  </a:lnTo>
                  <a:lnTo>
                    <a:pt x="797" y="274"/>
                  </a:lnTo>
                  <a:lnTo>
                    <a:pt x="801" y="269"/>
                  </a:lnTo>
                  <a:lnTo>
                    <a:pt x="804" y="264"/>
                  </a:lnTo>
                  <a:lnTo>
                    <a:pt x="809" y="260"/>
                  </a:lnTo>
                  <a:lnTo>
                    <a:pt x="815" y="258"/>
                  </a:lnTo>
                  <a:lnTo>
                    <a:pt x="820" y="256"/>
                  </a:lnTo>
                  <a:lnTo>
                    <a:pt x="826" y="255"/>
                  </a:lnTo>
                  <a:lnTo>
                    <a:pt x="826" y="255"/>
                  </a:lnTo>
                  <a:lnTo>
                    <a:pt x="833" y="256"/>
                  </a:lnTo>
                  <a:lnTo>
                    <a:pt x="839" y="258"/>
                  </a:lnTo>
                  <a:lnTo>
                    <a:pt x="845" y="260"/>
                  </a:lnTo>
                  <a:lnTo>
                    <a:pt x="849" y="264"/>
                  </a:lnTo>
                  <a:lnTo>
                    <a:pt x="853" y="269"/>
                  </a:lnTo>
                  <a:lnTo>
                    <a:pt x="856" y="274"/>
                  </a:lnTo>
                  <a:lnTo>
                    <a:pt x="858" y="280"/>
                  </a:lnTo>
                  <a:lnTo>
                    <a:pt x="859" y="287"/>
                  </a:lnTo>
                  <a:lnTo>
                    <a:pt x="859" y="287"/>
                  </a:lnTo>
                  <a:lnTo>
                    <a:pt x="858" y="293"/>
                  </a:lnTo>
                  <a:lnTo>
                    <a:pt x="856" y="299"/>
                  </a:lnTo>
                  <a:lnTo>
                    <a:pt x="853" y="304"/>
                  </a:lnTo>
                  <a:lnTo>
                    <a:pt x="849" y="309"/>
                  </a:lnTo>
                  <a:lnTo>
                    <a:pt x="845" y="313"/>
                  </a:lnTo>
                  <a:lnTo>
                    <a:pt x="839" y="316"/>
                  </a:lnTo>
                  <a:lnTo>
                    <a:pt x="833" y="318"/>
                  </a:lnTo>
                  <a:lnTo>
                    <a:pt x="826" y="318"/>
                  </a:lnTo>
                  <a:lnTo>
                    <a:pt x="826" y="318"/>
                  </a:lnTo>
                  <a:close/>
                  <a:moveTo>
                    <a:pt x="191" y="954"/>
                  </a:moveTo>
                  <a:lnTo>
                    <a:pt x="191" y="954"/>
                  </a:lnTo>
                  <a:lnTo>
                    <a:pt x="185" y="955"/>
                  </a:lnTo>
                  <a:lnTo>
                    <a:pt x="178" y="957"/>
                  </a:lnTo>
                  <a:lnTo>
                    <a:pt x="173" y="959"/>
                  </a:lnTo>
                  <a:lnTo>
                    <a:pt x="169" y="964"/>
                  </a:lnTo>
                  <a:lnTo>
                    <a:pt x="164" y="968"/>
                  </a:lnTo>
                  <a:lnTo>
                    <a:pt x="161" y="973"/>
                  </a:lnTo>
                  <a:lnTo>
                    <a:pt x="160" y="980"/>
                  </a:lnTo>
                  <a:lnTo>
                    <a:pt x="159" y="986"/>
                  </a:lnTo>
                  <a:lnTo>
                    <a:pt x="159" y="986"/>
                  </a:lnTo>
                  <a:lnTo>
                    <a:pt x="160" y="993"/>
                  </a:lnTo>
                  <a:lnTo>
                    <a:pt x="161" y="999"/>
                  </a:lnTo>
                  <a:lnTo>
                    <a:pt x="164" y="1005"/>
                  </a:lnTo>
                  <a:lnTo>
                    <a:pt x="169" y="1009"/>
                  </a:lnTo>
                  <a:lnTo>
                    <a:pt x="173" y="1013"/>
                  </a:lnTo>
                  <a:lnTo>
                    <a:pt x="178" y="1015"/>
                  </a:lnTo>
                  <a:lnTo>
                    <a:pt x="185" y="1017"/>
                  </a:lnTo>
                  <a:lnTo>
                    <a:pt x="191" y="1018"/>
                  </a:lnTo>
                  <a:lnTo>
                    <a:pt x="191" y="1018"/>
                  </a:lnTo>
                  <a:lnTo>
                    <a:pt x="198" y="1017"/>
                  </a:lnTo>
                  <a:lnTo>
                    <a:pt x="203" y="1015"/>
                  </a:lnTo>
                  <a:lnTo>
                    <a:pt x="208" y="1013"/>
                  </a:lnTo>
                  <a:lnTo>
                    <a:pt x="214" y="1009"/>
                  </a:lnTo>
                  <a:lnTo>
                    <a:pt x="217" y="1005"/>
                  </a:lnTo>
                  <a:lnTo>
                    <a:pt x="220" y="999"/>
                  </a:lnTo>
                  <a:lnTo>
                    <a:pt x="222" y="993"/>
                  </a:lnTo>
                  <a:lnTo>
                    <a:pt x="222" y="986"/>
                  </a:lnTo>
                  <a:lnTo>
                    <a:pt x="222" y="986"/>
                  </a:lnTo>
                  <a:lnTo>
                    <a:pt x="222" y="980"/>
                  </a:lnTo>
                  <a:lnTo>
                    <a:pt x="220" y="973"/>
                  </a:lnTo>
                  <a:lnTo>
                    <a:pt x="217" y="968"/>
                  </a:lnTo>
                  <a:lnTo>
                    <a:pt x="214" y="964"/>
                  </a:lnTo>
                  <a:lnTo>
                    <a:pt x="208" y="959"/>
                  </a:lnTo>
                  <a:lnTo>
                    <a:pt x="203" y="957"/>
                  </a:lnTo>
                  <a:lnTo>
                    <a:pt x="198" y="955"/>
                  </a:lnTo>
                  <a:lnTo>
                    <a:pt x="191" y="954"/>
                  </a:lnTo>
                  <a:lnTo>
                    <a:pt x="191" y="954"/>
                  </a:lnTo>
                  <a:close/>
                  <a:moveTo>
                    <a:pt x="350" y="954"/>
                  </a:moveTo>
                  <a:lnTo>
                    <a:pt x="350" y="954"/>
                  </a:lnTo>
                  <a:lnTo>
                    <a:pt x="344" y="955"/>
                  </a:lnTo>
                  <a:lnTo>
                    <a:pt x="337" y="957"/>
                  </a:lnTo>
                  <a:lnTo>
                    <a:pt x="332" y="959"/>
                  </a:lnTo>
                  <a:lnTo>
                    <a:pt x="328" y="964"/>
                  </a:lnTo>
                  <a:lnTo>
                    <a:pt x="323" y="968"/>
                  </a:lnTo>
                  <a:lnTo>
                    <a:pt x="321" y="973"/>
                  </a:lnTo>
                  <a:lnTo>
                    <a:pt x="319" y="980"/>
                  </a:lnTo>
                  <a:lnTo>
                    <a:pt x="318" y="986"/>
                  </a:lnTo>
                  <a:lnTo>
                    <a:pt x="318" y="986"/>
                  </a:lnTo>
                  <a:lnTo>
                    <a:pt x="319" y="993"/>
                  </a:lnTo>
                  <a:lnTo>
                    <a:pt x="321" y="999"/>
                  </a:lnTo>
                  <a:lnTo>
                    <a:pt x="323" y="1005"/>
                  </a:lnTo>
                  <a:lnTo>
                    <a:pt x="328" y="1009"/>
                  </a:lnTo>
                  <a:lnTo>
                    <a:pt x="332" y="1013"/>
                  </a:lnTo>
                  <a:lnTo>
                    <a:pt x="337" y="1015"/>
                  </a:lnTo>
                  <a:lnTo>
                    <a:pt x="344" y="1017"/>
                  </a:lnTo>
                  <a:lnTo>
                    <a:pt x="350" y="1018"/>
                  </a:lnTo>
                  <a:lnTo>
                    <a:pt x="350" y="1018"/>
                  </a:lnTo>
                  <a:lnTo>
                    <a:pt x="356" y="1017"/>
                  </a:lnTo>
                  <a:lnTo>
                    <a:pt x="362" y="1015"/>
                  </a:lnTo>
                  <a:lnTo>
                    <a:pt x="367" y="1013"/>
                  </a:lnTo>
                  <a:lnTo>
                    <a:pt x="373" y="1009"/>
                  </a:lnTo>
                  <a:lnTo>
                    <a:pt x="376" y="1005"/>
                  </a:lnTo>
                  <a:lnTo>
                    <a:pt x="379" y="999"/>
                  </a:lnTo>
                  <a:lnTo>
                    <a:pt x="381" y="993"/>
                  </a:lnTo>
                  <a:lnTo>
                    <a:pt x="381" y="986"/>
                  </a:lnTo>
                  <a:lnTo>
                    <a:pt x="381" y="986"/>
                  </a:lnTo>
                  <a:lnTo>
                    <a:pt x="381" y="980"/>
                  </a:lnTo>
                  <a:lnTo>
                    <a:pt x="379" y="973"/>
                  </a:lnTo>
                  <a:lnTo>
                    <a:pt x="376" y="968"/>
                  </a:lnTo>
                  <a:lnTo>
                    <a:pt x="373" y="964"/>
                  </a:lnTo>
                  <a:lnTo>
                    <a:pt x="367" y="959"/>
                  </a:lnTo>
                  <a:lnTo>
                    <a:pt x="362" y="957"/>
                  </a:lnTo>
                  <a:lnTo>
                    <a:pt x="356" y="955"/>
                  </a:lnTo>
                  <a:lnTo>
                    <a:pt x="350" y="954"/>
                  </a:lnTo>
                  <a:lnTo>
                    <a:pt x="350" y="954"/>
                  </a:lnTo>
                  <a:close/>
                  <a:moveTo>
                    <a:pt x="509" y="954"/>
                  </a:moveTo>
                  <a:lnTo>
                    <a:pt x="509" y="954"/>
                  </a:lnTo>
                  <a:lnTo>
                    <a:pt x="502" y="955"/>
                  </a:lnTo>
                  <a:lnTo>
                    <a:pt x="496" y="957"/>
                  </a:lnTo>
                  <a:lnTo>
                    <a:pt x="491" y="959"/>
                  </a:lnTo>
                  <a:lnTo>
                    <a:pt x="486" y="964"/>
                  </a:lnTo>
                  <a:lnTo>
                    <a:pt x="482" y="968"/>
                  </a:lnTo>
                  <a:lnTo>
                    <a:pt x="480" y="973"/>
                  </a:lnTo>
                  <a:lnTo>
                    <a:pt x="478" y="980"/>
                  </a:lnTo>
                  <a:lnTo>
                    <a:pt x="477" y="986"/>
                  </a:lnTo>
                  <a:lnTo>
                    <a:pt x="477" y="986"/>
                  </a:lnTo>
                  <a:lnTo>
                    <a:pt x="478" y="993"/>
                  </a:lnTo>
                  <a:lnTo>
                    <a:pt x="480" y="999"/>
                  </a:lnTo>
                  <a:lnTo>
                    <a:pt x="482" y="1005"/>
                  </a:lnTo>
                  <a:lnTo>
                    <a:pt x="486" y="1009"/>
                  </a:lnTo>
                  <a:lnTo>
                    <a:pt x="491" y="1013"/>
                  </a:lnTo>
                  <a:lnTo>
                    <a:pt x="496" y="1015"/>
                  </a:lnTo>
                  <a:lnTo>
                    <a:pt x="502" y="1017"/>
                  </a:lnTo>
                  <a:lnTo>
                    <a:pt x="509" y="1018"/>
                  </a:lnTo>
                  <a:lnTo>
                    <a:pt x="509" y="1018"/>
                  </a:lnTo>
                  <a:lnTo>
                    <a:pt x="515" y="1017"/>
                  </a:lnTo>
                  <a:lnTo>
                    <a:pt x="522" y="1015"/>
                  </a:lnTo>
                  <a:lnTo>
                    <a:pt x="527" y="1013"/>
                  </a:lnTo>
                  <a:lnTo>
                    <a:pt x="531" y="1009"/>
                  </a:lnTo>
                  <a:lnTo>
                    <a:pt x="536" y="1005"/>
                  </a:lnTo>
                  <a:lnTo>
                    <a:pt x="538" y="999"/>
                  </a:lnTo>
                  <a:lnTo>
                    <a:pt x="540" y="993"/>
                  </a:lnTo>
                  <a:lnTo>
                    <a:pt x="541" y="986"/>
                  </a:lnTo>
                  <a:lnTo>
                    <a:pt x="541" y="986"/>
                  </a:lnTo>
                  <a:lnTo>
                    <a:pt x="540" y="980"/>
                  </a:lnTo>
                  <a:lnTo>
                    <a:pt x="538" y="973"/>
                  </a:lnTo>
                  <a:lnTo>
                    <a:pt x="536" y="968"/>
                  </a:lnTo>
                  <a:lnTo>
                    <a:pt x="531" y="964"/>
                  </a:lnTo>
                  <a:lnTo>
                    <a:pt x="527" y="959"/>
                  </a:lnTo>
                  <a:lnTo>
                    <a:pt x="522" y="957"/>
                  </a:lnTo>
                  <a:lnTo>
                    <a:pt x="515" y="955"/>
                  </a:lnTo>
                  <a:lnTo>
                    <a:pt x="509" y="954"/>
                  </a:lnTo>
                  <a:lnTo>
                    <a:pt x="509" y="954"/>
                  </a:lnTo>
                  <a:close/>
                  <a:moveTo>
                    <a:pt x="668" y="954"/>
                  </a:moveTo>
                  <a:lnTo>
                    <a:pt x="668" y="954"/>
                  </a:lnTo>
                  <a:lnTo>
                    <a:pt x="661" y="955"/>
                  </a:lnTo>
                  <a:lnTo>
                    <a:pt x="656" y="957"/>
                  </a:lnTo>
                  <a:lnTo>
                    <a:pt x="650" y="959"/>
                  </a:lnTo>
                  <a:lnTo>
                    <a:pt x="645" y="964"/>
                  </a:lnTo>
                  <a:lnTo>
                    <a:pt x="642" y="968"/>
                  </a:lnTo>
                  <a:lnTo>
                    <a:pt x="639" y="973"/>
                  </a:lnTo>
                  <a:lnTo>
                    <a:pt x="637" y="980"/>
                  </a:lnTo>
                  <a:lnTo>
                    <a:pt x="637" y="986"/>
                  </a:lnTo>
                  <a:lnTo>
                    <a:pt x="637" y="986"/>
                  </a:lnTo>
                  <a:lnTo>
                    <a:pt x="637" y="993"/>
                  </a:lnTo>
                  <a:lnTo>
                    <a:pt x="639" y="999"/>
                  </a:lnTo>
                  <a:lnTo>
                    <a:pt x="642" y="1005"/>
                  </a:lnTo>
                  <a:lnTo>
                    <a:pt x="645" y="1009"/>
                  </a:lnTo>
                  <a:lnTo>
                    <a:pt x="650" y="1013"/>
                  </a:lnTo>
                  <a:lnTo>
                    <a:pt x="656" y="1015"/>
                  </a:lnTo>
                  <a:lnTo>
                    <a:pt x="661" y="1017"/>
                  </a:lnTo>
                  <a:lnTo>
                    <a:pt x="668" y="1018"/>
                  </a:lnTo>
                  <a:lnTo>
                    <a:pt x="668" y="1018"/>
                  </a:lnTo>
                  <a:lnTo>
                    <a:pt x="674" y="1017"/>
                  </a:lnTo>
                  <a:lnTo>
                    <a:pt x="681" y="1015"/>
                  </a:lnTo>
                  <a:lnTo>
                    <a:pt x="686" y="1013"/>
                  </a:lnTo>
                  <a:lnTo>
                    <a:pt x="690" y="1009"/>
                  </a:lnTo>
                  <a:lnTo>
                    <a:pt x="694" y="1005"/>
                  </a:lnTo>
                  <a:lnTo>
                    <a:pt x="698" y="999"/>
                  </a:lnTo>
                  <a:lnTo>
                    <a:pt x="699" y="993"/>
                  </a:lnTo>
                  <a:lnTo>
                    <a:pt x="700" y="986"/>
                  </a:lnTo>
                  <a:lnTo>
                    <a:pt x="700" y="986"/>
                  </a:lnTo>
                  <a:lnTo>
                    <a:pt x="699" y="980"/>
                  </a:lnTo>
                  <a:lnTo>
                    <a:pt x="698" y="973"/>
                  </a:lnTo>
                  <a:lnTo>
                    <a:pt x="694" y="968"/>
                  </a:lnTo>
                  <a:lnTo>
                    <a:pt x="690" y="964"/>
                  </a:lnTo>
                  <a:lnTo>
                    <a:pt x="686" y="959"/>
                  </a:lnTo>
                  <a:lnTo>
                    <a:pt x="681" y="957"/>
                  </a:lnTo>
                  <a:lnTo>
                    <a:pt x="674" y="955"/>
                  </a:lnTo>
                  <a:lnTo>
                    <a:pt x="668" y="954"/>
                  </a:lnTo>
                  <a:lnTo>
                    <a:pt x="668" y="954"/>
                  </a:lnTo>
                  <a:close/>
                  <a:moveTo>
                    <a:pt x="826" y="954"/>
                  </a:moveTo>
                  <a:lnTo>
                    <a:pt x="826" y="954"/>
                  </a:lnTo>
                  <a:lnTo>
                    <a:pt x="820" y="955"/>
                  </a:lnTo>
                  <a:lnTo>
                    <a:pt x="815" y="957"/>
                  </a:lnTo>
                  <a:lnTo>
                    <a:pt x="809" y="959"/>
                  </a:lnTo>
                  <a:lnTo>
                    <a:pt x="804" y="964"/>
                  </a:lnTo>
                  <a:lnTo>
                    <a:pt x="801" y="968"/>
                  </a:lnTo>
                  <a:lnTo>
                    <a:pt x="797" y="973"/>
                  </a:lnTo>
                  <a:lnTo>
                    <a:pt x="795" y="980"/>
                  </a:lnTo>
                  <a:lnTo>
                    <a:pt x="795" y="986"/>
                  </a:lnTo>
                  <a:lnTo>
                    <a:pt x="795" y="986"/>
                  </a:lnTo>
                  <a:lnTo>
                    <a:pt x="795" y="993"/>
                  </a:lnTo>
                  <a:lnTo>
                    <a:pt x="797" y="999"/>
                  </a:lnTo>
                  <a:lnTo>
                    <a:pt x="801" y="1005"/>
                  </a:lnTo>
                  <a:lnTo>
                    <a:pt x="804" y="1009"/>
                  </a:lnTo>
                  <a:lnTo>
                    <a:pt x="809" y="1013"/>
                  </a:lnTo>
                  <a:lnTo>
                    <a:pt x="815" y="1015"/>
                  </a:lnTo>
                  <a:lnTo>
                    <a:pt x="820" y="1017"/>
                  </a:lnTo>
                  <a:lnTo>
                    <a:pt x="826" y="1018"/>
                  </a:lnTo>
                  <a:lnTo>
                    <a:pt x="826" y="1018"/>
                  </a:lnTo>
                  <a:lnTo>
                    <a:pt x="833" y="1017"/>
                  </a:lnTo>
                  <a:lnTo>
                    <a:pt x="839" y="1015"/>
                  </a:lnTo>
                  <a:lnTo>
                    <a:pt x="845" y="1013"/>
                  </a:lnTo>
                  <a:lnTo>
                    <a:pt x="849" y="1009"/>
                  </a:lnTo>
                  <a:lnTo>
                    <a:pt x="853" y="1005"/>
                  </a:lnTo>
                  <a:lnTo>
                    <a:pt x="856" y="999"/>
                  </a:lnTo>
                  <a:lnTo>
                    <a:pt x="858" y="993"/>
                  </a:lnTo>
                  <a:lnTo>
                    <a:pt x="859" y="986"/>
                  </a:lnTo>
                  <a:lnTo>
                    <a:pt x="859" y="986"/>
                  </a:lnTo>
                  <a:lnTo>
                    <a:pt x="858" y="980"/>
                  </a:lnTo>
                  <a:lnTo>
                    <a:pt x="856" y="973"/>
                  </a:lnTo>
                  <a:lnTo>
                    <a:pt x="853" y="968"/>
                  </a:lnTo>
                  <a:lnTo>
                    <a:pt x="849" y="964"/>
                  </a:lnTo>
                  <a:lnTo>
                    <a:pt x="845" y="959"/>
                  </a:lnTo>
                  <a:lnTo>
                    <a:pt x="839" y="957"/>
                  </a:lnTo>
                  <a:lnTo>
                    <a:pt x="833" y="955"/>
                  </a:lnTo>
                  <a:lnTo>
                    <a:pt x="826" y="954"/>
                  </a:lnTo>
                  <a:lnTo>
                    <a:pt x="826" y="954"/>
                  </a:lnTo>
                  <a:close/>
                  <a:moveTo>
                    <a:pt x="986" y="954"/>
                  </a:moveTo>
                  <a:lnTo>
                    <a:pt x="986" y="954"/>
                  </a:lnTo>
                  <a:lnTo>
                    <a:pt x="980" y="955"/>
                  </a:lnTo>
                  <a:lnTo>
                    <a:pt x="973" y="957"/>
                  </a:lnTo>
                  <a:lnTo>
                    <a:pt x="968" y="959"/>
                  </a:lnTo>
                  <a:lnTo>
                    <a:pt x="964" y="964"/>
                  </a:lnTo>
                  <a:lnTo>
                    <a:pt x="959" y="968"/>
                  </a:lnTo>
                  <a:lnTo>
                    <a:pt x="956" y="973"/>
                  </a:lnTo>
                  <a:lnTo>
                    <a:pt x="955" y="980"/>
                  </a:lnTo>
                  <a:lnTo>
                    <a:pt x="954" y="986"/>
                  </a:lnTo>
                  <a:lnTo>
                    <a:pt x="954" y="986"/>
                  </a:lnTo>
                  <a:lnTo>
                    <a:pt x="955" y="993"/>
                  </a:lnTo>
                  <a:lnTo>
                    <a:pt x="956" y="999"/>
                  </a:lnTo>
                  <a:lnTo>
                    <a:pt x="959" y="1005"/>
                  </a:lnTo>
                  <a:lnTo>
                    <a:pt x="964" y="1009"/>
                  </a:lnTo>
                  <a:lnTo>
                    <a:pt x="968" y="1013"/>
                  </a:lnTo>
                  <a:lnTo>
                    <a:pt x="973" y="1015"/>
                  </a:lnTo>
                  <a:lnTo>
                    <a:pt x="980" y="1017"/>
                  </a:lnTo>
                  <a:lnTo>
                    <a:pt x="986" y="1018"/>
                  </a:lnTo>
                  <a:lnTo>
                    <a:pt x="986" y="1018"/>
                  </a:lnTo>
                  <a:lnTo>
                    <a:pt x="993" y="1017"/>
                  </a:lnTo>
                  <a:lnTo>
                    <a:pt x="998" y="1015"/>
                  </a:lnTo>
                  <a:lnTo>
                    <a:pt x="1003" y="1013"/>
                  </a:lnTo>
                  <a:lnTo>
                    <a:pt x="1009" y="1009"/>
                  </a:lnTo>
                  <a:lnTo>
                    <a:pt x="1012" y="1005"/>
                  </a:lnTo>
                  <a:lnTo>
                    <a:pt x="1015" y="999"/>
                  </a:lnTo>
                  <a:lnTo>
                    <a:pt x="1017" y="993"/>
                  </a:lnTo>
                  <a:lnTo>
                    <a:pt x="1017" y="986"/>
                  </a:lnTo>
                  <a:lnTo>
                    <a:pt x="1017" y="986"/>
                  </a:lnTo>
                  <a:lnTo>
                    <a:pt x="1017" y="980"/>
                  </a:lnTo>
                  <a:lnTo>
                    <a:pt x="1015" y="973"/>
                  </a:lnTo>
                  <a:lnTo>
                    <a:pt x="1012" y="968"/>
                  </a:lnTo>
                  <a:lnTo>
                    <a:pt x="1009" y="964"/>
                  </a:lnTo>
                  <a:lnTo>
                    <a:pt x="1003" y="959"/>
                  </a:lnTo>
                  <a:lnTo>
                    <a:pt x="998" y="957"/>
                  </a:lnTo>
                  <a:lnTo>
                    <a:pt x="993" y="955"/>
                  </a:lnTo>
                  <a:lnTo>
                    <a:pt x="986" y="954"/>
                  </a:lnTo>
                  <a:lnTo>
                    <a:pt x="986" y="954"/>
                  </a:lnTo>
                  <a:close/>
                  <a:moveTo>
                    <a:pt x="31" y="859"/>
                  </a:moveTo>
                  <a:lnTo>
                    <a:pt x="31" y="859"/>
                  </a:lnTo>
                  <a:lnTo>
                    <a:pt x="38" y="859"/>
                  </a:lnTo>
                  <a:lnTo>
                    <a:pt x="44" y="856"/>
                  </a:lnTo>
                  <a:lnTo>
                    <a:pt x="50" y="853"/>
                  </a:lnTo>
                  <a:lnTo>
                    <a:pt x="54" y="850"/>
                  </a:lnTo>
                  <a:lnTo>
                    <a:pt x="58" y="845"/>
                  </a:lnTo>
                  <a:lnTo>
                    <a:pt x="61" y="839"/>
                  </a:lnTo>
                  <a:lnTo>
                    <a:pt x="63" y="834"/>
                  </a:lnTo>
                  <a:lnTo>
                    <a:pt x="64" y="828"/>
                  </a:lnTo>
                  <a:lnTo>
                    <a:pt x="64" y="828"/>
                  </a:lnTo>
                  <a:lnTo>
                    <a:pt x="63" y="821"/>
                  </a:lnTo>
                  <a:lnTo>
                    <a:pt x="61" y="815"/>
                  </a:lnTo>
                  <a:lnTo>
                    <a:pt x="58" y="809"/>
                  </a:lnTo>
                  <a:lnTo>
                    <a:pt x="54" y="805"/>
                  </a:lnTo>
                  <a:lnTo>
                    <a:pt x="50" y="801"/>
                  </a:lnTo>
                  <a:lnTo>
                    <a:pt x="44" y="797"/>
                  </a:lnTo>
                  <a:lnTo>
                    <a:pt x="38" y="796"/>
                  </a:lnTo>
                  <a:lnTo>
                    <a:pt x="31" y="795"/>
                  </a:lnTo>
                  <a:lnTo>
                    <a:pt x="31" y="795"/>
                  </a:lnTo>
                  <a:lnTo>
                    <a:pt x="25" y="796"/>
                  </a:lnTo>
                  <a:lnTo>
                    <a:pt x="20" y="797"/>
                  </a:lnTo>
                  <a:lnTo>
                    <a:pt x="14" y="801"/>
                  </a:lnTo>
                  <a:lnTo>
                    <a:pt x="9" y="805"/>
                  </a:lnTo>
                  <a:lnTo>
                    <a:pt x="6" y="809"/>
                  </a:lnTo>
                  <a:lnTo>
                    <a:pt x="2" y="815"/>
                  </a:lnTo>
                  <a:lnTo>
                    <a:pt x="0" y="821"/>
                  </a:lnTo>
                  <a:lnTo>
                    <a:pt x="0" y="828"/>
                  </a:lnTo>
                  <a:lnTo>
                    <a:pt x="0" y="828"/>
                  </a:lnTo>
                  <a:lnTo>
                    <a:pt x="0" y="834"/>
                  </a:lnTo>
                  <a:lnTo>
                    <a:pt x="2" y="839"/>
                  </a:lnTo>
                  <a:lnTo>
                    <a:pt x="6" y="845"/>
                  </a:lnTo>
                  <a:lnTo>
                    <a:pt x="9" y="850"/>
                  </a:lnTo>
                  <a:lnTo>
                    <a:pt x="14" y="853"/>
                  </a:lnTo>
                  <a:lnTo>
                    <a:pt x="20" y="856"/>
                  </a:lnTo>
                  <a:lnTo>
                    <a:pt x="25" y="859"/>
                  </a:lnTo>
                  <a:lnTo>
                    <a:pt x="31" y="859"/>
                  </a:lnTo>
                  <a:lnTo>
                    <a:pt x="31" y="859"/>
                  </a:lnTo>
                  <a:close/>
                  <a:moveTo>
                    <a:pt x="31" y="700"/>
                  </a:moveTo>
                  <a:lnTo>
                    <a:pt x="31" y="700"/>
                  </a:lnTo>
                  <a:lnTo>
                    <a:pt x="38" y="700"/>
                  </a:lnTo>
                  <a:lnTo>
                    <a:pt x="44" y="698"/>
                  </a:lnTo>
                  <a:lnTo>
                    <a:pt x="50" y="694"/>
                  </a:lnTo>
                  <a:lnTo>
                    <a:pt x="54" y="691"/>
                  </a:lnTo>
                  <a:lnTo>
                    <a:pt x="58" y="686"/>
                  </a:lnTo>
                  <a:lnTo>
                    <a:pt x="61" y="681"/>
                  </a:lnTo>
                  <a:lnTo>
                    <a:pt x="63" y="675"/>
                  </a:lnTo>
                  <a:lnTo>
                    <a:pt x="64" y="669"/>
                  </a:lnTo>
                  <a:lnTo>
                    <a:pt x="64" y="669"/>
                  </a:lnTo>
                  <a:lnTo>
                    <a:pt x="63" y="662"/>
                  </a:lnTo>
                  <a:lnTo>
                    <a:pt x="61" y="656"/>
                  </a:lnTo>
                  <a:lnTo>
                    <a:pt x="58" y="650"/>
                  </a:lnTo>
                  <a:lnTo>
                    <a:pt x="54" y="646"/>
                  </a:lnTo>
                  <a:lnTo>
                    <a:pt x="50" y="642"/>
                  </a:lnTo>
                  <a:lnTo>
                    <a:pt x="44" y="639"/>
                  </a:lnTo>
                  <a:lnTo>
                    <a:pt x="38" y="638"/>
                  </a:lnTo>
                  <a:lnTo>
                    <a:pt x="31" y="637"/>
                  </a:lnTo>
                  <a:lnTo>
                    <a:pt x="31" y="637"/>
                  </a:lnTo>
                  <a:lnTo>
                    <a:pt x="25" y="638"/>
                  </a:lnTo>
                  <a:lnTo>
                    <a:pt x="20" y="639"/>
                  </a:lnTo>
                  <a:lnTo>
                    <a:pt x="14" y="642"/>
                  </a:lnTo>
                  <a:lnTo>
                    <a:pt x="9" y="646"/>
                  </a:lnTo>
                  <a:lnTo>
                    <a:pt x="6" y="650"/>
                  </a:lnTo>
                  <a:lnTo>
                    <a:pt x="2" y="656"/>
                  </a:lnTo>
                  <a:lnTo>
                    <a:pt x="0" y="662"/>
                  </a:lnTo>
                  <a:lnTo>
                    <a:pt x="0" y="669"/>
                  </a:lnTo>
                  <a:lnTo>
                    <a:pt x="0" y="669"/>
                  </a:lnTo>
                  <a:lnTo>
                    <a:pt x="0" y="675"/>
                  </a:lnTo>
                  <a:lnTo>
                    <a:pt x="2" y="681"/>
                  </a:lnTo>
                  <a:lnTo>
                    <a:pt x="6" y="686"/>
                  </a:lnTo>
                  <a:lnTo>
                    <a:pt x="9" y="691"/>
                  </a:lnTo>
                  <a:lnTo>
                    <a:pt x="14" y="694"/>
                  </a:lnTo>
                  <a:lnTo>
                    <a:pt x="20" y="698"/>
                  </a:lnTo>
                  <a:lnTo>
                    <a:pt x="25" y="700"/>
                  </a:lnTo>
                  <a:lnTo>
                    <a:pt x="31" y="700"/>
                  </a:lnTo>
                  <a:lnTo>
                    <a:pt x="31" y="700"/>
                  </a:lnTo>
                  <a:close/>
                  <a:moveTo>
                    <a:pt x="31" y="541"/>
                  </a:moveTo>
                  <a:lnTo>
                    <a:pt x="31" y="541"/>
                  </a:lnTo>
                  <a:lnTo>
                    <a:pt x="38" y="540"/>
                  </a:lnTo>
                  <a:lnTo>
                    <a:pt x="44" y="539"/>
                  </a:lnTo>
                  <a:lnTo>
                    <a:pt x="50" y="536"/>
                  </a:lnTo>
                  <a:lnTo>
                    <a:pt x="54" y="531"/>
                  </a:lnTo>
                  <a:lnTo>
                    <a:pt x="58" y="527"/>
                  </a:lnTo>
                  <a:lnTo>
                    <a:pt x="61" y="522"/>
                  </a:lnTo>
                  <a:lnTo>
                    <a:pt x="63" y="515"/>
                  </a:lnTo>
                  <a:lnTo>
                    <a:pt x="64" y="509"/>
                  </a:lnTo>
                  <a:lnTo>
                    <a:pt x="64" y="509"/>
                  </a:lnTo>
                  <a:lnTo>
                    <a:pt x="63" y="502"/>
                  </a:lnTo>
                  <a:lnTo>
                    <a:pt x="61" y="497"/>
                  </a:lnTo>
                  <a:lnTo>
                    <a:pt x="58" y="492"/>
                  </a:lnTo>
                  <a:lnTo>
                    <a:pt x="54" y="486"/>
                  </a:lnTo>
                  <a:lnTo>
                    <a:pt x="50" y="483"/>
                  </a:lnTo>
                  <a:lnTo>
                    <a:pt x="44" y="480"/>
                  </a:lnTo>
                  <a:lnTo>
                    <a:pt x="38" y="478"/>
                  </a:lnTo>
                  <a:lnTo>
                    <a:pt x="31" y="478"/>
                  </a:lnTo>
                  <a:lnTo>
                    <a:pt x="31" y="478"/>
                  </a:lnTo>
                  <a:lnTo>
                    <a:pt x="25" y="478"/>
                  </a:lnTo>
                  <a:lnTo>
                    <a:pt x="20" y="480"/>
                  </a:lnTo>
                  <a:lnTo>
                    <a:pt x="14" y="483"/>
                  </a:lnTo>
                  <a:lnTo>
                    <a:pt x="9" y="486"/>
                  </a:lnTo>
                  <a:lnTo>
                    <a:pt x="6" y="492"/>
                  </a:lnTo>
                  <a:lnTo>
                    <a:pt x="2" y="497"/>
                  </a:lnTo>
                  <a:lnTo>
                    <a:pt x="0" y="502"/>
                  </a:lnTo>
                  <a:lnTo>
                    <a:pt x="0" y="509"/>
                  </a:lnTo>
                  <a:lnTo>
                    <a:pt x="0" y="509"/>
                  </a:lnTo>
                  <a:lnTo>
                    <a:pt x="0" y="515"/>
                  </a:lnTo>
                  <a:lnTo>
                    <a:pt x="2" y="522"/>
                  </a:lnTo>
                  <a:lnTo>
                    <a:pt x="6" y="527"/>
                  </a:lnTo>
                  <a:lnTo>
                    <a:pt x="9" y="531"/>
                  </a:lnTo>
                  <a:lnTo>
                    <a:pt x="14" y="536"/>
                  </a:lnTo>
                  <a:lnTo>
                    <a:pt x="20" y="539"/>
                  </a:lnTo>
                  <a:lnTo>
                    <a:pt x="25" y="540"/>
                  </a:lnTo>
                  <a:lnTo>
                    <a:pt x="31" y="541"/>
                  </a:lnTo>
                  <a:lnTo>
                    <a:pt x="31" y="541"/>
                  </a:lnTo>
                  <a:close/>
                  <a:moveTo>
                    <a:pt x="31" y="382"/>
                  </a:moveTo>
                  <a:lnTo>
                    <a:pt x="31" y="382"/>
                  </a:lnTo>
                  <a:lnTo>
                    <a:pt x="38" y="381"/>
                  </a:lnTo>
                  <a:lnTo>
                    <a:pt x="44" y="379"/>
                  </a:lnTo>
                  <a:lnTo>
                    <a:pt x="50" y="377"/>
                  </a:lnTo>
                  <a:lnTo>
                    <a:pt x="54" y="373"/>
                  </a:lnTo>
                  <a:lnTo>
                    <a:pt x="58" y="368"/>
                  </a:lnTo>
                  <a:lnTo>
                    <a:pt x="61" y="363"/>
                  </a:lnTo>
                  <a:lnTo>
                    <a:pt x="63" y="357"/>
                  </a:lnTo>
                  <a:lnTo>
                    <a:pt x="64" y="350"/>
                  </a:lnTo>
                  <a:lnTo>
                    <a:pt x="64" y="350"/>
                  </a:lnTo>
                  <a:lnTo>
                    <a:pt x="63" y="344"/>
                  </a:lnTo>
                  <a:lnTo>
                    <a:pt x="61" y="338"/>
                  </a:lnTo>
                  <a:lnTo>
                    <a:pt x="58" y="333"/>
                  </a:lnTo>
                  <a:lnTo>
                    <a:pt x="54" y="328"/>
                  </a:lnTo>
                  <a:lnTo>
                    <a:pt x="50" y="324"/>
                  </a:lnTo>
                  <a:lnTo>
                    <a:pt x="44" y="321"/>
                  </a:lnTo>
                  <a:lnTo>
                    <a:pt x="38" y="319"/>
                  </a:lnTo>
                  <a:lnTo>
                    <a:pt x="31" y="318"/>
                  </a:lnTo>
                  <a:lnTo>
                    <a:pt x="31" y="318"/>
                  </a:lnTo>
                  <a:lnTo>
                    <a:pt x="25" y="319"/>
                  </a:lnTo>
                  <a:lnTo>
                    <a:pt x="20" y="321"/>
                  </a:lnTo>
                  <a:lnTo>
                    <a:pt x="14" y="324"/>
                  </a:lnTo>
                  <a:lnTo>
                    <a:pt x="9" y="328"/>
                  </a:lnTo>
                  <a:lnTo>
                    <a:pt x="6" y="333"/>
                  </a:lnTo>
                  <a:lnTo>
                    <a:pt x="2" y="338"/>
                  </a:lnTo>
                  <a:lnTo>
                    <a:pt x="0" y="344"/>
                  </a:lnTo>
                  <a:lnTo>
                    <a:pt x="0" y="350"/>
                  </a:lnTo>
                  <a:lnTo>
                    <a:pt x="0" y="350"/>
                  </a:lnTo>
                  <a:lnTo>
                    <a:pt x="0" y="357"/>
                  </a:lnTo>
                  <a:lnTo>
                    <a:pt x="2" y="363"/>
                  </a:lnTo>
                  <a:lnTo>
                    <a:pt x="6" y="368"/>
                  </a:lnTo>
                  <a:lnTo>
                    <a:pt x="9" y="373"/>
                  </a:lnTo>
                  <a:lnTo>
                    <a:pt x="14" y="377"/>
                  </a:lnTo>
                  <a:lnTo>
                    <a:pt x="20" y="379"/>
                  </a:lnTo>
                  <a:lnTo>
                    <a:pt x="25" y="381"/>
                  </a:lnTo>
                  <a:lnTo>
                    <a:pt x="31" y="382"/>
                  </a:lnTo>
                  <a:lnTo>
                    <a:pt x="31" y="382"/>
                  </a:lnTo>
                  <a:close/>
                  <a:moveTo>
                    <a:pt x="31" y="223"/>
                  </a:moveTo>
                  <a:lnTo>
                    <a:pt x="31" y="223"/>
                  </a:lnTo>
                  <a:lnTo>
                    <a:pt x="38" y="222"/>
                  </a:lnTo>
                  <a:lnTo>
                    <a:pt x="44" y="220"/>
                  </a:lnTo>
                  <a:lnTo>
                    <a:pt x="50" y="218"/>
                  </a:lnTo>
                  <a:lnTo>
                    <a:pt x="54" y="214"/>
                  </a:lnTo>
                  <a:lnTo>
                    <a:pt x="58" y="210"/>
                  </a:lnTo>
                  <a:lnTo>
                    <a:pt x="61" y="203"/>
                  </a:lnTo>
                  <a:lnTo>
                    <a:pt x="63" y="198"/>
                  </a:lnTo>
                  <a:lnTo>
                    <a:pt x="64" y="191"/>
                  </a:lnTo>
                  <a:lnTo>
                    <a:pt x="64" y="191"/>
                  </a:lnTo>
                  <a:lnTo>
                    <a:pt x="63" y="185"/>
                  </a:lnTo>
                  <a:lnTo>
                    <a:pt x="61" y="178"/>
                  </a:lnTo>
                  <a:lnTo>
                    <a:pt x="58" y="173"/>
                  </a:lnTo>
                  <a:lnTo>
                    <a:pt x="54" y="169"/>
                  </a:lnTo>
                  <a:lnTo>
                    <a:pt x="50" y="164"/>
                  </a:lnTo>
                  <a:lnTo>
                    <a:pt x="44" y="162"/>
                  </a:lnTo>
                  <a:lnTo>
                    <a:pt x="38" y="160"/>
                  </a:lnTo>
                  <a:lnTo>
                    <a:pt x="31" y="159"/>
                  </a:lnTo>
                  <a:lnTo>
                    <a:pt x="31" y="159"/>
                  </a:lnTo>
                  <a:lnTo>
                    <a:pt x="25" y="160"/>
                  </a:lnTo>
                  <a:lnTo>
                    <a:pt x="20" y="162"/>
                  </a:lnTo>
                  <a:lnTo>
                    <a:pt x="14" y="164"/>
                  </a:lnTo>
                  <a:lnTo>
                    <a:pt x="9" y="169"/>
                  </a:lnTo>
                  <a:lnTo>
                    <a:pt x="6" y="173"/>
                  </a:lnTo>
                  <a:lnTo>
                    <a:pt x="2" y="178"/>
                  </a:lnTo>
                  <a:lnTo>
                    <a:pt x="0" y="185"/>
                  </a:lnTo>
                  <a:lnTo>
                    <a:pt x="0" y="191"/>
                  </a:lnTo>
                  <a:lnTo>
                    <a:pt x="0" y="191"/>
                  </a:lnTo>
                  <a:lnTo>
                    <a:pt x="0" y="198"/>
                  </a:lnTo>
                  <a:lnTo>
                    <a:pt x="2" y="203"/>
                  </a:lnTo>
                  <a:lnTo>
                    <a:pt x="6" y="210"/>
                  </a:lnTo>
                  <a:lnTo>
                    <a:pt x="9" y="214"/>
                  </a:lnTo>
                  <a:lnTo>
                    <a:pt x="14" y="218"/>
                  </a:lnTo>
                  <a:lnTo>
                    <a:pt x="20" y="220"/>
                  </a:lnTo>
                  <a:lnTo>
                    <a:pt x="25" y="222"/>
                  </a:lnTo>
                  <a:lnTo>
                    <a:pt x="31" y="223"/>
                  </a:lnTo>
                  <a:lnTo>
                    <a:pt x="31" y="223"/>
                  </a:lnTo>
                  <a:close/>
                  <a:moveTo>
                    <a:pt x="31" y="64"/>
                  </a:moveTo>
                  <a:lnTo>
                    <a:pt x="31" y="64"/>
                  </a:lnTo>
                  <a:lnTo>
                    <a:pt x="38" y="64"/>
                  </a:lnTo>
                  <a:lnTo>
                    <a:pt x="44" y="61"/>
                  </a:lnTo>
                  <a:lnTo>
                    <a:pt x="50" y="58"/>
                  </a:lnTo>
                  <a:lnTo>
                    <a:pt x="54" y="55"/>
                  </a:lnTo>
                  <a:lnTo>
                    <a:pt x="58" y="50"/>
                  </a:lnTo>
                  <a:lnTo>
                    <a:pt x="61" y="44"/>
                  </a:lnTo>
                  <a:lnTo>
                    <a:pt x="63" y="39"/>
                  </a:lnTo>
                  <a:lnTo>
                    <a:pt x="64" y="32"/>
                  </a:lnTo>
                  <a:lnTo>
                    <a:pt x="64" y="32"/>
                  </a:lnTo>
                  <a:lnTo>
                    <a:pt x="63" y="26"/>
                  </a:lnTo>
                  <a:lnTo>
                    <a:pt x="61" y="20"/>
                  </a:lnTo>
                  <a:lnTo>
                    <a:pt x="58" y="14"/>
                  </a:lnTo>
                  <a:lnTo>
                    <a:pt x="54" y="10"/>
                  </a:lnTo>
                  <a:lnTo>
                    <a:pt x="50" y="6"/>
                  </a:lnTo>
                  <a:lnTo>
                    <a:pt x="44" y="2"/>
                  </a:lnTo>
                  <a:lnTo>
                    <a:pt x="38" y="1"/>
                  </a:lnTo>
                  <a:lnTo>
                    <a:pt x="31" y="0"/>
                  </a:lnTo>
                  <a:lnTo>
                    <a:pt x="31" y="0"/>
                  </a:lnTo>
                  <a:lnTo>
                    <a:pt x="25" y="1"/>
                  </a:lnTo>
                  <a:lnTo>
                    <a:pt x="20" y="2"/>
                  </a:lnTo>
                  <a:lnTo>
                    <a:pt x="14" y="6"/>
                  </a:lnTo>
                  <a:lnTo>
                    <a:pt x="9" y="10"/>
                  </a:lnTo>
                  <a:lnTo>
                    <a:pt x="6" y="14"/>
                  </a:lnTo>
                  <a:lnTo>
                    <a:pt x="2" y="20"/>
                  </a:lnTo>
                  <a:lnTo>
                    <a:pt x="0" y="26"/>
                  </a:lnTo>
                  <a:lnTo>
                    <a:pt x="0" y="32"/>
                  </a:lnTo>
                  <a:lnTo>
                    <a:pt x="0" y="32"/>
                  </a:lnTo>
                  <a:lnTo>
                    <a:pt x="0" y="39"/>
                  </a:lnTo>
                  <a:lnTo>
                    <a:pt x="2" y="44"/>
                  </a:lnTo>
                  <a:lnTo>
                    <a:pt x="6" y="50"/>
                  </a:lnTo>
                  <a:lnTo>
                    <a:pt x="9" y="55"/>
                  </a:lnTo>
                  <a:lnTo>
                    <a:pt x="14" y="58"/>
                  </a:lnTo>
                  <a:lnTo>
                    <a:pt x="20" y="61"/>
                  </a:lnTo>
                  <a:lnTo>
                    <a:pt x="25" y="64"/>
                  </a:lnTo>
                  <a:lnTo>
                    <a:pt x="31" y="64"/>
                  </a:lnTo>
                  <a:lnTo>
                    <a:pt x="31" y="64"/>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grpSp>
        <p:nvGrpSpPr>
          <p:cNvPr id="5" name="组合 20"/>
          <p:cNvGrpSpPr/>
          <p:nvPr/>
        </p:nvGrpSpPr>
        <p:grpSpPr>
          <a:xfrm>
            <a:off x="7246764" y="2054205"/>
            <a:ext cx="715806" cy="617264"/>
            <a:chOff x="9843113" y="2737974"/>
            <a:chExt cx="954573" cy="822907"/>
          </a:xfrm>
        </p:grpSpPr>
        <p:sp>
          <p:nvSpPr>
            <p:cNvPr id="56" name="等腰三角形 55"/>
            <p:cNvSpPr/>
            <p:nvPr/>
          </p:nvSpPr>
          <p:spPr>
            <a:xfrm>
              <a:off x="9843113" y="2737974"/>
              <a:ext cx="954573" cy="82290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reeform 61"/>
            <p:cNvSpPr>
              <a:spLocks noEditPoints="1"/>
            </p:cNvSpPr>
            <p:nvPr/>
          </p:nvSpPr>
          <p:spPr bwMode="auto">
            <a:xfrm>
              <a:off x="10159268" y="3121646"/>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24" tIns="45712" rIns="91424" bIns="45712" numCol="1" anchor="t" anchorCtr="0" compatLnSpc="1">
              <a:prstTxWarp prst="textNoShape">
                <a:avLst/>
              </a:prstTxWarp>
            </a:bodyPr>
            <a:lstStyle/>
            <a:p>
              <a:endParaRPr lang="zh-CN" altLang="en-US">
                <a:solidFill>
                  <a:schemeClr val="tx2"/>
                </a:solidFill>
              </a:endParaRPr>
            </a:p>
          </p:txBody>
        </p:sp>
      </p:grpSp>
      <p:sp>
        <p:nvSpPr>
          <p:cNvPr id="45" name="灯片编号占位符 44"/>
          <p:cNvSpPr>
            <a:spLocks noGrp="1"/>
          </p:cNvSpPr>
          <p:nvPr>
            <p:ph type="sldNum" sz="quarter" idx="12"/>
          </p:nvPr>
        </p:nvSpPr>
        <p:spPr/>
        <p:txBody>
          <a:bodyPr/>
          <a:lstStyle/>
          <a:p>
            <a:fld id="{18AF668F-848C-4CC0-8143-F2E483CC7783}" type="slidenum">
              <a:rPr lang="zh-CN" altLang="en-US" smtClean="0"/>
              <a:pPr/>
              <a:t>7</a:t>
            </a:fld>
            <a:endParaRPr lang="zh-CN" altLang="en-US"/>
          </a:p>
        </p:txBody>
      </p:sp>
      <p:sp>
        <p:nvSpPr>
          <p:cNvPr id="4" name="椭圆 3"/>
          <p:cNvSpPr/>
          <p:nvPr/>
        </p:nvSpPr>
        <p:spPr>
          <a:xfrm>
            <a:off x="1762154" y="2813488"/>
            <a:ext cx="269953" cy="270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31" name="椭圆 30"/>
          <p:cNvSpPr/>
          <p:nvPr/>
        </p:nvSpPr>
        <p:spPr>
          <a:xfrm>
            <a:off x="4437024" y="2813488"/>
            <a:ext cx="269953" cy="270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34" name="椭圆 33"/>
          <p:cNvSpPr/>
          <p:nvPr/>
        </p:nvSpPr>
        <p:spPr>
          <a:xfrm>
            <a:off x="7111895" y="2813488"/>
            <a:ext cx="269953" cy="2700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cxnSp>
        <p:nvCxnSpPr>
          <p:cNvPr id="7" name="直接连接符 6"/>
          <p:cNvCxnSpPr/>
          <p:nvPr/>
        </p:nvCxnSpPr>
        <p:spPr>
          <a:xfrm>
            <a:off x="2154753" y="2948506"/>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829623" y="2948506"/>
            <a:ext cx="2159625" cy="0"/>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 name="组合 26"/>
          <p:cNvGrpSpPr/>
          <p:nvPr/>
        </p:nvGrpSpPr>
        <p:grpSpPr>
          <a:xfrm>
            <a:off x="938483" y="3260104"/>
            <a:ext cx="1917298" cy="1276676"/>
            <a:chOff x="1250467" y="4345623"/>
            <a:chExt cx="2556841" cy="1702004"/>
          </a:xfrm>
        </p:grpSpPr>
        <p:sp>
          <p:nvSpPr>
            <p:cNvPr id="11" name="矩形 10"/>
            <p:cNvSpPr/>
            <p:nvPr/>
          </p:nvSpPr>
          <p:spPr>
            <a:xfrm>
              <a:off x="1713419" y="5555336"/>
              <a:ext cx="1630933"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2009-2016</a:t>
              </a:r>
              <a:endParaRPr lang="zh-CN" altLang="en-US" dirty="0">
                <a:solidFill>
                  <a:schemeClr val="tx1">
                    <a:lumMod val="50000"/>
                    <a:lumOff val="50000"/>
                  </a:schemeClr>
                </a:solidFill>
                <a:latin typeface="+mj-ea"/>
                <a:ea typeface="+mj-ea"/>
              </a:endParaRPr>
            </a:p>
          </p:txBody>
        </p:sp>
        <p:sp>
          <p:nvSpPr>
            <p:cNvPr id="47" name="矩形 46"/>
            <p:cNvSpPr/>
            <p:nvPr/>
          </p:nvSpPr>
          <p:spPr>
            <a:xfrm>
              <a:off x="1250467"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发展速度</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grpSp>
      <p:grpSp>
        <p:nvGrpSpPr>
          <p:cNvPr id="8" name="组合 27"/>
          <p:cNvGrpSpPr/>
          <p:nvPr/>
        </p:nvGrpSpPr>
        <p:grpSpPr>
          <a:xfrm>
            <a:off x="3613353" y="3260105"/>
            <a:ext cx="1917298" cy="1288620"/>
            <a:chOff x="4817579" y="4345623"/>
            <a:chExt cx="2556841" cy="1717927"/>
          </a:xfrm>
        </p:grpSpPr>
        <p:sp>
          <p:nvSpPr>
            <p:cNvPr id="48" name="矩形 47"/>
            <p:cNvSpPr/>
            <p:nvPr/>
          </p:nvSpPr>
          <p:spPr>
            <a:xfrm>
              <a:off x="4817579"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有何成绩</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0" name="矩形 49"/>
            <p:cNvSpPr/>
            <p:nvPr/>
          </p:nvSpPr>
          <p:spPr>
            <a:xfrm>
              <a:off x="5624462" y="5571259"/>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2017</a:t>
              </a:r>
              <a:r>
                <a:rPr lang="zh-CN" altLang="en-US" dirty="0">
                  <a:solidFill>
                    <a:schemeClr val="tx1">
                      <a:lumMod val="50000"/>
                      <a:lumOff val="50000"/>
                    </a:schemeClr>
                  </a:solidFill>
                  <a:latin typeface="+mj-ea"/>
                  <a:ea typeface="+mj-ea"/>
                </a:rPr>
                <a:t>年</a:t>
              </a:r>
            </a:p>
          </p:txBody>
        </p:sp>
      </p:grpSp>
      <p:grpSp>
        <p:nvGrpSpPr>
          <p:cNvPr id="9" name="组合 28"/>
          <p:cNvGrpSpPr/>
          <p:nvPr/>
        </p:nvGrpSpPr>
        <p:grpSpPr>
          <a:xfrm>
            <a:off x="6288222" y="3260104"/>
            <a:ext cx="1917298" cy="1306062"/>
            <a:chOff x="8384692" y="4345623"/>
            <a:chExt cx="2556841" cy="1741180"/>
          </a:xfrm>
        </p:grpSpPr>
        <p:sp>
          <p:nvSpPr>
            <p:cNvPr id="49" name="矩形 48"/>
            <p:cNvSpPr/>
            <p:nvPr/>
          </p:nvSpPr>
          <p:spPr>
            <a:xfrm>
              <a:off x="8384692" y="4345623"/>
              <a:ext cx="2556841" cy="1302519"/>
            </a:xfrm>
            <a:prstGeom prst="rect">
              <a:avLst/>
            </a:prstGeom>
          </p:spPr>
          <p:txBody>
            <a:bodyPr wrap="square">
              <a:spAutoFit/>
            </a:bodyPr>
            <a:lstStyle/>
            <a:p>
              <a:pPr algn="ctr">
                <a:lnSpc>
                  <a:spcPct val="150000"/>
                </a:lnSpc>
                <a:spcAft>
                  <a:spcPts val="450"/>
                </a:spcAft>
              </a:pPr>
              <a:r>
                <a:rPr lang="zh-CN" altLang="en-US" sz="1100" dirty="0">
                  <a:solidFill>
                    <a:schemeClr val="tx1">
                      <a:lumMod val="50000"/>
                      <a:lumOff val="50000"/>
                    </a:schemeClr>
                  </a:solidFill>
                  <a:latin typeface="+mj-ea"/>
                  <a:ea typeface="+mj-ea"/>
                </a:rPr>
                <a:t>荣誉称号</a:t>
              </a:r>
              <a:endParaRPr lang="en-US" altLang="zh-CN" sz="1100" dirty="0">
                <a:solidFill>
                  <a:schemeClr val="tx1">
                    <a:lumMod val="50000"/>
                    <a:lumOff val="50000"/>
                  </a:schemeClr>
                </a:solidFill>
                <a:latin typeface="+mj-ea"/>
                <a:ea typeface="+mj-ea"/>
              </a:endParaRPr>
            </a:p>
            <a:p>
              <a:pPr algn="ctr">
                <a:lnSpc>
                  <a:spcPct val="150000"/>
                </a:lnSpc>
                <a:spcAft>
                  <a:spcPts val="450"/>
                </a:spcAft>
              </a:pPr>
              <a:r>
                <a:rPr lang="zh-CN" altLang="en-US" sz="800" dirty="0">
                  <a:solidFill>
                    <a:schemeClr val="tx1">
                      <a:lumMod val="50000"/>
                      <a:lumOff val="50000"/>
                    </a:schemeClr>
                  </a:solidFill>
                  <a:latin typeface="+mn-ea"/>
                </a:rPr>
                <a:t>我们坚持以客户为中心，快速响应客户需求持续为客户创造长期价值进而成就客户</a:t>
              </a:r>
              <a:endParaRPr lang="en-US" altLang="zh-CN" sz="800" dirty="0">
                <a:solidFill>
                  <a:schemeClr val="tx1">
                    <a:lumMod val="50000"/>
                    <a:lumOff val="50000"/>
                  </a:schemeClr>
                </a:solidFill>
                <a:latin typeface="+mn-ea"/>
              </a:endParaRPr>
            </a:p>
          </p:txBody>
        </p:sp>
        <p:sp>
          <p:nvSpPr>
            <p:cNvPr id="51" name="矩形 50"/>
            <p:cNvSpPr/>
            <p:nvPr/>
          </p:nvSpPr>
          <p:spPr>
            <a:xfrm>
              <a:off x="9188592" y="5594512"/>
              <a:ext cx="1169347" cy="492291"/>
            </a:xfrm>
            <a:prstGeom prst="rect">
              <a:avLst/>
            </a:prstGeom>
          </p:spPr>
          <p:txBody>
            <a:bodyPr wrap="none">
              <a:spAutoFit/>
            </a:bodyPr>
            <a:lstStyle/>
            <a:p>
              <a:r>
                <a:rPr lang="en-US" altLang="zh-CN" dirty="0">
                  <a:solidFill>
                    <a:schemeClr val="tx1">
                      <a:lumMod val="50000"/>
                      <a:lumOff val="50000"/>
                    </a:schemeClr>
                  </a:solidFill>
                  <a:latin typeface="+mj-ea"/>
                  <a:ea typeface="+mj-ea"/>
                </a:rPr>
                <a:t>2018</a:t>
              </a:r>
              <a:r>
                <a:rPr lang="zh-CN" altLang="en-US" dirty="0">
                  <a:solidFill>
                    <a:schemeClr val="tx1">
                      <a:lumMod val="50000"/>
                      <a:lumOff val="50000"/>
                    </a:schemeClr>
                  </a:solidFill>
                  <a:latin typeface="+mj-ea"/>
                  <a:ea typeface="+mj-ea"/>
                </a:rPr>
                <a:t>年</a:t>
              </a:r>
            </a:p>
          </p:txBody>
        </p:sp>
      </p:grpSp>
      <p:sp>
        <p:nvSpPr>
          <p:cNvPr id="65" name="任意多边形 64"/>
          <p:cNvSpPr/>
          <p:nvPr/>
        </p:nvSpPr>
        <p:spPr>
          <a:xfrm>
            <a:off x="1086454"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4"/>
            <a:srcRect/>
            <a:stretch>
              <a:fillRect l="-1" t="-38406" r="-3964" b="-567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4" name="任意多边形 63"/>
          <p:cNvSpPr/>
          <p:nvPr/>
        </p:nvSpPr>
        <p:spPr>
          <a:xfrm>
            <a:off x="3761323"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5"/>
            <a:srcRect/>
            <a:stretch>
              <a:fillRect t="-143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3" name="任意多边形 62"/>
          <p:cNvSpPr/>
          <p:nvPr/>
        </p:nvSpPr>
        <p:spPr>
          <a:xfrm>
            <a:off x="6436193" y="1273324"/>
            <a:ext cx="1621350" cy="1398147"/>
          </a:xfrm>
          <a:custGeom>
            <a:avLst/>
            <a:gdLst>
              <a:gd name="connsiteX0" fmla="*/ 0 w 2162176"/>
              <a:gd name="connsiteY0" fmla="*/ 0 h 1863944"/>
              <a:gd name="connsiteX1" fmla="*/ 2162176 w 2162176"/>
              <a:gd name="connsiteY1" fmla="*/ 0 h 1863944"/>
              <a:gd name="connsiteX2" fmla="*/ 1081088 w 2162176"/>
              <a:gd name="connsiteY2" fmla="*/ 1863944 h 1863944"/>
              <a:gd name="connsiteX3" fmla="*/ 0 w 2162176"/>
              <a:gd name="connsiteY3" fmla="*/ 0 h 1863944"/>
            </a:gdLst>
            <a:ahLst/>
            <a:cxnLst>
              <a:cxn ang="0">
                <a:pos x="connsiteX0" y="connsiteY0"/>
              </a:cxn>
              <a:cxn ang="0">
                <a:pos x="connsiteX1" y="connsiteY1"/>
              </a:cxn>
              <a:cxn ang="0">
                <a:pos x="connsiteX2" y="connsiteY2"/>
              </a:cxn>
              <a:cxn ang="0">
                <a:pos x="connsiteX3" y="connsiteY3"/>
              </a:cxn>
            </a:cxnLst>
            <a:rect l="l" t="t" r="r" b="b"/>
            <a:pathLst>
              <a:path w="2162176" h="1863944">
                <a:moveTo>
                  <a:pt x="0" y="0"/>
                </a:moveTo>
                <a:lnTo>
                  <a:pt x="2162176" y="0"/>
                </a:lnTo>
                <a:lnTo>
                  <a:pt x="1081088" y="1863944"/>
                </a:lnTo>
                <a:lnTo>
                  <a:pt x="0" y="0"/>
                </a:lnTo>
                <a:close/>
              </a:path>
            </a:pathLst>
          </a:custGeom>
          <a:blipFill dpi="0" rotWithShape="1">
            <a:blip r:embed="rId6"/>
            <a:srcRect/>
            <a:stretch>
              <a:fillRect l="-26872" t="-24098" r="-2687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Tree>
    <p:custDataLst>
      <p:tags r:id="rId1"/>
    </p:custDataLst>
    <p:extLst>
      <p:ext uri="{BB962C8B-B14F-4D97-AF65-F5344CB8AC3E}">
        <p14:creationId xmlns:p14="http://schemas.microsoft.com/office/powerpoint/2010/main" val="110925782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1000"/>
                                        <p:tgtEl>
                                          <p:spTgt spid="65"/>
                                        </p:tgtEl>
                                      </p:cBhvr>
                                    </p:animEffect>
                                    <p:anim calcmode="lin" valueType="num">
                                      <p:cBhvr>
                                        <p:cTn id="20" dur="1000" fill="hold"/>
                                        <p:tgtEl>
                                          <p:spTgt spid="65"/>
                                        </p:tgtEl>
                                        <p:attrNameLst>
                                          <p:attrName>ppt_x</p:attrName>
                                        </p:attrNameLst>
                                      </p:cBhvr>
                                      <p:tavLst>
                                        <p:tav tm="0">
                                          <p:val>
                                            <p:strVal val="#ppt_x"/>
                                          </p:val>
                                        </p:tav>
                                        <p:tav tm="100000">
                                          <p:val>
                                            <p:strVal val="#ppt_x"/>
                                          </p:val>
                                        </p:tav>
                                      </p:tavLst>
                                    </p:anim>
                                    <p:anim calcmode="lin" valueType="num">
                                      <p:cBhvr>
                                        <p:cTn id="21"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1000"/>
                                        <p:tgtEl>
                                          <p:spTgt spid="64"/>
                                        </p:tgtEl>
                                      </p:cBhvr>
                                    </p:animEffect>
                                    <p:anim calcmode="lin" valueType="num">
                                      <p:cBhvr>
                                        <p:cTn id="50" dur="1000" fill="hold"/>
                                        <p:tgtEl>
                                          <p:spTgt spid="64"/>
                                        </p:tgtEl>
                                        <p:attrNameLst>
                                          <p:attrName>ppt_x</p:attrName>
                                        </p:attrNameLst>
                                      </p:cBhvr>
                                      <p:tavLst>
                                        <p:tav tm="0">
                                          <p:val>
                                            <p:strVal val="#ppt_x"/>
                                          </p:val>
                                        </p:tav>
                                        <p:tav tm="100000">
                                          <p:val>
                                            <p:strVal val="#ppt_x"/>
                                          </p:val>
                                        </p:tav>
                                      </p:tavLst>
                                    </p:anim>
                                    <p:anim calcmode="lin" valueType="num">
                                      <p:cBhvr>
                                        <p:cTn id="5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8" fill="hold" nodeType="click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500"/>
                                        <p:tgtEl>
                                          <p:spTgt spid="3"/>
                                        </p:tgtEl>
                                        <p:attrNameLst>
                                          <p:attrName>ppt_x</p:attrName>
                                        </p:attrNameLst>
                                      </p:cBhvr>
                                      <p:tavLst>
                                        <p:tav tm="0">
                                          <p:val>
                                            <p:strVal val="#ppt_x-#ppt_w*1.125000"/>
                                          </p:val>
                                        </p:tav>
                                        <p:tav tm="100000">
                                          <p:val>
                                            <p:strVal val="#ppt_x"/>
                                          </p:val>
                                        </p:tav>
                                      </p:tavLst>
                                    </p:anim>
                                    <p:animEffect transition="in" filter="wipe(right)">
                                      <p:cBhvr>
                                        <p:cTn id="57" dur="500"/>
                                        <p:tgtEl>
                                          <p:spTgt spid="3"/>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childTnLst>
                          </p:cTn>
                        </p:par>
                      </p:childTnLst>
                    </p:cTn>
                  </p:par>
                  <p:par>
                    <p:cTn id="70" fill="hold">
                      <p:stCondLst>
                        <p:cond delay="indefinite"/>
                      </p:stCondLst>
                      <p:childTnLst>
                        <p:par>
                          <p:cTn id="71" fill="hold">
                            <p:stCondLst>
                              <p:cond delay="0"/>
                            </p:stCondLst>
                            <p:childTnLst>
                              <p:par>
                                <p:cTn id="72" presetID="47"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0"/>
                                        <p:tgtEl>
                                          <p:spTgt spid="63"/>
                                        </p:tgtEl>
                                      </p:cBhvr>
                                    </p:animEffect>
                                    <p:anim calcmode="lin" valueType="num">
                                      <p:cBhvr>
                                        <p:cTn id="75" dur="1000" fill="hold"/>
                                        <p:tgtEl>
                                          <p:spTgt spid="63"/>
                                        </p:tgtEl>
                                        <p:attrNameLst>
                                          <p:attrName>ppt_x</p:attrName>
                                        </p:attrNameLst>
                                      </p:cBhvr>
                                      <p:tavLst>
                                        <p:tav tm="0">
                                          <p:val>
                                            <p:strVal val="#ppt_x"/>
                                          </p:val>
                                        </p:tav>
                                        <p:tav tm="100000">
                                          <p:val>
                                            <p:strVal val="#ppt_x"/>
                                          </p:val>
                                        </p:tav>
                                      </p:tavLst>
                                    </p:anim>
                                    <p:anim calcmode="lin" valueType="num">
                                      <p:cBhvr>
                                        <p:cTn id="76" dur="1000" fill="hold"/>
                                        <p:tgtEl>
                                          <p:spTgt spid="6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fade">
                                      <p:cBhvr>
                                        <p:cTn id="79" dur="1000"/>
                                        <p:tgtEl>
                                          <p:spTgt spid="9"/>
                                        </p:tgtEl>
                                      </p:cBhvr>
                                    </p:animEffect>
                                    <p:anim calcmode="lin" valueType="num">
                                      <p:cBhvr>
                                        <p:cTn id="80" dur="1000" fill="hold"/>
                                        <p:tgtEl>
                                          <p:spTgt spid="9"/>
                                        </p:tgtEl>
                                        <p:attrNameLst>
                                          <p:attrName>ppt_x</p:attrName>
                                        </p:attrNameLst>
                                      </p:cBhvr>
                                      <p:tavLst>
                                        <p:tav tm="0">
                                          <p:val>
                                            <p:strVal val="#ppt_x"/>
                                          </p:val>
                                        </p:tav>
                                        <p:tav tm="100000">
                                          <p:val>
                                            <p:strVal val="#ppt_x"/>
                                          </p:val>
                                        </p:tav>
                                      </p:tavLst>
                                    </p:anim>
                                    <p:anim calcmode="lin" valueType="num">
                                      <p:cBhvr>
                                        <p:cTn id="8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12" presetClass="entr" presetSubtype="8" fill="hold" nodeType="click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p:tgtEl>
                                          <p:spTgt spid="5"/>
                                        </p:tgtEl>
                                        <p:attrNameLst>
                                          <p:attrName>ppt_x</p:attrName>
                                        </p:attrNameLst>
                                      </p:cBhvr>
                                      <p:tavLst>
                                        <p:tav tm="0">
                                          <p:val>
                                            <p:strVal val="#ppt_x-#ppt_w*1.125000"/>
                                          </p:val>
                                        </p:tav>
                                        <p:tav tm="100000">
                                          <p:val>
                                            <p:strVal val="#ppt_x"/>
                                          </p:val>
                                        </p:tav>
                                      </p:tavLst>
                                    </p:anim>
                                    <p:animEffect transition="in" filter="wipe(right)">
                                      <p:cBhvr>
                                        <p:cTn id="8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4" grpId="0" animBg="1"/>
      <p:bldP spid="65" grpId="0" animBg="1"/>
      <p:bldP spid="64" grpId="0" animBg="1"/>
      <p:bldP spid="6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1C6DFBBB-C1B2-4AFE-831B-99B6DA5DAE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8" name="图片 17">
            <a:extLst>
              <a:ext uri="{FF2B5EF4-FFF2-40B4-BE49-F238E27FC236}">
                <a16:creationId xmlns:a16="http://schemas.microsoft.com/office/drawing/2014/main" id="{46729559-1BC5-4FB4-8AA4-566F773A8482}"/>
              </a:ext>
            </a:extLst>
          </p:cNvPr>
          <p:cNvPicPr>
            <a:picLocks noChangeAspect="1"/>
          </p:cNvPicPr>
          <p:nvPr/>
        </p:nvPicPr>
        <p:blipFill rotWithShape="1">
          <a:blip r:embed="rId4">
            <a:extLst>
              <a:ext uri="{28A0092B-C50C-407E-A947-70E740481C1C}">
                <a14:useLocalDpi xmlns:a14="http://schemas.microsoft.com/office/drawing/2010/main" val="0"/>
              </a:ext>
            </a:extLst>
          </a:blip>
          <a:srcRect r="45109"/>
          <a:stretch/>
        </p:blipFill>
        <p:spPr>
          <a:xfrm>
            <a:off x="507626" y="1110880"/>
            <a:ext cx="3459903" cy="3546647"/>
          </a:xfrm>
          <a:prstGeom prst="rect">
            <a:avLst/>
          </a:prstGeom>
        </p:spPr>
      </p:pic>
      <p:sp>
        <p:nvSpPr>
          <p:cNvPr id="50" name="TextBox 49"/>
          <p:cNvSpPr txBox="1"/>
          <p:nvPr/>
        </p:nvSpPr>
        <p:spPr>
          <a:xfrm>
            <a:off x="4056779" y="2320516"/>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109108" y="2320516"/>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120172" y="2320516"/>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056777" y="2668180"/>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109108" y="266818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118583" y="266818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695775" y="1708448"/>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572000" y="1708448"/>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4984164" y="1680432"/>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4824028" y="1024372"/>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02</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p:nvPr/>
        </p:nvGrpSpPr>
        <p:grpSpPr>
          <a:xfrm>
            <a:off x="2957514" y="1730537"/>
            <a:ext cx="1350963" cy="1918292"/>
            <a:chOff x="2957513" y="1706994"/>
            <a:chExt cx="1350963" cy="1917700"/>
          </a:xfrm>
        </p:grpSpPr>
        <p:sp>
          <p:nvSpPr>
            <p:cNvPr id="5" name="Freeform 19"/>
            <p:cNvSpPr>
              <a:spLocks/>
            </p:cNvSpPr>
            <p:nvPr/>
          </p:nvSpPr>
          <p:spPr bwMode="auto">
            <a:xfrm>
              <a:off x="2957513" y="1706994"/>
              <a:ext cx="428625" cy="1917700"/>
            </a:xfrm>
            <a:custGeom>
              <a:avLst/>
              <a:gdLst/>
              <a:ahLst/>
              <a:cxnLst>
                <a:cxn ang="0">
                  <a:pos x="270" y="0"/>
                </a:cxn>
                <a:cxn ang="0">
                  <a:pos x="270" y="1052"/>
                </a:cxn>
                <a:cxn ang="0">
                  <a:pos x="0" y="1208"/>
                </a:cxn>
                <a:cxn ang="0">
                  <a:pos x="0" y="160"/>
                </a:cxn>
                <a:cxn ang="0">
                  <a:pos x="270" y="0"/>
                </a:cxn>
              </a:cxnLst>
              <a:rect l="0" t="0" r="r" b="b"/>
              <a:pathLst>
                <a:path w="270" h="1208">
                  <a:moveTo>
                    <a:pt x="270" y="0"/>
                  </a:moveTo>
                  <a:lnTo>
                    <a:pt x="270" y="1052"/>
                  </a:lnTo>
                  <a:lnTo>
                    <a:pt x="0" y="1208"/>
                  </a:lnTo>
                  <a:lnTo>
                    <a:pt x="0" y="160"/>
                  </a:lnTo>
                  <a:lnTo>
                    <a:pt x="270" y="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6" name="Freeform 21"/>
            <p:cNvSpPr>
              <a:spLocks/>
            </p:cNvSpPr>
            <p:nvPr/>
          </p:nvSpPr>
          <p:spPr bwMode="auto">
            <a:xfrm>
              <a:off x="2957513" y="1706994"/>
              <a:ext cx="1350963" cy="781050"/>
            </a:xfrm>
            <a:custGeom>
              <a:avLst/>
              <a:gdLst/>
              <a:ahLst/>
              <a:cxnLst>
                <a:cxn ang="0">
                  <a:pos x="270" y="0"/>
                </a:cxn>
                <a:cxn ang="0">
                  <a:pos x="851" y="330"/>
                </a:cxn>
                <a:cxn ang="0">
                  <a:pos x="578" y="492"/>
                </a:cxn>
                <a:cxn ang="0">
                  <a:pos x="0" y="160"/>
                </a:cxn>
                <a:cxn ang="0">
                  <a:pos x="270" y="0"/>
                </a:cxn>
              </a:cxnLst>
              <a:rect l="0" t="0" r="r" b="b"/>
              <a:pathLst>
                <a:path w="851" h="492">
                  <a:moveTo>
                    <a:pt x="270" y="0"/>
                  </a:moveTo>
                  <a:lnTo>
                    <a:pt x="851" y="330"/>
                  </a:lnTo>
                  <a:lnTo>
                    <a:pt x="578" y="492"/>
                  </a:lnTo>
                  <a:lnTo>
                    <a:pt x="0" y="160"/>
                  </a:lnTo>
                  <a:lnTo>
                    <a:pt x="270"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3" name="Group 37"/>
          <p:cNvGrpSpPr/>
          <p:nvPr/>
        </p:nvGrpSpPr>
        <p:grpSpPr>
          <a:xfrm>
            <a:off x="4340226" y="1168388"/>
            <a:ext cx="1430338" cy="1872240"/>
            <a:chOff x="4340226" y="1145019"/>
            <a:chExt cx="1430338" cy="1871662"/>
          </a:xfrm>
        </p:grpSpPr>
        <p:sp>
          <p:nvSpPr>
            <p:cNvPr id="8" name="Freeform 18"/>
            <p:cNvSpPr>
              <a:spLocks/>
            </p:cNvSpPr>
            <p:nvPr/>
          </p:nvSpPr>
          <p:spPr bwMode="auto">
            <a:xfrm>
              <a:off x="4340226" y="1145019"/>
              <a:ext cx="1430338" cy="1333500"/>
            </a:xfrm>
            <a:custGeom>
              <a:avLst/>
              <a:gdLst/>
              <a:ahLst/>
              <a:cxnLst>
                <a:cxn ang="0">
                  <a:pos x="622" y="686"/>
                </a:cxn>
                <a:cxn ang="0">
                  <a:pos x="622" y="686"/>
                </a:cxn>
                <a:cxn ang="0">
                  <a:pos x="0" y="318"/>
                </a:cxn>
                <a:cxn ang="0">
                  <a:pos x="0" y="0"/>
                </a:cxn>
                <a:cxn ang="0">
                  <a:pos x="901" y="526"/>
                </a:cxn>
                <a:cxn ang="0">
                  <a:pos x="901" y="840"/>
                </a:cxn>
                <a:cxn ang="0">
                  <a:pos x="622" y="686"/>
                </a:cxn>
              </a:cxnLst>
              <a:rect l="0" t="0" r="r" b="b"/>
              <a:pathLst>
                <a:path w="901" h="840">
                  <a:moveTo>
                    <a:pt x="622" y="686"/>
                  </a:moveTo>
                  <a:lnTo>
                    <a:pt x="622" y="686"/>
                  </a:lnTo>
                  <a:lnTo>
                    <a:pt x="0" y="318"/>
                  </a:lnTo>
                  <a:lnTo>
                    <a:pt x="0" y="0"/>
                  </a:lnTo>
                  <a:lnTo>
                    <a:pt x="901" y="526"/>
                  </a:lnTo>
                  <a:lnTo>
                    <a:pt x="901" y="840"/>
                  </a:lnTo>
                  <a:lnTo>
                    <a:pt x="622" y="686"/>
                  </a:lnTo>
                  <a:close/>
                </a:path>
              </a:pathLst>
            </a:custGeom>
            <a:solidFill>
              <a:schemeClr val="accent3">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9" name="Freeform 22"/>
            <p:cNvSpPr>
              <a:spLocks/>
            </p:cNvSpPr>
            <p:nvPr/>
          </p:nvSpPr>
          <p:spPr bwMode="auto">
            <a:xfrm>
              <a:off x="4859338" y="1980044"/>
              <a:ext cx="911225" cy="1036637"/>
            </a:xfrm>
            <a:custGeom>
              <a:avLst/>
              <a:gdLst/>
              <a:ahLst/>
              <a:cxnLst>
                <a:cxn ang="0">
                  <a:pos x="295" y="160"/>
                </a:cxn>
                <a:cxn ang="0">
                  <a:pos x="574" y="0"/>
                </a:cxn>
                <a:cxn ang="0">
                  <a:pos x="574" y="314"/>
                </a:cxn>
                <a:cxn ang="0">
                  <a:pos x="0" y="653"/>
                </a:cxn>
                <a:cxn ang="0">
                  <a:pos x="0" y="331"/>
                </a:cxn>
                <a:cxn ang="0">
                  <a:pos x="295" y="160"/>
                </a:cxn>
                <a:cxn ang="0">
                  <a:pos x="295" y="160"/>
                </a:cxn>
              </a:cxnLst>
              <a:rect l="0" t="0" r="r" b="b"/>
              <a:pathLst>
                <a:path w="574" h="653">
                  <a:moveTo>
                    <a:pt x="295" y="160"/>
                  </a:moveTo>
                  <a:lnTo>
                    <a:pt x="574" y="0"/>
                  </a:lnTo>
                  <a:lnTo>
                    <a:pt x="574" y="314"/>
                  </a:lnTo>
                  <a:lnTo>
                    <a:pt x="0" y="653"/>
                  </a:lnTo>
                  <a:lnTo>
                    <a:pt x="0" y="331"/>
                  </a:lnTo>
                  <a:lnTo>
                    <a:pt x="295" y="160"/>
                  </a:lnTo>
                  <a:lnTo>
                    <a:pt x="295" y="16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7" name="Group 38"/>
          <p:cNvGrpSpPr/>
          <p:nvPr/>
        </p:nvGrpSpPr>
        <p:grpSpPr>
          <a:xfrm>
            <a:off x="3902077" y="3110500"/>
            <a:ext cx="2284413" cy="1337088"/>
            <a:chOff x="3902076" y="3086531"/>
            <a:chExt cx="2284413" cy="1336675"/>
          </a:xfrm>
        </p:grpSpPr>
        <p:sp>
          <p:nvSpPr>
            <p:cNvPr id="11" name="Freeform 20"/>
            <p:cNvSpPr>
              <a:spLocks/>
            </p:cNvSpPr>
            <p:nvPr/>
          </p:nvSpPr>
          <p:spPr bwMode="auto">
            <a:xfrm>
              <a:off x="3902076" y="3086531"/>
              <a:ext cx="2284413" cy="1336675"/>
            </a:xfrm>
            <a:custGeom>
              <a:avLst/>
              <a:gdLst/>
              <a:ahLst/>
              <a:cxnLst>
                <a:cxn ang="0">
                  <a:pos x="1177" y="0"/>
                </a:cxn>
                <a:cxn ang="0">
                  <a:pos x="1439" y="162"/>
                </a:cxn>
                <a:cxn ang="0">
                  <a:pos x="299" y="842"/>
                </a:cxn>
                <a:cxn ang="0">
                  <a:pos x="0" y="674"/>
                </a:cxn>
                <a:cxn ang="0">
                  <a:pos x="1177" y="0"/>
                </a:cxn>
                <a:cxn ang="0">
                  <a:pos x="1177" y="0"/>
                </a:cxn>
              </a:cxnLst>
              <a:rect l="0" t="0" r="r" b="b"/>
              <a:pathLst>
                <a:path w="1439" h="842">
                  <a:moveTo>
                    <a:pt x="1177" y="0"/>
                  </a:moveTo>
                  <a:lnTo>
                    <a:pt x="1439" y="162"/>
                  </a:lnTo>
                  <a:lnTo>
                    <a:pt x="299" y="842"/>
                  </a:lnTo>
                  <a:lnTo>
                    <a:pt x="0" y="674"/>
                  </a:lnTo>
                  <a:lnTo>
                    <a:pt x="1177" y="0"/>
                  </a:lnTo>
                  <a:lnTo>
                    <a:pt x="1177"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12" name="Freeform 23"/>
            <p:cNvSpPr>
              <a:spLocks/>
            </p:cNvSpPr>
            <p:nvPr/>
          </p:nvSpPr>
          <p:spPr bwMode="auto">
            <a:xfrm>
              <a:off x="3902076" y="3108756"/>
              <a:ext cx="474663" cy="1314450"/>
            </a:xfrm>
            <a:custGeom>
              <a:avLst/>
              <a:gdLst/>
              <a:ahLst/>
              <a:cxnLst>
                <a:cxn ang="0">
                  <a:pos x="0" y="660"/>
                </a:cxn>
                <a:cxn ang="0">
                  <a:pos x="0" y="0"/>
                </a:cxn>
                <a:cxn ang="0">
                  <a:pos x="299" y="158"/>
                </a:cxn>
                <a:cxn ang="0">
                  <a:pos x="299" y="828"/>
                </a:cxn>
                <a:cxn ang="0">
                  <a:pos x="0" y="660"/>
                </a:cxn>
              </a:cxnLst>
              <a:rect l="0" t="0" r="r" b="b"/>
              <a:pathLst>
                <a:path w="299" h="828">
                  <a:moveTo>
                    <a:pt x="0" y="660"/>
                  </a:moveTo>
                  <a:lnTo>
                    <a:pt x="0" y="0"/>
                  </a:lnTo>
                  <a:lnTo>
                    <a:pt x="299" y="158"/>
                  </a:lnTo>
                  <a:lnTo>
                    <a:pt x="299" y="828"/>
                  </a:lnTo>
                  <a:lnTo>
                    <a:pt x="0" y="66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sp>
        <p:nvSpPr>
          <p:cNvPr id="13" name="Text Placeholder 3"/>
          <p:cNvSpPr txBox="1">
            <a:spLocks/>
          </p:cNvSpPr>
          <p:nvPr/>
        </p:nvSpPr>
        <p:spPr>
          <a:xfrm>
            <a:off x="3063342" y="3760874"/>
            <a:ext cx="474490"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90%</a:t>
            </a:r>
          </a:p>
        </p:txBody>
      </p:sp>
      <p:sp>
        <p:nvSpPr>
          <p:cNvPr id="14" name="Text Placeholder 3"/>
          <p:cNvSpPr txBox="1">
            <a:spLocks/>
          </p:cNvSpPr>
          <p:nvPr/>
        </p:nvSpPr>
        <p:spPr>
          <a:xfrm>
            <a:off x="2231740" y="2035873"/>
            <a:ext cx="474490"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80%</a:t>
            </a:r>
          </a:p>
        </p:txBody>
      </p:sp>
      <p:sp>
        <p:nvSpPr>
          <p:cNvPr id="15" name="Text Placeholder 3"/>
          <p:cNvSpPr txBox="1">
            <a:spLocks/>
          </p:cNvSpPr>
          <p:nvPr/>
        </p:nvSpPr>
        <p:spPr>
          <a:xfrm>
            <a:off x="5976156" y="1690125"/>
            <a:ext cx="474490" cy="27699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rPr>
              <a:t>60%</a:t>
            </a:r>
          </a:p>
        </p:txBody>
      </p:sp>
      <p:grpSp>
        <p:nvGrpSpPr>
          <p:cNvPr id="10" name="Group 35"/>
          <p:cNvGrpSpPr/>
          <p:nvPr/>
        </p:nvGrpSpPr>
        <p:grpSpPr>
          <a:xfrm>
            <a:off x="3902076" y="2578524"/>
            <a:ext cx="471488" cy="755883"/>
            <a:chOff x="3902076" y="2554719"/>
            <a:chExt cx="471488" cy="755650"/>
          </a:xfrm>
        </p:grpSpPr>
        <p:sp>
          <p:nvSpPr>
            <p:cNvPr id="17" name="Freeform 17"/>
            <p:cNvSpPr>
              <a:spLocks/>
            </p:cNvSpPr>
            <p:nvPr/>
          </p:nvSpPr>
          <p:spPr bwMode="auto">
            <a:xfrm>
              <a:off x="3902076" y="2554719"/>
              <a:ext cx="471488" cy="755650"/>
            </a:xfrm>
            <a:custGeom>
              <a:avLst/>
              <a:gdLst/>
              <a:ahLst/>
              <a:cxnLst>
                <a:cxn ang="0">
                  <a:pos x="297" y="154"/>
                </a:cxn>
                <a:cxn ang="0">
                  <a:pos x="297" y="476"/>
                </a:cxn>
                <a:cxn ang="0">
                  <a:pos x="0" y="320"/>
                </a:cxn>
                <a:cxn ang="0">
                  <a:pos x="0" y="0"/>
                </a:cxn>
                <a:cxn ang="0">
                  <a:pos x="297" y="154"/>
                </a:cxn>
              </a:cxnLst>
              <a:rect l="0" t="0" r="r" b="b"/>
              <a:pathLst>
                <a:path w="297" h="476">
                  <a:moveTo>
                    <a:pt x="297" y="154"/>
                  </a:moveTo>
                  <a:lnTo>
                    <a:pt x="297" y="476"/>
                  </a:lnTo>
                  <a:lnTo>
                    <a:pt x="0" y="320"/>
                  </a:lnTo>
                  <a:lnTo>
                    <a:pt x="0" y="0"/>
                  </a:lnTo>
                  <a:lnTo>
                    <a:pt x="297" y="154"/>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18" name="Freeform 62"/>
            <p:cNvSpPr>
              <a:spLocks noEditPoints="1"/>
            </p:cNvSpPr>
            <p:nvPr/>
          </p:nvSpPr>
          <p:spPr bwMode="auto">
            <a:xfrm rot="1517534">
              <a:off x="3962405" y="2799607"/>
              <a:ext cx="328877" cy="331507"/>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16" name="Group 33"/>
          <p:cNvGrpSpPr/>
          <p:nvPr/>
        </p:nvGrpSpPr>
        <p:grpSpPr>
          <a:xfrm>
            <a:off x="3921127" y="2278394"/>
            <a:ext cx="874713" cy="511333"/>
            <a:chOff x="3921126" y="2254681"/>
            <a:chExt cx="874713" cy="511175"/>
          </a:xfrm>
        </p:grpSpPr>
        <p:sp>
          <p:nvSpPr>
            <p:cNvPr id="20" name="Freeform 16"/>
            <p:cNvSpPr>
              <a:spLocks/>
            </p:cNvSpPr>
            <p:nvPr/>
          </p:nvSpPr>
          <p:spPr bwMode="auto">
            <a:xfrm>
              <a:off x="3921126" y="2254681"/>
              <a:ext cx="874713" cy="511175"/>
            </a:xfrm>
            <a:custGeom>
              <a:avLst/>
              <a:gdLst/>
              <a:ahLst/>
              <a:cxnLst>
                <a:cxn ang="0">
                  <a:pos x="551" y="160"/>
                </a:cxn>
                <a:cxn ang="0">
                  <a:pos x="289" y="322"/>
                </a:cxn>
                <a:cxn ang="0">
                  <a:pos x="0" y="170"/>
                </a:cxn>
                <a:cxn ang="0">
                  <a:pos x="271" y="0"/>
                </a:cxn>
                <a:cxn ang="0">
                  <a:pos x="551" y="160"/>
                </a:cxn>
              </a:cxnLst>
              <a:rect l="0" t="0" r="r" b="b"/>
              <a:pathLst>
                <a:path w="551" h="322">
                  <a:moveTo>
                    <a:pt x="551" y="160"/>
                  </a:moveTo>
                  <a:lnTo>
                    <a:pt x="289" y="322"/>
                  </a:lnTo>
                  <a:lnTo>
                    <a:pt x="0" y="170"/>
                  </a:lnTo>
                  <a:lnTo>
                    <a:pt x="271" y="0"/>
                  </a:lnTo>
                  <a:lnTo>
                    <a:pt x="551" y="16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1" name="Freeform 65"/>
            <p:cNvSpPr>
              <a:spLocks noEditPoints="1"/>
            </p:cNvSpPr>
            <p:nvPr/>
          </p:nvSpPr>
          <p:spPr bwMode="auto">
            <a:xfrm rot="18682126">
              <a:off x="4181006" y="2327643"/>
              <a:ext cx="323785" cy="360012"/>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19" name="Group 34"/>
          <p:cNvGrpSpPr/>
          <p:nvPr/>
        </p:nvGrpSpPr>
        <p:grpSpPr>
          <a:xfrm>
            <a:off x="4403726" y="2559468"/>
            <a:ext cx="419100" cy="749531"/>
            <a:chOff x="4403726" y="2535669"/>
            <a:chExt cx="419100" cy="749300"/>
          </a:xfrm>
        </p:grpSpPr>
        <p:sp>
          <p:nvSpPr>
            <p:cNvPr id="23" name="Freeform 15"/>
            <p:cNvSpPr>
              <a:spLocks/>
            </p:cNvSpPr>
            <p:nvPr/>
          </p:nvSpPr>
          <p:spPr bwMode="auto">
            <a:xfrm>
              <a:off x="4403726" y="2535669"/>
              <a:ext cx="419100" cy="749300"/>
            </a:xfrm>
            <a:custGeom>
              <a:avLst/>
              <a:gdLst/>
              <a:ahLst/>
              <a:cxnLst>
                <a:cxn ang="0">
                  <a:pos x="264" y="0"/>
                </a:cxn>
                <a:cxn ang="0">
                  <a:pos x="264" y="316"/>
                </a:cxn>
                <a:cxn ang="0">
                  <a:pos x="0" y="472"/>
                </a:cxn>
                <a:cxn ang="0">
                  <a:pos x="0" y="162"/>
                </a:cxn>
                <a:cxn ang="0">
                  <a:pos x="264" y="0"/>
                </a:cxn>
              </a:cxnLst>
              <a:rect l="0" t="0" r="r" b="b"/>
              <a:pathLst>
                <a:path w="264" h="472">
                  <a:moveTo>
                    <a:pt x="264" y="0"/>
                  </a:moveTo>
                  <a:lnTo>
                    <a:pt x="264" y="316"/>
                  </a:lnTo>
                  <a:lnTo>
                    <a:pt x="0" y="472"/>
                  </a:lnTo>
                  <a:lnTo>
                    <a:pt x="0" y="162"/>
                  </a:lnTo>
                  <a:lnTo>
                    <a:pt x="264" y="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4" name="Freeform 66"/>
            <p:cNvSpPr>
              <a:spLocks noEditPoints="1"/>
            </p:cNvSpPr>
            <p:nvPr/>
          </p:nvSpPr>
          <p:spPr bwMode="auto">
            <a:xfrm>
              <a:off x="4464986" y="2817995"/>
              <a:ext cx="292718" cy="22704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22" name="Group 66"/>
          <p:cNvGrpSpPr/>
          <p:nvPr/>
        </p:nvGrpSpPr>
        <p:grpSpPr>
          <a:xfrm>
            <a:off x="6012160" y="1976444"/>
            <a:ext cx="1947726" cy="554999"/>
            <a:chOff x="5707938" y="1698246"/>
            <a:chExt cx="1947726" cy="554828"/>
          </a:xfrm>
        </p:grpSpPr>
        <p:sp>
          <p:nvSpPr>
            <p:cNvPr id="26" name="Text Placeholder 3"/>
            <p:cNvSpPr txBox="1">
              <a:spLocks/>
            </p:cNvSpPr>
            <p:nvPr/>
          </p:nvSpPr>
          <p:spPr>
            <a:xfrm>
              <a:off x="5715775" y="1698246"/>
              <a:ext cx="923330"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7" name="Text Placeholder 3"/>
            <p:cNvSpPr txBox="1">
              <a:spLocks/>
            </p:cNvSpPr>
            <p:nvPr/>
          </p:nvSpPr>
          <p:spPr>
            <a:xfrm>
              <a:off x="5707938" y="1976160"/>
              <a:ext cx="1947726"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5" name="Group 75"/>
          <p:cNvGrpSpPr/>
          <p:nvPr/>
        </p:nvGrpSpPr>
        <p:grpSpPr>
          <a:xfrm>
            <a:off x="755576" y="2294301"/>
            <a:ext cx="1947726" cy="573883"/>
            <a:chOff x="5463620" y="1679368"/>
            <a:chExt cx="1947726" cy="573706"/>
          </a:xfrm>
        </p:grpSpPr>
        <p:sp>
          <p:nvSpPr>
            <p:cNvPr id="29" name="Text Placeholder 3"/>
            <p:cNvSpPr txBox="1">
              <a:spLocks/>
            </p:cNvSpPr>
            <p:nvPr/>
          </p:nvSpPr>
          <p:spPr>
            <a:xfrm>
              <a:off x="6476668" y="1679368"/>
              <a:ext cx="923330"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0" name="Text Placeholder 3"/>
            <p:cNvSpPr txBox="1">
              <a:spLocks/>
            </p:cNvSpPr>
            <p:nvPr/>
          </p:nvSpPr>
          <p:spPr>
            <a:xfrm>
              <a:off x="5463620" y="1976160"/>
              <a:ext cx="1947726"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28" name="Group 75"/>
          <p:cNvGrpSpPr/>
          <p:nvPr/>
        </p:nvGrpSpPr>
        <p:grpSpPr>
          <a:xfrm>
            <a:off x="1619672" y="4037900"/>
            <a:ext cx="1947726" cy="573884"/>
            <a:chOff x="5520961" y="1679368"/>
            <a:chExt cx="1947726" cy="573707"/>
          </a:xfrm>
        </p:grpSpPr>
        <p:sp>
          <p:nvSpPr>
            <p:cNvPr id="32" name="Text Placeholder 3"/>
            <p:cNvSpPr txBox="1">
              <a:spLocks/>
            </p:cNvSpPr>
            <p:nvPr/>
          </p:nvSpPr>
          <p:spPr>
            <a:xfrm>
              <a:off x="6501515" y="1679368"/>
              <a:ext cx="923330"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3" name="Text Placeholder 3"/>
            <p:cNvSpPr txBox="1">
              <a:spLocks/>
            </p:cNvSpPr>
            <p:nvPr/>
          </p:nvSpPr>
          <p:spPr>
            <a:xfrm>
              <a:off x="5520961" y="1976161"/>
              <a:ext cx="1947726" cy="27691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4" name="Text Placeholder 3"/>
          <p:cNvSpPr txBox="1">
            <a:spLocks/>
          </p:cNvSpPr>
          <p:nvPr/>
        </p:nvSpPr>
        <p:spPr>
          <a:xfrm rot="19747125">
            <a:off x="4686104" y="3620016"/>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5" name="Text Placeholder 3"/>
          <p:cNvSpPr txBox="1">
            <a:spLocks/>
          </p:cNvSpPr>
          <p:nvPr/>
        </p:nvSpPr>
        <p:spPr>
          <a:xfrm rot="1874816">
            <a:off x="4525107" y="1725039"/>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6" name="Text Placeholder 3"/>
          <p:cNvSpPr txBox="1">
            <a:spLocks/>
          </p:cNvSpPr>
          <p:nvPr/>
        </p:nvSpPr>
        <p:spPr>
          <a:xfrm rot="16200000">
            <a:off x="2702872" y="2656565"/>
            <a:ext cx="92333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2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Tree>
    <p:extLst>
      <p:ext uri="{BB962C8B-B14F-4D97-AF65-F5344CB8AC3E}">
        <p14:creationId xmlns:p14="http://schemas.microsoft.com/office/powerpoint/2010/main" val="274559509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000"/>
                            </p:stCondLst>
                            <p:childTnLst>
                              <p:par>
                                <p:cTn id="47" presetID="53"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2" presetClass="entr" presetSubtype="8"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0-#ppt_w/2"/>
                                          </p:val>
                                        </p:tav>
                                        <p:tav tm="100000">
                                          <p:val>
                                            <p:strVal val="#ppt_x"/>
                                          </p:val>
                                        </p:tav>
                                      </p:tavLst>
                                    </p:anim>
                                    <p:anim calcmode="lin" valueType="num">
                                      <p:cBhvr additive="base">
                                        <p:cTn id="55" dur="500" fill="hold"/>
                                        <p:tgtEl>
                                          <p:spTgt spid="28"/>
                                        </p:tgtEl>
                                        <p:attrNameLst>
                                          <p:attrName>ppt_y</p:attrName>
                                        </p:attrNameLst>
                                      </p:cBhvr>
                                      <p:tavLst>
                                        <p:tav tm="0">
                                          <p:val>
                                            <p:strVal val="#ppt_y"/>
                                          </p:val>
                                        </p:tav>
                                        <p:tav tm="100000">
                                          <p:val>
                                            <p:strVal val="#ppt_y"/>
                                          </p:val>
                                        </p:tav>
                                      </p:tavLst>
                                    </p:anim>
                                  </p:childTnLst>
                                </p:cTn>
                              </p:par>
                            </p:childTnLst>
                          </p:cTn>
                        </p:par>
                        <p:par>
                          <p:cTn id="56" fill="hold">
                            <p:stCondLst>
                              <p:cond delay="4500"/>
                            </p:stCondLst>
                            <p:childTnLst>
                              <p:par>
                                <p:cTn id="57" presetID="53"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2" presetClass="entr" presetSubtype="8"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0"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2" presetClass="entr" presetSubtype="2"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fill="hold"/>
                                        <p:tgtEl>
                                          <p:spTgt spid="22"/>
                                        </p:tgtEl>
                                        <p:attrNameLst>
                                          <p:attrName>ppt_x</p:attrName>
                                        </p:attrNameLst>
                                      </p:cBhvr>
                                      <p:tavLst>
                                        <p:tav tm="0">
                                          <p:val>
                                            <p:strVal val="1+#ppt_w/2"/>
                                          </p:val>
                                        </p:tav>
                                        <p:tav tm="100000">
                                          <p:val>
                                            <p:strVal val="#ppt_x"/>
                                          </p:val>
                                        </p:tav>
                                      </p:tavLst>
                                    </p:anim>
                                    <p:anim calcmode="lin" valueType="num">
                                      <p:cBhvr additive="base">
                                        <p:cTn id="75" dur="500" fill="hold"/>
                                        <p:tgtEl>
                                          <p:spTgt spid="22"/>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Effect transition="in" filter="fade">
                                      <p:cBhvr>
                                        <p:cTn id="8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5"/>
          <p:cNvGrpSpPr>
            <a:grpSpLocks/>
          </p:cNvGrpSpPr>
          <p:nvPr/>
        </p:nvGrpSpPr>
        <p:grpSpPr bwMode="auto">
          <a:xfrm>
            <a:off x="3023828" y="952794"/>
            <a:ext cx="3095625" cy="3727807"/>
            <a:chOff x="4129498" y="1270306"/>
            <a:chExt cx="4127239" cy="4969341"/>
          </a:xfrm>
        </p:grpSpPr>
        <p:sp>
          <p:nvSpPr>
            <p:cNvPr id="19" name="矩形 18"/>
            <p:cNvSpPr/>
            <p:nvPr/>
          </p:nvSpPr>
          <p:spPr>
            <a:xfrm>
              <a:off x="4129498" y="1270306"/>
              <a:ext cx="3862143" cy="4969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3" name="组合 19"/>
            <p:cNvGrpSpPr>
              <a:grpSpLocks/>
            </p:cNvGrpSpPr>
            <p:nvPr/>
          </p:nvGrpSpPr>
          <p:grpSpPr bwMode="auto">
            <a:xfrm>
              <a:off x="4404289" y="1716436"/>
              <a:ext cx="3852448" cy="4202126"/>
              <a:chOff x="4555259" y="1716436"/>
              <a:chExt cx="3852448" cy="4202126"/>
            </a:xfrm>
          </p:grpSpPr>
          <p:sp>
            <p:nvSpPr>
              <p:cNvPr id="21" name="文本框 20"/>
              <p:cNvSpPr txBox="1"/>
              <p:nvPr/>
            </p:nvSpPr>
            <p:spPr>
              <a:xfrm>
                <a:off x="4802722" y="1716436"/>
                <a:ext cx="3604985" cy="451308"/>
              </a:xfrm>
              <a:prstGeom prst="rect">
                <a:avLst/>
              </a:prstGeom>
              <a:noFill/>
            </p:spPr>
            <p:txBody>
              <a:bodyPr>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7435" name="文本框 21"/>
              <p:cNvSpPr txBox="1">
                <a:spLocks noChangeArrowheads="1"/>
              </p:cNvSpPr>
              <p:nvPr/>
            </p:nvSpPr>
            <p:spPr bwMode="auto">
              <a:xfrm>
                <a:off x="4555259" y="2239713"/>
                <a:ext cx="3300371" cy="3678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a:p>
                <a:pPr>
                  <a:lnSpc>
                    <a:spcPts val="1275"/>
                  </a:lnSpc>
                  <a:buFont typeface="Wingdings" pitchFamily="2" charset="2"/>
                  <a:buChar char="ü"/>
                </a:pPr>
                <a:r>
                  <a:rPr lang="en-US" altLang="zh-CN" sz="800" dirty="0">
                    <a:solidFill>
                      <a:schemeClr val="bg1"/>
                    </a:solidFill>
                    <a:latin typeface="Arial" charset="0"/>
                    <a:cs typeface="Arial" charset="0"/>
                  </a:rPr>
                  <a:t>Remember that happiness is a way of travel, not a destination. Remember that happiness is a way of travel, not a destination.</a:t>
                </a:r>
              </a:p>
            </p:txBody>
          </p:sp>
        </p:grpSp>
      </p:grpSp>
      <p:grpSp>
        <p:nvGrpSpPr>
          <p:cNvPr id="4" name="组合 31"/>
          <p:cNvGrpSpPr>
            <a:grpSpLocks/>
          </p:cNvGrpSpPr>
          <p:nvPr/>
        </p:nvGrpSpPr>
        <p:grpSpPr bwMode="auto">
          <a:xfrm>
            <a:off x="378141" y="999665"/>
            <a:ext cx="2594512" cy="1772543"/>
            <a:chOff x="504598" y="1332775"/>
            <a:chExt cx="3459349" cy="2362374"/>
          </a:xfrm>
        </p:grpSpPr>
        <p:pic>
          <p:nvPicPr>
            <p:cNvPr id="17430" name="图片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04598" y="1332775"/>
              <a:ext cx="3459349" cy="236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9" name="文本框 9"/>
            <p:cNvSpPr txBox="1">
              <a:spLocks noChangeArrowheads="1"/>
            </p:cNvSpPr>
            <p:nvPr/>
          </p:nvSpPr>
          <p:spPr bwMode="auto">
            <a:xfrm>
              <a:off x="1151349" y="2049234"/>
              <a:ext cx="2182310" cy="96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01</a:t>
              </a:r>
              <a:endParaRPr lang="zh-CN" altLang="en-US" sz="4100" dirty="0">
                <a:solidFill>
                  <a:schemeClr val="bg1"/>
                </a:solidFill>
                <a:latin typeface="Impact" pitchFamily="34" charset="0"/>
              </a:endParaRPr>
            </a:p>
          </p:txBody>
        </p:sp>
      </p:grpSp>
      <p:grpSp>
        <p:nvGrpSpPr>
          <p:cNvPr id="5" name="组合 32"/>
          <p:cNvGrpSpPr>
            <a:grpSpLocks/>
          </p:cNvGrpSpPr>
          <p:nvPr/>
        </p:nvGrpSpPr>
        <p:grpSpPr bwMode="auto">
          <a:xfrm>
            <a:off x="378141" y="2812552"/>
            <a:ext cx="2594512" cy="1868049"/>
            <a:chOff x="504576" y="3748980"/>
            <a:chExt cx="3458894" cy="2490668"/>
          </a:xfrm>
        </p:grpSpPr>
        <p:pic>
          <p:nvPicPr>
            <p:cNvPr id="17426"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04576" y="3748980"/>
              <a:ext cx="3458894" cy="2490668"/>
            </a:xfrm>
            <a:prstGeom prst="rect">
              <a:avLst/>
            </a:prstGeom>
            <a:blipFill>
              <a:blip r:embed="rId4"/>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pic>
        <p:sp>
          <p:nvSpPr>
            <p:cNvPr id="17425" name="文本框 10"/>
            <p:cNvSpPr txBox="1">
              <a:spLocks noChangeArrowheads="1"/>
            </p:cNvSpPr>
            <p:nvPr/>
          </p:nvSpPr>
          <p:spPr bwMode="auto">
            <a:xfrm>
              <a:off x="1174118" y="4525496"/>
              <a:ext cx="2182310" cy="964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02</a:t>
              </a:r>
              <a:endParaRPr lang="zh-CN" altLang="en-US" sz="4100" dirty="0">
                <a:solidFill>
                  <a:schemeClr val="bg1"/>
                </a:solidFill>
                <a:latin typeface="Impact" pitchFamily="34" charset="0"/>
              </a:endParaRPr>
            </a:p>
          </p:txBody>
        </p:sp>
      </p:grpSp>
      <p:grpSp>
        <p:nvGrpSpPr>
          <p:cNvPr id="6" name="组合 33"/>
          <p:cNvGrpSpPr>
            <a:grpSpLocks/>
          </p:cNvGrpSpPr>
          <p:nvPr/>
        </p:nvGrpSpPr>
        <p:grpSpPr bwMode="auto">
          <a:xfrm>
            <a:off x="5993607" y="999666"/>
            <a:ext cx="2836068" cy="1668788"/>
            <a:chOff x="7991474" y="1332782"/>
            <a:chExt cx="3781425" cy="2224294"/>
          </a:xfrm>
        </p:grpSpPr>
        <p:pic>
          <p:nvPicPr>
            <p:cNvPr id="17422"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7991474" y="1332782"/>
              <a:ext cx="3781425" cy="2224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1" name="文本框 11"/>
            <p:cNvSpPr txBox="1">
              <a:spLocks noChangeArrowheads="1"/>
            </p:cNvSpPr>
            <p:nvPr/>
          </p:nvSpPr>
          <p:spPr bwMode="auto">
            <a:xfrm>
              <a:off x="8791029" y="2049235"/>
              <a:ext cx="2182310" cy="964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03</a:t>
              </a:r>
              <a:endParaRPr lang="zh-CN" altLang="en-US" sz="4100" dirty="0">
                <a:solidFill>
                  <a:schemeClr val="bg1"/>
                </a:solidFill>
                <a:latin typeface="Impact" pitchFamily="34" charset="0"/>
              </a:endParaRPr>
            </a:p>
          </p:txBody>
        </p:sp>
      </p:grpSp>
      <p:grpSp>
        <p:nvGrpSpPr>
          <p:cNvPr id="7" name="组合 34"/>
          <p:cNvGrpSpPr>
            <a:grpSpLocks/>
          </p:cNvGrpSpPr>
          <p:nvPr/>
        </p:nvGrpSpPr>
        <p:grpSpPr bwMode="auto">
          <a:xfrm>
            <a:off x="5993607" y="2802406"/>
            <a:ext cx="2836069" cy="1878195"/>
            <a:chOff x="7991471" y="3734679"/>
            <a:chExt cx="3781427" cy="2504969"/>
          </a:xfrm>
        </p:grpSpPr>
        <p:pic>
          <p:nvPicPr>
            <p:cNvPr id="17418"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7991471" y="3734679"/>
              <a:ext cx="3781427" cy="2504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7" name="文本框 12"/>
            <p:cNvSpPr txBox="1">
              <a:spLocks noChangeArrowheads="1"/>
            </p:cNvSpPr>
            <p:nvPr/>
          </p:nvSpPr>
          <p:spPr bwMode="auto">
            <a:xfrm>
              <a:off x="8791028" y="4533905"/>
              <a:ext cx="2182310" cy="96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4100" dirty="0">
                  <a:solidFill>
                    <a:schemeClr val="bg1"/>
                  </a:solidFill>
                  <a:latin typeface="Impact" pitchFamily="34" charset="0"/>
                </a:rPr>
                <a:t>04</a:t>
              </a:r>
              <a:endParaRPr lang="zh-CN" altLang="en-US" sz="4100" dirty="0">
                <a:solidFill>
                  <a:schemeClr val="bg1"/>
                </a:solidFill>
                <a:latin typeface="Impact" pitchFamily="34" charset="0"/>
              </a:endParaRPr>
            </a:p>
          </p:txBody>
        </p:sp>
      </p:grpSp>
    </p:spTree>
    <p:extLst>
      <p:ext uri="{BB962C8B-B14F-4D97-AF65-F5344CB8AC3E}">
        <p14:creationId xmlns:p14="http://schemas.microsoft.com/office/powerpoint/2010/main" val="3510915538"/>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7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1"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6056234" y="2266478"/>
            <a:ext cx="829818" cy="962885"/>
            <a:chOff x="8074978" y="3021037"/>
            <a:chExt cx="1106424" cy="1283451"/>
          </a:xfrm>
        </p:grpSpPr>
        <p:sp>
          <p:nvSpPr>
            <p:cNvPr id="59" name="Hexagon 8"/>
            <p:cNvSpPr/>
            <p:nvPr/>
          </p:nvSpPr>
          <p:spPr>
            <a:xfrm rot="16200000">
              <a:off x="7986464" y="3109551"/>
              <a:ext cx="1283451" cy="1106424"/>
            </a:xfrm>
            <a:prstGeom prst="hexagon">
              <a:avLst/>
            </a:prstGeom>
            <a:solidFill>
              <a:schemeClr val="accent1"/>
            </a:solidFill>
            <a:ln w="12700" cap="flat" cmpd="sng" algn="ctr">
              <a:noFill/>
              <a:prstDash val="solid"/>
              <a:miter lim="800000"/>
            </a:ln>
            <a:effectLst/>
          </p:spPr>
          <p:txBody>
            <a:bodyPr rtlCol="0" anchor="ctr"/>
            <a:lstStyle/>
            <a:p>
              <a:pPr algn="ctr" defTabSz="685800">
                <a:defRPr/>
              </a:pPr>
              <a:endParaRPr lang="en-GB" sz="1400" kern="0" dirty="0">
                <a:solidFill>
                  <a:srgbClr val="FFFFFF"/>
                </a:solidFill>
                <a:latin typeface="Arial" panose="020B0604020202020204" pitchFamily="34" charset="0"/>
                <a:cs typeface="Arial" panose="020B0604020202020204" pitchFamily="34" charset="0"/>
              </a:endParaRPr>
            </a:p>
          </p:txBody>
        </p:sp>
        <p:sp>
          <p:nvSpPr>
            <p:cNvPr id="60"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grpSp>
      <p:grpSp>
        <p:nvGrpSpPr>
          <p:cNvPr id="3" name="Group 17"/>
          <p:cNvGrpSpPr/>
          <p:nvPr/>
        </p:nvGrpSpPr>
        <p:grpSpPr>
          <a:xfrm>
            <a:off x="5106662" y="2266478"/>
            <a:ext cx="829818" cy="962885"/>
            <a:chOff x="6808883" y="3021037"/>
            <a:chExt cx="1106424" cy="1283451"/>
          </a:xfrm>
        </p:grpSpPr>
        <p:sp>
          <p:nvSpPr>
            <p:cNvPr id="62" name="Hexagon 7"/>
            <p:cNvSpPr/>
            <p:nvPr/>
          </p:nvSpPr>
          <p:spPr>
            <a:xfrm rot="16200000">
              <a:off x="6720369" y="3109551"/>
              <a:ext cx="1283451" cy="1106424"/>
            </a:xfrm>
            <a:prstGeom prst="hexagon">
              <a:avLst/>
            </a:prstGeom>
            <a:solidFill>
              <a:schemeClr val="accent4"/>
            </a:solidFill>
            <a:ln w="12700" cap="flat" cmpd="sng" algn="ctr">
              <a:noFill/>
              <a:prstDash val="solid"/>
              <a:miter lim="800000"/>
            </a:ln>
            <a:effectLst/>
          </p:spPr>
          <p:txBody>
            <a:bodyPr rtlCol="0" anchor="ctr"/>
            <a:lstStyle/>
            <a:p>
              <a:pPr algn="ctr" defTabSz="685800">
                <a:defRPr/>
              </a:pPr>
              <a:endParaRPr lang="en-GB" sz="1400" kern="0" dirty="0">
                <a:solidFill>
                  <a:srgbClr val="FFFFFF"/>
                </a:solidFill>
                <a:latin typeface="Arial" panose="020B0604020202020204" pitchFamily="34" charset="0"/>
                <a:cs typeface="Arial" panose="020B0604020202020204" pitchFamily="34" charset="0"/>
              </a:endParaRPr>
            </a:p>
          </p:txBody>
        </p:sp>
        <p:sp>
          <p:nvSpPr>
            <p:cNvPr id="63"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grpSp>
      <p:grpSp>
        <p:nvGrpSpPr>
          <p:cNvPr id="4" name="Group 15"/>
          <p:cNvGrpSpPr/>
          <p:nvPr/>
        </p:nvGrpSpPr>
        <p:grpSpPr>
          <a:xfrm>
            <a:off x="4157091" y="2266478"/>
            <a:ext cx="829818" cy="962885"/>
            <a:chOff x="5542788" y="3021037"/>
            <a:chExt cx="1106424" cy="1283451"/>
          </a:xfrm>
        </p:grpSpPr>
        <p:sp>
          <p:nvSpPr>
            <p:cNvPr id="65" name="Hexagon 5"/>
            <p:cNvSpPr/>
            <p:nvPr/>
          </p:nvSpPr>
          <p:spPr>
            <a:xfrm rot="16200000">
              <a:off x="5454274" y="3109551"/>
              <a:ext cx="1283451" cy="1106424"/>
            </a:xfrm>
            <a:prstGeom prst="hexagon">
              <a:avLst/>
            </a:prstGeom>
            <a:solidFill>
              <a:schemeClr val="accent3"/>
            </a:solidFill>
            <a:ln w="12700" cap="flat" cmpd="sng" algn="ctr">
              <a:noFill/>
              <a:prstDash val="solid"/>
              <a:miter lim="800000"/>
            </a:ln>
            <a:effectLst/>
          </p:spPr>
          <p:txBody>
            <a:bodyPr rtlCol="0" anchor="ctr"/>
            <a:lstStyle/>
            <a:p>
              <a:pPr algn="ctr" defTabSz="685800">
                <a:defRPr/>
              </a:pPr>
              <a:endParaRPr lang="en-GB" sz="1400" kern="0" dirty="0">
                <a:solidFill>
                  <a:srgbClr val="FFFFFF"/>
                </a:solidFill>
                <a:latin typeface="Arial" panose="020B0604020202020204" pitchFamily="34" charset="0"/>
                <a:cs typeface="Arial" panose="020B0604020202020204" pitchFamily="34" charset="0"/>
              </a:endParaRPr>
            </a:p>
          </p:txBody>
        </p:sp>
        <p:sp>
          <p:nvSpPr>
            <p:cNvPr id="66"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CFCFC"/>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grpSp>
      <p:grpSp>
        <p:nvGrpSpPr>
          <p:cNvPr id="8" name="Group 9"/>
          <p:cNvGrpSpPr/>
          <p:nvPr/>
        </p:nvGrpSpPr>
        <p:grpSpPr>
          <a:xfrm>
            <a:off x="3207520" y="2266478"/>
            <a:ext cx="829818" cy="962885"/>
            <a:chOff x="4276693" y="3021037"/>
            <a:chExt cx="1106424" cy="1283451"/>
          </a:xfrm>
        </p:grpSpPr>
        <p:sp>
          <p:nvSpPr>
            <p:cNvPr id="68" name="Hexagon 4"/>
            <p:cNvSpPr/>
            <p:nvPr/>
          </p:nvSpPr>
          <p:spPr>
            <a:xfrm rot="16200000">
              <a:off x="4188179" y="3109551"/>
              <a:ext cx="1283451" cy="1106424"/>
            </a:xfrm>
            <a:prstGeom prst="hexagon">
              <a:avLst/>
            </a:prstGeom>
            <a:solidFill>
              <a:schemeClr val="accent2"/>
            </a:solidFill>
            <a:ln w="12700" cap="flat" cmpd="sng" algn="ctr">
              <a:noFill/>
              <a:prstDash val="solid"/>
              <a:miter lim="800000"/>
            </a:ln>
            <a:effectLst/>
          </p:spPr>
          <p:txBody>
            <a:bodyPr rtlCol="0" anchor="ctr"/>
            <a:lstStyle/>
            <a:p>
              <a:pPr algn="ctr" defTabSz="685800">
                <a:defRPr/>
              </a:pPr>
              <a:endParaRPr lang="en-GB" sz="1400" kern="0" dirty="0">
                <a:solidFill>
                  <a:srgbClr val="FFFFFF"/>
                </a:solidFill>
                <a:latin typeface="Arial" panose="020B0604020202020204" pitchFamily="34" charset="0"/>
                <a:cs typeface="Arial" panose="020B0604020202020204" pitchFamily="34" charset="0"/>
              </a:endParaRPr>
            </a:p>
          </p:txBody>
        </p:sp>
        <p:sp>
          <p:nvSpPr>
            <p:cNvPr id="69"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grpSp>
      <p:grpSp>
        <p:nvGrpSpPr>
          <p:cNvPr id="9" name="Group 6"/>
          <p:cNvGrpSpPr/>
          <p:nvPr/>
        </p:nvGrpSpPr>
        <p:grpSpPr>
          <a:xfrm>
            <a:off x="2257949" y="2266478"/>
            <a:ext cx="829818" cy="962885"/>
            <a:chOff x="3010598" y="3021037"/>
            <a:chExt cx="1106424" cy="1283451"/>
          </a:xfrm>
        </p:grpSpPr>
        <p:sp>
          <p:nvSpPr>
            <p:cNvPr id="71" name="Hexagon 3"/>
            <p:cNvSpPr/>
            <p:nvPr/>
          </p:nvSpPr>
          <p:spPr>
            <a:xfrm rot="16200000">
              <a:off x="2922084" y="3109551"/>
              <a:ext cx="1283451" cy="1106424"/>
            </a:xfrm>
            <a:prstGeom prst="hexagon">
              <a:avLst/>
            </a:prstGeom>
            <a:solidFill>
              <a:schemeClr val="accent1"/>
            </a:solidFill>
            <a:ln w="12700" cap="flat" cmpd="sng" algn="ctr">
              <a:noFill/>
              <a:prstDash val="solid"/>
              <a:miter lim="800000"/>
            </a:ln>
            <a:effectLst/>
          </p:spPr>
          <p:txBody>
            <a:bodyPr rtlCol="0" anchor="ctr"/>
            <a:lstStyle/>
            <a:p>
              <a:pPr algn="ctr" defTabSz="685800">
                <a:defRPr/>
              </a:pPr>
              <a:endParaRPr lang="en-GB" sz="1400" kern="0" dirty="0">
                <a:solidFill>
                  <a:srgbClr val="FFFFFF"/>
                </a:solidFill>
                <a:latin typeface="Arial" panose="020B0604020202020204" pitchFamily="34" charset="0"/>
                <a:cs typeface="Arial" panose="020B0604020202020204" pitchFamily="34" charset="0"/>
              </a:endParaRPr>
            </a:p>
          </p:txBody>
        </p:sp>
        <p:sp>
          <p:nvSpPr>
            <p:cNvPr id="72"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FCFCFC"/>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400" dirty="0">
                <a:solidFill>
                  <a:prstClr val="black"/>
                </a:solidFill>
                <a:latin typeface="Arial" panose="020B0604020202020204" pitchFamily="34" charset="0"/>
                <a:cs typeface="Arial" panose="020B0604020202020204" pitchFamily="34" charset="0"/>
              </a:endParaRPr>
            </a:p>
          </p:txBody>
        </p:sp>
      </p:grpSp>
      <p:grpSp>
        <p:nvGrpSpPr>
          <p:cNvPr id="10" name="Group 20"/>
          <p:cNvGrpSpPr/>
          <p:nvPr/>
        </p:nvGrpSpPr>
        <p:grpSpPr>
          <a:xfrm>
            <a:off x="506437" y="3045640"/>
            <a:ext cx="2166420" cy="326201"/>
            <a:chOff x="7258929" y="1631852"/>
            <a:chExt cx="1674056" cy="464234"/>
          </a:xfrm>
        </p:grpSpPr>
        <p:cxnSp>
          <p:nvCxnSpPr>
            <p:cNvPr id="74" name="Straight Connector 16"/>
            <p:cNvCxnSpPr/>
            <p:nvPr/>
          </p:nvCxnSpPr>
          <p:spPr>
            <a:xfrm>
              <a:off x="7258929" y="2096086"/>
              <a:ext cx="1674056" cy="0"/>
            </a:xfrm>
            <a:prstGeom prst="line">
              <a:avLst/>
            </a:prstGeom>
            <a:noFill/>
            <a:ln w="6350" cap="flat" cmpd="sng" algn="ctr">
              <a:solidFill>
                <a:schemeClr val="accent1"/>
              </a:solidFill>
              <a:prstDash val="sysDash"/>
              <a:miter lim="800000"/>
              <a:headEnd type="oval"/>
              <a:tailEnd type="oval"/>
            </a:ln>
            <a:effectLst/>
          </p:spPr>
        </p:cxnSp>
        <p:cxnSp>
          <p:nvCxnSpPr>
            <p:cNvPr id="75" name="Straight Connector 18"/>
            <p:cNvCxnSpPr/>
            <p:nvPr/>
          </p:nvCxnSpPr>
          <p:spPr>
            <a:xfrm flipV="1">
              <a:off x="7263620" y="1631852"/>
              <a:ext cx="0" cy="464234"/>
            </a:xfrm>
            <a:prstGeom prst="line">
              <a:avLst/>
            </a:prstGeom>
            <a:noFill/>
            <a:ln w="6350" cap="flat" cmpd="sng" algn="ctr">
              <a:solidFill>
                <a:schemeClr val="accent1"/>
              </a:solidFill>
              <a:prstDash val="sysDash"/>
              <a:miter lim="800000"/>
              <a:headEnd type="oval"/>
              <a:tailEnd type="oval"/>
            </a:ln>
            <a:effectLst/>
          </p:spPr>
        </p:cxnSp>
      </p:grpSp>
      <p:grpSp>
        <p:nvGrpSpPr>
          <p:cNvPr id="11" name="Group 24"/>
          <p:cNvGrpSpPr/>
          <p:nvPr/>
        </p:nvGrpSpPr>
        <p:grpSpPr>
          <a:xfrm flipH="1">
            <a:off x="3617424" y="3310396"/>
            <a:ext cx="531146" cy="679028"/>
            <a:chOff x="5589563" y="1631852"/>
            <a:chExt cx="1674057" cy="464234"/>
          </a:xfrm>
        </p:grpSpPr>
        <p:cxnSp>
          <p:nvCxnSpPr>
            <p:cNvPr id="80" name="Straight Connector 25"/>
            <p:cNvCxnSpPr/>
            <p:nvPr/>
          </p:nvCxnSpPr>
          <p:spPr>
            <a:xfrm>
              <a:off x="5589563" y="2096086"/>
              <a:ext cx="1674056" cy="0"/>
            </a:xfrm>
            <a:prstGeom prst="line">
              <a:avLst/>
            </a:prstGeom>
            <a:noFill/>
            <a:ln w="6350" cap="flat" cmpd="sng" algn="ctr">
              <a:solidFill>
                <a:schemeClr val="accent2"/>
              </a:solidFill>
              <a:prstDash val="sysDash"/>
              <a:miter lim="800000"/>
              <a:headEnd type="oval"/>
              <a:tailEnd type="oval"/>
            </a:ln>
            <a:effectLst/>
          </p:spPr>
        </p:cxnSp>
        <p:cxnSp>
          <p:nvCxnSpPr>
            <p:cNvPr id="81" name="Straight Connector 26"/>
            <p:cNvCxnSpPr/>
            <p:nvPr/>
          </p:nvCxnSpPr>
          <p:spPr>
            <a:xfrm flipV="1">
              <a:off x="7263620" y="1631852"/>
              <a:ext cx="0" cy="464234"/>
            </a:xfrm>
            <a:prstGeom prst="line">
              <a:avLst/>
            </a:prstGeom>
            <a:noFill/>
            <a:ln w="6350" cap="flat" cmpd="sng" algn="ctr">
              <a:solidFill>
                <a:schemeClr val="accent2"/>
              </a:solidFill>
              <a:prstDash val="sysDash"/>
              <a:miter lim="800000"/>
              <a:headEnd type="oval"/>
              <a:tailEnd type="oval"/>
            </a:ln>
            <a:effectLst/>
          </p:spPr>
        </p:cxnSp>
      </p:grpSp>
      <p:grpSp>
        <p:nvGrpSpPr>
          <p:cNvPr id="12" name="Group 33"/>
          <p:cNvGrpSpPr/>
          <p:nvPr/>
        </p:nvGrpSpPr>
        <p:grpSpPr>
          <a:xfrm flipH="1" flipV="1">
            <a:off x="3758372" y="1813241"/>
            <a:ext cx="813626" cy="358521"/>
            <a:chOff x="7258929" y="1631852"/>
            <a:chExt cx="1674056" cy="464234"/>
          </a:xfrm>
        </p:grpSpPr>
        <p:cxnSp>
          <p:nvCxnSpPr>
            <p:cNvPr id="86" name="Straight Connector 34"/>
            <p:cNvCxnSpPr/>
            <p:nvPr/>
          </p:nvCxnSpPr>
          <p:spPr>
            <a:xfrm>
              <a:off x="7258929" y="2096086"/>
              <a:ext cx="1674056" cy="0"/>
            </a:xfrm>
            <a:prstGeom prst="line">
              <a:avLst/>
            </a:prstGeom>
            <a:noFill/>
            <a:ln w="6350" cap="flat" cmpd="sng" algn="ctr">
              <a:solidFill>
                <a:schemeClr val="accent3"/>
              </a:solidFill>
              <a:prstDash val="sysDash"/>
              <a:miter lim="800000"/>
              <a:headEnd type="oval"/>
              <a:tailEnd type="oval"/>
            </a:ln>
            <a:effectLst/>
          </p:spPr>
        </p:cxnSp>
        <p:cxnSp>
          <p:nvCxnSpPr>
            <p:cNvPr id="87" name="Straight Connector 35"/>
            <p:cNvCxnSpPr/>
            <p:nvPr/>
          </p:nvCxnSpPr>
          <p:spPr>
            <a:xfrm flipV="1">
              <a:off x="7263620" y="1631852"/>
              <a:ext cx="0" cy="464234"/>
            </a:xfrm>
            <a:prstGeom prst="line">
              <a:avLst/>
            </a:prstGeom>
            <a:noFill/>
            <a:ln w="6350" cap="flat" cmpd="sng" algn="ctr">
              <a:solidFill>
                <a:schemeClr val="accent3"/>
              </a:solidFill>
              <a:prstDash val="sysDash"/>
              <a:miter lim="800000"/>
              <a:headEnd type="oval"/>
              <a:tailEnd type="oval"/>
            </a:ln>
            <a:effectLst/>
          </p:spPr>
        </p:cxnSp>
      </p:grpSp>
      <p:grpSp>
        <p:nvGrpSpPr>
          <p:cNvPr id="13" name="Group 39"/>
          <p:cNvGrpSpPr/>
          <p:nvPr/>
        </p:nvGrpSpPr>
        <p:grpSpPr>
          <a:xfrm flipV="1">
            <a:off x="5519117" y="1811190"/>
            <a:ext cx="537117" cy="358521"/>
            <a:chOff x="7258929" y="1631852"/>
            <a:chExt cx="1674056" cy="464234"/>
          </a:xfrm>
        </p:grpSpPr>
        <p:cxnSp>
          <p:nvCxnSpPr>
            <p:cNvPr id="92" name="Straight Connector 40"/>
            <p:cNvCxnSpPr/>
            <p:nvPr/>
          </p:nvCxnSpPr>
          <p:spPr>
            <a:xfrm>
              <a:off x="7258929" y="2096086"/>
              <a:ext cx="1674056" cy="0"/>
            </a:xfrm>
            <a:prstGeom prst="line">
              <a:avLst/>
            </a:prstGeom>
            <a:noFill/>
            <a:ln w="6350" cap="flat" cmpd="sng" algn="ctr">
              <a:solidFill>
                <a:schemeClr val="accent4"/>
              </a:solidFill>
              <a:prstDash val="sysDash"/>
              <a:miter lim="800000"/>
              <a:headEnd type="oval"/>
              <a:tailEnd type="oval"/>
            </a:ln>
            <a:effectLst/>
          </p:spPr>
        </p:cxnSp>
        <p:cxnSp>
          <p:nvCxnSpPr>
            <p:cNvPr id="93" name="Straight Connector 41"/>
            <p:cNvCxnSpPr/>
            <p:nvPr/>
          </p:nvCxnSpPr>
          <p:spPr>
            <a:xfrm flipV="1">
              <a:off x="7263620" y="1631852"/>
              <a:ext cx="0" cy="464234"/>
            </a:xfrm>
            <a:prstGeom prst="line">
              <a:avLst/>
            </a:prstGeom>
            <a:noFill/>
            <a:ln w="6350" cap="flat" cmpd="sng" algn="ctr">
              <a:solidFill>
                <a:schemeClr val="accent4"/>
              </a:solidFill>
              <a:prstDash val="sysDash"/>
              <a:miter lim="800000"/>
              <a:headEnd type="oval"/>
              <a:tailEnd type="oval"/>
            </a:ln>
            <a:effectLst/>
          </p:spPr>
        </p:cxnSp>
      </p:grpSp>
      <p:grpSp>
        <p:nvGrpSpPr>
          <p:cNvPr id="14" name="Group 48"/>
          <p:cNvGrpSpPr/>
          <p:nvPr/>
        </p:nvGrpSpPr>
        <p:grpSpPr>
          <a:xfrm flipH="1" flipV="1">
            <a:off x="6488723" y="2169711"/>
            <a:ext cx="802432" cy="358521"/>
            <a:chOff x="7258929" y="1631852"/>
            <a:chExt cx="1674056" cy="464234"/>
          </a:xfrm>
        </p:grpSpPr>
        <p:cxnSp>
          <p:nvCxnSpPr>
            <p:cNvPr id="98" name="Straight Connector 49"/>
            <p:cNvCxnSpPr/>
            <p:nvPr/>
          </p:nvCxnSpPr>
          <p:spPr>
            <a:xfrm>
              <a:off x="7258929" y="2096086"/>
              <a:ext cx="1674056" cy="0"/>
            </a:xfrm>
            <a:prstGeom prst="line">
              <a:avLst/>
            </a:prstGeom>
            <a:noFill/>
            <a:ln w="6350" cap="flat" cmpd="sng" algn="ctr">
              <a:solidFill>
                <a:schemeClr val="accent1"/>
              </a:solidFill>
              <a:prstDash val="sysDash"/>
              <a:miter lim="800000"/>
              <a:headEnd type="oval"/>
              <a:tailEnd type="oval"/>
            </a:ln>
            <a:effectLst/>
          </p:spPr>
        </p:cxnSp>
        <p:cxnSp>
          <p:nvCxnSpPr>
            <p:cNvPr id="99" name="Straight Connector 50"/>
            <p:cNvCxnSpPr/>
            <p:nvPr/>
          </p:nvCxnSpPr>
          <p:spPr>
            <a:xfrm flipV="1">
              <a:off x="7263620" y="1631852"/>
              <a:ext cx="0" cy="464234"/>
            </a:xfrm>
            <a:prstGeom prst="line">
              <a:avLst/>
            </a:prstGeom>
            <a:noFill/>
            <a:ln w="6350" cap="flat" cmpd="sng" algn="ctr">
              <a:solidFill>
                <a:schemeClr val="accent1"/>
              </a:solidFill>
              <a:prstDash val="sysDash"/>
              <a:miter lim="800000"/>
              <a:headEnd type="oval"/>
              <a:tailEnd type="oval"/>
            </a:ln>
            <a:effectLst/>
          </p:spPr>
        </p:cxnSp>
      </p:grpSp>
      <p:sp>
        <p:nvSpPr>
          <p:cNvPr id="105" name="TextBox 12"/>
          <p:cNvSpPr txBox="1"/>
          <p:nvPr/>
        </p:nvSpPr>
        <p:spPr>
          <a:xfrm>
            <a:off x="4194788" y="3523092"/>
            <a:ext cx="1215717"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6" name="Rectangle 13"/>
          <p:cNvSpPr/>
          <p:nvPr/>
        </p:nvSpPr>
        <p:spPr>
          <a:xfrm>
            <a:off x="4190505" y="3838437"/>
            <a:ext cx="3796598"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Arial" panose="020B0604020202020204" pitchFamily="34" charset="0"/>
              </a:rPr>
              <a:t>请输入文本文字内容请输入文本文字内容请输入文本文字内容请输入文本文字内容请输入文本文字内容请输入文本文字内容请输入文本文字内容请输入文本文字内容请输入文本文字内容</a:t>
            </a:r>
            <a:endParaRPr lang="en-GB" sz="90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07" name="TextBox 12"/>
          <p:cNvSpPr txBox="1"/>
          <p:nvPr/>
        </p:nvSpPr>
        <p:spPr>
          <a:xfrm>
            <a:off x="6913120" y="2570647"/>
            <a:ext cx="1215717"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8" name="Rectangle 13"/>
          <p:cNvSpPr/>
          <p:nvPr/>
        </p:nvSpPr>
        <p:spPr>
          <a:xfrm>
            <a:off x="6908837" y="2885992"/>
            <a:ext cx="1916508"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09" name="TextBox 12"/>
          <p:cNvSpPr txBox="1"/>
          <p:nvPr/>
        </p:nvSpPr>
        <p:spPr>
          <a:xfrm>
            <a:off x="6146450" y="1230833"/>
            <a:ext cx="1215717"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0" name="Rectangle 13"/>
          <p:cNvSpPr/>
          <p:nvPr/>
        </p:nvSpPr>
        <p:spPr>
          <a:xfrm>
            <a:off x="6142167" y="1546178"/>
            <a:ext cx="2447651" cy="399661"/>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11" name="TextBox 12"/>
          <p:cNvSpPr txBox="1"/>
          <p:nvPr/>
        </p:nvSpPr>
        <p:spPr>
          <a:xfrm>
            <a:off x="2575658" y="1294669"/>
            <a:ext cx="1215717"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2" name="Rectangle 13"/>
          <p:cNvSpPr/>
          <p:nvPr/>
        </p:nvSpPr>
        <p:spPr>
          <a:xfrm>
            <a:off x="1874867" y="1610685"/>
            <a:ext cx="1916508" cy="572786"/>
          </a:xfrm>
          <a:prstGeom prst="rect">
            <a:avLst/>
          </a:prstGeom>
        </p:spPr>
        <p:txBody>
          <a:bodyPr wrap="square" lIns="68580" tIns="34290" rIns="68580" bIns="34290">
            <a:spAutoFit/>
          </a:bodyPr>
          <a:lstStyle/>
          <a:p>
            <a:pPr algn="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
        <p:nvSpPr>
          <p:cNvPr id="113" name="TextBox 12"/>
          <p:cNvSpPr txBox="1"/>
          <p:nvPr/>
        </p:nvSpPr>
        <p:spPr>
          <a:xfrm>
            <a:off x="385285" y="2115120"/>
            <a:ext cx="1215717"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请在此输入标题</a:t>
            </a:r>
            <a:endParaRPr lang="en-GB"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4" name="Rectangle 13"/>
          <p:cNvSpPr/>
          <p:nvPr/>
        </p:nvSpPr>
        <p:spPr>
          <a:xfrm>
            <a:off x="381001" y="2430465"/>
            <a:ext cx="1916508" cy="572786"/>
          </a:xfrm>
          <a:prstGeom prst="rect">
            <a:avLst/>
          </a:prstGeom>
        </p:spPr>
        <p:txBody>
          <a:bodyPr wrap="square" lIns="68580" tIns="34290" rIns="68580" bIns="34290">
            <a:spAutoFit/>
          </a:bodyPr>
          <a:lstStyle/>
          <a:p>
            <a:pPr>
              <a:lnSpc>
                <a:spcPct val="125000"/>
              </a:lnSpc>
            </a:pPr>
            <a:r>
              <a:rPr lang="zh-CN" altLang="en-US" sz="900" dirty="0">
                <a:solidFill>
                  <a:schemeClr val="tx1">
                    <a:lumMod val="50000"/>
                    <a:lumOff val="50000"/>
                  </a:schemeClr>
                </a:solidFill>
                <a:latin typeface="微软雅黑" pitchFamily="34" charset="-122"/>
                <a:ea typeface="微软雅黑" pitchFamily="34" charset="-122"/>
                <a:cs typeface="Arial" panose="020B0604020202020204" pitchFamily="34" charset="0"/>
              </a:rPr>
              <a:t>请输入文本文字内容请输入文本文字内容请输入文本文字内容请输入文本文字内容</a:t>
            </a:r>
            <a:endParaRPr lang="en-GB" sz="90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spTree>
    <p:extLst>
      <p:ext uri="{BB962C8B-B14F-4D97-AF65-F5344CB8AC3E}">
        <p14:creationId xmlns:p14="http://schemas.microsoft.com/office/powerpoint/2010/main" val="60160581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22" presetClass="entr" presetSubtype="2" fill="hold" nodeType="withEffect">
                                  <p:stCondLst>
                                    <p:cond delay="40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42" presetClass="entr" presetSubtype="0" fill="hold" grpId="0" nodeType="withEffect">
                                  <p:stCondLst>
                                    <p:cond delay="900"/>
                                  </p:stCondLst>
                                  <p:childTnLst>
                                    <p:set>
                                      <p:cBhvr>
                                        <p:cTn id="14" dur="1" fill="hold">
                                          <p:stCondLst>
                                            <p:cond delay="0"/>
                                          </p:stCondLst>
                                        </p:cTn>
                                        <p:tgtEl>
                                          <p:spTgt spid="113"/>
                                        </p:tgtEl>
                                        <p:attrNameLst>
                                          <p:attrName>style.visibility</p:attrName>
                                        </p:attrNameLst>
                                      </p:cBhvr>
                                      <p:to>
                                        <p:strVal val="visible"/>
                                      </p:to>
                                    </p:set>
                                    <p:animEffect transition="in" filter="fade">
                                      <p:cBhvr>
                                        <p:cTn id="15" dur="500"/>
                                        <p:tgtEl>
                                          <p:spTgt spid="113"/>
                                        </p:tgtEl>
                                      </p:cBhvr>
                                    </p:animEffect>
                                    <p:anim calcmode="lin" valueType="num">
                                      <p:cBhvr>
                                        <p:cTn id="16" dur="500" fill="hold"/>
                                        <p:tgtEl>
                                          <p:spTgt spid="113"/>
                                        </p:tgtEl>
                                        <p:attrNameLst>
                                          <p:attrName>ppt_x</p:attrName>
                                        </p:attrNameLst>
                                      </p:cBhvr>
                                      <p:tavLst>
                                        <p:tav tm="0">
                                          <p:val>
                                            <p:strVal val="#ppt_x"/>
                                          </p:val>
                                        </p:tav>
                                        <p:tav tm="100000">
                                          <p:val>
                                            <p:strVal val="#ppt_x"/>
                                          </p:val>
                                        </p:tav>
                                      </p:tavLst>
                                    </p:anim>
                                    <p:anim calcmode="lin" valueType="num">
                                      <p:cBhvr>
                                        <p:cTn id="17" dur="500" fill="hold"/>
                                        <p:tgtEl>
                                          <p:spTgt spid="11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50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500"/>
                                        <p:tgtEl>
                                          <p:spTgt spid="114"/>
                                        </p:tgtEl>
                                      </p:cBhvr>
                                    </p:animEffect>
                                    <p:anim calcmode="lin" valueType="num">
                                      <p:cBhvr>
                                        <p:cTn id="21" dur="500" fill="hold"/>
                                        <p:tgtEl>
                                          <p:spTgt spid="114"/>
                                        </p:tgtEl>
                                        <p:attrNameLst>
                                          <p:attrName>ppt_x</p:attrName>
                                        </p:attrNameLst>
                                      </p:cBhvr>
                                      <p:tavLst>
                                        <p:tav tm="0">
                                          <p:val>
                                            <p:strVal val="#ppt_x"/>
                                          </p:val>
                                        </p:tav>
                                        <p:tav tm="100000">
                                          <p:val>
                                            <p:strVal val="#ppt_x"/>
                                          </p:val>
                                        </p:tav>
                                      </p:tavLst>
                                    </p:anim>
                                    <p:anim calcmode="lin" valueType="num">
                                      <p:cBhvr>
                                        <p:cTn id="22" dur="500" fill="hold"/>
                                        <p:tgtEl>
                                          <p:spTgt spid="114"/>
                                        </p:tgtEl>
                                        <p:attrNameLst>
                                          <p:attrName>ppt_y</p:attrName>
                                        </p:attrNameLst>
                                      </p:cBhvr>
                                      <p:tavLst>
                                        <p:tav tm="0">
                                          <p:val>
                                            <p:strVal val="#ppt_y+.1"/>
                                          </p:val>
                                        </p:tav>
                                        <p:tav tm="100000">
                                          <p:val>
                                            <p:strVal val="#ppt_y"/>
                                          </p:val>
                                        </p:tav>
                                      </p:tavLst>
                                    </p:anim>
                                  </p:childTnLst>
                                </p:cTn>
                              </p:par>
                              <p:par>
                                <p:cTn id="23" presetID="53" presetClass="entr" presetSubtype="16" fill="hold" nodeType="withEffect">
                                  <p:stCondLst>
                                    <p:cond delay="1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2" presetClass="entr" presetSubtype="1" fill="hold"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42" presetClass="entr" presetSubtype="0" fill="hold" grpId="0" nodeType="withEffect">
                                  <p:stCondLst>
                                    <p:cond delay="190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anim calcmode="lin" valueType="num">
                                      <p:cBhvr>
                                        <p:cTn id="34" dur="500" fill="hold"/>
                                        <p:tgtEl>
                                          <p:spTgt spid="105"/>
                                        </p:tgtEl>
                                        <p:attrNameLst>
                                          <p:attrName>ppt_x</p:attrName>
                                        </p:attrNameLst>
                                      </p:cBhvr>
                                      <p:tavLst>
                                        <p:tav tm="0">
                                          <p:val>
                                            <p:strVal val="#ppt_x"/>
                                          </p:val>
                                        </p:tav>
                                        <p:tav tm="100000">
                                          <p:val>
                                            <p:strVal val="#ppt_x"/>
                                          </p:val>
                                        </p:tav>
                                      </p:tavLst>
                                    </p:anim>
                                    <p:anim calcmode="lin" valueType="num">
                                      <p:cBhvr>
                                        <p:cTn id="35" dur="500" fill="hold"/>
                                        <p:tgtEl>
                                          <p:spTgt spid="10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200"/>
                                  </p:stCondLst>
                                  <p:childTnLst>
                                    <p:set>
                                      <p:cBhvr>
                                        <p:cTn id="37" dur="1" fill="hold">
                                          <p:stCondLst>
                                            <p:cond delay="0"/>
                                          </p:stCondLst>
                                        </p:cTn>
                                        <p:tgtEl>
                                          <p:spTgt spid="106"/>
                                        </p:tgtEl>
                                        <p:attrNameLst>
                                          <p:attrName>style.visibility</p:attrName>
                                        </p:attrNameLst>
                                      </p:cBhvr>
                                      <p:to>
                                        <p:strVal val="visible"/>
                                      </p:to>
                                    </p:set>
                                    <p:animEffect transition="in" filter="fade">
                                      <p:cBhvr>
                                        <p:cTn id="38" dur="500"/>
                                        <p:tgtEl>
                                          <p:spTgt spid="106"/>
                                        </p:tgtEl>
                                      </p:cBhvr>
                                    </p:animEffect>
                                    <p:anim calcmode="lin" valueType="num">
                                      <p:cBhvr>
                                        <p:cTn id="39" dur="500" fill="hold"/>
                                        <p:tgtEl>
                                          <p:spTgt spid="106"/>
                                        </p:tgtEl>
                                        <p:attrNameLst>
                                          <p:attrName>ppt_x</p:attrName>
                                        </p:attrNameLst>
                                      </p:cBhvr>
                                      <p:tavLst>
                                        <p:tav tm="0">
                                          <p:val>
                                            <p:strVal val="#ppt_x"/>
                                          </p:val>
                                        </p:tav>
                                        <p:tav tm="100000">
                                          <p:val>
                                            <p:strVal val="#ppt_x"/>
                                          </p:val>
                                        </p:tav>
                                      </p:tavLst>
                                    </p:anim>
                                    <p:anim calcmode="lin" valueType="num">
                                      <p:cBhvr>
                                        <p:cTn id="40" dur="500" fill="hold"/>
                                        <p:tgtEl>
                                          <p:spTgt spid="106"/>
                                        </p:tgtEl>
                                        <p:attrNameLst>
                                          <p:attrName>ppt_y</p:attrName>
                                        </p:attrNameLst>
                                      </p:cBhvr>
                                      <p:tavLst>
                                        <p:tav tm="0">
                                          <p:val>
                                            <p:strVal val="#ppt_y+.1"/>
                                          </p:val>
                                        </p:tav>
                                        <p:tav tm="100000">
                                          <p:val>
                                            <p:strVal val="#ppt_y"/>
                                          </p:val>
                                        </p:tav>
                                      </p:tavLst>
                                    </p:anim>
                                  </p:childTnLst>
                                </p:cTn>
                              </p:par>
                              <p:par>
                                <p:cTn id="41" presetID="53" presetClass="entr" presetSubtype="16" fill="hold" nodeType="withEffect">
                                  <p:stCondLst>
                                    <p:cond delay="150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Effect transition="in" filter="fade">
                                      <p:cBhvr>
                                        <p:cTn id="45" dur="500"/>
                                        <p:tgtEl>
                                          <p:spTgt spid="4"/>
                                        </p:tgtEl>
                                      </p:cBhvr>
                                    </p:animEffect>
                                  </p:childTnLst>
                                </p:cTn>
                              </p:par>
                              <p:par>
                                <p:cTn id="46" presetID="22" presetClass="entr" presetSubtype="2" fill="hold" nodeType="withEffect">
                                  <p:stCondLst>
                                    <p:cond delay="2000"/>
                                  </p:stCondLst>
                                  <p:childTnLst>
                                    <p:set>
                                      <p:cBhvr>
                                        <p:cTn id="47" dur="1" fill="hold">
                                          <p:stCondLst>
                                            <p:cond delay="0"/>
                                          </p:stCondLst>
                                        </p:cTn>
                                        <p:tgtEl>
                                          <p:spTgt spid="12"/>
                                        </p:tgtEl>
                                        <p:attrNameLst>
                                          <p:attrName>style.visibility</p:attrName>
                                        </p:attrNameLst>
                                      </p:cBhvr>
                                      <p:to>
                                        <p:strVal val="visible"/>
                                      </p:to>
                                    </p:set>
                                    <p:animEffect transition="in" filter="wipe(right)">
                                      <p:cBhvr>
                                        <p:cTn id="48" dur="500"/>
                                        <p:tgtEl>
                                          <p:spTgt spid="12"/>
                                        </p:tgtEl>
                                      </p:cBhvr>
                                    </p:animEffect>
                                  </p:childTnLst>
                                </p:cTn>
                              </p:par>
                              <p:par>
                                <p:cTn id="49" presetID="42" presetClass="entr" presetSubtype="0" fill="hold" grpId="0" nodeType="withEffect">
                                  <p:stCondLst>
                                    <p:cond delay="2500"/>
                                  </p:stCondLst>
                                  <p:childTnLst>
                                    <p:set>
                                      <p:cBhvr>
                                        <p:cTn id="50" dur="1" fill="hold">
                                          <p:stCondLst>
                                            <p:cond delay="0"/>
                                          </p:stCondLst>
                                        </p:cTn>
                                        <p:tgtEl>
                                          <p:spTgt spid="111"/>
                                        </p:tgtEl>
                                        <p:attrNameLst>
                                          <p:attrName>style.visibility</p:attrName>
                                        </p:attrNameLst>
                                      </p:cBhvr>
                                      <p:to>
                                        <p:strVal val="visible"/>
                                      </p:to>
                                    </p:set>
                                    <p:animEffect transition="in" filter="fade">
                                      <p:cBhvr>
                                        <p:cTn id="51" dur="500"/>
                                        <p:tgtEl>
                                          <p:spTgt spid="111"/>
                                        </p:tgtEl>
                                      </p:cBhvr>
                                    </p:animEffect>
                                    <p:anim calcmode="lin" valueType="num">
                                      <p:cBhvr>
                                        <p:cTn id="52" dur="500" fill="hold"/>
                                        <p:tgtEl>
                                          <p:spTgt spid="111"/>
                                        </p:tgtEl>
                                        <p:attrNameLst>
                                          <p:attrName>ppt_x</p:attrName>
                                        </p:attrNameLst>
                                      </p:cBhvr>
                                      <p:tavLst>
                                        <p:tav tm="0">
                                          <p:val>
                                            <p:strVal val="#ppt_x"/>
                                          </p:val>
                                        </p:tav>
                                        <p:tav tm="100000">
                                          <p:val>
                                            <p:strVal val="#ppt_x"/>
                                          </p:val>
                                        </p:tav>
                                      </p:tavLst>
                                    </p:anim>
                                    <p:anim calcmode="lin" valueType="num">
                                      <p:cBhvr>
                                        <p:cTn id="53" dur="500" fill="hold"/>
                                        <p:tgtEl>
                                          <p:spTgt spid="11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2800"/>
                                  </p:stCondLst>
                                  <p:childTnLst>
                                    <p:set>
                                      <p:cBhvr>
                                        <p:cTn id="55" dur="1" fill="hold">
                                          <p:stCondLst>
                                            <p:cond delay="0"/>
                                          </p:stCondLst>
                                        </p:cTn>
                                        <p:tgtEl>
                                          <p:spTgt spid="112"/>
                                        </p:tgtEl>
                                        <p:attrNameLst>
                                          <p:attrName>style.visibility</p:attrName>
                                        </p:attrNameLst>
                                      </p:cBhvr>
                                      <p:to>
                                        <p:strVal val="visible"/>
                                      </p:to>
                                    </p:set>
                                    <p:animEffect transition="in" filter="fade">
                                      <p:cBhvr>
                                        <p:cTn id="56" dur="500"/>
                                        <p:tgtEl>
                                          <p:spTgt spid="112"/>
                                        </p:tgtEl>
                                      </p:cBhvr>
                                    </p:animEffect>
                                    <p:anim calcmode="lin" valueType="num">
                                      <p:cBhvr>
                                        <p:cTn id="57" dur="500" fill="hold"/>
                                        <p:tgtEl>
                                          <p:spTgt spid="112"/>
                                        </p:tgtEl>
                                        <p:attrNameLst>
                                          <p:attrName>ppt_x</p:attrName>
                                        </p:attrNameLst>
                                      </p:cBhvr>
                                      <p:tavLst>
                                        <p:tav tm="0">
                                          <p:val>
                                            <p:strVal val="#ppt_x"/>
                                          </p:val>
                                        </p:tav>
                                        <p:tav tm="100000">
                                          <p:val>
                                            <p:strVal val="#ppt_x"/>
                                          </p:val>
                                        </p:tav>
                                      </p:tavLst>
                                    </p:anim>
                                    <p:anim calcmode="lin" valueType="num">
                                      <p:cBhvr>
                                        <p:cTn id="58" dur="500" fill="hold"/>
                                        <p:tgtEl>
                                          <p:spTgt spid="112"/>
                                        </p:tgtEl>
                                        <p:attrNameLst>
                                          <p:attrName>ppt_y</p:attrName>
                                        </p:attrNameLst>
                                      </p:cBhvr>
                                      <p:tavLst>
                                        <p:tav tm="0">
                                          <p:val>
                                            <p:strVal val="#ppt_y+.1"/>
                                          </p:val>
                                        </p:tav>
                                        <p:tav tm="100000">
                                          <p:val>
                                            <p:strVal val="#ppt_y"/>
                                          </p:val>
                                        </p:tav>
                                      </p:tavLst>
                                    </p:anim>
                                  </p:childTnLst>
                                </p:cTn>
                              </p:par>
                              <p:par>
                                <p:cTn id="59" presetID="53" presetClass="entr" presetSubtype="16" fill="hold" nodeType="withEffect">
                                  <p:stCondLst>
                                    <p:cond delay="200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Effect transition="in" filter="fade">
                                      <p:cBhvr>
                                        <p:cTn id="63" dur="500"/>
                                        <p:tgtEl>
                                          <p:spTgt spid="3"/>
                                        </p:tgtEl>
                                      </p:cBhvr>
                                    </p:animEffect>
                                  </p:childTnLst>
                                </p:cTn>
                              </p:par>
                              <p:par>
                                <p:cTn id="64" presetID="22" presetClass="entr" presetSubtype="8" fill="hold" nodeType="withEffect">
                                  <p:stCondLst>
                                    <p:cond delay="2400"/>
                                  </p:stCondLst>
                                  <p:childTnLst>
                                    <p:set>
                                      <p:cBhvr>
                                        <p:cTn id="65" dur="1" fill="hold">
                                          <p:stCondLst>
                                            <p:cond delay="0"/>
                                          </p:stCondLst>
                                        </p:cTn>
                                        <p:tgtEl>
                                          <p:spTgt spid="13"/>
                                        </p:tgtEl>
                                        <p:attrNameLst>
                                          <p:attrName>style.visibility</p:attrName>
                                        </p:attrNameLst>
                                      </p:cBhvr>
                                      <p:to>
                                        <p:strVal val="visible"/>
                                      </p:to>
                                    </p:set>
                                    <p:animEffect transition="in" filter="wipe(left)">
                                      <p:cBhvr>
                                        <p:cTn id="66" dur="500"/>
                                        <p:tgtEl>
                                          <p:spTgt spid="13"/>
                                        </p:tgtEl>
                                      </p:cBhvr>
                                    </p:animEffect>
                                  </p:childTnLst>
                                </p:cTn>
                              </p:par>
                              <p:par>
                                <p:cTn id="67" presetID="42" presetClass="entr" presetSubtype="0" fill="hold" grpId="0" nodeType="withEffect">
                                  <p:stCondLst>
                                    <p:cond delay="2900"/>
                                  </p:stCondLst>
                                  <p:childTnLst>
                                    <p:set>
                                      <p:cBhvr>
                                        <p:cTn id="68" dur="1" fill="hold">
                                          <p:stCondLst>
                                            <p:cond delay="0"/>
                                          </p:stCondLst>
                                        </p:cTn>
                                        <p:tgtEl>
                                          <p:spTgt spid="109"/>
                                        </p:tgtEl>
                                        <p:attrNameLst>
                                          <p:attrName>style.visibility</p:attrName>
                                        </p:attrNameLst>
                                      </p:cBhvr>
                                      <p:to>
                                        <p:strVal val="visible"/>
                                      </p:to>
                                    </p:set>
                                    <p:animEffect transition="in" filter="fade">
                                      <p:cBhvr>
                                        <p:cTn id="69" dur="500"/>
                                        <p:tgtEl>
                                          <p:spTgt spid="109"/>
                                        </p:tgtEl>
                                      </p:cBhvr>
                                    </p:animEffect>
                                    <p:anim calcmode="lin" valueType="num">
                                      <p:cBhvr>
                                        <p:cTn id="70" dur="500" fill="hold"/>
                                        <p:tgtEl>
                                          <p:spTgt spid="109"/>
                                        </p:tgtEl>
                                        <p:attrNameLst>
                                          <p:attrName>ppt_x</p:attrName>
                                        </p:attrNameLst>
                                      </p:cBhvr>
                                      <p:tavLst>
                                        <p:tav tm="0">
                                          <p:val>
                                            <p:strVal val="#ppt_x"/>
                                          </p:val>
                                        </p:tav>
                                        <p:tav tm="100000">
                                          <p:val>
                                            <p:strVal val="#ppt_x"/>
                                          </p:val>
                                        </p:tav>
                                      </p:tavLst>
                                    </p:anim>
                                    <p:anim calcmode="lin" valueType="num">
                                      <p:cBhvr>
                                        <p:cTn id="71" dur="500" fill="hold"/>
                                        <p:tgtEl>
                                          <p:spTgt spid="10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3200"/>
                                  </p:stCondLst>
                                  <p:childTnLst>
                                    <p:set>
                                      <p:cBhvr>
                                        <p:cTn id="73" dur="1" fill="hold">
                                          <p:stCondLst>
                                            <p:cond delay="0"/>
                                          </p:stCondLst>
                                        </p:cTn>
                                        <p:tgtEl>
                                          <p:spTgt spid="110"/>
                                        </p:tgtEl>
                                        <p:attrNameLst>
                                          <p:attrName>style.visibility</p:attrName>
                                        </p:attrNameLst>
                                      </p:cBhvr>
                                      <p:to>
                                        <p:strVal val="visible"/>
                                      </p:to>
                                    </p:set>
                                    <p:animEffect transition="in" filter="fade">
                                      <p:cBhvr>
                                        <p:cTn id="74" dur="500"/>
                                        <p:tgtEl>
                                          <p:spTgt spid="110"/>
                                        </p:tgtEl>
                                      </p:cBhvr>
                                    </p:animEffect>
                                    <p:anim calcmode="lin" valueType="num">
                                      <p:cBhvr>
                                        <p:cTn id="75" dur="500" fill="hold"/>
                                        <p:tgtEl>
                                          <p:spTgt spid="110"/>
                                        </p:tgtEl>
                                        <p:attrNameLst>
                                          <p:attrName>ppt_x</p:attrName>
                                        </p:attrNameLst>
                                      </p:cBhvr>
                                      <p:tavLst>
                                        <p:tav tm="0">
                                          <p:val>
                                            <p:strVal val="#ppt_x"/>
                                          </p:val>
                                        </p:tav>
                                        <p:tav tm="100000">
                                          <p:val>
                                            <p:strVal val="#ppt_x"/>
                                          </p:val>
                                        </p:tav>
                                      </p:tavLst>
                                    </p:anim>
                                    <p:anim calcmode="lin" valueType="num">
                                      <p:cBhvr>
                                        <p:cTn id="76" dur="500" fill="hold"/>
                                        <p:tgtEl>
                                          <p:spTgt spid="110"/>
                                        </p:tgtEl>
                                        <p:attrNameLst>
                                          <p:attrName>ppt_y</p:attrName>
                                        </p:attrNameLst>
                                      </p:cBhvr>
                                      <p:tavLst>
                                        <p:tav tm="0">
                                          <p:val>
                                            <p:strVal val="#ppt_y+.1"/>
                                          </p:val>
                                        </p:tav>
                                        <p:tav tm="100000">
                                          <p:val>
                                            <p:strVal val="#ppt_y"/>
                                          </p:val>
                                        </p:tav>
                                      </p:tavLst>
                                    </p:anim>
                                  </p:childTnLst>
                                </p:cTn>
                              </p:par>
                              <p:par>
                                <p:cTn id="77" presetID="53" presetClass="entr" presetSubtype="16" fill="hold" nodeType="withEffect">
                                  <p:stCondLst>
                                    <p:cond delay="2500"/>
                                  </p:stCondLst>
                                  <p:childTnLst>
                                    <p:set>
                                      <p:cBhvr>
                                        <p:cTn id="78" dur="1" fill="hold">
                                          <p:stCondLst>
                                            <p:cond delay="0"/>
                                          </p:stCondLst>
                                        </p:cTn>
                                        <p:tgtEl>
                                          <p:spTgt spid="2"/>
                                        </p:tgtEl>
                                        <p:attrNameLst>
                                          <p:attrName>style.visibility</p:attrName>
                                        </p:attrNameLst>
                                      </p:cBhvr>
                                      <p:to>
                                        <p:strVal val="visible"/>
                                      </p:to>
                                    </p:set>
                                    <p:anim calcmode="lin" valueType="num">
                                      <p:cBhvr>
                                        <p:cTn id="79" dur="500" fill="hold"/>
                                        <p:tgtEl>
                                          <p:spTgt spid="2"/>
                                        </p:tgtEl>
                                        <p:attrNameLst>
                                          <p:attrName>ppt_w</p:attrName>
                                        </p:attrNameLst>
                                      </p:cBhvr>
                                      <p:tavLst>
                                        <p:tav tm="0">
                                          <p:val>
                                            <p:fltVal val="0"/>
                                          </p:val>
                                        </p:tav>
                                        <p:tav tm="100000">
                                          <p:val>
                                            <p:strVal val="#ppt_w"/>
                                          </p:val>
                                        </p:tav>
                                      </p:tavLst>
                                    </p:anim>
                                    <p:anim calcmode="lin" valueType="num">
                                      <p:cBhvr>
                                        <p:cTn id="80" dur="500" fill="hold"/>
                                        <p:tgtEl>
                                          <p:spTgt spid="2"/>
                                        </p:tgtEl>
                                        <p:attrNameLst>
                                          <p:attrName>ppt_h</p:attrName>
                                        </p:attrNameLst>
                                      </p:cBhvr>
                                      <p:tavLst>
                                        <p:tav tm="0">
                                          <p:val>
                                            <p:fltVal val="0"/>
                                          </p:val>
                                        </p:tav>
                                        <p:tav tm="100000">
                                          <p:val>
                                            <p:strVal val="#ppt_h"/>
                                          </p:val>
                                        </p:tav>
                                      </p:tavLst>
                                    </p:anim>
                                    <p:animEffect transition="in" filter="fade">
                                      <p:cBhvr>
                                        <p:cTn id="81" dur="500"/>
                                        <p:tgtEl>
                                          <p:spTgt spid="2"/>
                                        </p:tgtEl>
                                      </p:cBhvr>
                                    </p:animEffect>
                                  </p:childTnLst>
                                </p:cTn>
                              </p:par>
                              <p:par>
                                <p:cTn id="82" presetID="22" presetClass="entr" presetSubtype="8" fill="hold" nodeType="withEffect">
                                  <p:stCondLst>
                                    <p:cond delay="29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42" presetClass="entr" presetSubtype="0" fill="hold" grpId="0" nodeType="withEffect">
                                  <p:stCondLst>
                                    <p:cond delay="3400"/>
                                  </p:stCondLst>
                                  <p:childTnLst>
                                    <p:set>
                                      <p:cBhvr>
                                        <p:cTn id="86" dur="1" fill="hold">
                                          <p:stCondLst>
                                            <p:cond delay="0"/>
                                          </p:stCondLst>
                                        </p:cTn>
                                        <p:tgtEl>
                                          <p:spTgt spid="107"/>
                                        </p:tgtEl>
                                        <p:attrNameLst>
                                          <p:attrName>style.visibility</p:attrName>
                                        </p:attrNameLst>
                                      </p:cBhvr>
                                      <p:to>
                                        <p:strVal val="visible"/>
                                      </p:to>
                                    </p:set>
                                    <p:animEffect transition="in" filter="fade">
                                      <p:cBhvr>
                                        <p:cTn id="87" dur="500"/>
                                        <p:tgtEl>
                                          <p:spTgt spid="107"/>
                                        </p:tgtEl>
                                      </p:cBhvr>
                                    </p:animEffect>
                                    <p:anim calcmode="lin" valueType="num">
                                      <p:cBhvr>
                                        <p:cTn id="88" dur="500" fill="hold"/>
                                        <p:tgtEl>
                                          <p:spTgt spid="107"/>
                                        </p:tgtEl>
                                        <p:attrNameLst>
                                          <p:attrName>ppt_x</p:attrName>
                                        </p:attrNameLst>
                                      </p:cBhvr>
                                      <p:tavLst>
                                        <p:tav tm="0">
                                          <p:val>
                                            <p:strVal val="#ppt_x"/>
                                          </p:val>
                                        </p:tav>
                                        <p:tav tm="100000">
                                          <p:val>
                                            <p:strVal val="#ppt_x"/>
                                          </p:val>
                                        </p:tav>
                                      </p:tavLst>
                                    </p:anim>
                                    <p:anim calcmode="lin" valueType="num">
                                      <p:cBhvr>
                                        <p:cTn id="89" dur="500" fill="hold"/>
                                        <p:tgtEl>
                                          <p:spTgt spid="10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380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anim calcmode="lin" valueType="num">
                                      <p:cBhvr>
                                        <p:cTn id="93" dur="500" fill="hold"/>
                                        <p:tgtEl>
                                          <p:spTgt spid="108"/>
                                        </p:tgtEl>
                                        <p:attrNameLst>
                                          <p:attrName>ppt_x</p:attrName>
                                        </p:attrNameLst>
                                      </p:cBhvr>
                                      <p:tavLst>
                                        <p:tav tm="0">
                                          <p:val>
                                            <p:strVal val="#ppt_x"/>
                                          </p:val>
                                        </p:tav>
                                        <p:tav tm="100000">
                                          <p:val>
                                            <p:strVal val="#ppt_x"/>
                                          </p:val>
                                        </p:tav>
                                      </p:tavLst>
                                    </p:anim>
                                    <p:anim calcmode="lin" valueType="num">
                                      <p:cBhvr>
                                        <p:cTn id="94" dur="5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7" grpId="0"/>
      <p:bldP spid="108" grpId="0"/>
      <p:bldP spid="109" grpId="0"/>
      <p:bldP spid="110" grpId="0"/>
      <p:bldP spid="111" grpId="0"/>
      <p:bldP spid="112" grpId="0"/>
      <p:bldP spid="113" grpId="0"/>
      <p:bldP spid="1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68688" y="1456420"/>
            <a:ext cx="1782762" cy="338138"/>
          </a:xfrm>
          <a:prstGeom prst="rect">
            <a:avLst/>
          </a:prstGeom>
          <a:noFill/>
        </p:spPr>
        <p:txBody>
          <a:bodyPr wrap="none">
            <a:spAutoFit/>
          </a:bodyPr>
          <a:lstStyle/>
          <a:p>
            <a:pPr eaLnBrk="1" fontAlgn="auto" hangingPunct="1">
              <a:spcBef>
                <a:spcPts val="0"/>
              </a:spcBef>
              <a:spcAft>
                <a:spcPts val="0"/>
              </a:spcAft>
              <a:defRPr/>
            </a:pPr>
            <a:r>
              <a:rPr lang="id-ID" sz="1600" b="1" dirty="0">
                <a:solidFill>
                  <a:schemeClr val="bg1">
                    <a:lumMod val="50000"/>
                  </a:schemeClr>
                </a:solidFill>
                <a:latin typeface="Raleway" panose="020B0003030101060003" pitchFamily="34" charset="0"/>
              </a:rPr>
              <a:t>EUIS KOMARIAH</a:t>
            </a:r>
          </a:p>
        </p:txBody>
      </p:sp>
      <p:sp>
        <p:nvSpPr>
          <p:cNvPr id="3" name="TextBox 2"/>
          <p:cNvSpPr txBox="1"/>
          <p:nvPr/>
        </p:nvSpPr>
        <p:spPr>
          <a:xfrm>
            <a:off x="3484563" y="1765983"/>
            <a:ext cx="1376362" cy="246062"/>
          </a:xfrm>
          <a:prstGeom prst="rect">
            <a:avLst/>
          </a:prstGeom>
          <a:noFill/>
        </p:spPr>
        <p:txBody>
          <a:bodyPr wrap="none">
            <a:spAutoFit/>
          </a:bodyPr>
          <a:lstStyle/>
          <a:p>
            <a:pPr eaLnBrk="1" fontAlgn="auto" hangingPunct="1">
              <a:spcBef>
                <a:spcPts val="0"/>
              </a:spcBef>
              <a:spcAft>
                <a:spcPts val="0"/>
              </a:spcAft>
              <a:defRPr/>
            </a:pPr>
            <a:r>
              <a:rPr lang="id-ID" sz="1000" dirty="0">
                <a:solidFill>
                  <a:schemeClr val="tx1">
                    <a:lumMod val="50000"/>
                    <a:lumOff val="50000"/>
                  </a:schemeClr>
                </a:solidFill>
                <a:latin typeface="PT Sans" panose="020B0503020203020204" pitchFamily="34" charset="0"/>
              </a:rPr>
              <a:t>Chief Excutive Officer</a:t>
            </a:r>
          </a:p>
        </p:txBody>
      </p:sp>
      <p:cxnSp>
        <p:nvCxnSpPr>
          <p:cNvPr id="4" name="Straight Connector 62"/>
          <p:cNvCxnSpPr/>
          <p:nvPr/>
        </p:nvCxnSpPr>
        <p:spPr>
          <a:xfrm>
            <a:off x="3584575" y="2046970"/>
            <a:ext cx="257175" cy="0"/>
          </a:xfrm>
          <a:prstGeom prst="line">
            <a:avLst/>
          </a:prstGeom>
          <a:ln w="12700">
            <a:solidFill>
              <a:srgbClr val="525068"/>
            </a:solidFill>
          </a:ln>
        </p:spPr>
        <p:style>
          <a:lnRef idx="1">
            <a:schemeClr val="accent1"/>
          </a:lnRef>
          <a:fillRef idx="0">
            <a:schemeClr val="accent1"/>
          </a:fillRef>
          <a:effectRef idx="0">
            <a:schemeClr val="accent1"/>
          </a:effectRef>
          <a:fontRef idx="minor">
            <a:schemeClr val="tx1"/>
          </a:fontRef>
        </p:style>
      </p:cxnSp>
      <p:sp>
        <p:nvSpPr>
          <p:cNvPr id="5" name="Freeform 5"/>
          <p:cNvSpPr>
            <a:spLocks noEditPoints="1"/>
          </p:cNvSpPr>
          <p:nvPr/>
        </p:nvSpPr>
        <p:spPr bwMode="auto">
          <a:xfrm>
            <a:off x="2039938" y="4428220"/>
            <a:ext cx="212725" cy="214313"/>
          </a:xfrm>
          <a:custGeom>
            <a:avLst/>
            <a:gdLst>
              <a:gd name="T0" fmla="*/ 78 w 94"/>
              <a:gd name="T1" fmla="*/ 0 h 94"/>
              <a:gd name="T2" fmla="*/ 15 w 94"/>
              <a:gd name="T3" fmla="*/ 0 h 94"/>
              <a:gd name="T4" fmla="*/ 0 w 94"/>
              <a:gd name="T5" fmla="*/ 16 h 94"/>
              <a:gd name="T6" fmla="*/ 0 w 94"/>
              <a:gd name="T7" fmla="*/ 79 h 94"/>
              <a:gd name="T8" fmla="*/ 15 w 94"/>
              <a:gd name="T9" fmla="*/ 94 h 94"/>
              <a:gd name="T10" fmla="*/ 78 w 94"/>
              <a:gd name="T11" fmla="*/ 94 h 94"/>
              <a:gd name="T12" fmla="*/ 94 w 94"/>
              <a:gd name="T13" fmla="*/ 79 h 94"/>
              <a:gd name="T14" fmla="*/ 94 w 94"/>
              <a:gd name="T15" fmla="*/ 16 h 94"/>
              <a:gd name="T16" fmla="*/ 78 w 94"/>
              <a:gd name="T17" fmla="*/ 0 h 94"/>
              <a:gd name="T18" fmla="*/ 60 w 94"/>
              <a:gd name="T19" fmla="*/ 47 h 94"/>
              <a:gd name="T20" fmla="*/ 51 w 94"/>
              <a:gd name="T21" fmla="*/ 47 h 94"/>
              <a:gd name="T22" fmla="*/ 51 w 94"/>
              <a:gd name="T23" fmla="*/ 78 h 94"/>
              <a:gd name="T24" fmla="*/ 39 w 94"/>
              <a:gd name="T25" fmla="*/ 78 h 94"/>
              <a:gd name="T26" fmla="*/ 39 w 94"/>
              <a:gd name="T27" fmla="*/ 47 h 94"/>
              <a:gd name="T28" fmla="*/ 32 w 94"/>
              <a:gd name="T29" fmla="*/ 47 h 94"/>
              <a:gd name="T30" fmla="*/ 32 w 94"/>
              <a:gd name="T31" fmla="*/ 37 h 94"/>
              <a:gd name="T32" fmla="*/ 39 w 94"/>
              <a:gd name="T33" fmla="*/ 37 h 94"/>
              <a:gd name="T34" fmla="*/ 39 w 94"/>
              <a:gd name="T35" fmla="*/ 31 h 94"/>
              <a:gd name="T36" fmla="*/ 52 w 94"/>
              <a:gd name="T37" fmla="*/ 17 h 94"/>
              <a:gd name="T38" fmla="*/ 61 w 94"/>
              <a:gd name="T39" fmla="*/ 17 h 94"/>
              <a:gd name="T40" fmla="*/ 61 w 94"/>
              <a:gd name="T41" fmla="*/ 27 h 94"/>
              <a:gd name="T42" fmla="*/ 55 w 94"/>
              <a:gd name="T43" fmla="*/ 27 h 94"/>
              <a:gd name="T44" fmla="*/ 51 w 94"/>
              <a:gd name="T45" fmla="*/ 32 h 94"/>
              <a:gd name="T46" fmla="*/ 51 w 94"/>
              <a:gd name="T47" fmla="*/ 37 h 94"/>
              <a:gd name="T48" fmla="*/ 61 w 94"/>
              <a:gd name="T49" fmla="*/ 37 h 94"/>
              <a:gd name="T50" fmla="*/ 60 w 94"/>
              <a:gd name="T51"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94">
                <a:moveTo>
                  <a:pt x="78" y="0"/>
                </a:moveTo>
                <a:cubicBezTo>
                  <a:pt x="15" y="0"/>
                  <a:pt x="15" y="0"/>
                  <a:pt x="15" y="0"/>
                </a:cubicBezTo>
                <a:cubicBezTo>
                  <a:pt x="6" y="0"/>
                  <a:pt x="0" y="7"/>
                  <a:pt x="0" y="16"/>
                </a:cubicBezTo>
                <a:cubicBezTo>
                  <a:pt x="0" y="79"/>
                  <a:pt x="0" y="79"/>
                  <a:pt x="0" y="79"/>
                </a:cubicBezTo>
                <a:cubicBezTo>
                  <a:pt x="0" y="88"/>
                  <a:pt x="6" y="94"/>
                  <a:pt x="15" y="94"/>
                </a:cubicBezTo>
                <a:cubicBezTo>
                  <a:pt x="78" y="94"/>
                  <a:pt x="78" y="94"/>
                  <a:pt x="78" y="94"/>
                </a:cubicBezTo>
                <a:cubicBezTo>
                  <a:pt x="87" y="94"/>
                  <a:pt x="94" y="88"/>
                  <a:pt x="94" y="79"/>
                </a:cubicBezTo>
                <a:cubicBezTo>
                  <a:pt x="94" y="16"/>
                  <a:pt x="94" y="16"/>
                  <a:pt x="94" y="16"/>
                </a:cubicBezTo>
                <a:cubicBezTo>
                  <a:pt x="94" y="7"/>
                  <a:pt x="87" y="0"/>
                  <a:pt x="78" y="0"/>
                </a:cubicBezTo>
                <a:close/>
                <a:moveTo>
                  <a:pt x="60" y="47"/>
                </a:moveTo>
                <a:cubicBezTo>
                  <a:pt x="51" y="47"/>
                  <a:pt x="51" y="47"/>
                  <a:pt x="51" y="47"/>
                </a:cubicBezTo>
                <a:cubicBezTo>
                  <a:pt x="51" y="78"/>
                  <a:pt x="51" y="78"/>
                  <a:pt x="51" y="78"/>
                </a:cubicBezTo>
                <a:cubicBezTo>
                  <a:pt x="39" y="78"/>
                  <a:pt x="39" y="78"/>
                  <a:pt x="39" y="78"/>
                </a:cubicBezTo>
                <a:cubicBezTo>
                  <a:pt x="39" y="47"/>
                  <a:pt x="39" y="47"/>
                  <a:pt x="39" y="47"/>
                </a:cubicBezTo>
                <a:cubicBezTo>
                  <a:pt x="32" y="47"/>
                  <a:pt x="32" y="47"/>
                  <a:pt x="32" y="47"/>
                </a:cubicBezTo>
                <a:cubicBezTo>
                  <a:pt x="32" y="37"/>
                  <a:pt x="32" y="37"/>
                  <a:pt x="32" y="37"/>
                </a:cubicBezTo>
                <a:cubicBezTo>
                  <a:pt x="39" y="37"/>
                  <a:pt x="39" y="37"/>
                  <a:pt x="39" y="37"/>
                </a:cubicBezTo>
                <a:cubicBezTo>
                  <a:pt x="39" y="31"/>
                  <a:pt x="39" y="31"/>
                  <a:pt x="39" y="31"/>
                </a:cubicBezTo>
                <a:cubicBezTo>
                  <a:pt x="39" y="22"/>
                  <a:pt x="42" y="17"/>
                  <a:pt x="52" y="17"/>
                </a:cubicBezTo>
                <a:cubicBezTo>
                  <a:pt x="61" y="17"/>
                  <a:pt x="61" y="17"/>
                  <a:pt x="61" y="17"/>
                </a:cubicBezTo>
                <a:cubicBezTo>
                  <a:pt x="61" y="27"/>
                  <a:pt x="61" y="27"/>
                  <a:pt x="61" y="27"/>
                </a:cubicBezTo>
                <a:cubicBezTo>
                  <a:pt x="55" y="27"/>
                  <a:pt x="55" y="27"/>
                  <a:pt x="55" y="27"/>
                </a:cubicBezTo>
                <a:cubicBezTo>
                  <a:pt x="52" y="27"/>
                  <a:pt x="51" y="29"/>
                  <a:pt x="51" y="32"/>
                </a:cubicBezTo>
                <a:cubicBezTo>
                  <a:pt x="51" y="37"/>
                  <a:pt x="51" y="37"/>
                  <a:pt x="51" y="37"/>
                </a:cubicBezTo>
                <a:cubicBezTo>
                  <a:pt x="61" y="37"/>
                  <a:pt x="61" y="37"/>
                  <a:pt x="61" y="37"/>
                </a:cubicBezTo>
                <a:lnTo>
                  <a:pt x="60" y="47"/>
                </a:lnTo>
                <a:close/>
              </a:path>
            </a:pathLst>
          </a:custGeom>
          <a:solidFill>
            <a:schemeClr val="bg1">
              <a:lumMod val="75000"/>
            </a:schemeClr>
          </a:solidFill>
          <a:ln>
            <a:noFill/>
          </a:ln>
          <a:effectLst/>
        </p:spPr>
        <p:txBody>
          <a:bodyPr/>
          <a:lstStyle/>
          <a:p>
            <a:pPr eaLnBrk="1" fontAlgn="auto" hangingPunct="1">
              <a:spcBef>
                <a:spcPts val="0"/>
              </a:spcBef>
              <a:spcAft>
                <a:spcPts val="0"/>
              </a:spcAft>
              <a:defRPr/>
            </a:pPr>
            <a:endParaRPr lang="id-ID">
              <a:latin typeface="+mn-lt"/>
            </a:endParaRPr>
          </a:p>
        </p:txBody>
      </p:sp>
      <p:grpSp>
        <p:nvGrpSpPr>
          <p:cNvPr id="6" name="Group 64"/>
          <p:cNvGrpSpPr/>
          <p:nvPr/>
        </p:nvGrpSpPr>
        <p:grpSpPr>
          <a:xfrm>
            <a:off x="1678508" y="4434611"/>
            <a:ext cx="209471" cy="202955"/>
            <a:chOff x="709613" y="-3175"/>
            <a:chExt cx="357187" cy="346076"/>
          </a:xfrm>
          <a:solidFill>
            <a:schemeClr val="bg1">
              <a:lumMod val="75000"/>
            </a:schemeClr>
          </a:solidFill>
          <a:effectLst/>
        </p:grpSpPr>
        <p:sp>
          <p:nvSpPr>
            <p:cNvPr id="7" name="Oval 9"/>
            <p:cNvSpPr>
              <a:spLocks noChangeArrowheads="1"/>
            </p:cNvSpPr>
            <p:nvPr/>
          </p:nvSpPr>
          <p:spPr bwMode="auto">
            <a:xfrm>
              <a:off x="709613" y="-3175"/>
              <a:ext cx="80962" cy="80963"/>
            </a:xfrm>
            <a:prstGeom prst="ellipse">
              <a:avLst/>
            </a:prstGeom>
            <a:grpFill/>
            <a:ln>
              <a:noFill/>
            </a:ln>
          </p:spPr>
          <p:txBody>
            <a:bodyPr/>
            <a:lstStyle/>
            <a:p>
              <a:pPr eaLnBrk="1" fontAlgn="auto" hangingPunct="1">
                <a:spcBef>
                  <a:spcPts val="0"/>
                </a:spcBef>
                <a:spcAft>
                  <a:spcPts val="0"/>
                </a:spcAft>
                <a:defRPr/>
              </a:pPr>
              <a:endParaRPr lang="id-ID">
                <a:latin typeface="+mn-lt"/>
              </a:endParaRPr>
            </a:p>
          </p:txBody>
        </p:sp>
        <p:sp>
          <p:nvSpPr>
            <p:cNvPr id="8" name="Freeform 10"/>
            <p:cNvSpPr>
              <a:spLocks/>
            </p:cNvSpPr>
            <p:nvPr/>
          </p:nvSpPr>
          <p:spPr bwMode="auto">
            <a:xfrm>
              <a:off x="709613" y="101600"/>
              <a:ext cx="80962" cy="241300"/>
            </a:xfrm>
            <a:custGeom>
              <a:avLst/>
              <a:gdLst>
                <a:gd name="T0" fmla="*/ 20 w 21"/>
                <a:gd name="T1" fmla="*/ 0 h 62"/>
                <a:gd name="T2" fmla="*/ 1 w 21"/>
                <a:gd name="T3" fmla="*/ 0 h 62"/>
                <a:gd name="T4" fmla="*/ 0 w 21"/>
                <a:gd name="T5" fmla="*/ 1 h 62"/>
                <a:gd name="T6" fmla="*/ 0 w 21"/>
                <a:gd name="T7" fmla="*/ 60 h 62"/>
                <a:gd name="T8" fmla="*/ 1 w 21"/>
                <a:gd name="T9" fmla="*/ 62 h 62"/>
                <a:gd name="T10" fmla="*/ 20 w 21"/>
                <a:gd name="T11" fmla="*/ 62 h 62"/>
                <a:gd name="T12" fmla="*/ 21 w 21"/>
                <a:gd name="T13" fmla="*/ 60 h 62"/>
                <a:gd name="T14" fmla="*/ 21 w 21"/>
                <a:gd name="T15" fmla="*/ 1 h 62"/>
                <a:gd name="T16" fmla="*/ 20 w 21"/>
                <a:gd name="T1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2">
                  <a:moveTo>
                    <a:pt x="20" y="0"/>
                  </a:moveTo>
                  <a:cubicBezTo>
                    <a:pt x="1" y="0"/>
                    <a:pt x="1" y="0"/>
                    <a:pt x="1" y="0"/>
                  </a:cubicBezTo>
                  <a:cubicBezTo>
                    <a:pt x="1" y="0"/>
                    <a:pt x="0" y="1"/>
                    <a:pt x="0" y="1"/>
                  </a:cubicBezTo>
                  <a:cubicBezTo>
                    <a:pt x="0" y="60"/>
                    <a:pt x="0" y="60"/>
                    <a:pt x="0" y="60"/>
                  </a:cubicBezTo>
                  <a:cubicBezTo>
                    <a:pt x="0" y="61"/>
                    <a:pt x="1" y="62"/>
                    <a:pt x="1" y="62"/>
                  </a:cubicBezTo>
                  <a:cubicBezTo>
                    <a:pt x="20" y="62"/>
                    <a:pt x="20" y="62"/>
                    <a:pt x="20" y="62"/>
                  </a:cubicBezTo>
                  <a:cubicBezTo>
                    <a:pt x="20" y="62"/>
                    <a:pt x="21" y="61"/>
                    <a:pt x="21" y="60"/>
                  </a:cubicBezTo>
                  <a:cubicBezTo>
                    <a:pt x="21" y="1"/>
                    <a:pt x="21" y="1"/>
                    <a:pt x="21" y="1"/>
                  </a:cubicBezTo>
                  <a:cubicBezTo>
                    <a:pt x="21" y="1"/>
                    <a:pt x="20" y="0"/>
                    <a:pt x="20" y="0"/>
                  </a:cubicBezTo>
                  <a:close/>
                </a:path>
              </a:pathLst>
            </a:custGeom>
            <a:grpFill/>
            <a:ln>
              <a:noFill/>
            </a:ln>
          </p:spPr>
          <p:txBody>
            <a:bodyPr/>
            <a:lstStyle/>
            <a:p>
              <a:pPr eaLnBrk="1" fontAlgn="auto" hangingPunct="1">
                <a:spcBef>
                  <a:spcPts val="0"/>
                </a:spcBef>
                <a:spcAft>
                  <a:spcPts val="0"/>
                </a:spcAft>
                <a:defRPr/>
              </a:pPr>
              <a:endParaRPr lang="id-ID">
                <a:latin typeface="+mn-lt"/>
              </a:endParaRPr>
            </a:p>
          </p:txBody>
        </p:sp>
        <p:sp>
          <p:nvSpPr>
            <p:cNvPr id="9" name="Freeform 11"/>
            <p:cNvSpPr>
              <a:spLocks/>
            </p:cNvSpPr>
            <p:nvPr/>
          </p:nvSpPr>
          <p:spPr bwMode="auto">
            <a:xfrm>
              <a:off x="833438" y="96838"/>
              <a:ext cx="233362" cy="246063"/>
            </a:xfrm>
            <a:custGeom>
              <a:avLst/>
              <a:gdLst>
                <a:gd name="T0" fmla="*/ 60 w 60"/>
                <a:gd name="T1" fmla="*/ 16 h 63"/>
                <a:gd name="T2" fmla="*/ 38 w 60"/>
                <a:gd name="T3" fmla="*/ 0 h 63"/>
                <a:gd name="T4" fmla="*/ 20 w 60"/>
                <a:gd name="T5" fmla="*/ 8 h 63"/>
                <a:gd name="T6" fmla="*/ 20 w 60"/>
                <a:gd name="T7" fmla="*/ 2 h 63"/>
                <a:gd name="T8" fmla="*/ 19 w 60"/>
                <a:gd name="T9" fmla="*/ 1 h 63"/>
                <a:gd name="T10" fmla="*/ 1 w 60"/>
                <a:gd name="T11" fmla="*/ 1 h 63"/>
                <a:gd name="T12" fmla="*/ 0 w 60"/>
                <a:gd name="T13" fmla="*/ 2 h 63"/>
                <a:gd name="T14" fmla="*/ 0 w 60"/>
                <a:gd name="T15" fmla="*/ 61 h 63"/>
                <a:gd name="T16" fmla="*/ 1 w 60"/>
                <a:gd name="T17" fmla="*/ 63 h 63"/>
                <a:gd name="T18" fmla="*/ 19 w 60"/>
                <a:gd name="T19" fmla="*/ 63 h 63"/>
                <a:gd name="T20" fmla="*/ 20 w 60"/>
                <a:gd name="T21" fmla="*/ 61 h 63"/>
                <a:gd name="T22" fmla="*/ 20 w 60"/>
                <a:gd name="T23" fmla="*/ 25 h 63"/>
                <a:gd name="T24" fmla="*/ 30 w 60"/>
                <a:gd name="T25" fmla="*/ 16 h 63"/>
                <a:gd name="T26" fmla="*/ 39 w 60"/>
                <a:gd name="T27" fmla="*/ 28 h 63"/>
                <a:gd name="T28" fmla="*/ 39 w 60"/>
                <a:gd name="T29" fmla="*/ 61 h 63"/>
                <a:gd name="T30" fmla="*/ 40 w 60"/>
                <a:gd name="T31" fmla="*/ 63 h 63"/>
                <a:gd name="T32" fmla="*/ 58 w 60"/>
                <a:gd name="T33" fmla="*/ 63 h 63"/>
                <a:gd name="T34" fmla="*/ 60 w 60"/>
                <a:gd name="T35" fmla="*/ 61 h 63"/>
                <a:gd name="T36" fmla="*/ 60 w 60"/>
                <a:gd name="T37" fmla="*/ 20 h 63"/>
                <a:gd name="T38" fmla="*/ 60 w 60"/>
                <a:gd name="T39"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63">
                  <a:moveTo>
                    <a:pt x="60" y="16"/>
                  </a:moveTo>
                  <a:cubicBezTo>
                    <a:pt x="58" y="11"/>
                    <a:pt x="53" y="0"/>
                    <a:pt x="38" y="0"/>
                  </a:cubicBezTo>
                  <a:cubicBezTo>
                    <a:pt x="29" y="0"/>
                    <a:pt x="23" y="5"/>
                    <a:pt x="20" y="8"/>
                  </a:cubicBezTo>
                  <a:cubicBezTo>
                    <a:pt x="20" y="2"/>
                    <a:pt x="20" y="2"/>
                    <a:pt x="20" y="2"/>
                  </a:cubicBezTo>
                  <a:cubicBezTo>
                    <a:pt x="20" y="2"/>
                    <a:pt x="20" y="1"/>
                    <a:pt x="19" y="1"/>
                  </a:cubicBezTo>
                  <a:cubicBezTo>
                    <a:pt x="1" y="1"/>
                    <a:pt x="1" y="1"/>
                    <a:pt x="1" y="1"/>
                  </a:cubicBezTo>
                  <a:cubicBezTo>
                    <a:pt x="0" y="1"/>
                    <a:pt x="0" y="2"/>
                    <a:pt x="0" y="2"/>
                  </a:cubicBezTo>
                  <a:cubicBezTo>
                    <a:pt x="0" y="61"/>
                    <a:pt x="0" y="61"/>
                    <a:pt x="0" y="61"/>
                  </a:cubicBezTo>
                  <a:cubicBezTo>
                    <a:pt x="0" y="62"/>
                    <a:pt x="0" y="63"/>
                    <a:pt x="1" y="63"/>
                  </a:cubicBezTo>
                  <a:cubicBezTo>
                    <a:pt x="19" y="63"/>
                    <a:pt x="19" y="63"/>
                    <a:pt x="19" y="63"/>
                  </a:cubicBezTo>
                  <a:cubicBezTo>
                    <a:pt x="20" y="63"/>
                    <a:pt x="20" y="62"/>
                    <a:pt x="20" y="61"/>
                  </a:cubicBezTo>
                  <a:cubicBezTo>
                    <a:pt x="20" y="25"/>
                    <a:pt x="20" y="25"/>
                    <a:pt x="20" y="25"/>
                  </a:cubicBezTo>
                  <a:cubicBezTo>
                    <a:pt x="20" y="22"/>
                    <a:pt x="24" y="16"/>
                    <a:pt x="30" y="16"/>
                  </a:cubicBezTo>
                  <a:cubicBezTo>
                    <a:pt x="39" y="16"/>
                    <a:pt x="39" y="22"/>
                    <a:pt x="39" y="28"/>
                  </a:cubicBezTo>
                  <a:cubicBezTo>
                    <a:pt x="39" y="61"/>
                    <a:pt x="39" y="61"/>
                    <a:pt x="39" y="61"/>
                  </a:cubicBezTo>
                  <a:cubicBezTo>
                    <a:pt x="39" y="62"/>
                    <a:pt x="40" y="63"/>
                    <a:pt x="40" y="63"/>
                  </a:cubicBezTo>
                  <a:cubicBezTo>
                    <a:pt x="58" y="63"/>
                    <a:pt x="58" y="63"/>
                    <a:pt x="58" y="63"/>
                  </a:cubicBezTo>
                  <a:cubicBezTo>
                    <a:pt x="59" y="63"/>
                    <a:pt x="60" y="62"/>
                    <a:pt x="60" y="61"/>
                  </a:cubicBezTo>
                  <a:cubicBezTo>
                    <a:pt x="60" y="20"/>
                    <a:pt x="60" y="20"/>
                    <a:pt x="60" y="20"/>
                  </a:cubicBezTo>
                  <a:cubicBezTo>
                    <a:pt x="60" y="16"/>
                    <a:pt x="60" y="16"/>
                    <a:pt x="60" y="16"/>
                  </a:cubicBezTo>
                  <a:close/>
                </a:path>
              </a:pathLst>
            </a:custGeom>
            <a:grpFill/>
            <a:ln>
              <a:noFill/>
            </a:ln>
          </p:spPr>
          <p:txBody>
            <a:bodyPr/>
            <a:lstStyle/>
            <a:p>
              <a:pPr eaLnBrk="1" fontAlgn="auto" hangingPunct="1">
                <a:spcBef>
                  <a:spcPts val="0"/>
                </a:spcBef>
                <a:spcAft>
                  <a:spcPts val="0"/>
                </a:spcAft>
                <a:defRPr/>
              </a:pPr>
              <a:endParaRPr lang="id-ID">
                <a:latin typeface="+mn-lt"/>
              </a:endParaRPr>
            </a:p>
          </p:txBody>
        </p:sp>
      </p:grpSp>
      <p:sp>
        <p:nvSpPr>
          <p:cNvPr id="10" name="Freeform 15"/>
          <p:cNvSpPr>
            <a:spLocks noEditPoints="1"/>
          </p:cNvSpPr>
          <p:nvPr/>
        </p:nvSpPr>
        <p:spPr bwMode="auto">
          <a:xfrm>
            <a:off x="1273175" y="4415520"/>
            <a:ext cx="241300" cy="236538"/>
          </a:xfrm>
          <a:custGeom>
            <a:avLst/>
            <a:gdLst>
              <a:gd name="T0" fmla="*/ 99 w 107"/>
              <a:gd name="T1" fmla="*/ 62 h 104"/>
              <a:gd name="T2" fmla="*/ 81 w 107"/>
              <a:gd name="T3" fmla="*/ 17 h 104"/>
              <a:gd name="T4" fmla="*/ 45 w 107"/>
              <a:gd name="T5" fmla="*/ 9 h 104"/>
              <a:gd name="T6" fmla="*/ 14 w 107"/>
              <a:gd name="T7" fmla="*/ 13 h 104"/>
              <a:gd name="T8" fmla="*/ 10 w 107"/>
              <a:gd name="T9" fmla="*/ 43 h 104"/>
              <a:gd name="T10" fmla="*/ 13 w 107"/>
              <a:gd name="T11" fmla="*/ 72 h 104"/>
              <a:gd name="T12" fmla="*/ 63 w 107"/>
              <a:gd name="T13" fmla="*/ 98 h 104"/>
              <a:gd name="T14" fmla="*/ 96 w 107"/>
              <a:gd name="T15" fmla="*/ 94 h 104"/>
              <a:gd name="T16" fmla="*/ 99 w 107"/>
              <a:gd name="T17" fmla="*/ 62 h 104"/>
              <a:gd name="T18" fmla="*/ 82 w 107"/>
              <a:gd name="T19" fmla="*/ 68 h 104"/>
              <a:gd name="T20" fmla="*/ 57 w 107"/>
              <a:gd name="T21" fmla="*/ 86 h 104"/>
              <a:gd name="T22" fmla="*/ 30 w 107"/>
              <a:gd name="T23" fmla="*/ 73 h 104"/>
              <a:gd name="T24" fmla="*/ 32 w 107"/>
              <a:gd name="T25" fmla="*/ 65 h 104"/>
              <a:gd name="T26" fmla="*/ 40 w 107"/>
              <a:gd name="T27" fmla="*/ 66 h 104"/>
              <a:gd name="T28" fmla="*/ 58 w 107"/>
              <a:gd name="T29" fmla="*/ 75 h 104"/>
              <a:gd name="T30" fmla="*/ 60 w 107"/>
              <a:gd name="T31" fmla="*/ 60 h 104"/>
              <a:gd name="T32" fmla="*/ 29 w 107"/>
              <a:gd name="T33" fmla="*/ 41 h 104"/>
              <a:gd name="T34" fmla="*/ 53 w 107"/>
              <a:gd name="T35" fmla="*/ 20 h 104"/>
              <a:gd name="T36" fmla="*/ 78 w 107"/>
              <a:gd name="T37" fmla="*/ 31 h 104"/>
              <a:gd name="T38" fmla="*/ 77 w 107"/>
              <a:gd name="T39" fmla="*/ 39 h 104"/>
              <a:gd name="T40" fmla="*/ 68 w 107"/>
              <a:gd name="T41" fmla="*/ 38 h 104"/>
              <a:gd name="T42" fmla="*/ 53 w 107"/>
              <a:gd name="T43" fmla="*/ 32 h 104"/>
              <a:gd name="T44" fmla="*/ 47 w 107"/>
              <a:gd name="T45" fmla="*/ 43 h 104"/>
              <a:gd name="T46" fmla="*/ 70 w 107"/>
              <a:gd name="T47" fmla="*/ 49 h 104"/>
              <a:gd name="T48" fmla="*/ 82 w 107"/>
              <a:gd name="T49"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04">
                <a:moveTo>
                  <a:pt x="99" y="62"/>
                </a:moveTo>
                <a:cubicBezTo>
                  <a:pt x="101" y="44"/>
                  <a:pt x="97" y="30"/>
                  <a:pt x="81" y="17"/>
                </a:cubicBezTo>
                <a:cubicBezTo>
                  <a:pt x="66" y="4"/>
                  <a:pt x="45" y="9"/>
                  <a:pt x="45" y="9"/>
                </a:cubicBezTo>
                <a:cubicBezTo>
                  <a:pt x="45" y="9"/>
                  <a:pt x="28" y="0"/>
                  <a:pt x="14" y="13"/>
                </a:cubicBezTo>
                <a:cubicBezTo>
                  <a:pt x="0" y="26"/>
                  <a:pt x="10" y="43"/>
                  <a:pt x="10" y="43"/>
                </a:cubicBezTo>
                <a:cubicBezTo>
                  <a:pt x="10" y="43"/>
                  <a:pt x="6" y="56"/>
                  <a:pt x="13" y="72"/>
                </a:cubicBezTo>
                <a:cubicBezTo>
                  <a:pt x="28" y="103"/>
                  <a:pt x="57" y="100"/>
                  <a:pt x="63" y="98"/>
                </a:cubicBezTo>
                <a:cubicBezTo>
                  <a:pt x="71" y="102"/>
                  <a:pt x="84" y="104"/>
                  <a:pt x="96" y="94"/>
                </a:cubicBezTo>
                <a:cubicBezTo>
                  <a:pt x="107" y="84"/>
                  <a:pt x="102" y="66"/>
                  <a:pt x="99" y="62"/>
                </a:cubicBezTo>
                <a:close/>
                <a:moveTo>
                  <a:pt x="82" y="68"/>
                </a:moveTo>
                <a:cubicBezTo>
                  <a:pt x="81" y="82"/>
                  <a:pt x="64" y="86"/>
                  <a:pt x="57" y="86"/>
                </a:cubicBezTo>
                <a:cubicBezTo>
                  <a:pt x="49" y="86"/>
                  <a:pt x="36" y="84"/>
                  <a:pt x="30" y="73"/>
                </a:cubicBezTo>
                <a:cubicBezTo>
                  <a:pt x="27" y="68"/>
                  <a:pt x="30" y="66"/>
                  <a:pt x="32" y="65"/>
                </a:cubicBezTo>
                <a:cubicBezTo>
                  <a:pt x="33" y="64"/>
                  <a:pt x="37" y="63"/>
                  <a:pt x="40" y="66"/>
                </a:cubicBezTo>
                <a:cubicBezTo>
                  <a:pt x="43" y="70"/>
                  <a:pt x="48" y="76"/>
                  <a:pt x="58" y="75"/>
                </a:cubicBezTo>
                <a:cubicBezTo>
                  <a:pt x="69" y="74"/>
                  <a:pt x="70" y="62"/>
                  <a:pt x="60" y="60"/>
                </a:cubicBezTo>
                <a:cubicBezTo>
                  <a:pt x="50" y="59"/>
                  <a:pt x="31" y="55"/>
                  <a:pt x="29" y="41"/>
                </a:cubicBezTo>
                <a:cubicBezTo>
                  <a:pt x="27" y="28"/>
                  <a:pt x="41" y="20"/>
                  <a:pt x="53" y="20"/>
                </a:cubicBezTo>
                <a:cubicBezTo>
                  <a:pt x="65" y="20"/>
                  <a:pt x="74" y="25"/>
                  <a:pt x="78" y="31"/>
                </a:cubicBezTo>
                <a:cubicBezTo>
                  <a:pt x="81" y="35"/>
                  <a:pt x="78" y="39"/>
                  <a:pt x="77" y="39"/>
                </a:cubicBezTo>
                <a:cubicBezTo>
                  <a:pt x="76" y="40"/>
                  <a:pt x="71" y="42"/>
                  <a:pt x="68" y="38"/>
                </a:cubicBezTo>
                <a:cubicBezTo>
                  <a:pt x="68" y="38"/>
                  <a:pt x="63" y="31"/>
                  <a:pt x="53" y="32"/>
                </a:cubicBezTo>
                <a:cubicBezTo>
                  <a:pt x="42" y="32"/>
                  <a:pt x="41" y="41"/>
                  <a:pt x="47" y="43"/>
                </a:cubicBezTo>
                <a:cubicBezTo>
                  <a:pt x="54" y="45"/>
                  <a:pt x="65" y="48"/>
                  <a:pt x="70" y="49"/>
                </a:cubicBezTo>
                <a:cubicBezTo>
                  <a:pt x="74" y="51"/>
                  <a:pt x="83" y="54"/>
                  <a:pt x="82" y="68"/>
                </a:cubicBezTo>
                <a:close/>
              </a:path>
            </a:pathLst>
          </a:custGeom>
          <a:solidFill>
            <a:schemeClr val="bg1">
              <a:lumMod val="75000"/>
            </a:schemeClr>
          </a:solidFill>
          <a:ln>
            <a:noFill/>
          </a:ln>
          <a:effectLst/>
        </p:spPr>
        <p:txBody>
          <a:bodyPr/>
          <a:lstStyle/>
          <a:p>
            <a:pPr eaLnBrk="1" fontAlgn="auto" hangingPunct="1">
              <a:spcBef>
                <a:spcPts val="0"/>
              </a:spcBef>
              <a:spcAft>
                <a:spcPts val="0"/>
              </a:spcAft>
              <a:defRPr/>
            </a:pPr>
            <a:endParaRPr lang="id-ID">
              <a:latin typeface="+mn-lt"/>
            </a:endParaRPr>
          </a:p>
        </p:txBody>
      </p:sp>
      <p:sp>
        <p:nvSpPr>
          <p:cNvPr id="11" name="TextBox 10"/>
          <p:cNvSpPr txBox="1"/>
          <p:nvPr/>
        </p:nvSpPr>
        <p:spPr>
          <a:xfrm>
            <a:off x="3502025" y="2119995"/>
            <a:ext cx="5019675" cy="646113"/>
          </a:xfrm>
          <a:prstGeom prst="rect">
            <a:avLst/>
          </a:prstGeom>
          <a:noFill/>
        </p:spPr>
        <p:txBody>
          <a:bodyPr>
            <a:spAutoFit/>
          </a:bodyPr>
          <a:lstStyle/>
          <a:p>
            <a:pPr eaLnBrk="1" hangingPunct="1"/>
            <a:r>
              <a:rPr lang="en-US" sz="1200" b="1" dirty="0">
                <a:solidFill>
                  <a:schemeClr val="tx1">
                    <a:lumMod val="50000"/>
                    <a:lumOff val="50000"/>
                  </a:schemeClr>
                </a:solidFill>
                <a:latin typeface="Calibri Light" pitchFamily="34" charset="0"/>
              </a:rPr>
              <a:t>You will not believe all of the elements in this slide are all editable without reducing the quality, unlimited color, and unlimited size, none of which use jpg or </a:t>
            </a:r>
            <a:r>
              <a:rPr lang="en-US" sz="1200" b="1" dirty="0" err="1">
                <a:solidFill>
                  <a:schemeClr val="tx1">
                    <a:lumMod val="50000"/>
                    <a:lumOff val="50000"/>
                  </a:schemeClr>
                </a:solidFill>
                <a:latin typeface="Calibri Light" pitchFamily="34" charset="0"/>
              </a:rPr>
              <a:t>png</a:t>
            </a:r>
            <a:r>
              <a:rPr lang="en-US" sz="1200" b="1" dirty="0">
                <a:solidFill>
                  <a:schemeClr val="tx1">
                    <a:lumMod val="50000"/>
                    <a:lumOff val="50000"/>
                  </a:schemeClr>
                </a:solidFill>
                <a:latin typeface="Calibri Light" pitchFamily="34" charset="0"/>
              </a:rPr>
              <a:t>. pure vector of </a:t>
            </a:r>
            <a:r>
              <a:rPr lang="en-US" sz="1200" b="1" dirty="0" err="1">
                <a:solidFill>
                  <a:schemeClr val="tx1">
                    <a:lumMod val="50000"/>
                    <a:lumOff val="50000"/>
                  </a:schemeClr>
                </a:solidFill>
                <a:latin typeface="Calibri Light" pitchFamily="34" charset="0"/>
              </a:rPr>
              <a:t>powerpoint</a:t>
            </a:r>
            <a:r>
              <a:rPr lang="en-US" sz="1200" b="1" dirty="0">
                <a:solidFill>
                  <a:schemeClr val="tx1">
                    <a:lumMod val="50000"/>
                    <a:lumOff val="50000"/>
                  </a:schemeClr>
                </a:solidFill>
                <a:latin typeface="Calibri Light" pitchFamily="34" charset="0"/>
              </a:rPr>
              <a:t>.</a:t>
            </a:r>
            <a:endParaRPr lang="id-ID" altLang="zh-CN" sz="1200" b="1" dirty="0">
              <a:solidFill>
                <a:schemeClr val="tx1">
                  <a:lumMod val="50000"/>
                  <a:lumOff val="50000"/>
                </a:schemeClr>
              </a:solidFill>
              <a:latin typeface="Calibri Light" pitchFamily="34" charset="0"/>
            </a:endParaRPr>
          </a:p>
        </p:txBody>
      </p:sp>
      <p:cxnSp>
        <p:nvCxnSpPr>
          <p:cNvPr id="12" name="Straight Connector 70"/>
          <p:cNvCxnSpPr/>
          <p:nvPr/>
        </p:nvCxnSpPr>
        <p:spPr>
          <a:xfrm>
            <a:off x="3249613" y="1559608"/>
            <a:ext cx="0" cy="3327400"/>
          </a:xfrm>
          <a:prstGeom prst="line">
            <a:avLst/>
          </a:prstGeom>
          <a:ln>
            <a:solidFill>
              <a:schemeClr val="bg1">
                <a:lumMod val="85000"/>
              </a:schemeClr>
            </a:solidFill>
            <a:prstDash val="lgDashDotDot"/>
            <a:headEnd type="diamond"/>
            <a:tailEnd type="diamond"/>
          </a:ln>
        </p:spPr>
        <p:style>
          <a:lnRef idx="1">
            <a:schemeClr val="accent1"/>
          </a:lnRef>
          <a:fillRef idx="0">
            <a:schemeClr val="accent1"/>
          </a:fillRef>
          <a:effectRef idx="0">
            <a:schemeClr val="accent1"/>
          </a:effectRef>
          <a:fontRef idx="minor">
            <a:schemeClr val="tx1"/>
          </a:fontRef>
        </p:style>
      </p:cxnSp>
      <p:pic>
        <p:nvPicPr>
          <p:cNvPr id="13" name="Pictur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546" y="1569133"/>
            <a:ext cx="2387154" cy="2309813"/>
          </a:xfrm>
          <a:prstGeom prst="ellipse">
            <a:avLst/>
          </a:prstGeom>
          <a:ln w="76200" cap="rnd" cmpd="tri">
            <a:noFill/>
          </a:ln>
          <a:effectLst>
            <a:innerShdw blurRad="114300" dist="63500" dir="15780000">
              <a:prstClr val="black">
                <a:alpha val="47000"/>
              </a:prstClr>
            </a:innerShdw>
          </a:effectLst>
        </p:spPr>
      </p:pic>
      <p:sp>
        <p:nvSpPr>
          <p:cNvPr id="14" name="Oval 72"/>
          <p:cNvSpPr/>
          <p:nvPr/>
        </p:nvSpPr>
        <p:spPr>
          <a:xfrm>
            <a:off x="566738" y="1569133"/>
            <a:ext cx="2368550" cy="2368550"/>
          </a:xfrm>
          <a:prstGeom prst="ellipse">
            <a:avLst/>
          </a:prstGeom>
          <a:noFill/>
          <a:ln w="76200" cmpd="tri">
            <a:solidFill>
              <a:srgbClr val="52506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cxnSp>
        <p:nvCxnSpPr>
          <p:cNvPr id="15" name="Straight Connector 73"/>
          <p:cNvCxnSpPr/>
          <p:nvPr/>
        </p:nvCxnSpPr>
        <p:spPr>
          <a:xfrm>
            <a:off x="1093788" y="4147233"/>
            <a:ext cx="1316037" cy="0"/>
          </a:xfrm>
          <a:prstGeom prst="line">
            <a:avLst/>
          </a:prstGeom>
          <a:ln w="12700">
            <a:solidFill>
              <a:srgbClr val="525068"/>
            </a:solidFill>
          </a:ln>
        </p:spPr>
        <p:style>
          <a:lnRef idx="1">
            <a:schemeClr val="accent1"/>
          </a:lnRef>
          <a:fillRef idx="0">
            <a:schemeClr val="accent1"/>
          </a:fillRef>
          <a:effectRef idx="0">
            <a:schemeClr val="accent1"/>
          </a:effectRef>
          <a:fontRef idx="minor">
            <a:schemeClr val="tx1"/>
          </a:fontRef>
        </p:style>
      </p:cxnSp>
      <p:sp>
        <p:nvSpPr>
          <p:cNvPr id="16" name="Rectangle 74"/>
          <p:cNvSpPr/>
          <p:nvPr/>
        </p:nvSpPr>
        <p:spPr>
          <a:xfrm>
            <a:off x="3584575" y="3145520"/>
            <a:ext cx="4222750" cy="157163"/>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17" name="Rectangle 75"/>
          <p:cNvSpPr/>
          <p:nvPr/>
        </p:nvSpPr>
        <p:spPr>
          <a:xfrm>
            <a:off x="3584575" y="3145520"/>
            <a:ext cx="2897188" cy="157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18" name="Freeform 5"/>
          <p:cNvSpPr>
            <a:spLocks noEditPoints="1"/>
          </p:cNvSpPr>
          <p:nvPr/>
        </p:nvSpPr>
        <p:spPr bwMode="auto">
          <a:xfrm>
            <a:off x="3584575" y="2896283"/>
            <a:ext cx="185738" cy="182562"/>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latin typeface="+mn-lt"/>
            </a:endParaRPr>
          </a:p>
        </p:txBody>
      </p:sp>
      <p:sp>
        <p:nvSpPr>
          <p:cNvPr id="19" name="TextBox 18"/>
          <p:cNvSpPr txBox="1"/>
          <p:nvPr/>
        </p:nvSpPr>
        <p:spPr>
          <a:xfrm>
            <a:off x="3768725" y="2875645"/>
            <a:ext cx="806450"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RESEARCH</a:t>
            </a:r>
          </a:p>
        </p:txBody>
      </p:sp>
      <p:sp>
        <p:nvSpPr>
          <p:cNvPr id="20" name="TextBox 19"/>
          <p:cNvSpPr txBox="1"/>
          <p:nvPr/>
        </p:nvSpPr>
        <p:spPr>
          <a:xfrm>
            <a:off x="7440613" y="2875645"/>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70%</a:t>
            </a:r>
          </a:p>
        </p:txBody>
      </p:sp>
      <p:sp>
        <p:nvSpPr>
          <p:cNvPr id="21" name="Rectangle 79"/>
          <p:cNvSpPr/>
          <p:nvPr/>
        </p:nvSpPr>
        <p:spPr>
          <a:xfrm>
            <a:off x="3584575" y="3648758"/>
            <a:ext cx="4222750" cy="157162"/>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2" name="Rectangle 80"/>
          <p:cNvSpPr/>
          <p:nvPr/>
        </p:nvSpPr>
        <p:spPr>
          <a:xfrm>
            <a:off x="3584575" y="3647170"/>
            <a:ext cx="4002088"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3" name="TextBox 22"/>
          <p:cNvSpPr txBox="1"/>
          <p:nvPr/>
        </p:nvSpPr>
        <p:spPr>
          <a:xfrm>
            <a:off x="3768725" y="3377295"/>
            <a:ext cx="1184275"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GRAPHIC DESIGN</a:t>
            </a:r>
          </a:p>
        </p:txBody>
      </p:sp>
      <p:sp>
        <p:nvSpPr>
          <p:cNvPr id="24" name="TextBox 23"/>
          <p:cNvSpPr txBox="1"/>
          <p:nvPr/>
        </p:nvSpPr>
        <p:spPr>
          <a:xfrm>
            <a:off x="7440613" y="3377295"/>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92%</a:t>
            </a:r>
          </a:p>
        </p:txBody>
      </p:sp>
      <p:sp>
        <p:nvSpPr>
          <p:cNvPr id="25" name="Rectangle 83"/>
          <p:cNvSpPr/>
          <p:nvPr/>
        </p:nvSpPr>
        <p:spPr>
          <a:xfrm>
            <a:off x="3584575" y="4158345"/>
            <a:ext cx="4222750" cy="158750"/>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6" name="Rectangle 84"/>
          <p:cNvSpPr/>
          <p:nvPr/>
        </p:nvSpPr>
        <p:spPr>
          <a:xfrm>
            <a:off x="3584575" y="4156758"/>
            <a:ext cx="3567113" cy="1603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7" name="TextBox 26"/>
          <p:cNvSpPr txBox="1"/>
          <p:nvPr/>
        </p:nvSpPr>
        <p:spPr>
          <a:xfrm>
            <a:off x="3768725" y="3888470"/>
            <a:ext cx="1371600"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WEB DEVELOPMENT</a:t>
            </a:r>
          </a:p>
        </p:txBody>
      </p:sp>
      <p:sp>
        <p:nvSpPr>
          <p:cNvPr id="28" name="TextBox 27"/>
          <p:cNvSpPr txBox="1"/>
          <p:nvPr/>
        </p:nvSpPr>
        <p:spPr>
          <a:xfrm>
            <a:off x="7440613" y="3888470"/>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87%</a:t>
            </a:r>
          </a:p>
        </p:txBody>
      </p:sp>
      <p:sp>
        <p:nvSpPr>
          <p:cNvPr id="29" name="Rectangle 87"/>
          <p:cNvSpPr/>
          <p:nvPr/>
        </p:nvSpPr>
        <p:spPr>
          <a:xfrm>
            <a:off x="3584575" y="4685395"/>
            <a:ext cx="4222750" cy="157163"/>
          </a:xfrm>
          <a:prstGeom prst="rect">
            <a:avLst/>
          </a:prstGeom>
          <a:solidFill>
            <a:srgbClr val="1C1B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0" name="Rectangle 88"/>
          <p:cNvSpPr/>
          <p:nvPr/>
        </p:nvSpPr>
        <p:spPr>
          <a:xfrm>
            <a:off x="3584575" y="4683808"/>
            <a:ext cx="2187575" cy="158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1" name="TextBox 30"/>
          <p:cNvSpPr txBox="1"/>
          <p:nvPr/>
        </p:nvSpPr>
        <p:spPr>
          <a:xfrm>
            <a:off x="3768725" y="4415520"/>
            <a:ext cx="739775" cy="254000"/>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tx1">
                    <a:lumMod val="65000"/>
                    <a:lumOff val="35000"/>
                  </a:schemeClr>
                </a:solidFill>
                <a:latin typeface="PT Sans" panose="020B0503020203020204" pitchFamily="34" charset="0"/>
              </a:rPr>
              <a:t>IDENTITY</a:t>
            </a:r>
          </a:p>
        </p:txBody>
      </p:sp>
      <p:sp>
        <p:nvSpPr>
          <p:cNvPr id="32" name="TextBox 31"/>
          <p:cNvSpPr txBox="1"/>
          <p:nvPr/>
        </p:nvSpPr>
        <p:spPr>
          <a:xfrm>
            <a:off x="7440613" y="4415520"/>
            <a:ext cx="452437"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52%</a:t>
            </a:r>
          </a:p>
        </p:txBody>
      </p:sp>
      <p:grpSp>
        <p:nvGrpSpPr>
          <p:cNvPr id="33" name="Group 91"/>
          <p:cNvGrpSpPr>
            <a:grpSpLocks/>
          </p:cNvGrpSpPr>
          <p:nvPr/>
        </p:nvGrpSpPr>
        <p:grpSpPr bwMode="auto">
          <a:xfrm>
            <a:off x="3613150" y="3382058"/>
            <a:ext cx="130175" cy="200025"/>
            <a:chOff x="6553" y="1835403"/>
            <a:chExt cx="576263" cy="879476"/>
          </a:xfrm>
        </p:grpSpPr>
        <p:sp>
          <p:nvSpPr>
            <p:cNvPr id="34" name="Freeform 50"/>
            <p:cNvSpPr>
              <a:spLocks/>
            </p:cNvSpPr>
            <p:nvPr/>
          </p:nvSpPr>
          <p:spPr bwMode="auto">
            <a:xfrm>
              <a:off x="62774" y="1835403"/>
              <a:ext cx="442741" cy="153559"/>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5" name="Freeform 51"/>
            <p:cNvSpPr>
              <a:spLocks/>
            </p:cNvSpPr>
            <p:nvPr/>
          </p:nvSpPr>
          <p:spPr bwMode="auto">
            <a:xfrm>
              <a:off x="6553" y="1988962"/>
              <a:ext cx="576263" cy="725917"/>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6" name="Line 52"/>
            <p:cNvSpPr>
              <a:spLocks noChangeShapeType="1"/>
            </p:cNvSpPr>
            <p:nvPr/>
          </p:nvSpPr>
          <p:spPr bwMode="auto">
            <a:xfrm>
              <a:off x="294687" y="2289099"/>
              <a:ext cx="0" cy="425780"/>
            </a:xfrm>
            <a:prstGeom prst="lin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id-ID">
                <a:latin typeface="+mn-lt"/>
              </a:endParaRPr>
            </a:p>
          </p:txBody>
        </p:sp>
        <p:sp>
          <p:nvSpPr>
            <p:cNvPr id="37" name="Oval 53"/>
            <p:cNvSpPr>
              <a:spLocks noChangeArrowheads="1"/>
            </p:cNvSpPr>
            <p:nvPr/>
          </p:nvSpPr>
          <p:spPr bwMode="auto">
            <a:xfrm>
              <a:off x="217381" y="2135539"/>
              <a:ext cx="154607" cy="153559"/>
            </a:xfrm>
            <a:prstGeom prst="ellipse">
              <a:avLst/>
            </a:prstGeom>
            <a:noFill/>
            <a:ln w="12700" cap="rnd">
              <a:solidFill>
                <a:schemeClr val="tx1">
                  <a:lumMod val="50000"/>
                  <a:lumOff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p>
          </p:txBody>
        </p:sp>
      </p:grpSp>
      <p:grpSp>
        <p:nvGrpSpPr>
          <p:cNvPr id="38" name="Group 96"/>
          <p:cNvGrpSpPr/>
          <p:nvPr/>
        </p:nvGrpSpPr>
        <p:grpSpPr>
          <a:xfrm>
            <a:off x="3578773" y="3892466"/>
            <a:ext cx="189785" cy="184900"/>
            <a:chOff x="-58217" y="2261763"/>
            <a:chExt cx="801688" cy="781051"/>
          </a:xfrm>
          <a:solidFill>
            <a:schemeClr val="tx1">
              <a:lumMod val="50000"/>
              <a:lumOff val="50000"/>
            </a:schemeClr>
          </a:solidFill>
        </p:grpSpPr>
        <p:sp>
          <p:nvSpPr>
            <p:cNvPr id="39" name="Freeform 9"/>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ndParaRPr>
            </a:p>
          </p:txBody>
        </p:sp>
        <p:sp>
          <p:nvSpPr>
            <p:cNvPr id="40" name="Freeform 10"/>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ndParaRPr>
            </a:p>
          </p:txBody>
        </p:sp>
      </p:grpSp>
      <p:sp>
        <p:nvSpPr>
          <p:cNvPr id="41" name="Freeform 13"/>
          <p:cNvSpPr>
            <a:spLocks noEditPoints="1"/>
          </p:cNvSpPr>
          <p:nvPr/>
        </p:nvSpPr>
        <p:spPr bwMode="auto">
          <a:xfrm>
            <a:off x="3598863" y="4467908"/>
            <a:ext cx="168275" cy="147637"/>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latin typeface="+mn-lt"/>
            </a:endParaRPr>
          </a:p>
        </p:txBody>
      </p:sp>
    </p:spTree>
    <p:extLst>
      <p:ext uri="{BB962C8B-B14F-4D97-AF65-F5344CB8AC3E}">
        <p14:creationId xmlns:p14="http://schemas.microsoft.com/office/powerpoint/2010/main" val="428619752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outVertical)">
                                      <p:cBhvr>
                                        <p:cTn id="10" dur="500"/>
                                        <p:tgtEl>
                                          <p:spTgt spid="1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outVertical)">
                                      <p:cBhvr>
                                        <p:cTn id="14" dur="500"/>
                                        <p:tgtEl>
                                          <p:spTgt spid="1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6" presetClass="entr" presetSubtype="37"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outVertical)">
                                      <p:cBhvr>
                                        <p:cTn id="41" dur="500"/>
                                        <p:tgtEl>
                                          <p:spTgt spid="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5500"/>
                            </p:stCondLst>
                            <p:childTnLst>
                              <p:par>
                                <p:cTn id="55" presetID="22" presetClass="entr" presetSubtype="8"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500"/>
                                        <p:tgtEl>
                                          <p:spTgt spid="16"/>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childTnLst>
                          </p:cTn>
                        </p:par>
                        <p:par>
                          <p:cTn id="66" fill="hold">
                            <p:stCondLst>
                              <p:cond delay="7000"/>
                            </p:stCondLst>
                            <p:childTnLst>
                              <p:par>
                                <p:cTn id="67" presetID="10" presetClass="entr" presetSubtype="0" fill="hold"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500"/>
                                        <p:tgtEl>
                                          <p:spTgt spid="33"/>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8500"/>
                            </p:stCondLst>
                            <p:childTnLst>
                              <p:par>
                                <p:cTn id="79" presetID="22" presetClass="entr" presetSubtype="8"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par>
                          <p:cTn id="86" fill="hold">
                            <p:stCondLst>
                              <p:cond delay="9500"/>
                            </p:stCondLst>
                            <p:childTnLst>
                              <p:par>
                                <p:cTn id="87" presetID="10" presetClass="entr" presetSubtype="0" fill="hold" nodeType="after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fade">
                                      <p:cBhvr>
                                        <p:cTn id="89" dur="500"/>
                                        <p:tgtEl>
                                          <p:spTgt spid="38"/>
                                        </p:tgtEl>
                                      </p:cBhvr>
                                    </p:animEffect>
                                  </p:childTnLst>
                                </p:cTn>
                              </p:par>
                            </p:childTnLst>
                          </p:cTn>
                        </p:par>
                        <p:par>
                          <p:cTn id="90" fill="hold">
                            <p:stCondLst>
                              <p:cond delay="10000"/>
                            </p:stCondLst>
                            <p:childTnLst>
                              <p:par>
                                <p:cTn id="91" presetID="10" presetClass="entr" presetSubtype="0"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childTnLst>
                          </p:cTn>
                        </p:par>
                        <p:par>
                          <p:cTn id="94" fill="hold">
                            <p:stCondLst>
                              <p:cond delay="10500"/>
                            </p:stCondLst>
                            <p:childTnLst>
                              <p:par>
                                <p:cTn id="95" presetID="22" presetClass="entr" presetSubtype="8"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left)">
                                      <p:cBhvr>
                                        <p:cTn id="97" dur="500"/>
                                        <p:tgtEl>
                                          <p:spTgt spid="25"/>
                                        </p:tgtEl>
                                      </p:cBhvr>
                                    </p:animEffect>
                                  </p:childTnLst>
                                </p:cTn>
                              </p:par>
                            </p:childTnLst>
                          </p:cTn>
                        </p:par>
                        <p:par>
                          <p:cTn id="98" fill="hold">
                            <p:stCondLst>
                              <p:cond delay="11000"/>
                            </p:stCondLst>
                            <p:childTnLst>
                              <p:par>
                                <p:cTn id="99" presetID="22" presetClass="entr" presetSubtype="8"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left)">
                                      <p:cBhvr>
                                        <p:cTn id="101" dur="500"/>
                                        <p:tgtEl>
                                          <p:spTgt spid="26"/>
                                        </p:tgtEl>
                                      </p:cBhvr>
                                    </p:animEffect>
                                  </p:childTnLst>
                                </p:cTn>
                              </p:par>
                            </p:childTnLst>
                          </p:cTn>
                        </p:par>
                        <p:par>
                          <p:cTn id="102" fill="hold">
                            <p:stCondLst>
                              <p:cond delay="11500"/>
                            </p:stCondLst>
                            <p:childTnLst>
                              <p:par>
                                <p:cTn id="103" presetID="10" presetClass="entr" presetSubtype="0"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fade">
                                      <p:cBhvr>
                                        <p:cTn id="105" dur="500"/>
                                        <p:tgtEl>
                                          <p:spTgt spid="28"/>
                                        </p:tgtEl>
                                      </p:cBhvr>
                                    </p:animEffect>
                                  </p:childTnLst>
                                </p:cTn>
                              </p:par>
                            </p:childTnLst>
                          </p:cTn>
                        </p:par>
                        <p:par>
                          <p:cTn id="106" fill="hold">
                            <p:stCondLst>
                              <p:cond delay="12000"/>
                            </p:stCondLst>
                            <p:childTnLst>
                              <p:par>
                                <p:cTn id="107" presetID="10" presetClass="entr" presetSubtype="0"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500"/>
                                        <p:tgtEl>
                                          <p:spTgt spid="41"/>
                                        </p:tgtEl>
                                      </p:cBhvr>
                                    </p:animEffect>
                                  </p:childTnLst>
                                </p:cTn>
                              </p:par>
                            </p:childTnLst>
                          </p:cTn>
                        </p:par>
                        <p:par>
                          <p:cTn id="110" fill="hold">
                            <p:stCondLst>
                              <p:cond delay="12500"/>
                            </p:stCondLst>
                            <p:childTnLst>
                              <p:par>
                                <p:cTn id="111" presetID="10" presetClass="entr" presetSubtype="0" fill="hold" grpId="0" nodeType="afterEffect">
                                  <p:stCondLst>
                                    <p:cond delay="0"/>
                                  </p:stCondLst>
                                  <p:childTnLst>
                                    <p:set>
                                      <p:cBhvr>
                                        <p:cTn id="112" dur="1" fill="hold">
                                          <p:stCondLst>
                                            <p:cond delay="0"/>
                                          </p:stCondLst>
                                        </p:cTn>
                                        <p:tgtEl>
                                          <p:spTgt spid="31"/>
                                        </p:tgtEl>
                                        <p:attrNameLst>
                                          <p:attrName>style.visibility</p:attrName>
                                        </p:attrNameLst>
                                      </p:cBhvr>
                                      <p:to>
                                        <p:strVal val="visible"/>
                                      </p:to>
                                    </p:set>
                                    <p:animEffect transition="in" filter="fade">
                                      <p:cBhvr>
                                        <p:cTn id="113" dur="500"/>
                                        <p:tgtEl>
                                          <p:spTgt spid="31"/>
                                        </p:tgtEl>
                                      </p:cBhvr>
                                    </p:animEffect>
                                  </p:childTnLst>
                                </p:cTn>
                              </p:par>
                            </p:childTnLst>
                          </p:cTn>
                        </p:par>
                        <p:par>
                          <p:cTn id="114" fill="hold">
                            <p:stCondLst>
                              <p:cond delay="13000"/>
                            </p:stCondLst>
                            <p:childTnLst>
                              <p:par>
                                <p:cTn id="115" presetID="22" presetClass="entr" presetSubtype="8"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wipe(left)">
                                      <p:cBhvr>
                                        <p:cTn id="117" dur="500"/>
                                        <p:tgtEl>
                                          <p:spTgt spid="29"/>
                                        </p:tgtEl>
                                      </p:cBhvr>
                                    </p:animEffect>
                                  </p:childTnLst>
                                </p:cTn>
                              </p:par>
                            </p:childTnLst>
                          </p:cTn>
                        </p:par>
                        <p:par>
                          <p:cTn id="118" fill="hold">
                            <p:stCondLst>
                              <p:cond delay="13500"/>
                            </p:stCondLst>
                            <p:childTnLst>
                              <p:par>
                                <p:cTn id="119" presetID="22" presetClass="entr" presetSubtype="8" fill="hold" grpId="0" nodeType="after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left)">
                                      <p:cBhvr>
                                        <p:cTn id="121" dur="500"/>
                                        <p:tgtEl>
                                          <p:spTgt spid="30"/>
                                        </p:tgtEl>
                                      </p:cBhvr>
                                    </p:animEffect>
                                  </p:childTnLst>
                                </p:cTn>
                              </p:par>
                            </p:childTnLst>
                          </p:cTn>
                        </p:par>
                        <p:par>
                          <p:cTn id="122" fill="hold">
                            <p:stCondLst>
                              <p:cond delay="14000"/>
                            </p:stCondLst>
                            <p:childTnLst>
                              <p:par>
                                <p:cTn id="123" presetID="10" presetClass="entr" presetSubtype="0" fill="hold" grpId="0" nodeType="afterEffect">
                                  <p:stCondLst>
                                    <p:cond delay="0"/>
                                  </p:stCondLst>
                                  <p:childTnLst>
                                    <p:set>
                                      <p:cBhvr>
                                        <p:cTn id="124" dur="1" fill="hold">
                                          <p:stCondLst>
                                            <p:cond delay="0"/>
                                          </p:stCondLst>
                                        </p:cTn>
                                        <p:tgtEl>
                                          <p:spTgt spid="32"/>
                                        </p:tgtEl>
                                        <p:attrNameLst>
                                          <p:attrName>style.visibility</p:attrName>
                                        </p:attrNameLst>
                                      </p:cBhvr>
                                      <p:to>
                                        <p:strVal val="visible"/>
                                      </p:to>
                                    </p:set>
                                    <p:animEffect transition="in" filter="fade">
                                      <p:cBhvr>
                                        <p:cTn id="12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4" grpId="0" animBg="1"/>
      <p:bldP spid="16" grpId="0" animBg="1"/>
      <p:bldP spid="17" grpId="0" animBg="1"/>
      <p:bldP spid="19" grpId="0"/>
      <p:bldP spid="20" grpId="0"/>
      <p:bldP spid="21" grpId="0" animBg="1"/>
      <p:bldP spid="22" grpId="0" animBg="1"/>
      <p:bldP spid="23" grpId="0"/>
      <p:bldP spid="24" grpId="0"/>
      <p:bldP spid="25" grpId="0" animBg="1"/>
      <p:bldP spid="26" grpId="0" animBg="1"/>
      <p:bldP spid="27" grpId="0"/>
      <p:bldP spid="28" grpId="0"/>
      <p:bldP spid="29" grpId="0" animBg="1"/>
      <p:bldP spid="30" grpId="0" animBg="1"/>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55355821-C13D-48CE-9F24-2B4D7E875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8" name="图片 17">
            <a:extLst>
              <a:ext uri="{FF2B5EF4-FFF2-40B4-BE49-F238E27FC236}">
                <a16:creationId xmlns:a16="http://schemas.microsoft.com/office/drawing/2014/main" id="{558E5169-63A9-4906-AB86-99F79980EE1E}"/>
              </a:ext>
            </a:extLst>
          </p:cNvPr>
          <p:cNvPicPr>
            <a:picLocks noChangeAspect="1"/>
          </p:cNvPicPr>
          <p:nvPr/>
        </p:nvPicPr>
        <p:blipFill rotWithShape="1">
          <a:blip r:embed="rId4">
            <a:extLst>
              <a:ext uri="{28A0092B-C50C-407E-A947-70E740481C1C}">
                <a14:useLocalDpi xmlns:a14="http://schemas.microsoft.com/office/drawing/2010/main" val="0"/>
              </a:ext>
            </a:extLst>
          </a:blip>
          <a:srcRect r="45109"/>
          <a:stretch/>
        </p:blipFill>
        <p:spPr>
          <a:xfrm>
            <a:off x="507626" y="1110880"/>
            <a:ext cx="3459903" cy="3546647"/>
          </a:xfrm>
          <a:prstGeom prst="rect">
            <a:avLst/>
          </a:prstGeom>
        </p:spPr>
      </p:pic>
      <p:sp>
        <p:nvSpPr>
          <p:cNvPr id="50" name="TextBox 49"/>
          <p:cNvSpPr txBox="1"/>
          <p:nvPr/>
        </p:nvSpPr>
        <p:spPr>
          <a:xfrm>
            <a:off x="4056779" y="2356520"/>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109108" y="2356520"/>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120172" y="2356520"/>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056777" y="2704184"/>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109108" y="270418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118583" y="2704184"/>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695775" y="174445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572000" y="1744452"/>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4984164" y="1716436"/>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4824028" y="1060376"/>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03</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Other_1">
            <a:extLst>
              <a:ext uri="{FF2B5EF4-FFF2-40B4-BE49-F238E27FC236}">
                <a16:creationId xmlns:a16="http://schemas.microsoft.com/office/drawing/2014/main" id="{B49CD2F3-0700-4EB2-B18F-448DF34AA36B}"/>
              </a:ext>
            </a:extLst>
          </p:cNvPr>
          <p:cNvSpPr/>
          <p:nvPr>
            <p:custDataLst>
              <p:tags r:id="rId2"/>
            </p:custDataLst>
          </p:nvPr>
        </p:nvSpPr>
        <p:spPr>
          <a:xfrm flipH="1" flipV="1">
            <a:off x="4752965" y="2672575"/>
            <a:ext cx="1007214" cy="1109855"/>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193 w 1549911"/>
              <a:gd name="connsiteY0" fmla="*/ 1571118 h 1714500"/>
              <a:gd name="connsiteX1" fmla="*/ 1549911 w 1549911"/>
              <a:gd name="connsiteY1" fmla="*/ 1714500 h 1714500"/>
              <a:gd name="connsiteX2" fmla="*/ 1542291 w 1549911"/>
              <a:gd name="connsiteY2" fmla="*/ 0 h 1714500"/>
              <a:gd name="connsiteX3" fmla="*/ 10193 w 1549911"/>
              <a:gd name="connsiteY3" fmla="*/ 1571118 h 1714500"/>
              <a:gd name="connsiteX0" fmla="*/ 10193 w 1549911"/>
              <a:gd name="connsiteY0" fmla="*/ 1562560 h 1705942"/>
              <a:gd name="connsiteX1" fmla="*/ 1549911 w 1549911"/>
              <a:gd name="connsiteY1" fmla="*/ 1705942 h 1705942"/>
              <a:gd name="connsiteX2" fmla="*/ 1542291 w 1549911"/>
              <a:gd name="connsiteY2" fmla="*/ 0 h 1705942"/>
              <a:gd name="connsiteX3" fmla="*/ 10193 w 1549911"/>
              <a:gd name="connsiteY3" fmla="*/ 1562560 h 1705942"/>
              <a:gd name="connsiteX0" fmla="*/ 9483 w 1549201"/>
              <a:gd name="connsiteY0" fmla="*/ 1562560 h 1705942"/>
              <a:gd name="connsiteX1" fmla="*/ 1549201 w 1549201"/>
              <a:gd name="connsiteY1" fmla="*/ 1705942 h 1705942"/>
              <a:gd name="connsiteX2" fmla="*/ 1541581 w 1549201"/>
              <a:gd name="connsiteY2" fmla="*/ 0 h 1705942"/>
              <a:gd name="connsiteX3" fmla="*/ 9483 w 1549201"/>
              <a:gd name="connsiteY3" fmla="*/ 1562560 h 1705942"/>
              <a:gd name="connsiteX0" fmla="*/ 1 w 1539719"/>
              <a:gd name="connsiteY0" fmla="*/ 1562560 h 1705942"/>
              <a:gd name="connsiteX1" fmla="*/ 1539719 w 1539719"/>
              <a:gd name="connsiteY1" fmla="*/ 1705942 h 1705942"/>
              <a:gd name="connsiteX2" fmla="*/ 1532099 w 1539719"/>
              <a:gd name="connsiteY2" fmla="*/ 0 h 1705942"/>
              <a:gd name="connsiteX3" fmla="*/ 1 w 1539719"/>
              <a:gd name="connsiteY3" fmla="*/ 1562560 h 1705942"/>
              <a:gd name="connsiteX0" fmla="*/ 0 w 1282974"/>
              <a:gd name="connsiteY0" fmla="*/ 1579676 h 1705942"/>
              <a:gd name="connsiteX1" fmla="*/ 1282974 w 1282974"/>
              <a:gd name="connsiteY1" fmla="*/ 1705942 h 1705942"/>
              <a:gd name="connsiteX2" fmla="*/ 1275354 w 1282974"/>
              <a:gd name="connsiteY2" fmla="*/ 0 h 1705942"/>
              <a:gd name="connsiteX3" fmla="*/ 0 w 1282974"/>
              <a:gd name="connsiteY3" fmla="*/ 1579676 h 1705942"/>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62560 h 1688826"/>
              <a:gd name="connsiteX1" fmla="*/ 1282974 w 1282974"/>
              <a:gd name="connsiteY1" fmla="*/ 1688826 h 1688826"/>
              <a:gd name="connsiteX2" fmla="*/ 1266796 w 1282974"/>
              <a:gd name="connsiteY2" fmla="*/ 0 h 1688826"/>
              <a:gd name="connsiteX3" fmla="*/ 0 w 1282974"/>
              <a:gd name="connsiteY3" fmla="*/ 1562560 h 1688826"/>
              <a:gd name="connsiteX0" fmla="*/ 0 w 1282974"/>
              <a:gd name="connsiteY0" fmla="*/ 1596793 h 1723059"/>
              <a:gd name="connsiteX1" fmla="*/ 1282974 w 1282974"/>
              <a:gd name="connsiteY1" fmla="*/ 1723059 h 1723059"/>
              <a:gd name="connsiteX2" fmla="*/ 1249679 w 1282974"/>
              <a:gd name="connsiteY2" fmla="*/ 0 h 1723059"/>
              <a:gd name="connsiteX3" fmla="*/ 0 w 1282974"/>
              <a:gd name="connsiteY3" fmla="*/ 1596793 h 1723059"/>
              <a:gd name="connsiteX0" fmla="*/ 0 w 1282974"/>
              <a:gd name="connsiteY0" fmla="*/ 1588235 h 1714501"/>
              <a:gd name="connsiteX1" fmla="*/ 1282974 w 1282974"/>
              <a:gd name="connsiteY1" fmla="*/ 1714501 h 1714501"/>
              <a:gd name="connsiteX2" fmla="*/ 1266796 w 1282974"/>
              <a:gd name="connsiteY2" fmla="*/ 0 h 1714501"/>
              <a:gd name="connsiteX3" fmla="*/ 0 w 1282974"/>
              <a:gd name="connsiteY3" fmla="*/ 1588235 h 1714501"/>
              <a:gd name="connsiteX0" fmla="*/ 0 w 1359997"/>
              <a:gd name="connsiteY0" fmla="*/ 1708049 h 1714501"/>
              <a:gd name="connsiteX1" fmla="*/ 1359997 w 1359997"/>
              <a:gd name="connsiteY1" fmla="*/ 1714501 h 1714501"/>
              <a:gd name="connsiteX2" fmla="*/ 1343819 w 1359997"/>
              <a:gd name="connsiteY2" fmla="*/ 0 h 1714501"/>
              <a:gd name="connsiteX3" fmla="*/ 0 w 1359997"/>
              <a:gd name="connsiteY3" fmla="*/ 1708049 h 1714501"/>
              <a:gd name="connsiteX0" fmla="*/ 0 w 1668090"/>
              <a:gd name="connsiteY0" fmla="*/ 1708049 h 1708049"/>
              <a:gd name="connsiteX1" fmla="*/ 1668090 w 1668090"/>
              <a:gd name="connsiteY1" fmla="*/ 1697385 h 1708049"/>
              <a:gd name="connsiteX2" fmla="*/ 1343819 w 1668090"/>
              <a:gd name="connsiteY2" fmla="*/ 0 h 1708049"/>
              <a:gd name="connsiteX3" fmla="*/ 0 w 1668090"/>
              <a:gd name="connsiteY3" fmla="*/ 1708049 h 1708049"/>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 name="connsiteX0" fmla="*/ 0 w 1694702"/>
              <a:gd name="connsiteY0" fmla="*/ 1716607 h 1716607"/>
              <a:gd name="connsiteX1" fmla="*/ 1668090 w 1694702"/>
              <a:gd name="connsiteY1" fmla="*/ 1705943 h 1716607"/>
              <a:gd name="connsiteX2" fmla="*/ 1694702 w 1694702"/>
              <a:gd name="connsiteY2" fmla="*/ 0 h 1716607"/>
              <a:gd name="connsiteX3" fmla="*/ 0 w 1694702"/>
              <a:gd name="connsiteY3" fmla="*/ 1716607 h 1716607"/>
            </a:gdLst>
            <a:ahLst/>
            <a:cxnLst>
              <a:cxn ang="0">
                <a:pos x="connsiteX0" y="connsiteY0"/>
              </a:cxn>
              <a:cxn ang="0">
                <a:pos x="connsiteX1" y="connsiteY1"/>
              </a:cxn>
              <a:cxn ang="0">
                <a:pos x="connsiteX2" y="connsiteY2"/>
              </a:cxn>
              <a:cxn ang="0">
                <a:pos x="connsiteX3" y="connsiteY3"/>
              </a:cxn>
            </a:cxnLst>
            <a:rect l="l" t="t" r="r" b="b"/>
            <a:pathLst>
              <a:path w="1694702" h="1716607">
                <a:moveTo>
                  <a:pt x="0" y="1716607"/>
                </a:moveTo>
                <a:lnTo>
                  <a:pt x="1668090" y="1705943"/>
                </a:lnTo>
                <a:lnTo>
                  <a:pt x="1694702" y="0"/>
                </a:lnTo>
                <a:cubicBezTo>
                  <a:pt x="643921" y="134186"/>
                  <a:pt x="43888" y="861567"/>
                  <a:pt x="0" y="1716607"/>
                </a:cubicBezTo>
                <a:close/>
              </a:path>
            </a:pathLst>
          </a:custGeom>
          <a:gradFill>
            <a:gsLst>
              <a:gs pos="49000">
                <a:schemeClr val="accent3"/>
              </a:gs>
              <a:gs pos="0">
                <a:schemeClr val="accent3">
                  <a:lumMod val="50000"/>
                </a:schemeClr>
              </a:gs>
              <a:gs pos="100000">
                <a:schemeClr val="accent3">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4" name="MH_Other_3">
            <a:extLst>
              <a:ext uri="{FF2B5EF4-FFF2-40B4-BE49-F238E27FC236}">
                <a16:creationId xmlns:a16="http://schemas.microsoft.com/office/drawing/2014/main" id="{0FF83079-6366-4A94-852E-66AB226C0C49}"/>
              </a:ext>
            </a:extLst>
          </p:cNvPr>
          <p:cNvSpPr/>
          <p:nvPr>
            <p:custDataLst>
              <p:tags r:id="rId3"/>
            </p:custDataLst>
          </p:nvPr>
        </p:nvSpPr>
        <p:spPr>
          <a:xfrm flipV="1">
            <a:off x="3498116" y="2670193"/>
            <a:ext cx="1016738" cy="1114618"/>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193 w 1549911"/>
              <a:gd name="connsiteY0" fmla="*/ 1571118 h 1714500"/>
              <a:gd name="connsiteX1" fmla="*/ 1549911 w 1549911"/>
              <a:gd name="connsiteY1" fmla="*/ 1714500 h 1714500"/>
              <a:gd name="connsiteX2" fmla="*/ 1542291 w 1549911"/>
              <a:gd name="connsiteY2" fmla="*/ 0 h 1714500"/>
              <a:gd name="connsiteX3" fmla="*/ 10193 w 1549911"/>
              <a:gd name="connsiteY3" fmla="*/ 1571118 h 1714500"/>
              <a:gd name="connsiteX0" fmla="*/ 10193 w 1549911"/>
              <a:gd name="connsiteY0" fmla="*/ 1562560 h 1705942"/>
              <a:gd name="connsiteX1" fmla="*/ 1549911 w 1549911"/>
              <a:gd name="connsiteY1" fmla="*/ 1705942 h 1705942"/>
              <a:gd name="connsiteX2" fmla="*/ 1542291 w 1549911"/>
              <a:gd name="connsiteY2" fmla="*/ 0 h 1705942"/>
              <a:gd name="connsiteX3" fmla="*/ 10193 w 1549911"/>
              <a:gd name="connsiteY3" fmla="*/ 1562560 h 1705942"/>
              <a:gd name="connsiteX0" fmla="*/ 9483 w 1549201"/>
              <a:gd name="connsiteY0" fmla="*/ 1562560 h 1705942"/>
              <a:gd name="connsiteX1" fmla="*/ 1549201 w 1549201"/>
              <a:gd name="connsiteY1" fmla="*/ 1705942 h 1705942"/>
              <a:gd name="connsiteX2" fmla="*/ 1541581 w 1549201"/>
              <a:gd name="connsiteY2" fmla="*/ 0 h 1705942"/>
              <a:gd name="connsiteX3" fmla="*/ 9483 w 1549201"/>
              <a:gd name="connsiteY3" fmla="*/ 1562560 h 1705942"/>
              <a:gd name="connsiteX0" fmla="*/ 1 w 1539719"/>
              <a:gd name="connsiteY0" fmla="*/ 1562560 h 1705942"/>
              <a:gd name="connsiteX1" fmla="*/ 1539719 w 1539719"/>
              <a:gd name="connsiteY1" fmla="*/ 1705942 h 1705942"/>
              <a:gd name="connsiteX2" fmla="*/ 1532099 w 1539719"/>
              <a:gd name="connsiteY2" fmla="*/ 0 h 1705942"/>
              <a:gd name="connsiteX3" fmla="*/ 1 w 1539719"/>
              <a:gd name="connsiteY3" fmla="*/ 1562560 h 1705942"/>
              <a:gd name="connsiteX0" fmla="*/ 0 w 1710881"/>
              <a:gd name="connsiteY0" fmla="*/ 1725164 h 1725164"/>
              <a:gd name="connsiteX1" fmla="*/ 1710881 w 1710881"/>
              <a:gd name="connsiteY1" fmla="*/ 1705942 h 1725164"/>
              <a:gd name="connsiteX2" fmla="*/ 1703261 w 1710881"/>
              <a:gd name="connsiteY2" fmla="*/ 0 h 1725164"/>
              <a:gd name="connsiteX3" fmla="*/ 0 w 1710881"/>
              <a:gd name="connsiteY3" fmla="*/ 1725164 h 1725164"/>
              <a:gd name="connsiteX0" fmla="*/ 232 w 1711113"/>
              <a:gd name="connsiteY0" fmla="*/ 1725164 h 1725164"/>
              <a:gd name="connsiteX1" fmla="*/ 1711113 w 1711113"/>
              <a:gd name="connsiteY1" fmla="*/ 1705942 h 1725164"/>
              <a:gd name="connsiteX2" fmla="*/ 1703493 w 1711113"/>
              <a:gd name="connsiteY2" fmla="*/ 0 h 1725164"/>
              <a:gd name="connsiteX3" fmla="*/ 232 w 1711113"/>
              <a:gd name="connsiteY3" fmla="*/ 1725164 h 1725164"/>
              <a:gd name="connsiteX0" fmla="*/ 278 w 1711159"/>
              <a:gd name="connsiteY0" fmla="*/ 1725164 h 1725164"/>
              <a:gd name="connsiteX1" fmla="*/ 1711159 w 1711159"/>
              <a:gd name="connsiteY1" fmla="*/ 1705942 h 1725164"/>
              <a:gd name="connsiteX2" fmla="*/ 1703539 w 1711159"/>
              <a:gd name="connsiteY2" fmla="*/ 0 h 1725164"/>
              <a:gd name="connsiteX3" fmla="*/ 278 w 1711159"/>
              <a:gd name="connsiteY3" fmla="*/ 1725164 h 1725164"/>
            </a:gdLst>
            <a:ahLst/>
            <a:cxnLst>
              <a:cxn ang="0">
                <a:pos x="connsiteX0" y="connsiteY0"/>
              </a:cxn>
              <a:cxn ang="0">
                <a:pos x="connsiteX1" y="connsiteY1"/>
              </a:cxn>
              <a:cxn ang="0">
                <a:pos x="connsiteX2" y="connsiteY2"/>
              </a:cxn>
              <a:cxn ang="0">
                <a:pos x="connsiteX3" y="connsiteY3"/>
              </a:cxn>
            </a:cxnLst>
            <a:rect l="l" t="t" r="r" b="b"/>
            <a:pathLst>
              <a:path w="1711159" h="1725164">
                <a:moveTo>
                  <a:pt x="278" y="1725164"/>
                </a:moveTo>
                <a:lnTo>
                  <a:pt x="1711159" y="1705942"/>
                </a:lnTo>
                <a:lnTo>
                  <a:pt x="1703539" y="0"/>
                </a:lnTo>
                <a:cubicBezTo>
                  <a:pt x="661316" y="194093"/>
                  <a:pt x="-15741" y="835891"/>
                  <a:pt x="278" y="1725164"/>
                </a:cubicBezTo>
                <a:close/>
              </a:path>
            </a:pathLst>
          </a:custGeom>
          <a:gradFill>
            <a:gsLst>
              <a:gs pos="49000">
                <a:schemeClr val="accent4"/>
              </a:gs>
              <a:gs pos="0">
                <a:schemeClr val="accent4">
                  <a:lumMod val="50000"/>
                </a:schemeClr>
              </a:gs>
              <a:gs pos="100000">
                <a:schemeClr val="accent4">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1" name="MH_Other_5">
            <a:extLst>
              <a:ext uri="{FF2B5EF4-FFF2-40B4-BE49-F238E27FC236}">
                <a16:creationId xmlns:a16="http://schemas.microsoft.com/office/drawing/2014/main" id="{C0DDAB52-9041-4D7B-B298-4D6468F60481}"/>
              </a:ext>
            </a:extLst>
          </p:cNvPr>
          <p:cNvSpPr/>
          <p:nvPr>
            <p:custDataLst>
              <p:tags r:id="rId4"/>
            </p:custDataLst>
          </p:nvPr>
        </p:nvSpPr>
        <p:spPr>
          <a:xfrm>
            <a:off x="3513593" y="1480552"/>
            <a:ext cx="1042930" cy="1108664"/>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1716 w 1449001"/>
              <a:gd name="connsiteY0" fmla="*/ 1783483 h 1783483"/>
              <a:gd name="connsiteX1" fmla="*/ 1449001 w 1449001"/>
              <a:gd name="connsiteY1" fmla="*/ 1714500 h 1783483"/>
              <a:gd name="connsiteX2" fmla="*/ 1441381 w 1449001"/>
              <a:gd name="connsiteY2" fmla="*/ 0 h 1783483"/>
              <a:gd name="connsiteX3" fmla="*/ 11716 w 1449001"/>
              <a:gd name="connsiteY3" fmla="*/ 1783483 h 1783483"/>
              <a:gd name="connsiteX0" fmla="*/ 11716 w 1766622"/>
              <a:gd name="connsiteY0" fmla="*/ 1783483 h 1788612"/>
              <a:gd name="connsiteX1" fmla="*/ 1766622 w 1766622"/>
              <a:gd name="connsiteY1" fmla="*/ 1788612 h 1788612"/>
              <a:gd name="connsiteX2" fmla="*/ 1441381 w 1766622"/>
              <a:gd name="connsiteY2" fmla="*/ 0 h 1788612"/>
              <a:gd name="connsiteX3" fmla="*/ 11716 w 1766622"/>
              <a:gd name="connsiteY3" fmla="*/ 1783483 h 1788612"/>
              <a:gd name="connsiteX0" fmla="*/ 7987 w 1762893"/>
              <a:gd name="connsiteY0" fmla="*/ 1709371 h 1714500"/>
              <a:gd name="connsiteX1" fmla="*/ 1762893 w 1762893"/>
              <a:gd name="connsiteY1" fmla="*/ 1714500 h 1714500"/>
              <a:gd name="connsiteX2" fmla="*/ 1755274 w 1762893"/>
              <a:gd name="connsiteY2" fmla="*/ 0 h 1714500"/>
              <a:gd name="connsiteX3" fmla="*/ 7987 w 1762893"/>
              <a:gd name="connsiteY3" fmla="*/ 1709371 h 1714500"/>
              <a:gd name="connsiteX0" fmla="*/ 9131 w 1764037"/>
              <a:gd name="connsiteY0" fmla="*/ 1709371 h 1714500"/>
              <a:gd name="connsiteX1" fmla="*/ 1764037 w 1764037"/>
              <a:gd name="connsiteY1" fmla="*/ 1714500 h 1714500"/>
              <a:gd name="connsiteX2" fmla="*/ 1756418 w 1764037"/>
              <a:gd name="connsiteY2" fmla="*/ 0 h 1714500"/>
              <a:gd name="connsiteX3" fmla="*/ 9131 w 1764037"/>
              <a:gd name="connsiteY3" fmla="*/ 1709371 h 1714500"/>
              <a:gd name="connsiteX0" fmla="*/ 9132 w 1764038"/>
              <a:gd name="connsiteY0" fmla="*/ 1709371 h 1714500"/>
              <a:gd name="connsiteX1" fmla="*/ 1764038 w 1764038"/>
              <a:gd name="connsiteY1" fmla="*/ 1714500 h 1714500"/>
              <a:gd name="connsiteX2" fmla="*/ 1756419 w 1764038"/>
              <a:gd name="connsiteY2" fmla="*/ 0 h 1714500"/>
              <a:gd name="connsiteX3" fmla="*/ 9132 w 1764038"/>
              <a:gd name="connsiteY3" fmla="*/ 1709371 h 1714500"/>
              <a:gd name="connsiteX0" fmla="*/ 312 w 1755218"/>
              <a:gd name="connsiteY0" fmla="*/ 1709371 h 1714500"/>
              <a:gd name="connsiteX1" fmla="*/ 1755218 w 1755218"/>
              <a:gd name="connsiteY1" fmla="*/ 1714500 h 1714500"/>
              <a:gd name="connsiteX2" fmla="*/ 1747599 w 1755218"/>
              <a:gd name="connsiteY2" fmla="*/ 0 h 1714500"/>
              <a:gd name="connsiteX3" fmla="*/ 312 w 1755218"/>
              <a:gd name="connsiteY3" fmla="*/ 1709371 h 1714500"/>
            </a:gdLst>
            <a:ahLst/>
            <a:cxnLst>
              <a:cxn ang="0">
                <a:pos x="connsiteX0" y="connsiteY0"/>
              </a:cxn>
              <a:cxn ang="0">
                <a:pos x="connsiteX1" y="connsiteY1"/>
              </a:cxn>
              <a:cxn ang="0">
                <a:pos x="connsiteX2" y="connsiteY2"/>
              </a:cxn>
              <a:cxn ang="0">
                <a:pos x="connsiteX3" y="connsiteY3"/>
              </a:cxn>
            </a:cxnLst>
            <a:rect l="l" t="t" r="r" b="b"/>
            <a:pathLst>
              <a:path w="1755218" h="1714500">
                <a:moveTo>
                  <a:pt x="312" y="1709371"/>
                </a:moveTo>
                <a:lnTo>
                  <a:pt x="1755218" y="1714500"/>
                </a:lnTo>
                <a:cubicBezTo>
                  <a:pt x="1752678" y="1143000"/>
                  <a:pt x="1750139" y="571500"/>
                  <a:pt x="1747599" y="0"/>
                </a:cubicBezTo>
                <a:cubicBezTo>
                  <a:pt x="655351" y="105777"/>
                  <a:pt x="-16589" y="866945"/>
                  <a:pt x="312" y="1709371"/>
                </a:cubicBezTo>
                <a:close/>
              </a:path>
            </a:pathLst>
          </a:custGeom>
          <a:gradFill>
            <a:gsLst>
              <a:gs pos="49000">
                <a:schemeClr val="accent1"/>
              </a:gs>
              <a:gs pos="0">
                <a:schemeClr val="accent1">
                  <a:lumMod val="50000"/>
                </a:schemeClr>
              </a:gs>
              <a:gs pos="100000">
                <a:schemeClr val="accent1">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2" name="MH_Other_6">
            <a:extLst>
              <a:ext uri="{FF2B5EF4-FFF2-40B4-BE49-F238E27FC236}">
                <a16:creationId xmlns:a16="http://schemas.microsoft.com/office/drawing/2014/main" id="{FA4DE7CF-0D6F-4046-8001-197DD88B38F4}"/>
              </a:ext>
            </a:extLst>
          </p:cNvPr>
          <p:cNvSpPr/>
          <p:nvPr>
            <p:custDataLst>
              <p:tags r:id="rId5"/>
            </p:custDataLst>
          </p:nvPr>
        </p:nvSpPr>
        <p:spPr>
          <a:xfrm flipH="1">
            <a:off x="4681533" y="1476980"/>
            <a:ext cx="1082219" cy="1099138"/>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661 w 1515888"/>
              <a:gd name="connsiteY0" fmla="*/ 1870653 h 1870653"/>
              <a:gd name="connsiteX1" fmla="*/ 1515888 w 1515888"/>
              <a:gd name="connsiteY1" fmla="*/ 1714500 h 1870653"/>
              <a:gd name="connsiteX2" fmla="*/ 1508268 w 1515888"/>
              <a:gd name="connsiteY2" fmla="*/ 0 h 1870653"/>
              <a:gd name="connsiteX3" fmla="*/ 10661 w 1515888"/>
              <a:gd name="connsiteY3" fmla="*/ 1870653 h 1870653"/>
              <a:gd name="connsiteX0" fmla="*/ 11391 w 1516618"/>
              <a:gd name="connsiteY0" fmla="*/ 1870653 h 1870653"/>
              <a:gd name="connsiteX1" fmla="*/ 1516618 w 1516618"/>
              <a:gd name="connsiteY1" fmla="*/ 1714500 h 1870653"/>
              <a:gd name="connsiteX2" fmla="*/ 1508998 w 1516618"/>
              <a:gd name="connsiteY2" fmla="*/ 0 h 1870653"/>
              <a:gd name="connsiteX3" fmla="*/ 11391 w 1516618"/>
              <a:gd name="connsiteY3" fmla="*/ 1870653 h 1870653"/>
              <a:gd name="connsiteX0" fmla="*/ 1708 w 1506935"/>
              <a:gd name="connsiteY0" fmla="*/ 1870653 h 1870653"/>
              <a:gd name="connsiteX1" fmla="*/ 1506935 w 1506935"/>
              <a:gd name="connsiteY1" fmla="*/ 1714500 h 1870653"/>
              <a:gd name="connsiteX2" fmla="*/ 1499315 w 1506935"/>
              <a:gd name="connsiteY2" fmla="*/ 0 h 1870653"/>
              <a:gd name="connsiteX3" fmla="*/ 1708 w 1506935"/>
              <a:gd name="connsiteY3" fmla="*/ 1870653 h 1870653"/>
              <a:gd name="connsiteX0" fmla="*/ 1708 w 1515199"/>
              <a:gd name="connsiteY0" fmla="*/ 1870653 h 1870653"/>
              <a:gd name="connsiteX1" fmla="*/ 1515199 w 1515199"/>
              <a:gd name="connsiteY1" fmla="*/ 1688825 h 1870653"/>
              <a:gd name="connsiteX2" fmla="*/ 1499315 w 1515199"/>
              <a:gd name="connsiteY2" fmla="*/ 0 h 1870653"/>
              <a:gd name="connsiteX3" fmla="*/ 1708 w 1515199"/>
              <a:gd name="connsiteY3" fmla="*/ 1870653 h 1870653"/>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5710 w 1519201"/>
              <a:gd name="connsiteY0" fmla="*/ 1887769 h 1887769"/>
              <a:gd name="connsiteX1" fmla="*/ 1519201 w 1519201"/>
              <a:gd name="connsiteY1" fmla="*/ 1705941 h 1887769"/>
              <a:gd name="connsiteX2" fmla="*/ 1503317 w 1519201"/>
              <a:gd name="connsiteY2" fmla="*/ 0 h 1887769"/>
              <a:gd name="connsiteX3" fmla="*/ 5710 w 1519201"/>
              <a:gd name="connsiteY3" fmla="*/ 1887769 h 1887769"/>
              <a:gd name="connsiteX0" fmla="*/ 6096 w 1519587"/>
              <a:gd name="connsiteY0" fmla="*/ 1887769 h 1887769"/>
              <a:gd name="connsiteX1" fmla="*/ 1519587 w 1519587"/>
              <a:gd name="connsiteY1" fmla="*/ 1705941 h 1887769"/>
              <a:gd name="connsiteX2" fmla="*/ 1503703 w 1519587"/>
              <a:gd name="connsiteY2" fmla="*/ 0 h 1887769"/>
              <a:gd name="connsiteX3" fmla="*/ 6096 w 1519587"/>
              <a:gd name="connsiteY3" fmla="*/ 1887769 h 1887769"/>
              <a:gd name="connsiteX0" fmla="*/ 5501 w 1518992"/>
              <a:gd name="connsiteY0" fmla="*/ 1887769 h 1887769"/>
              <a:gd name="connsiteX1" fmla="*/ 1518992 w 1518992"/>
              <a:gd name="connsiteY1" fmla="*/ 1705941 h 1887769"/>
              <a:gd name="connsiteX2" fmla="*/ 1503108 w 1518992"/>
              <a:gd name="connsiteY2" fmla="*/ 0 h 1887769"/>
              <a:gd name="connsiteX3" fmla="*/ 5501 w 1518992"/>
              <a:gd name="connsiteY3" fmla="*/ 1887769 h 1887769"/>
              <a:gd name="connsiteX0" fmla="*/ 495 w 1513986"/>
              <a:gd name="connsiteY0" fmla="*/ 1887769 h 1887769"/>
              <a:gd name="connsiteX1" fmla="*/ 1513986 w 1513986"/>
              <a:gd name="connsiteY1" fmla="*/ 1705941 h 1887769"/>
              <a:gd name="connsiteX2" fmla="*/ 1498102 w 1513986"/>
              <a:gd name="connsiteY2" fmla="*/ 0 h 1887769"/>
              <a:gd name="connsiteX3" fmla="*/ 495 w 1513986"/>
              <a:gd name="connsiteY3" fmla="*/ 1887769 h 1887769"/>
              <a:gd name="connsiteX0" fmla="*/ 1636 w 1515127"/>
              <a:gd name="connsiteY0" fmla="*/ 1887769 h 1887769"/>
              <a:gd name="connsiteX1" fmla="*/ 1515127 w 1515127"/>
              <a:gd name="connsiteY1" fmla="*/ 1705941 h 1887769"/>
              <a:gd name="connsiteX2" fmla="*/ 1499243 w 1515127"/>
              <a:gd name="connsiteY2" fmla="*/ 0 h 1887769"/>
              <a:gd name="connsiteX3" fmla="*/ 1636 w 1515127"/>
              <a:gd name="connsiteY3" fmla="*/ 1887769 h 1887769"/>
              <a:gd name="connsiteX0" fmla="*/ 1549 w 1548097"/>
              <a:gd name="connsiteY0" fmla="*/ 1879211 h 1879211"/>
              <a:gd name="connsiteX1" fmla="*/ 1548097 w 1548097"/>
              <a:gd name="connsiteY1" fmla="*/ 1705941 h 1879211"/>
              <a:gd name="connsiteX2" fmla="*/ 1532213 w 1548097"/>
              <a:gd name="connsiteY2" fmla="*/ 0 h 1879211"/>
              <a:gd name="connsiteX3" fmla="*/ 1549 w 1548097"/>
              <a:gd name="connsiteY3" fmla="*/ 1879211 h 1879211"/>
              <a:gd name="connsiteX0" fmla="*/ 1274 w 1680732"/>
              <a:gd name="connsiteY0" fmla="*/ 1709813 h 1709813"/>
              <a:gd name="connsiteX1" fmla="*/ 1680732 w 1680732"/>
              <a:gd name="connsiteY1" fmla="*/ 1705941 h 1709813"/>
              <a:gd name="connsiteX2" fmla="*/ 1664848 w 1680732"/>
              <a:gd name="connsiteY2" fmla="*/ 0 h 1709813"/>
              <a:gd name="connsiteX3" fmla="*/ 1274 w 1680732"/>
              <a:gd name="connsiteY3" fmla="*/ 1709813 h 1709813"/>
              <a:gd name="connsiteX0" fmla="*/ 1274 w 1680732"/>
              <a:gd name="connsiteY0" fmla="*/ 1709813 h 1709813"/>
              <a:gd name="connsiteX1" fmla="*/ 1680732 w 1680732"/>
              <a:gd name="connsiteY1" fmla="*/ 1705942 h 1709813"/>
              <a:gd name="connsiteX2" fmla="*/ 1664848 w 1680732"/>
              <a:gd name="connsiteY2" fmla="*/ 0 h 1709813"/>
              <a:gd name="connsiteX3" fmla="*/ 1274 w 1680732"/>
              <a:gd name="connsiteY3" fmla="*/ 1709813 h 1709813"/>
              <a:gd name="connsiteX0" fmla="*/ 1497 w 1680955"/>
              <a:gd name="connsiteY0" fmla="*/ 1709813 h 1709813"/>
              <a:gd name="connsiteX1" fmla="*/ 1680955 w 1680955"/>
              <a:gd name="connsiteY1" fmla="*/ 1705942 h 1709813"/>
              <a:gd name="connsiteX2" fmla="*/ 1665071 w 1680955"/>
              <a:gd name="connsiteY2" fmla="*/ 0 h 1709813"/>
              <a:gd name="connsiteX3" fmla="*/ 1497 w 1680955"/>
              <a:gd name="connsiteY3" fmla="*/ 1709813 h 1709813"/>
              <a:gd name="connsiteX0" fmla="*/ 1308 w 1757770"/>
              <a:gd name="connsiteY0" fmla="*/ 1700972 h 1700972"/>
              <a:gd name="connsiteX1" fmla="*/ 1680766 w 1757770"/>
              <a:gd name="connsiteY1" fmla="*/ 1697101 h 1700972"/>
              <a:gd name="connsiteX2" fmla="*/ 1757770 w 1757770"/>
              <a:gd name="connsiteY2" fmla="*/ 0 h 1700972"/>
              <a:gd name="connsiteX3" fmla="*/ 1308 w 1757770"/>
              <a:gd name="connsiteY3" fmla="*/ 1700972 h 1700972"/>
            </a:gdLst>
            <a:ahLst/>
            <a:cxnLst>
              <a:cxn ang="0">
                <a:pos x="connsiteX0" y="connsiteY0"/>
              </a:cxn>
              <a:cxn ang="0">
                <a:pos x="connsiteX1" y="connsiteY1"/>
              </a:cxn>
              <a:cxn ang="0">
                <a:pos x="connsiteX2" y="connsiteY2"/>
              </a:cxn>
              <a:cxn ang="0">
                <a:pos x="connsiteX3" y="connsiteY3"/>
              </a:cxn>
            </a:cxnLst>
            <a:rect l="l" t="t" r="r" b="b"/>
            <a:pathLst>
              <a:path w="1757770" h="1700972">
                <a:moveTo>
                  <a:pt x="1308" y="1700972"/>
                </a:moveTo>
                <a:lnTo>
                  <a:pt x="1680766" y="1697101"/>
                </a:lnTo>
                <a:lnTo>
                  <a:pt x="1757770" y="0"/>
                </a:lnTo>
                <a:cubicBezTo>
                  <a:pt x="655316" y="194535"/>
                  <a:pt x="-34179" y="837372"/>
                  <a:pt x="1308" y="1700972"/>
                </a:cubicBezTo>
                <a:close/>
              </a:path>
            </a:pathLst>
          </a:custGeom>
          <a:gradFill>
            <a:gsLst>
              <a:gs pos="49000">
                <a:schemeClr val="accent2"/>
              </a:gs>
              <a:gs pos="0">
                <a:schemeClr val="accent2">
                  <a:lumMod val="50000"/>
                </a:schemeClr>
              </a:gs>
              <a:gs pos="100000">
                <a:schemeClr val="accent2">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anchor="ctr"/>
          <a:lstStyle/>
          <a:p>
            <a:pPr algn="ctr">
              <a:defRPr/>
            </a:pPr>
            <a:endParaRPr lang="zh-CN" altLang="en-US" dirty="0"/>
          </a:p>
        </p:txBody>
      </p:sp>
      <p:sp>
        <p:nvSpPr>
          <p:cNvPr id="30" name="MH_Other_7">
            <a:extLst>
              <a:ext uri="{FF2B5EF4-FFF2-40B4-BE49-F238E27FC236}">
                <a16:creationId xmlns:a16="http://schemas.microsoft.com/office/drawing/2014/main" id="{5CA0CC8D-964C-4AAD-B413-28097CFF3F59}"/>
              </a:ext>
            </a:extLst>
          </p:cNvPr>
          <p:cNvSpPr/>
          <p:nvPr>
            <p:custDataLst>
              <p:tags r:id="rId6"/>
            </p:custDataLst>
          </p:nvPr>
        </p:nvSpPr>
        <p:spPr>
          <a:xfrm rot="21432854" flipH="1">
            <a:off x="4689867" y="1457926"/>
            <a:ext cx="942923" cy="1307534"/>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 name="connsiteX0" fmla="*/ 10661 w 1515888"/>
              <a:gd name="connsiteY0" fmla="*/ 1870653 h 1870653"/>
              <a:gd name="connsiteX1" fmla="*/ 1515888 w 1515888"/>
              <a:gd name="connsiteY1" fmla="*/ 1714500 h 1870653"/>
              <a:gd name="connsiteX2" fmla="*/ 1508268 w 1515888"/>
              <a:gd name="connsiteY2" fmla="*/ 0 h 1870653"/>
              <a:gd name="connsiteX3" fmla="*/ 10661 w 1515888"/>
              <a:gd name="connsiteY3" fmla="*/ 1870653 h 1870653"/>
              <a:gd name="connsiteX0" fmla="*/ 11391 w 1516618"/>
              <a:gd name="connsiteY0" fmla="*/ 1870653 h 1870653"/>
              <a:gd name="connsiteX1" fmla="*/ 1516618 w 1516618"/>
              <a:gd name="connsiteY1" fmla="*/ 1714500 h 1870653"/>
              <a:gd name="connsiteX2" fmla="*/ 1508998 w 1516618"/>
              <a:gd name="connsiteY2" fmla="*/ 0 h 1870653"/>
              <a:gd name="connsiteX3" fmla="*/ 11391 w 1516618"/>
              <a:gd name="connsiteY3" fmla="*/ 1870653 h 1870653"/>
              <a:gd name="connsiteX0" fmla="*/ 1708 w 1506935"/>
              <a:gd name="connsiteY0" fmla="*/ 1870653 h 1870653"/>
              <a:gd name="connsiteX1" fmla="*/ 1506935 w 1506935"/>
              <a:gd name="connsiteY1" fmla="*/ 1714500 h 1870653"/>
              <a:gd name="connsiteX2" fmla="*/ 1499315 w 1506935"/>
              <a:gd name="connsiteY2" fmla="*/ 0 h 1870653"/>
              <a:gd name="connsiteX3" fmla="*/ 1708 w 1506935"/>
              <a:gd name="connsiteY3" fmla="*/ 1870653 h 1870653"/>
              <a:gd name="connsiteX0" fmla="*/ 1708 w 1515199"/>
              <a:gd name="connsiteY0" fmla="*/ 1870653 h 1870653"/>
              <a:gd name="connsiteX1" fmla="*/ 1515199 w 1515199"/>
              <a:gd name="connsiteY1" fmla="*/ 1688825 h 1870653"/>
              <a:gd name="connsiteX2" fmla="*/ 1499315 w 1515199"/>
              <a:gd name="connsiteY2" fmla="*/ 0 h 1870653"/>
              <a:gd name="connsiteX3" fmla="*/ 1708 w 1515199"/>
              <a:gd name="connsiteY3" fmla="*/ 1870653 h 1870653"/>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1708 w 1515199"/>
              <a:gd name="connsiteY0" fmla="*/ 1887769 h 1887769"/>
              <a:gd name="connsiteX1" fmla="*/ 1515199 w 1515199"/>
              <a:gd name="connsiteY1" fmla="*/ 1705941 h 1887769"/>
              <a:gd name="connsiteX2" fmla="*/ 1499315 w 1515199"/>
              <a:gd name="connsiteY2" fmla="*/ 0 h 1887769"/>
              <a:gd name="connsiteX3" fmla="*/ 1708 w 1515199"/>
              <a:gd name="connsiteY3" fmla="*/ 1887769 h 1887769"/>
              <a:gd name="connsiteX0" fmla="*/ 5710 w 1519201"/>
              <a:gd name="connsiteY0" fmla="*/ 1887769 h 1887769"/>
              <a:gd name="connsiteX1" fmla="*/ 1519201 w 1519201"/>
              <a:gd name="connsiteY1" fmla="*/ 1705941 h 1887769"/>
              <a:gd name="connsiteX2" fmla="*/ 1503317 w 1519201"/>
              <a:gd name="connsiteY2" fmla="*/ 0 h 1887769"/>
              <a:gd name="connsiteX3" fmla="*/ 5710 w 1519201"/>
              <a:gd name="connsiteY3" fmla="*/ 1887769 h 1887769"/>
              <a:gd name="connsiteX0" fmla="*/ 6096 w 1519587"/>
              <a:gd name="connsiteY0" fmla="*/ 1887769 h 1887769"/>
              <a:gd name="connsiteX1" fmla="*/ 1519587 w 1519587"/>
              <a:gd name="connsiteY1" fmla="*/ 1705941 h 1887769"/>
              <a:gd name="connsiteX2" fmla="*/ 1503703 w 1519587"/>
              <a:gd name="connsiteY2" fmla="*/ 0 h 1887769"/>
              <a:gd name="connsiteX3" fmla="*/ 6096 w 1519587"/>
              <a:gd name="connsiteY3" fmla="*/ 1887769 h 1887769"/>
              <a:gd name="connsiteX0" fmla="*/ 5501 w 1518992"/>
              <a:gd name="connsiteY0" fmla="*/ 1887769 h 1887769"/>
              <a:gd name="connsiteX1" fmla="*/ 1518992 w 1518992"/>
              <a:gd name="connsiteY1" fmla="*/ 1705941 h 1887769"/>
              <a:gd name="connsiteX2" fmla="*/ 1503108 w 1518992"/>
              <a:gd name="connsiteY2" fmla="*/ 0 h 1887769"/>
              <a:gd name="connsiteX3" fmla="*/ 5501 w 1518992"/>
              <a:gd name="connsiteY3" fmla="*/ 1887769 h 1887769"/>
              <a:gd name="connsiteX0" fmla="*/ 495 w 1513986"/>
              <a:gd name="connsiteY0" fmla="*/ 1887769 h 1887769"/>
              <a:gd name="connsiteX1" fmla="*/ 1513986 w 1513986"/>
              <a:gd name="connsiteY1" fmla="*/ 1705941 h 1887769"/>
              <a:gd name="connsiteX2" fmla="*/ 1498102 w 1513986"/>
              <a:gd name="connsiteY2" fmla="*/ 0 h 1887769"/>
              <a:gd name="connsiteX3" fmla="*/ 495 w 1513986"/>
              <a:gd name="connsiteY3" fmla="*/ 1887769 h 1887769"/>
              <a:gd name="connsiteX0" fmla="*/ 1636 w 1515127"/>
              <a:gd name="connsiteY0" fmla="*/ 1887769 h 1887769"/>
              <a:gd name="connsiteX1" fmla="*/ 1515127 w 1515127"/>
              <a:gd name="connsiteY1" fmla="*/ 1705941 h 1887769"/>
              <a:gd name="connsiteX2" fmla="*/ 1499243 w 1515127"/>
              <a:gd name="connsiteY2" fmla="*/ 0 h 1887769"/>
              <a:gd name="connsiteX3" fmla="*/ 1636 w 1515127"/>
              <a:gd name="connsiteY3" fmla="*/ 1887769 h 1887769"/>
              <a:gd name="connsiteX0" fmla="*/ 1549 w 1548097"/>
              <a:gd name="connsiteY0" fmla="*/ 1879211 h 1879211"/>
              <a:gd name="connsiteX1" fmla="*/ 1548097 w 1548097"/>
              <a:gd name="connsiteY1" fmla="*/ 1705941 h 1879211"/>
              <a:gd name="connsiteX2" fmla="*/ 1532213 w 1548097"/>
              <a:gd name="connsiteY2" fmla="*/ 0 h 1879211"/>
              <a:gd name="connsiteX3" fmla="*/ 1549 w 1548097"/>
              <a:gd name="connsiteY3" fmla="*/ 1879211 h 1879211"/>
              <a:gd name="connsiteX0" fmla="*/ 1549 w 1532213"/>
              <a:gd name="connsiteY0" fmla="*/ 1879211 h 1879211"/>
              <a:gd name="connsiteX1" fmla="*/ 1532047 w 1532213"/>
              <a:gd name="connsiteY1" fmla="*/ 1584603 h 1879211"/>
              <a:gd name="connsiteX2" fmla="*/ 1532213 w 1532213"/>
              <a:gd name="connsiteY2" fmla="*/ 0 h 1879211"/>
              <a:gd name="connsiteX3" fmla="*/ 1549 w 1532213"/>
              <a:gd name="connsiteY3" fmla="*/ 1879211 h 1879211"/>
              <a:gd name="connsiteX0" fmla="*/ 1593 w 1532091"/>
              <a:gd name="connsiteY0" fmla="*/ 1854126 h 1854126"/>
              <a:gd name="connsiteX1" fmla="*/ 1532091 w 1532091"/>
              <a:gd name="connsiteY1" fmla="*/ 1559518 h 1854126"/>
              <a:gd name="connsiteX2" fmla="*/ 1515056 w 1532091"/>
              <a:gd name="connsiteY2" fmla="*/ 0 h 1854126"/>
              <a:gd name="connsiteX3" fmla="*/ 1593 w 1532091"/>
              <a:gd name="connsiteY3" fmla="*/ 1854126 h 1854126"/>
            </a:gdLst>
            <a:ahLst/>
            <a:cxnLst>
              <a:cxn ang="0">
                <a:pos x="connsiteX0" y="connsiteY0"/>
              </a:cxn>
              <a:cxn ang="0">
                <a:pos x="connsiteX1" y="connsiteY1"/>
              </a:cxn>
              <a:cxn ang="0">
                <a:pos x="connsiteX2" y="connsiteY2"/>
              </a:cxn>
              <a:cxn ang="0">
                <a:pos x="connsiteX3" y="connsiteY3"/>
              </a:cxn>
            </a:cxnLst>
            <a:rect l="l" t="t" r="r" b="b"/>
            <a:pathLst>
              <a:path w="1532091" h="1854126">
                <a:moveTo>
                  <a:pt x="1593" y="1854126"/>
                </a:moveTo>
                <a:lnTo>
                  <a:pt x="1532091" y="1559518"/>
                </a:lnTo>
                <a:cubicBezTo>
                  <a:pt x="1532146" y="1031317"/>
                  <a:pt x="1515001" y="528201"/>
                  <a:pt x="1515056" y="0"/>
                </a:cubicBezTo>
                <a:cubicBezTo>
                  <a:pt x="525063" y="236884"/>
                  <a:pt x="-33894" y="990526"/>
                  <a:pt x="1593" y="1854126"/>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35013" bIns="325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D</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46" name="MH_Other_10">
            <a:extLst>
              <a:ext uri="{FF2B5EF4-FFF2-40B4-BE49-F238E27FC236}">
                <a16:creationId xmlns:a16="http://schemas.microsoft.com/office/drawing/2014/main" id="{D4C0DAB1-7E4F-434D-AD27-0E63ADE320AD}"/>
              </a:ext>
            </a:extLst>
          </p:cNvPr>
          <p:cNvSpPr/>
          <p:nvPr>
            <p:custDataLst>
              <p:tags r:id="rId7"/>
            </p:custDataLst>
          </p:nvPr>
        </p:nvSpPr>
        <p:spPr>
          <a:xfrm>
            <a:off x="3642175" y="2663048"/>
            <a:ext cx="915540" cy="1102710"/>
          </a:xfrm>
          <a:custGeom>
            <a:avLst/>
            <a:gdLst>
              <a:gd name="connsiteX0" fmla="*/ 1219724 w 1219724"/>
              <a:gd name="connsiteY0" fmla="*/ 0 h 1470396"/>
              <a:gd name="connsiteX1" fmla="*/ 1213687 w 1219724"/>
              <a:gd name="connsiteY1" fmla="*/ 1470396 h 1470396"/>
              <a:gd name="connsiteX2" fmla="*/ 0 w 1219724"/>
              <a:gd name="connsiteY2" fmla="*/ 123585 h 1470396"/>
            </a:gdLst>
            <a:ahLst/>
            <a:cxnLst>
              <a:cxn ang="0">
                <a:pos x="connsiteX0" y="connsiteY0"/>
              </a:cxn>
              <a:cxn ang="0">
                <a:pos x="connsiteX1" y="connsiteY1"/>
              </a:cxn>
              <a:cxn ang="0">
                <a:pos x="connsiteX2" y="connsiteY2"/>
              </a:cxn>
            </a:cxnLst>
            <a:rect l="l" t="t" r="r" b="b"/>
            <a:pathLst>
              <a:path w="1219724" h="1470396">
                <a:moveTo>
                  <a:pt x="1219724" y="0"/>
                </a:moveTo>
                <a:lnTo>
                  <a:pt x="1213687" y="1470396"/>
                </a:lnTo>
                <a:cubicBezTo>
                  <a:pt x="496538" y="1229337"/>
                  <a:pt x="61885" y="845814"/>
                  <a:pt x="0" y="123585"/>
                </a:cubicBezTo>
                <a:close/>
              </a:path>
            </a:pathLst>
          </a:custGeom>
          <a:gradFill>
            <a:gsLst>
              <a:gs pos="0">
                <a:srgbClr val="ECECEC"/>
              </a:gs>
              <a:gs pos="100000">
                <a:srgbClr val="D3D3D3"/>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216022" tIns="32517" rIns="65034" bIns="135013"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B</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50" name="MH_Other_11">
            <a:extLst>
              <a:ext uri="{FF2B5EF4-FFF2-40B4-BE49-F238E27FC236}">
                <a16:creationId xmlns:a16="http://schemas.microsoft.com/office/drawing/2014/main" id="{F6204906-31E2-42FE-B170-F014904EEACB}"/>
              </a:ext>
            </a:extLst>
          </p:cNvPr>
          <p:cNvSpPr/>
          <p:nvPr>
            <p:custDataLst>
              <p:tags r:id="rId8"/>
            </p:custDataLst>
          </p:nvPr>
        </p:nvSpPr>
        <p:spPr>
          <a:xfrm>
            <a:off x="4689867" y="2663048"/>
            <a:ext cx="925065" cy="1108665"/>
          </a:xfrm>
          <a:custGeom>
            <a:avLst/>
            <a:gdLst>
              <a:gd name="connsiteX0" fmla="*/ 0 w 1233525"/>
              <a:gd name="connsiteY0" fmla="*/ 0 h 1477772"/>
              <a:gd name="connsiteX1" fmla="*/ 1233525 w 1233525"/>
              <a:gd name="connsiteY1" fmla="*/ 108832 h 1477772"/>
              <a:gd name="connsiteX2" fmla="*/ 15554 w 1233525"/>
              <a:gd name="connsiteY2" fmla="*/ 1477772 h 1477772"/>
            </a:gdLst>
            <a:ahLst/>
            <a:cxnLst>
              <a:cxn ang="0">
                <a:pos x="connsiteX0" y="connsiteY0"/>
              </a:cxn>
              <a:cxn ang="0">
                <a:pos x="connsiteX1" y="connsiteY1"/>
              </a:cxn>
              <a:cxn ang="0">
                <a:pos x="connsiteX2" y="connsiteY2"/>
              </a:cxn>
            </a:cxnLst>
            <a:rect l="l" t="t" r="r" b="b"/>
            <a:pathLst>
              <a:path w="1233525" h="1477772">
                <a:moveTo>
                  <a:pt x="0" y="0"/>
                </a:moveTo>
                <a:lnTo>
                  <a:pt x="1233525" y="108832"/>
                </a:lnTo>
                <a:cubicBezTo>
                  <a:pt x="1141958" y="853190"/>
                  <a:pt x="836585" y="1332608"/>
                  <a:pt x="15554" y="1477772"/>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62017" bIns="1620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C</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sp>
        <p:nvSpPr>
          <p:cNvPr id="23" name="MH_Other_16">
            <a:extLst>
              <a:ext uri="{FF2B5EF4-FFF2-40B4-BE49-F238E27FC236}">
                <a16:creationId xmlns:a16="http://schemas.microsoft.com/office/drawing/2014/main" id="{05014A56-2096-4458-951A-2A85EFBCAF5D}"/>
              </a:ext>
            </a:extLst>
          </p:cNvPr>
          <p:cNvSpPr/>
          <p:nvPr>
            <p:custDataLst>
              <p:tags r:id="rId9"/>
            </p:custDataLst>
          </p:nvPr>
        </p:nvSpPr>
        <p:spPr>
          <a:xfrm>
            <a:off x="3818377" y="1482935"/>
            <a:ext cx="756005" cy="1187259"/>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433536 w 1279356"/>
              <a:gd name="connsiteY4" fmla="*/ 457200 h 1836420"/>
              <a:gd name="connsiteX5" fmla="*/ 75396 w 1279356"/>
              <a:gd name="connsiteY5" fmla="*/ 1005840 h 1836420"/>
              <a:gd name="connsiteX6" fmla="*/ 22056 w 1279356"/>
              <a:gd name="connsiteY6" fmla="*/ 1836420 h 1836420"/>
              <a:gd name="connsiteX0" fmla="*/ 22056 w 1279356"/>
              <a:gd name="connsiteY0" fmla="*/ 1836420 h 1836420"/>
              <a:gd name="connsiteX1" fmla="*/ 1279356 w 1279356"/>
              <a:gd name="connsiteY1" fmla="*/ 1714500 h 1836420"/>
              <a:gd name="connsiteX2" fmla="*/ 1271736 w 1279356"/>
              <a:gd name="connsiteY2" fmla="*/ 0 h 1836420"/>
              <a:gd name="connsiteX3" fmla="*/ 921216 w 1279356"/>
              <a:gd name="connsiteY3" fmla="*/ 99060 h 1836420"/>
              <a:gd name="connsiteX4" fmla="*/ 75396 w 1279356"/>
              <a:gd name="connsiteY4" fmla="*/ 1005840 h 1836420"/>
              <a:gd name="connsiteX5" fmla="*/ 22056 w 1279356"/>
              <a:gd name="connsiteY5"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0 w 1257300"/>
              <a:gd name="connsiteY4" fmla="*/ 1836420 h 1836420"/>
              <a:gd name="connsiteX0" fmla="*/ 0 w 1257300"/>
              <a:gd name="connsiteY0" fmla="*/ 1836420 h 1836420"/>
              <a:gd name="connsiteX1" fmla="*/ 1257300 w 1257300"/>
              <a:gd name="connsiteY1" fmla="*/ 1714500 h 1836420"/>
              <a:gd name="connsiteX2" fmla="*/ 1249680 w 1257300"/>
              <a:gd name="connsiteY2" fmla="*/ 0 h 1836420"/>
              <a:gd name="connsiteX3" fmla="*/ 0 w 1257300"/>
              <a:gd name="connsiteY3" fmla="*/ 1836420 h 1836420"/>
              <a:gd name="connsiteX0" fmla="*/ 7664 w 1264964"/>
              <a:gd name="connsiteY0" fmla="*/ 1836420 h 1836420"/>
              <a:gd name="connsiteX1" fmla="*/ 1264964 w 1264964"/>
              <a:gd name="connsiteY1" fmla="*/ 1714500 h 1836420"/>
              <a:gd name="connsiteX2" fmla="*/ 1257344 w 1264964"/>
              <a:gd name="connsiteY2" fmla="*/ 0 h 1836420"/>
              <a:gd name="connsiteX3" fmla="*/ 7664 w 1264964"/>
              <a:gd name="connsiteY3" fmla="*/ 1836420 h 1836420"/>
              <a:gd name="connsiteX0" fmla="*/ 15773 w 1273073"/>
              <a:gd name="connsiteY0" fmla="*/ 1836420 h 1836420"/>
              <a:gd name="connsiteX1" fmla="*/ 1273073 w 1273073"/>
              <a:gd name="connsiteY1" fmla="*/ 1714500 h 1836420"/>
              <a:gd name="connsiteX2" fmla="*/ 1265453 w 1273073"/>
              <a:gd name="connsiteY2" fmla="*/ 0 h 1836420"/>
              <a:gd name="connsiteX3" fmla="*/ 15773 w 1273073"/>
              <a:gd name="connsiteY3" fmla="*/ 1836420 h 1836420"/>
            </a:gdLst>
            <a:ahLst/>
            <a:cxnLst>
              <a:cxn ang="0">
                <a:pos x="connsiteX0" y="connsiteY0"/>
              </a:cxn>
              <a:cxn ang="0">
                <a:pos x="connsiteX1" y="connsiteY1"/>
              </a:cxn>
              <a:cxn ang="0">
                <a:pos x="connsiteX2" y="connsiteY2"/>
              </a:cxn>
              <a:cxn ang="0">
                <a:pos x="connsiteX3" y="connsiteY3"/>
              </a:cxn>
            </a:cxnLst>
            <a:rect l="l" t="t" r="r" b="b"/>
            <a:pathLst>
              <a:path w="1273073" h="1836420">
                <a:moveTo>
                  <a:pt x="15773" y="1836420"/>
                </a:moveTo>
                <a:lnTo>
                  <a:pt x="1273073" y="1714500"/>
                </a:lnTo>
                <a:lnTo>
                  <a:pt x="1265453" y="0"/>
                </a:lnTo>
                <a:cubicBezTo>
                  <a:pt x="300253" y="254000"/>
                  <a:pt x="-85827" y="972820"/>
                  <a:pt x="15773" y="1836420"/>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135013" bIns="32517" anchor="ctr"/>
          <a:lstStyle/>
          <a:p>
            <a:pPr algn="ctr">
              <a:defRPr/>
            </a:pPr>
            <a:r>
              <a:rPr lang="en-US" altLang="zh-CN" sz="4001" dirty="0">
                <a:solidFill>
                  <a:srgbClr val="757575"/>
                </a:solidFill>
                <a:latin typeface="Mongolian Baiti" panose="03000500000000000000" pitchFamily="66" charset="0"/>
                <a:cs typeface="Mongolian Baiti" panose="03000500000000000000" pitchFamily="66" charset="0"/>
              </a:rPr>
              <a:t>A</a:t>
            </a:r>
            <a:endParaRPr lang="zh-CN" altLang="en-US" sz="4001" dirty="0">
              <a:solidFill>
                <a:srgbClr val="757575"/>
              </a:solidFill>
              <a:latin typeface="Mongolian Baiti" panose="03000500000000000000" pitchFamily="66" charset="0"/>
              <a:cs typeface="Mongolian Baiti" panose="03000500000000000000" pitchFamily="66" charset="0"/>
            </a:endParaRPr>
          </a:p>
        </p:txBody>
      </p:sp>
      <p:cxnSp>
        <p:nvCxnSpPr>
          <p:cNvPr id="28" name="MH_Other_9">
            <a:extLst>
              <a:ext uri="{FF2B5EF4-FFF2-40B4-BE49-F238E27FC236}">
                <a16:creationId xmlns:a16="http://schemas.microsoft.com/office/drawing/2014/main" id="{F25C31CA-CBB2-43EE-8368-AD29EB78D1F1}"/>
              </a:ext>
            </a:extLst>
          </p:cNvPr>
          <p:cNvCxnSpPr/>
          <p:nvPr>
            <p:custDataLst>
              <p:tags r:id="rId10"/>
            </p:custDataLst>
          </p:nvPr>
        </p:nvCxnSpPr>
        <p:spPr>
          <a:xfrm>
            <a:off x="2064682" y="1750870"/>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5" name="MH_Other_10">
            <a:extLst>
              <a:ext uri="{FF2B5EF4-FFF2-40B4-BE49-F238E27FC236}">
                <a16:creationId xmlns:a16="http://schemas.microsoft.com/office/drawing/2014/main" id="{8294BD61-DCE4-4849-91A8-D4572F04887A}"/>
              </a:ext>
            </a:extLst>
          </p:cNvPr>
          <p:cNvCxnSpPr/>
          <p:nvPr>
            <p:custDataLst>
              <p:tags r:id="rId11"/>
            </p:custDataLst>
          </p:nvPr>
        </p:nvCxnSpPr>
        <p:spPr>
          <a:xfrm>
            <a:off x="2064682" y="3509729"/>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7" name="MH_Other_11">
            <a:extLst>
              <a:ext uri="{FF2B5EF4-FFF2-40B4-BE49-F238E27FC236}">
                <a16:creationId xmlns:a16="http://schemas.microsoft.com/office/drawing/2014/main" id="{4424E114-E3F5-41B1-B34A-9BA7A3C02299}"/>
              </a:ext>
            </a:extLst>
          </p:cNvPr>
          <p:cNvCxnSpPr/>
          <p:nvPr>
            <p:custDataLst>
              <p:tags r:id="rId12"/>
            </p:custDataLst>
          </p:nvPr>
        </p:nvCxnSpPr>
        <p:spPr>
          <a:xfrm>
            <a:off x="5501828" y="1741344"/>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9" name="MH_Other_12">
            <a:extLst>
              <a:ext uri="{FF2B5EF4-FFF2-40B4-BE49-F238E27FC236}">
                <a16:creationId xmlns:a16="http://schemas.microsoft.com/office/drawing/2014/main" id="{99806B1D-9F75-4860-8FE3-F9B4CC91F1B5}"/>
              </a:ext>
            </a:extLst>
          </p:cNvPr>
          <p:cNvCxnSpPr/>
          <p:nvPr>
            <p:custDataLst>
              <p:tags r:id="rId13"/>
            </p:custDataLst>
          </p:nvPr>
        </p:nvCxnSpPr>
        <p:spPr>
          <a:xfrm>
            <a:off x="5501828" y="3500202"/>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4">
            <a:extLst>
              <a:ext uri="{FF2B5EF4-FFF2-40B4-BE49-F238E27FC236}">
                <a16:creationId xmlns:a16="http://schemas.microsoft.com/office/drawing/2014/main" id="{10CCDBD9-CD7C-47D6-B84C-C4A4618D43F0}"/>
              </a:ext>
            </a:extLst>
          </p:cNvPr>
          <p:cNvSpPr txBox="1">
            <a:spLocks noChangeArrowheads="1"/>
          </p:cNvSpPr>
          <p:nvPr>
            <p:custDataLst>
              <p:tags r:id="rId14"/>
            </p:custDataLst>
          </p:nvPr>
        </p:nvSpPr>
        <p:spPr bwMode="auto">
          <a:xfrm>
            <a:off x="5669698" y="1343328"/>
            <a:ext cx="1579873"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p>
        </p:txBody>
      </p:sp>
      <p:sp>
        <p:nvSpPr>
          <p:cNvPr id="44" name="MH_SubTitle_3">
            <a:extLst>
              <a:ext uri="{FF2B5EF4-FFF2-40B4-BE49-F238E27FC236}">
                <a16:creationId xmlns:a16="http://schemas.microsoft.com/office/drawing/2014/main" id="{777D5CDF-D281-43E9-9BCC-559BF7EEBDD4}"/>
              </a:ext>
            </a:extLst>
          </p:cNvPr>
          <p:cNvSpPr txBox="1">
            <a:spLocks noChangeArrowheads="1"/>
          </p:cNvSpPr>
          <p:nvPr>
            <p:custDataLst>
              <p:tags r:id="rId15"/>
            </p:custDataLst>
          </p:nvPr>
        </p:nvSpPr>
        <p:spPr bwMode="auto">
          <a:xfrm>
            <a:off x="5647077" y="3100995"/>
            <a:ext cx="1579872"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p>
        </p:txBody>
      </p:sp>
      <p:sp>
        <p:nvSpPr>
          <p:cNvPr id="45" name="MH_Text_1">
            <a:extLst>
              <a:ext uri="{FF2B5EF4-FFF2-40B4-BE49-F238E27FC236}">
                <a16:creationId xmlns:a16="http://schemas.microsoft.com/office/drawing/2014/main" id="{284725B7-AA8B-4E57-B45C-DF40F1760CB2}"/>
              </a:ext>
            </a:extLst>
          </p:cNvPr>
          <p:cNvSpPr txBox="1">
            <a:spLocks noChangeArrowheads="1"/>
          </p:cNvSpPr>
          <p:nvPr>
            <p:custDataLst>
              <p:tags r:id="rId16"/>
            </p:custDataLst>
          </p:nvPr>
        </p:nvSpPr>
        <p:spPr bwMode="auto">
          <a:xfrm>
            <a:off x="2008726" y="1857251"/>
            <a:ext cx="1587016"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defRPr/>
            </a:pPr>
            <a:r>
              <a:rPr lang="zh-CN" altLang="en-US" sz="900" dirty="0">
                <a:solidFill>
                  <a:srgbClr val="000000">
                    <a:lumMod val="50000"/>
                    <a:lumOff val="50000"/>
                  </a:srgbClr>
                </a:solidFill>
              </a:rPr>
              <a:t>此部分内容作为文字排版占位显示 （建议使用主题字体）</a:t>
            </a:r>
          </a:p>
        </p:txBody>
      </p:sp>
      <p:sp>
        <p:nvSpPr>
          <p:cNvPr id="47" name="MH_SubTitle_2">
            <a:extLst>
              <a:ext uri="{FF2B5EF4-FFF2-40B4-BE49-F238E27FC236}">
                <a16:creationId xmlns:a16="http://schemas.microsoft.com/office/drawing/2014/main" id="{E0735C83-185C-4CB8-A177-1C202D45F821}"/>
              </a:ext>
            </a:extLst>
          </p:cNvPr>
          <p:cNvSpPr txBox="1">
            <a:spLocks noChangeArrowheads="1"/>
          </p:cNvSpPr>
          <p:nvPr>
            <p:custDataLst>
              <p:tags r:id="rId17"/>
            </p:custDataLst>
          </p:nvPr>
        </p:nvSpPr>
        <p:spPr bwMode="auto">
          <a:xfrm>
            <a:off x="2018250" y="3110522"/>
            <a:ext cx="1587016"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p>
        </p:txBody>
      </p:sp>
      <p:sp>
        <p:nvSpPr>
          <p:cNvPr id="48" name="MH_SubTitle_1">
            <a:extLst>
              <a:ext uri="{FF2B5EF4-FFF2-40B4-BE49-F238E27FC236}">
                <a16:creationId xmlns:a16="http://schemas.microsoft.com/office/drawing/2014/main" id="{F0AF9072-263F-419F-96E7-FF8F1B5737EF}"/>
              </a:ext>
            </a:extLst>
          </p:cNvPr>
          <p:cNvSpPr txBox="1">
            <a:spLocks noChangeArrowheads="1"/>
          </p:cNvSpPr>
          <p:nvPr>
            <p:custDataLst>
              <p:tags r:id="rId18"/>
            </p:custDataLst>
          </p:nvPr>
        </p:nvSpPr>
        <p:spPr bwMode="auto">
          <a:xfrm>
            <a:off x="2008726" y="1352854"/>
            <a:ext cx="1587016" cy="3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p>
        </p:txBody>
      </p:sp>
      <p:sp>
        <p:nvSpPr>
          <p:cNvPr id="49" name="MH_Text_3">
            <a:extLst>
              <a:ext uri="{FF2B5EF4-FFF2-40B4-BE49-F238E27FC236}">
                <a16:creationId xmlns:a16="http://schemas.microsoft.com/office/drawing/2014/main" id="{5B8B4AB4-D922-4523-B163-CEE40A00236A}"/>
              </a:ext>
            </a:extLst>
          </p:cNvPr>
          <p:cNvSpPr txBox="1">
            <a:spLocks noChangeArrowheads="1"/>
          </p:cNvSpPr>
          <p:nvPr>
            <p:custDataLst>
              <p:tags r:id="rId19"/>
            </p:custDataLst>
          </p:nvPr>
        </p:nvSpPr>
        <p:spPr bwMode="auto">
          <a:xfrm>
            <a:off x="5689937" y="1846533"/>
            <a:ext cx="1579872"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
        <p:nvSpPr>
          <p:cNvPr id="52" name="MH_Text_4">
            <a:extLst>
              <a:ext uri="{FF2B5EF4-FFF2-40B4-BE49-F238E27FC236}">
                <a16:creationId xmlns:a16="http://schemas.microsoft.com/office/drawing/2014/main" id="{8F12A891-BA9A-4237-B877-BF05159ADCCB}"/>
              </a:ext>
            </a:extLst>
          </p:cNvPr>
          <p:cNvSpPr txBox="1">
            <a:spLocks noChangeArrowheads="1"/>
          </p:cNvSpPr>
          <p:nvPr>
            <p:custDataLst>
              <p:tags r:id="rId20"/>
            </p:custDataLst>
          </p:nvPr>
        </p:nvSpPr>
        <p:spPr bwMode="auto">
          <a:xfrm>
            <a:off x="5647077" y="3605391"/>
            <a:ext cx="1579872" cy="67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
        <p:nvSpPr>
          <p:cNvPr id="53" name="MH_Text_2">
            <a:extLst>
              <a:ext uri="{FF2B5EF4-FFF2-40B4-BE49-F238E27FC236}">
                <a16:creationId xmlns:a16="http://schemas.microsoft.com/office/drawing/2014/main" id="{C077B37E-B6B1-449A-B120-336558A30DC7}"/>
              </a:ext>
            </a:extLst>
          </p:cNvPr>
          <p:cNvSpPr txBox="1">
            <a:spLocks noChangeArrowheads="1"/>
          </p:cNvSpPr>
          <p:nvPr>
            <p:custDataLst>
              <p:tags r:id="rId21"/>
            </p:custDataLst>
          </p:nvPr>
        </p:nvSpPr>
        <p:spPr bwMode="auto">
          <a:xfrm>
            <a:off x="2018250" y="3614919"/>
            <a:ext cx="1587016" cy="69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4" tIns="32517" rIns="65034" bIns="32517">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p>
        </p:txBody>
      </p:sp>
    </p:spTree>
    <p:custDataLst>
      <p:tags r:id="rId1"/>
    </p:custDataLst>
    <p:extLst>
      <p:ext uri="{BB962C8B-B14F-4D97-AF65-F5344CB8AC3E}">
        <p14:creationId xmlns:p14="http://schemas.microsoft.com/office/powerpoint/2010/main" val="187821346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right)">
                                      <p:cBhvr>
                                        <p:cTn id="34" dur="500"/>
                                        <p:tgtEl>
                                          <p:spTgt spid="4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1000"/>
                            </p:stCondLst>
                            <p:childTnLst>
                              <p:par>
                                <p:cTn id="39" presetID="49" presetClass="entr" presetSubtype="0" decel="10000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style.rotation</p:attrName>
                                        </p:attrNameLst>
                                      </p:cBhvr>
                                      <p:tavLst>
                                        <p:tav tm="0">
                                          <p:val>
                                            <p:fltVal val="360"/>
                                          </p:val>
                                        </p:tav>
                                        <p:tav tm="100000">
                                          <p:val>
                                            <p:fltVal val="0"/>
                                          </p:val>
                                        </p:tav>
                                      </p:tavLst>
                                    </p:anim>
                                    <p:animEffect transition="in" filter="fade">
                                      <p:cBhvr>
                                        <p:cTn id="44" dur="500"/>
                                        <p:tgtEl>
                                          <p:spTgt spid="37"/>
                                        </p:tgtEl>
                                      </p:cBhvr>
                                    </p:animEffect>
                                  </p:childTnLst>
                                </p:cTn>
                              </p:par>
                              <p:par>
                                <p:cTn id="45" presetID="49" presetClass="entr" presetSubtype="0" decel="10000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 calcmode="lin" valueType="num">
                                      <p:cBhvr>
                                        <p:cTn id="49" dur="500" fill="hold"/>
                                        <p:tgtEl>
                                          <p:spTgt spid="28"/>
                                        </p:tgtEl>
                                        <p:attrNameLst>
                                          <p:attrName>style.rotation</p:attrName>
                                        </p:attrNameLst>
                                      </p:cBhvr>
                                      <p:tavLst>
                                        <p:tav tm="0">
                                          <p:val>
                                            <p:fltVal val="360"/>
                                          </p:val>
                                        </p:tav>
                                        <p:tav tm="100000">
                                          <p:val>
                                            <p:fltVal val="0"/>
                                          </p:val>
                                        </p:tav>
                                      </p:tavLst>
                                    </p:anim>
                                    <p:animEffect transition="in" filter="fade">
                                      <p:cBhvr>
                                        <p:cTn id="50" dur="500"/>
                                        <p:tgtEl>
                                          <p:spTgt spid="28"/>
                                        </p:tgtEl>
                                      </p:cBhvr>
                                    </p:animEffect>
                                  </p:childTnLst>
                                </p:cTn>
                              </p:par>
                              <p:par>
                                <p:cTn id="51" presetID="49" presetClass="entr" presetSubtype="0" decel="10000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par>
                                <p:cTn id="57" presetID="49" presetClass="entr" presetSubtype="0" decel="10000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 calcmode="lin" valueType="num">
                                      <p:cBhvr>
                                        <p:cTn id="61" dur="500" fill="hold"/>
                                        <p:tgtEl>
                                          <p:spTgt spid="39"/>
                                        </p:tgtEl>
                                        <p:attrNameLst>
                                          <p:attrName>style.rotation</p:attrName>
                                        </p:attrNameLst>
                                      </p:cBhvr>
                                      <p:tavLst>
                                        <p:tav tm="0">
                                          <p:val>
                                            <p:fltVal val="360"/>
                                          </p:val>
                                        </p:tav>
                                        <p:tav tm="100000">
                                          <p:val>
                                            <p:fltVal val="0"/>
                                          </p:val>
                                        </p:tav>
                                      </p:tavLst>
                                    </p:anim>
                                    <p:animEffect transition="in" filter="fade">
                                      <p:cBhvr>
                                        <p:cTn id="62" dur="500"/>
                                        <p:tgtEl>
                                          <p:spTgt spid="39"/>
                                        </p:tgtEl>
                                      </p:cBhvr>
                                    </p:animEffect>
                                  </p:childTnLst>
                                </p:cTn>
                              </p:par>
                            </p:childTnLst>
                          </p:cTn>
                        </p:par>
                        <p:par>
                          <p:cTn id="63" fill="hold">
                            <p:stCondLst>
                              <p:cond delay="1500"/>
                            </p:stCondLst>
                            <p:childTnLst>
                              <p:par>
                                <p:cTn id="64" presetID="42"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strVal val="#ppt_x"/>
                                          </p:val>
                                        </p:tav>
                                        <p:tav tm="100000">
                                          <p:val>
                                            <p:strVal val="#ppt_x"/>
                                          </p:val>
                                        </p:tav>
                                      </p:tavLst>
                                    </p:anim>
                                    <p:anim calcmode="lin" valueType="num">
                                      <p:cBhvr>
                                        <p:cTn id="68" dur="500" fill="hold"/>
                                        <p:tgtEl>
                                          <p:spTgt spid="4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anim calcmode="lin" valueType="num">
                                      <p:cBhvr>
                                        <p:cTn id="72" dur="500" fill="hold"/>
                                        <p:tgtEl>
                                          <p:spTgt spid="43"/>
                                        </p:tgtEl>
                                        <p:attrNameLst>
                                          <p:attrName>ppt_x</p:attrName>
                                        </p:attrNameLst>
                                      </p:cBhvr>
                                      <p:tavLst>
                                        <p:tav tm="0">
                                          <p:val>
                                            <p:strVal val="#ppt_x"/>
                                          </p:val>
                                        </p:tav>
                                        <p:tav tm="100000">
                                          <p:val>
                                            <p:strVal val="#ppt_x"/>
                                          </p:val>
                                        </p:tav>
                                      </p:tavLst>
                                    </p:anim>
                                    <p:anim calcmode="lin" valueType="num">
                                      <p:cBhvr>
                                        <p:cTn id="73" dur="5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anim calcmode="lin" valueType="num">
                                      <p:cBhvr>
                                        <p:cTn id="77" dur="500" fill="hold"/>
                                        <p:tgtEl>
                                          <p:spTgt spid="44"/>
                                        </p:tgtEl>
                                        <p:attrNameLst>
                                          <p:attrName>ppt_x</p:attrName>
                                        </p:attrNameLst>
                                      </p:cBhvr>
                                      <p:tavLst>
                                        <p:tav tm="0">
                                          <p:val>
                                            <p:strVal val="#ppt_x"/>
                                          </p:val>
                                        </p:tav>
                                        <p:tav tm="100000">
                                          <p:val>
                                            <p:strVal val="#ppt_x"/>
                                          </p:val>
                                        </p:tav>
                                      </p:tavLst>
                                    </p:anim>
                                    <p:anim calcmode="lin" valueType="num">
                                      <p:cBhvr>
                                        <p:cTn id="78" dur="500" fill="hold"/>
                                        <p:tgtEl>
                                          <p:spTgt spid="4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anim calcmode="lin" valueType="num">
                                      <p:cBhvr>
                                        <p:cTn id="82" dur="500" fill="hold"/>
                                        <p:tgtEl>
                                          <p:spTgt spid="47"/>
                                        </p:tgtEl>
                                        <p:attrNameLst>
                                          <p:attrName>ppt_x</p:attrName>
                                        </p:attrNameLst>
                                      </p:cBhvr>
                                      <p:tavLst>
                                        <p:tav tm="0">
                                          <p:val>
                                            <p:strVal val="#ppt_x"/>
                                          </p:val>
                                        </p:tav>
                                        <p:tav tm="100000">
                                          <p:val>
                                            <p:strVal val="#ppt_x"/>
                                          </p:val>
                                        </p:tav>
                                      </p:tavLst>
                                    </p:anim>
                                    <p:anim calcmode="lin" valueType="num">
                                      <p:cBhvr>
                                        <p:cTn id="83" dur="500" fill="hold"/>
                                        <p:tgtEl>
                                          <p:spTgt spid="4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anim calcmode="lin" valueType="num">
                                      <p:cBhvr>
                                        <p:cTn id="92" dur="500" fill="hold"/>
                                        <p:tgtEl>
                                          <p:spTgt spid="52"/>
                                        </p:tgtEl>
                                        <p:attrNameLst>
                                          <p:attrName>ppt_x</p:attrName>
                                        </p:attrNameLst>
                                      </p:cBhvr>
                                      <p:tavLst>
                                        <p:tav tm="0">
                                          <p:val>
                                            <p:strVal val="#ppt_x"/>
                                          </p:val>
                                        </p:tav>
                                        <p:tav tm="100000">
                                          <p:val>
                                            <p:strVal val="#ppt_x"/>
                                          </p:val>
                                        </p:tav>
                                      </p:tavLst>
                                    </p:anim>
                                    <p:anim calcmode="lin" valueType="num">
                                      <p:cBhvr>
                                        <p:cTn id="93" dur="500" fill="hold"/>
                                        <p:tgtEl>
                                          <p:spTgt spid="52"/>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fade">
                                      <p:cBhvr>
                                        <p:cTn id="96" dur="500"/>
                                        <p:tgtEl>
                                          <p:spTgt spid="49"/>
                                        </p:tgtEl>
                                      </p:cBhvr>
                                    </p:animEffect>
                                    <p:anim calcmode="lin" valueType="num">
                                      <p:cBhvr>
                                        <p:cTn id="97" dur="500" fill="hold"/>
                                        <p:tgtEl>
                                          <p:spTgt spid="49"/>
                                        </p:tgtEl>
                                        <p:attrNameLst>
                                          <p:attrName>ppt_x</p:attrName>
                                        </p:attrNameLst>
                                      </p:cBhvr>
                                      <p:tavLst>
                                        <p:tav tm="0">
                                          <p:val>
                                            <p:strVal val="#ppt_x"/>
                                          </p:val>
                                        </p:tav>
                                        <p:tav tm="100000">
                                          <p:val>
                                            <p:strVal val="#ppt_x"/>
                                          </p:val>
                                        </p:tav>
                                      </p:tavLst>
                                    </p:anim>
                                    <p:anim calcmode="lin" valueType="num">
                                      <p:cBhvr>
                                        <p:cTn id="98" dur="500" fill="hold"/>
                                        <p:tgtEl>
                                          <p:spTgt spid="49"/>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anim calcmode="lin" valueType="num">
                                      <p:cBhvr>
                                        <p:cTn id="102" dur="500" fill="hold"/>
                                        <p:tgtEl>
                                          <p:spTgt spid="45"/>
                                        </p:tgtEl>
                                        <p:attrNameLst>
                                          <p:attrName>ppt_x</p:attrName>
                                        </p:attrNameLst>
                                      </p:cBhvr>
                                      <p:tavLst>
                                        <p:tav tm="0">
                                          <p:val>
                                            <p:strVal val="#ppt_x"/>
                                          </p:val>
                                        </p:tav>
                                        <p:tav tm="100000">
                                          <p:val>
                                            <p:strVal val="#ppt_x"/>
                                          </p:val>
                                        </p:tav>
                                      </p:tavLst>
                                    </p:anim>
                                    <p:anim calcmode="lin" valueType="num">
                                      <p:cBhvr>
                                        <p:cTn id="103"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31" grpId="0" animBg="1"/>
      <p:bldP spid="32" grpId="0" animBg="1"/>
      <p:bldP spid="30" grpId="0" animBg="1"/>
      <p:bldP spid="46" grpId="0" animBg="1"/>
      <p:bldP spid="50" grpId="0" animBg="1"/>
      <p:bldP spid="23" grpId="0" animBg="1"/>
      <p:bldP spid="43" grpId="0"/>
      <p:bldP spid="44" grpId="0"/>
      <p:bldP spid="45" grpId="0"/>
      <p:bldP spid="47" grpId="0"/>
      <p:bldP spid="48" grpId="0"/>
      <p:bldP spid="49" grpId="0"/>
      <p:bldP spid="52"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E248091-497F-4173-AD10-5ED3BBCC08A1}" type="slidenum">
              <a:rPr lang="zh-CN" altLang="en-US" smtClean="0"/>
              <a:pPr/>
              <a:t>15</a:t>
            </a:fld>
            <a:endParaRPr lang="zh-CN" altLang="en-US"/>
          </a:p>
        </p:txBody>
      </p:sp>
      <p:graphicFrame>
        <p:nvGraphicFramePr>
          <p:cNvPr id="4" name="Chart 1"/>
          <p:cNvGraphicFramePr/>
          <p:nvPr>
            <p:extLst/>
          </p:nvPr>
        </p:nvGraphicFramePr>
        <p:xfrm>
          <a:off x="710085" y="1148545"/>
          <a:ext cx="4334189" cy="260063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8"/>
          <p:cNvSpPr/>
          <p:nvPr/>
        </p:nvSpPr>
        <p:spPr>
          <a:xfrm>
            <a:off x="0" y="4070838"/>
            <a:ext cx="9144000" cy="1074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4378" fontAlgn="base">
              <a:spcBef>
                <a:spcPct val="0"/>
              </a:spcBef>
              <a:spcAft>
                <a:spcPct val="0"/>
              </a:spcAft>
            </a:pPr>
            <a:endParaRPr lang="zh-HK" altLang="en-US" dirty="0">
              <a:solidFill>
                <a:prstClr val="white"/>
              </a:solidFill>
              <a:latin typeface="微软雅黑"/>
              <a:ea typeface="微软雅黑"/>
            </a:endParaRPr>
          </a:p>
        </p:txBody>
      </p:sp>
      <p:sp>
        <p:nvSpPr>
          <p:cNvPr id="6" name="TextBox 7"/>
          <p:cNvSpPr txBox="1"/>
          <p:nvPr/>
        </p:nvSpPr>
        <p:spPr>
          <a:xfrm>
            <a:off x="1010111" y="4271644"/>
            <a:ext cx="7306305" cy="346249"/>
          </a:xfrm>
          <a:prstGeom prst="rect">
            <a:avLst/>
          </a:prstGeom>
          <a:noFill/>
        </p:spPr>
        <p:txBody>
          <a:bodyPr wrap="square" lIns="68580" tIns="34290" rIns="68580" bIns="34290" rtlCol="0">
            <a:spAutoFit/>
          </a:bodyPr>
          <a:lstStyle/>
          <a:p>
            <a:pPr defTabSz="914378" fontAlgn="base">
              <a:spcBef>
                <a:spcPct val="0"/>
              </a:spcBef>
              <a:spcAft>
                <a:spcPct val="0"/>
              </a:spcAft>
            </a:pPr>
            <a:r>
              <a:rPr lang="zh-CN" altLang="en-US" sz="900" b="1" dirty="0">
                <a:solidFill>
                  <a:schemeClr val="bg1"/>
                </a:solidFill>
                <a:latin typeface="微软雅黑"/>
                <a:ea typeface="微软雅黑"/>
              </a:rPr>
              <a:t>此处添加详细</a:t>
            </a:r>
            <a:r>
              <a:rPr lang="zh-CN" altLang="en-US" sz="900" dirty="0">
                <a:solidFill>
                  <a:schemeClr val="bg1"/>
                </a:solidFill>
                <a:latin typeface="微软雅黑"/>
                <a:ea typeface="微软雅黑"/>
              </a:rPr>
              <a:t>文本描述，建议与标题相关并符合整体语言风格，语言描述尽量简洁生动。尽量将每页幻灯片的字数控制在</a:t>
            </a:r>
            <a:r>
              <a:rPr lang="en-US" altLang="zh-CN" sz="900" dirty="0">
                <a:solidFill>
                  <a:schemeClr val="bg1"/>
                </a:solidFill>
                <a:latin typeface="微软雅黑"/>
                <a:ea typeface="微软雅黑"/>
              </a:rPr>
              <a:t>200</a:t>
            </a:r>
            <a:r>
              <a:rPr lang="zh-CN" altLang="en-US" sz="900" dirty="0">
                <a:solidFill>
                  <a:schemeClr val="bg1"/>
                </a:solidFill>
                <a:latin typeface="微软雅黑"/>
                <a:ea typeface="微软雅黑"/>
              </a:rPr>
              <a:t>字以内，据统计每页幻灯片的最好控制在</a:t>
            </a:r>
            <a:r>
              <a:rPr lang="en-US" altLang="zh-CN" sz="900" dirty="0">
                <a:solidFill>
                  <a:schemeClr val="bg1"/>
                </a:solidFill>
                <a:latin typeface="微软雅黑"/>
                <a:ea typeface="微软雅黑"/>
              </a:rPr>
              <a:t>5</a:t>
            </a:r>
            <a:r>
              <a:rPr lang="zh-CN" altLang="en-US" sz="900" dirty="0">
                <a:solidFill>
                  <a:schemeClr val="bg1"/>
                </a:solidFill>
                <a:latin typeface="微软雅黑"/>
                <a:ea typeface="微软雅黑"/>
              </a:rPr>
              <a:t>分钟之内。</a:t>
            </a:r>
            <a:endParaRPr lang="zh-HK" altLang="en-US" sz="900" dirty="0">
              <a:solidFill>
                <a:schemeClr val="bg1"/>
              </a:solidFill>
              <a:latin typeface="微软雅黑"/>
              <a:ea typeface="微软雅黑"/>
            </a:endParaRPr>
          </a:p>
        </p:txBody>
      </p:sp>
      <p:sp>
        <p:nvSpPr>
          <p:cNvPr id="7" name="TextBox 8"/>
          <p:cNvSpPr txBox="1"/>
          <p:nvPr/>
        </p:nvSpPr>
        <p:spPr>
          <a:xfrm>
            <a:off x="4200696" y="1030262"/>
            <a:ext cx="1919476" cy="746358"/>
          </a:xfrm>
          <a:prstGeom prst="rect">
            <a:avLst/>
          </a:prstGeom>
          <a:noFill/>
        </p:spPr>
        <p:txBody>
          <a:bodyPr wrap="square" lIns="68580" tIns="34290" rIns="68580" bIns="34290" rtlCol="0">
            <a:spAutoFit/>
          </a:bodyPr>
          <a:lstStyle/>
          <a:p>
            <a:pPr defTabSz="914378" fontAlgn="base">
              <a:spcBef>
                <a:spcPct val="0"/>
              </a:spcBef>
              <a:spcAft>
                <a:spcPct val="0"/>
              </a:spcAft>
            </a:pPr>
            <a:r>
              <a:rPr lang="en-US" altLang="zh-HK" sz="3200" dirty="0">
                <a:solidFill>
                  <a:schemeClr val="accent1"/>
                </a:solidFill>
                <a:latin typeface="Impact" panose="020B0806030902050204" pitchFamily="34" charset="0"/>
                <a:ea typeface="微软雅黑"/>
              </a:rPr>
              <a:t>+65%</a:t>
            </a:r>
          </a:p>
          <a:p>
            <a:pPr defTabSz="914378" fontAlgn="base">
              <a:spcBef>
                <a:spcPct val="0"/>
              </a:spcBef>
              <a:spcAft>
                <a:spcPct val="0"/>
              </a:spcAft>
            </a:pPr>
            <a:r>
              <a:rPr lang="zh-CN" altLang="en-US" sz="1100" b="1" dirty="0">
                <a:solidFill>
                  <a:schemeClr val="accent1"/>
                </a:solidFill>
                <a:latin typeface="微软雅黑"/>
                <a:ea typeface="微软雅黑"/>
              </a:rPr>
              <a:t>年度数据</a:t>
            </a:r>
            <a:endParaRPr lang="zh-HK" altLang="en-US" sz="1100" b="1" dirty="0">
              <a:solidFill>
                <a:schemeClr val="accent1"/>
              </a:solidFill>
              <a:latin typeface="微软雅黑"/>
              <a:ea typeface="微软雅黑"/>
            </a:endParaRPr>
          </a:p>
        </p:txBody>
      </p:sp>
      <p:grpSp>
        <p:nvGrpSpPr>
          <p:cNvPr id="8" name="Group 10"/>
          <p:cNvGrpSpPr/>
          <p:nvPr/>
        </p:nvGrpSpPr>
        <p:grpSpPr>
          <a:xfrm>
            <a:off x="6036292" y="1654078"/>
            <a:ext cx="2297582" cy="369332"/>
            <a:chOff x="5658595" y="2148789"/>
            <a:chExt cx="2297582" cy="369218"/>
          </a:xfrm>
        </p:grpSpPr>
        <p:sp>
          <p:nvSpPr>
            <p:cNvPr id="9" name="TextBox 10"/>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0" name="Isosceles Triangle 59"/>
            <p:cNvSpPr/>
            <p:nvPr/>
          </p:nvSpPr>
          <p:spPr>
            <a:xfrm rot="5400000">
              <a:off x="5648105" y="2233010"/>
              <a:ext cx="152102" cy="1311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1" name="Group 62"/>
          <p:cNvGrpSpPr/>
          <p:nvPr/>
        </p:nvGrpSpPr>
        <p:grpSpPr>
          <a:xfrm>
            <a:off x="6036292" y="2299464"/>
            <a:ext cx="2297582" cy="369332"/>
            <a:chOff x="5658595" y="2148789"/>
            <a:chExt cx="2297582" cy="369218"/>
          </a:xfrm>
        </p:grpSpPr>
        <p:sp>
          <p:nvSpPr>
            <p:cNvPr id="12" name="TextBox 13"/>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3" name="Isosceles Triangle 70"/>
            <p:cNvSpPr/>
            <p:nvPr/>
          </p:nvSpPr>
          <p:spPr>
            <a:xfrm rot="5400000">
              <a:off x="5648105" y="2233010"/>
              <a:ext cx="152102" cy="131122"/>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4" name="Group 72"/>
          <p:cNvGrpSpPr/>
          <p:nvPr/>
        </p:nvGrpSpPr>
        <p:grpSpPr>
          <a:xfrm>
            <a:off x="6036292" y="3098787"/>
            <a:ext cx="2297582" cy="369332"/>
            <a:chOff x="5658595" y="2148789"/>
            <a:chExt cx="2297582" cy="369218"/>
          </a:xfrm>
        </p:grpSpPr>
        <p:sp>
          <p:nvSpPr>
            <p:cNvPr id="15" name="TextBox 16"/>
            <p:cNvSpPr txBox="1"/>
            <p:nvPr/>
          </p:nvSpPr>
          <p:spPr>
            <a:xfrm>
              <a:off x="5809279" y="2148789"/>
              <a:ext cx="2146898" cy="369218"/>
            </a:xfrm>
            <a:prstGeom prst="rect">
              <a:avLst/>
            </a:prstGeom>
            <a:noFill/>
          </p:spPr>
          <p:txBody>
            <a:bodyPr wrap="square" rtlCol="0">
              <a:spAutoFit/>
            </a:bodyPr>
            <a:lstStyle/>
            <a:p>
              <a:pPr defTabSz="914378" fontAlgn="base">
                <a:spcBef>
                  <a:spcPct val="0"/>
                </a:spcBef>
                <a:spcAft>
                  <a:spcPct val="0"/>
                </a:spcAft>
              </a:pPr>
              <a:r>
                <a:rPr lang="zh-CN" altLang="en-US" sz="900" dirty="0">
                  <a:solidFill>
                    <a:schemeClr val="tx1">
                      <a:lumMod val="50000"/>
                      <a:lumOff val="50000"/>
                    </a:schemeClr>
                  </a:solidFill>
                  <a:latin typeface="微软雅黑"/>
                  <a:ea typeface="微软雅黑"/>
                </a:rPr>
                <a:t>此处添加详细文本描述，建议与标题相关并符合整体语言</a:t>
              </a:r>
            </a:p>
          </p:txBody>
        </p:sp>
        <p:sp>
          <p:nvSpPr>
            <p:cNvPr id="16" name="Isosceles Triangle 75"/>
            <p:cNvSpPr/>
            <p:nvPr/>
          </p:nvSpPr>
          <p:spPr>
            <a:xfrm rot="5400000">
              <a:off x="5648105" y="2233010"/>
              <a:ext cx="152102" cy="131122"/>
            </a:xfrm>
            <a:prstGeom prst="triangl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sz="900" dirty="0">
                <a:solidFill>
                  <a:schemeClr val="tx1">
                    <a:lumMod val="50000"/>
                    <a:lumOff val="50000"/>
                  </a:schemeClr>
                </a:solidFill>
                <a:latin typeface="微软雅黑"/>
                <a:ea typeface="微软雅黑"/>
              </a:endParaRPr>
            </a:p>
          </p:txBody>
        </p:sp>
      </p:grpSp>
      <p:grpSp>
        <p:nvGrpSpPr>
          <p:cNvPr id="17" name="Group 2"/>
          <p:cNvGrpSpPr/>
          <p:nvPr/>
        </p:nvGrpSpPr>
        <p:grpSpPr>
          <a:xfrm>
            <a:off x="2310930" y="1526794"/>
            <a:ext cx="663388" cy="309411"/>
            <a:chOff x="2310929" y="1526323"/>
            <a:chExt cx="663388" cy="309315"/>
          </a:xfrm>
        </p:grpSpPr>
        <p:sp>
          <p:nvSpPr>
            <p:cNvPr id="18" name="Rectangular Callout 11"/>
            <p:cNvSpPr/>
            <p:nvPr/>
          </p:nvSpPr>
          <p:spPr>
            <a:xfrm>
              <a:off x="2310929" y="1526323"/>
              <a:ext cx="663388" cy="273786"/>
            </a:xfrm>
            <a:prstGeom prst="wedgeRectCallout">
              <a:avLst>
                <a:gd name="adj1" fmla="val -20833"/>
                <a:gd name="adj2" fmla="val 773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fontAlgn="base">
                <a:spcBef>
                  <a:spcPct val="0"/>
                </a:spcBef>
                <a:spcAft>
                  <a:spcPct val="0"/>
                </a:spcAft>
              </a:pPr>
              <a:endParaRPr lang="zh-HK" altLang="en-US" dirty="0">
                <a:solidFill>
                  <a:prstClr val="white"/>
                </a:solidFill>
                <a:latin typeface="微软雅黑"/>
                <a:ea typeface="微软雅黑"/>
              </a:endParaRPr>
            </a:p>
          </p:txBody>
        </p:sp>
        <p:sp>
          <p:nvSpPr>
            <p:cNvPr id="19" name="TextBox 22"/>
            <p:cNvSpPr txBox="1"/>
            <p:nvPr/>
          </p:nvSpPr>
          <p:spPr>
            <a:xfrm>
              <a:off x="2339751" y="1527956"/>
              <a:ext cx="543739" cy="307682"/>
            </a:xfrm>
            <a:prstGeom prst="rect">
              <a:avLst/>
            </a:prstGeom>
            <a:noFill/>
          </p:spPr>
          <p:txBody>
            <a:bodyPr wrap="none" rtlCol="0">
              <a:spAutoFit/>
            </a:bodyPr>
            <a:lstStyle/>
            <a:p>
              <a:pPr defTabSz="914378" fontAlgn="base">
                <a:spcBef>
                  <a:spcPct val="0"/>
                </a:spcBef>
                <a:spcAft>
                  <a:spcPct val="0"/>
                </a:spcAft>
              </a:pPr>
              <a:r>
                <a:rPr lang="zh-CN" altLang="en-US" sz="1400" dirty="0">
                  <a:solidFill>
                    <a:prstClr val="white"/>
                  </a:solidFill>
                  <a:latin typeface="微软雅黑"/>
                  <a:ea typeface="微软雅黑"/>
                </a:rPr>
                <a:t>标题</a:t>
              </a:r>
              <a:endParaRPr lang="zh-HK" altLang="en-US" sz="1400" dirty="0">
                <a:solidFill>
                  <a:prstClr val="white"/>
                </a:solidFill>
                <a:latin typeface="微软雅黑"/>
                <a:ea typeface="微软雅黑"/>
              </a:endParaRPr>
            </a:p>
          </p:txBody>
        </p:sp>
      </p:grpSp>
    </p:spTree>
    <p:extLst>
      <p:ext uri="{BB962C8B-B14F-4D97-AF65-F5344CB8AC3E}">
        <p14:creationId xmlns:p14="http://schemas.microsoft.com/office/powerpoint/2010/main" val="238011383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left)">
                                      <p:cBhvr>
                                        <p:cTn id="11" dur="500"/>
                                        <p:tgtEl>
                                          <p:spTgt spid="4">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left)">
                                      <p:cBhvr>
                                        <p:cTn id="15" dur="500"/>
                                        <p:tgtEl>
                                          <p:spTgt spid="4">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left)">
                                      <p:cBhvr>
                                        <p:cTn id="19" dur="500"/>
                                        <p:tgtEl>
                                          <p:spTgt spid="4">
                                            <p:graphicEl>
                                              <a:chart seriesIdx="2" categoryIdx="-4" bldStep="series"/>
                                            </p:graphicEl>
                                          </p:spTgt>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3000"/>
                            </p:stCondLst>
                            <p:childTnLst>
                              <p:par>
                                <p:cTn id="33" presetID="31"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attrNameLst>
                                          <p:attrName>style.rotation</p:attrName>
                                        </p:attrNameLst>
                                      </p:cBhvr>
                                      <p:tavLst>
                                        <p:tav tm="0">
                                          <p:val>
                                            <p:fltVal val="90"/>
                                          </p:val>
                                        </p:tav>
                                        <p:tav tm="100000">
                                          <p:val>
                                            <p:fltVal val="0"/>
                                          </p:val>
                                        </p:tav>
                                      </p:tavLst>
                                    </p:anim>
                                    <p:animEffect transition="in" filter="fade">
                                      <p:cBhvr>
                                        <p:cTn id="38" dur="500"/>
                                        <p:tgtEl>
                                          <p:spTgt spid="8"/>
                                        </p:tgtEl>
                                      </p:cBhvr>
                                    </p:animEffect>
                                  </p:childTnLst>
                                </p:cTn>
                              </p:par>
                            </p:childTnLst>
                          </p:cTn>
                        </p:par>
                        <p:par>
                          <p:cTn id="39" fill="hold">
                            <p:stCondLst>
                              <p:cond delay="3500"/>
                            </p:stCondLst>
                            <p:childTnLst>
                              <p:par>
                                <p:cTn id="40" presetID="31"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style.rotation</p:attrName>
                                        </p:attrNameLst>
                                      </p:cBhvr>
                                      <p:tavLst>
                                        <p:tav tm="0">
                                          <p:val>
                                            <p:fltVal val="90"/>
                                          </p:val>
                                        </p:tav>
                                        <p:tav tm="100000">
                                          <p:val>
                                            <p:fltVal val="0"/>
                                          </p:val>
                                        </p:tav>
                                      </p:tavLst>
                                    </p:anim>
                                    <p:animEffect transition="in" filter="fade">
                                      <p:cBhvr>
                                        <p:cTn id="45" dur="500"/>
                                        <p:tgtEl>
                                          <p:spTgt spid="11"/>
                                        </p:tgtEl>
                                      </p:cBhvr>
                                    </p:animEffect>
                                  </p:childTnLst>
                                </p:cTn>
                              </p:par>
                            </p:childTnLst>
                          </p:cTn>
                        </p:par>
                        <p:par>
                          <p:cTn id="46" fill="hold">
                            <p:stCondLst>
                              <p:cond delay="4000"/>
                            </p:stCondLst>
                            <p:childTnLst>
                              <p:par>
                                <p:cTn id="47" presetID="31" presetClass="entr" presetSubtype="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style.rotation</p:attrName>
                                        </p:attrNameLst>
                                      </p:cBhvr>
                                      <p:tavLst>
                                        <p:tav tm="0">
                                          <p:val>
                                            <p:fltVal val="90"/>
                                          </p:val>
                                        </p:tav>
                                        <p:tav tm="100000">
                                          <p:val>
                                            <p:fltVal val="0"/>
                                          </p:val>
                                        </p:tav>
                                      </p:tavLst>
                                    </p:anim>
                                    <p:animEffect transition="in" filter="fade">
                                      <p:cBhvr>
                                        <p:cTn id="52" dur="500"/>
                                        <p:tgtEl>
                                          <p:spTgt spid="14"/>
                                        </p:tgtEl>
                                      </p:cBhvr>
                                    </p:animEffect>
                                  </p:childTnLst>
                                </p:cTn>
                              </p:par>
                            </p:childTnLst>
                          </p:cTn>
                        </p:par>
                        <p:par>
                          <p:cTn id="53" fill="hold">
                            <p:stCondLst>
                              <p:cond delay="4500"/>
                            </p:stCondLst>
                            <p:childTnLst>
                              <p:par>
                                <p:cTn id="54" presetID="22" presetClass="entr" presetSubtype="4"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down)">
                                      <p:cBhvr>
                                        <p:cTn id="56" dur="500"/>
                                        <p:tgtEl>
                                          <p:spTgt spid="5"/>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P spid="5" grpId="0" animBg="1"/>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0"/>
          <p:cNvGrpSpPr/>
          <p:nvPr/>
        </p:nvGrpSpPr>
        <p:grpSpPr>
          <a:xfrm>
            <a:off x="4567721" y="983694"/>
            <a:ext cx="1731274" cy="1683478"/>
            <a:chOff x="6090294" y="1311187"/>
            <a:chExt cx="2308365" cy="2243945"/>
          </a:xfrm>
        </p:grpSpPr>
        <p:sp>
          <p:nvSpPr>
            <p:cNvPr id="18" name="Freeform 11"/>
            <p:cNvSpPr>
              <a:spLocks/>
            </p:cNvSpPr>
            <p:nvPr/>
          </p:nvSpPr>
          <p:spPr bwMode="auto">
            <a:xfrm>
              <a:off x="6154714" y="1311187"/>
              <a:ext cx="2243945" cy="2243945"/>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1"/>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19" name="Freeform 12"/>
            <p:cNvSpPr>
              <a:spLocks/>
            </p:cNvSpPr>
            <p:nvPr/>
          </p:nvSpPr>
          <p:spPr bwMode="auto">
            <a:xfrm>
              <a:off x="6154714" y="1311187"/>
              <a:ext cx="2243945" cy="2243945"/>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8" name="Freeform 25"/>
            <p:cNvSpPr>
              <a:spLocks/>
            </p:cNvSpPr>
            <p:nvPr/>
          </p:nvSpPr>
          <p:spPr bwMode="auto">
            <a:xfrm>
              <a:off x="7845196" y="1531002"/>
              <a:ext cx="40562" cy="41870"/>
            </a:xfrm>
            <a:custGeom>
              <a:avLst/>
              <a:gdLst>
                <a:gd name="T0" fmla="*/ 4 w 19"/>
                <a:gd name="T1" fmla="*/ 3 h 19"/>
                <a:gd name="T2" fmla="*/ 4 w 19"/>
                <a:gd name="T3" fmla="*/ 16 h 19"/>
                <a:gd name="T4" fmla="*/ 16 w 19"/>
                <a:gd name="T5" fmla="*/ 16 h 19"/>
                <a:gd name="T6" fmla="*/ 16 w 19"/>
                <a:gd name="T7" fmla="*/ 3 h 19"/>
                <a:gd name="T8" fmla="*/ 4 w 19"/>
                <a:gd name="T9" fmla="*/ 3 h 19"/>
              </a:gdLst>
              <a:ahLst/>
              <a:cxnLst>
                <a:cxn ang="0">
                  <a:pos x="T0" y="T1"/>
                </a:cxn>
                <a:cxn ang="0">
                  <a:pos x="T2" y="T3"/>
                </a:cxn>
                <a:cxn ang="0">
                  <a:pos x="T4" y="T5"/>
                </a:cxn>
                <a:cxn ang="0">
                  <a:pos x="T6" y="T7"/>
                </a:cxn>
                <a:cxn ang="0">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nvGrpSpPr>
            <p:cNvPr id="5" name="组合 29"/>
            <p:cNvGrpSpPr/>
            <p:nvPr/>
          </p:nvGrpSpPr>
          <p:grpSpPr>
            <a:xfrm>
              <a:off x="7148855" y="1807663"/>
              <a:ext cx="480713" cy="435848"/>
              <a:chOff x="6942138" y="1422400"/>
              <a:chExt cx="357188" cy="323851"/>
            </a:xfrm>
          </p:grpSpPr>
          <p:sp>
            <p:nvSpPr>
              <p:cNvPr id="67"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8"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9"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0"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1"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2"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3"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sp>
          <p:nvSpPr>
            <p:cNvPr id="37" name="文本框 36"/>
            <p:cNvSpPr txBox="1"/>
            <p:nvPr/>
          </p:nvSpPr>
          <p:spPr>
            <a:xfrm>
              <a:off x="6455957" y="2346396"/>
              <a:ext cx="656591"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标题</a:t>
              </a:r>
            </a:p>
          </p:txBody>
        </p:sp>
        <p:sp useBgFill="1">
          <p:nvSpPr>
            <p:cNvPr id="42" name="椭圆 41"/>
            <p:cNvSpPr/>
            <p:nvPr/>
          </p:nvSpPr>
          <p:spPr>
            <a:xfrm>
              <a:off x="6090294" y="1332290"/>
              <a:ext cx="931020" cy="931020"/>
            </a:xfrm>
            <a:prstGeom prst="ellipse">
              <a:avLst/>
            </a:prstGeom>
            <a:ln w="25400" cmpd="dbl">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43" name="椭圆 42"/>
            <p:cNvSpPr/>
            <p:nvPr/>
          </p:nvSpPr>
          <p:spPr>
            <a:xfrm>
              <a:off x="6194994" y="1436990"/>
              <a:ext cx="721621" cy="721620"/>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9" name="文本框 78"/>
            <p:cNvSpPr txBox="1"/>
            <p:nvPr/>
          </p:nvSpPr>
          <p:spPr>
            <a:xfrm>
              <a:off x="6210406" y="1539043"/>
              <a:ext cx="686813" cy="553826"/>
            </a:xfrm>
            <a:prstGeom prst="rect">
              <a:avLst/>
            </a:prstGeom>
            <a:noFill/>
          </p:spPr>
          <p:txBody>
            <a:bodyPr wrap="square" rtlCol="0">
              <a:spAutoFit/>
            </a:bodyPr>
            <a:lstStyle/>
            <a:p>
              <a:pPr algn="ctr"/>
              <a:r>
                <a:rPr lang="en-US" altLang="zh-CN" sz="2000" dirty="0">
                  <a:solidFill>
                    <a:schemeClr val="bg1"/>
                  </a:solidFill>
                  <a:latin typeface="微软雅黑" pitchFamily="34" charset="-122"/>
                  <a:ea typeface="微软雅黑" pitchFamily="34" charset="-122"/>
                  <a:cs typeface="+mn-ea"/>
                  <a:sym typeface="+mn-lt"/>
                </a:rPr>
                <a:t>01</a:t>
              </a:r>
              <a:endParaRPr lang="zh-CN" altLang="en-US" sz="2000" dirty="0">
                <a:solidFill>
                  <a:schemeClr val="bg1"/>
                </a:solidFill>
                <a:latin typeface="微软雅黑" pitchFamily="34" charset="-122"/>
                <a:ea typeface="微软雅黑" pitchFamily="34" charset="-122"/>
                <a:cs typeface="+mn-ea"/>
                <a:sym typeface="+mn-lt"/>
              </a:endParaRPr>
            </a:p>
          </p:txBody>
        </p:sp>
      </p:grpSp>
      <p:grpSp>
        <p:nvGrpSpPr>
          <p:cNvPr id="8" name="组合 81"/>
          <p:cNvGrpSpPr/>
          <p:nvPr/>
        </p:nvGrpSpPr>
        <p:grpSpPr>
          <a:xfrm>
            <a:off x="6366705" y="983694"/>
            <a:ext cx="1682959" cy="1683478"/>
            <a:chOff x="8488940" y="1311187"/>
            <a:chExt cx="2243945" cy="2243945"/>
          </a:xfrm>
        </p:grpSpPr>
        <p:sp>
          <p:nvSpPr>
            <p:cNvPr id="12" name="Freeform 5"/>
            <p:cNvSpPr>
              <a:spLocks/>
            </p:cNvSpPr>
            <p:nvPr/>
          </p:nvSpPr>
          <p:spPr bwMode="auto">
            <a:xfrm>
              <a:off x="8488940" y="1311187"/>
              <a:ext cx="2243945" cy="2243945"/>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2"/>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13" name="Freeform 6"/>
            <p:cNvSpPr>
              <a:spLocks/>
            </p:cNvSpPr>
            <p:nvPr/>
          </p:nvSpPr>
          <p:spPr bwMode="auto">
            <a:xfrm>
              <a:off x="8488940" y="1311187"/>
              <a:ext cx="2243945" cy="2243945"/>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6" name="Freeform 23"/>
            <p:cNvSpPr>
              <a:spLocks/>
            </p:cNvSpPr>
            <p:nvPr/>
          </p:nvSpPr>
          <p:spPr bwMode="auto">
            <a:xfrm>
              <a:off x="10119235" y="3371953"/>
              <a:ext cx="40562" cy="40562"/>
            </a:xfrm>
            <a:custGeom>
              <a:avLst/>
              <a:gdLst>
                <a:gd name="T0" fmla="*/ 4 w 19"/>
                <a:gd name="T1" fmla="*/ 16 h 19"/>
                <a:gd name="T2" fmla="*/ 4 w 19"/>
                <a:gd name="T3" fmla="*/ 3 h 19"/>
                <a:gd name="T4" fmla="*/ 16 w 19"/>
                <a:gd name="T5" fmla="*/ 3 h 19"/>
                <a:gd name="T6" fmla="*/ 16 w 19"/>
                <a:gd name="T7" fmla="*/ 16 h 19"/>
                <a:gd name="T8" fmla="*/ 4 w 19"/>
                <a:gd name="T9" fmla="*/ 16 h 19"/>
              </a:gdLst>
              <a:ahLst/>
              <a:cxnLst>
                <a:cxn ang="0">
                  <a:pos x="T0" y="T1"/>
                </a:cxn>
                <a:cxn ang="0">
                  <a:pos x="T2" y="T3"/>
                </a:cxn>
                <a:cxn ang="0">
                  <a:pos x="T4" y="T5"/>
                </a:cxn>
                <a:cxn ang="0">
                  <a:pos x="T6" y="T7"/>
                </a:cxn>
                <a:cxn ang="0">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nvGrpSpPr>
            <p:cNvPr id="11" name="组合 28"/>
            <p:cNvGrpSpPr/>
            <p:nvPr/>
          </p:nvGrpSpPr>
          <p:grpSpPr>
            <a:xfrm>
              <a:off x="9258231" y="1866723"/>
              <a:ext cx="446298" cy="372682"/>
              <a:chOff x="9478963" y="1489075"/>
              <a:chExt cx="307975" cy="257176"/>
            </a:xfrm>
          </p:grpSpPr>
          <p:sp>
            <p:nvSpPr>
              <p:cNvPr id="74"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5"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6"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7"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78"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sp>
          <p:nvSpPr>
            <p:cNvPr id="38" name="文本框 37"/>
            <p:cNvSpPr txBox="1"/>
            <p:nvPr/>
          </p:nvSpPr>
          <p:spPr>
            <a:xfrm>
              <a:off x="9600389" y="2373209"/>
              <a:ext cx="656591"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标题</a:t>
              </a:r>
            </a:p>
          </p:txBody>
        </p:sp>
        <p:sp useBgFill="1">
          <p:nvSpPr>
            <p:cNvPr id="44" name="椭圆 43"/>
            <p:cNvSpPr/>
            <p:nvPr/>
          </p:nvSpPr>
          <p:spPr>
            <a:xfrm>
              <a:off x="9771274" y="1332290"/>
              <a:ext cx="931020" cy="931020"/>
            </a:xfrm>
            <a:prstGeom prst="ellipse">
              <a:avLst/>
            </a:prstGeom>
            <a:ln w="25400" cmpd="dbl">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45" name="椭圆 44"/>
            <p:cNvSpPr/>
            <p:nvPr/>
          </p:nvSpPr>
          <p:spPr>
            <a:xfrm>
              <a:off x="9875975" y="1436990"/>
              <a:ext cx="721621" cy="721620"/>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80" name="文本框 79"/>
            <p:cNvSpPr txBox="1"/>
            <p:nvPr/>
          </p:nvSpPr>
          <p:spPr>
            <a:xfrm>
              <a:off x="9879397" y="1539043"/>
              <a:ext cx="686813" cy="553826"/>
            </a:xfrm>
            <a:prstGeom prst="rect">
              <a:avLst/>
            </a:prstGeom>
            <a:noFill/>
          </p:spPr>
          <p:txBody>
            <a:bodyPr wrap="square" rtlCol="0">
              <a:spAutoFit/>
            </a:bodyPr>
            <a:lstStyle/>
            <a:p>
              <a:pPr algn="ctr"/>
              <a:r>
                <a:rPr lang="en-US" altLang="zh-CN" sz="2000" dirty="0">
                  <a:solidFill>
                    <a:schemeClr val="bg1"/>
                  </a:solidFill>
                  <a:latin typeface="微软雅黑" pitchFamily="34" charset="-122"/>
                  <a:ea typeface="微软雅黑" pitchFamily="34" charset="-122"/>
                  <a:cs typeface="+mn-ea"/>
                  <a:sym typeface="+mn-lt"/>
                </a:rPr>
                <a:t>02</a:t>
              </a:r>
              <a:endParaRPr lang="zh-CN" altLang="en-US" sz="2000" dirty="0">
                <a:solidFill>
                  <a:schemeClr val="bg1"/>
                </a:solidFill>
                <a:latin typeface="微软雅黑" pitchFamily="34" charset="-122"/>
                <a:ea typeface="微软雅黑" pitchFamily="34" charset="-122"/>
                <a:cs typeface="+mn-ea"/>
                <a:sym typeface="+mn-lt"/>
              </a:endParaRPr>
            </a:p>
          </p:txBody>
        </p:sp>
      </p:grpSp>
      <p:grpSp>
        <p:nvGrpSpPr>
          <p:cNvPr id="29" name="组合 85"/>
          <p:cNvGrpSpPr/>
          <p:nvPr/>
        </p:nvGrpSpPr>
        <p:grpSpPr>
          <a:xfrm>
            <a:off x="4616036" y="2738831"/>
            <a:ext cx="1682959" cy="1677588"/>
            <a:chOff x="6154714" y="3650647"/>
            <a:chExt cx="2243945" cy="2236094"/>
          </a:xfrm>
        </p:grpSpPr>
        <p:sp>
          <p:nvSpPr>
            <p:cNvPr id="14" name="Freeform 7"/>
            <p:cNvSpPr>
              <a:spLocks/>
            </p:cNvSpPr>
            <p:nvPr/>
          </p:nvSpPr>
          <p:spPr bwMode="auto">
            <a:xfrm>
              <a:off x="6161256" y="3650647"/>
              <a:ext cx="2237403" cy="2236094"/>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15" name="Freeform 8"/>
            <p:cNvSpPr>
              <a:spLocks/>
            </p:cNvSpPr>
            <p:nvPr/>
          </p:nvSpPr>
          <p:spPr bwMode="auto">
            <a:xfrm>
              <a:off x="6161256" y="3650647"/>
              <a:ext cx="2237403" cy="2236094"/>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2" name="Freeform 19"/>
            <p:cNvSpPr>
              <a:spLocks/>
            </p:cNvSpPr>
            <p:nvPr/>
          </p:nvSpPr>
          <p:spPr bwMode="auto">
            <a:xfrm>
              <a:off x="6710794" y="3816817"/>
              <a:ext cx="40562" cy="41870"/>
            </a:xfrm>
            <a:custGeom>
              <a:avLst/>
              <a:gdLst>
                <a:gd name="T0" fmla="*/ 16 w 19"/>
                <a:gd name="T1" fmla="*/ 3 h 19"/>
                <a:gd name="T2" fmla="*/ 16 w 19"/>
                <a:gd name="T3" fmla="*/ 16 h 19"/>
                <a:gd name="T4" fmla="*/ 4 w 19"/>
                <a:gd name="T5" fmla="*/ 16 h 19"/>
                <a:gd name="T6" fmla="*/ 4 w 19"/>
                <a:gd name="T7" fmla="*/ 3 h 19"/>
                <a:gd name="T8" fmla="*/ 16 w 19"/>
                <a:gd name="T9" fmla="*/ 3 h 19"/>
              </a:gdLst>
              <a:ahLst/>
              <a:cxnLst>
                <a:cxn ang="0">
                  <a:pos x="T0" y="T1"/>
                </a:cxn>
                <a:cxn ang="0">
                  <a:pos x="T2" y="T3"/>
                </a:cxn>
                <a:cxn ang="0">
                  <a:pos x="T4" y="T5"/>
                </a:cxn>
                <a:cxn ang="0">
                  <a:pos x="T6" y="T7"/>
                </a:cxn>
                <a:cxn ang="0">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nvGrpSpPr>
            <p:cNvPr id="30" name="组合 30"/>
            <p:cNvGrpSpPr/>
            <p:nvPr/>
          </p:nvGrpSpPr>
          <p:grpSpPr>
            <a:xfrm>
              <a:off x="7080812" y="4120372"/>
              <a:ext cx="616799" cy="438321"/>
              <a:chOff x="6934200" y="4259263"/>
              <a:chExt cx="373063" cy="265113"/>
            </a:xfrm>
          </p:grpSpPr>
          <p:sp>
            <p:nvSpPr>
              <p:cNvPr id="57"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8"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9"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0"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1"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2"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3"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4"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5"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66"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sp>
          <p:nvSpPr>
            <p:cNvPr id="39" name="文本框 38"/>
            <p:cNvSpPr txBox="1"/>
            <p:nvPr/>
          </p:nvSpPr>
          <p:spPr>
            <a:xfrm>
              <a:off x="6455957" y="4618568"/>
              <a:ext cx="656591"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标题</a:t>
              </a:r>
            </a:p>
          </p:txBody>
        </p:sp>
        <p:sp useBgFill="1">
          <p:nvSpPr>
            <p:cNvPr id="48" name="椭圆 47"/>
            <p:cNvSpPr/>
            <p:nvPr/>
          </p:nvSpPr>
          <p:spPr>
            <a:xfrm>
              <a:off x="6154714" y="4955721"/>
              <a:ext cx="931020" cy="931020"/>
            </a:xfrm>
            <a:prstGeom prst="ellipse">
              <a:avLst/>
            </a:prstGeom>
            <a:ln w="25400" cmpd="dbl">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49" name="椭圆 48"/>
            <p:cNvSpPr/>
            <p:nvPr/>
          </p:nvSpPr>
          <p:spPr>
            <a:xfrm>
              <a:off x="6259414" y="5060421"/>
              <a:ext cx="721621" cy="721620"/>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83" name="文本框 82"/>
            <p:cNvSpPr txBox="1"/>
            <p:nvPr/>
          </p:nvSpPr>
          <p:spPr>
            <a:xfrm>
              <a:off x="6268462" y="5168815"/>
              <a:ext cx="686813" cy="553826"/>
            </a:xfrm>
            <a:prstGeom prst="rect">
              <a:avLst/>
            </a:prstGeom>
            <a:noFill/>
          </p:spPr>
          <p:txBody>
            <a:bodyPr wrap="square" rtlCol="0">
              <a:spAutoFit/>
            </a:bodyPr>
            <a:lstStyle/>
            <a:p>
              <a:pPr algn="ctr"/>
              <a:r>
                <a:rPr lang="en-US" altLang="zh-CN" sz="2000" dirty="0">
                  <a:solidFill>
                    <a:schemeClr val="bg1"/>
                  </a:solidFill>
                  <a:latin typeface="微软雅黑" pitchFamily="34" charset="-122"/>
                  <a:ea typeface="微软雅黑" pitchFamily="34" charset="-122"/>
                  <a:cs typeface="+mn-ea"/>
                  <a:sym typeface="+mn-lt"/>
                </a:rPr>
                <a:t>03</a:t>
              </a:r>
              <a:endParaRPr lang="zh-CN" altLang="en-US" sz="2000" dirty="0">
                <a:solidFill>
                  <a:schemeClr val="bg1"/>
                </a:solidFill>
                <a:latin typeface="微软雅黑" pitchFamily="34" charset="-122"/>
                <a:ea typeface="微软雅黑" pitchFamily="34" charset="-122"/>
                <a:cs typeface="+mn-ea"/>
                <a:sym typeface="+mn-lt"/>
              </a:endParaRPr>
            </a:p>
          </p:txBody>
        </p:sp>
      </p:grpSp>
      <p:grpSp>
        <p:nvGrpSpPr>
          <p:cNvPr id="31" name="组合 86"/>
          <p:cNvGrpSpPr/>
          <p:nvPr/>
        </p:nvGrpSpPr>
        <p:grpSpPr>
          <a:xfrm>
            <a:off x="6365725" y="2738831"/>
            <a:ext cx="1677071" cy="1677588"/>
            <a:chOff x="8487632" y="3650647"/>
            <a:chExt cx="2236095" cy="2236094"/>
          </a:xfrm>
        </p:grpSpPr>
        <p:sp>
          <p:nvSpPr>
            <p:cNvPr id="16" name="Freeform 9"/>
            <p:cNvSpPr>
              <a:spLocks/>
            </p:cNvSpPr>
            <p:nvPr/>
          </p:nvSpPr>
          <p:spPr bwMode="auto">
            <a:xfrm>
              <a:off x="8487632" y="3650647"/>
              <a:ext cx="2236095" cy="2236094"/>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solidFill>
              <a:schemeClr val="accent4"/>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 name="Freeform 21"/>
            <p:cNvSpPr>
              <a:spLocks/>
            </p:cNvSpPr>
            <p:nvPr/>
          </p:nvSpPr>
          <p:spPr bwMode="auto">
            <a:xfrm>
              <a:off x="8915486" y="5540009"/>
              <a:ext cx="40562" cy="41870"/>
            </a:xfrm>
            <a:custGeom>
              <a:avLst/>
              <a:gdLst>
                <a:gd name="T0" fmla="*/ 15 w 19"/>
                <a:gd name="T1" fmla="*/ 15 h 19"/>
                <a:gd name="T2" fmla="*/ 15 w 19"/>
                <a:gd name="T3" fmla="*/ 3 h 19"/>
                <a:gd name="T4" fmla="*/ 3 w 19"/>
                <a:gd name="T5" fmla="*/ 3 h 19"/>
                <a:gd name="T6" fmla="*/ 3 w 19"/>
                <a:gd name="T7" fmla="*/ 15 h 19"/>
                <a:gd name="T8" fmla="*/ 15 w 19"/>
                <a:gd name="T9" fmla="*/ 15 h 19"/>
              </a:gdLst>
              <a:ahLst/>
              <a:cxnLst>
                <a:cxn ang="0">
                  <a:pos x="T0" y="T1"/>
                </a:cxn>
                <a:cxn ang="0">
                  <a:pos x="T2" y="T3"/>
                </a:cxn>
                <a:cxn ang="0">
                  <a:pos x="T4" y="T5"/>
                </a:cxn>
                <a:cxn ang="0">
                  <a:pos x="T6" y="T7"/>
                </a:cxn>
                <a:cxn ang="0">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nvGrpSpPr>
            <p:cNvPr id="32" name="组合 31"/>
            <p:cNvGrpSpPr/>
            <p:nvPr/>
          </p:nvGrpSpPr>
          <p:grpSpPr>
            <a:xfrm>
              <a:off x="9205901" y="4039248"/>
              <a:ext cx="550958" cy="556082"/>
              <a:chOff x="9488488" y="4192588"/>
              <a:chExt cx="341313" cy="344487"/>
            </a:xfrm>
          </p:grpSpPr>
          <p:sp>
            <p:nvSpPr>
              <p:cNvPr id="50"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1"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2"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3"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4"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5"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56"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grpSp>
        <p:sp>
          <p:nvSpPr>
            <p:cNvPr id="40" name="文本框 39"/>
            <p:cNvSpPr txBox="1"/>
            <p:nvPr/>
          </p:nvSpPr>
          <p:spPr>
            <a:xfrm>
              <a:off x="9696399" y="4436800"/>
              <a:ext cx="656591"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cs typeface="+mn-ea"/>
                  <a:sym typeface="+mn-lt"/>
                </a:rPr>
                <a:t>标题</a:t>
              </a:r>
            </a:p>
          </p:txBody>
        </p:sp>
        <p:sp useBgFill="1">
          <p:nvSpPr>
            <p:cNvPr id="46" name="椭圆 45"/>
            <p:cNvSpPr/>
            <p:nvPr/>
          </p:nvSpPr>
          <p:spPr>
            <a:xfrm>
              <a:off x="9771274" y="4955721"/>
              <a:ext cx="931020" cy="931020"/>
            </a:xfrm>
            <a:prstGeom prst="ellipse">
              <a:avLst/>
            </a:prstGeom>
            <a:ln w="25400" cmpd="dbl">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47" name="椭圆 46"/>
            <p:cNvSpPr/>
            <p:nvPr/>
          </p:nvSpPr>
          <p:spPr>
            <a:xfrm>
              <a:off x="9875975" y="5060421"/>
              <a:ext cx="721621" cy="721620"/>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84" name="文本框 83"/>
            <p:cNvSpPr txBox="1"/>
            <p:nvPr/>
          </p:nvSpPr>
          <p:spPr>
            <a:xfrm>
              <a:off x="9879398" y="5168815"/>
              <a:ext cx="686813" cy="553826"/>
            </a:xfrm>
            <a:prstGeom prst="rect">
              <a:avLst/>
            </a:prstGeom>
            <a:noFill/>
          </p:spPr>
          <p:txBody>
            <a:bodyPr wrap="square" rtlCol="0">
              <a:spAutoFit/>
            </a:bodyPr>
            <a:lstStyle/>
            <a:p>
              <a:pPr algn="ctr"/>
              <a:r>
                <a:rPr lang="en-US" altLang="zh-CN" sz="2000" dirty="0">
                  <a:solidFill>
                    <a:schemeClr val="bg1"/>
                  </a:solidFill>
                  <a:latin typeface="微软雅黑" pitchFamily="34" charset="-122"/>
                  <a:ea typeface="微软雅黑" pitchFamily="34" charset="-122"/>
                  <a:cs typeface="+mn-ea"/>
                  <a:sym typeface="+mn-lt"/>
                </a:rPr>
                <a:t>04</a:t>
              </a:r>
              <a:endParaRPr lang="zh-CN" altLang="en-US" sz="2000" dirty="0">
                <a:solidFill>
                  <a:schemeClr val="bg1"/>
                </a:solidFill>
                <a:latin typeface="微软雅黑" pitchFamily="34" charset="-122"/>
                <a:ea typeface="微软雅黑" pitchFamily="34" charset="-122"/>
                <a:cs typeface="+mn-ea"/>
                <a:sym typeface="+mn-lt"/>
              </a:endParaRPr>
            </a:p>
          </p:txBody>
        </p:sp>
      </p:grpSp>
      <p:sp>
        <p:nvSpPr>
          <p:cNvPr id="17" name="Freeform 10"/>
          <p:cNvSpPr>
            <a:spLocks/>
          </p:cNvSpPr>
          <p:nvPr/>
        </p:nvSpPr>
        <p:spPr bwMode="auto">
          <a:xfrm>
            <a:off x="6365725" y="2738831"/>
            <a:ext cx="1677071" cy="1677588"/>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100" dirty="0">
              <a:solidFill>
                <a:schemeClr val="tx1">
                  <a:lumMod val="75000"/>
                  <a:lumOff val="25000"/>
                </a:schemeClr>
              </a:solidFill>
              <a:cs typeface="+mn-ea"/>
              <a:sym typeface="+mn-lt"/>
            </a:endParaRPr>
          </a:p>
        </p:txBody>
      </p:sp>
      <p:grpSp>
        <p:nvGrpSpPr>
          <p:cNvPr id="86" name="组合 88"/>
          <p:cNvGrpSpPr/>
          <p:nvPr/>
        </p:nvGrpSpPr>
        <p:grpSpPr>
          <a:xfrm>
            <a:off x="5896656" y="794904"/>
            <a:ext cx="786036" cy="373335"/>
            <a:chOff x="7862206" y="1059545"/>
            <a:chExt cx="1048047" cy="497626"/>
          </a:xfrm>
        </p:grpSpPr>
        <p:sp>
          <p:nvSpPr>
            <p:cNvPr id="27" name="Freeform 24"/>
            <p:cNvSpPr>
              <a:spLocks/>
            </p:cNvSpPr>
            <p:nvPr/>
          </p:nvSpPr>
          <p:spPr bwMode="auto">
            <a:xfrm>
              <a:off x="7862206" y="1330814"/>
              <a:ext cx="1048047" cy="226357"/>
            </a:xfrm>
            <a:custGeom>
              <a:avLst/>
              <a:gdLst>
                <a:gd name="T0" fmla="*/ 5 w 801"/>
                <a:gd name="T1" fmla="*/ 173 h 173"/>
                <a:gd name="T2" fmla="*/ 208 w 801"/>
                <a:gd name="T3" fmla="*/ 6 h 173"/>
                <a:gd name="T4" fmla="*/ 801 w 801"/>
                <a:gd name="T5" fmla="*/ 6 h 173"/>
                <a:gd name="T6" fmla="*/ 801 w 801"/>
                <a:gd name="T7" fmla="*/ 0 h 173"/>
                <a:gd name="T8" fmla="*/ 205 w 801"/>
                <a:gd name="T9" fmla="*/ 0 h 173"/>
                <a:gd name="T10" fmla="*/ 0 w 801"/>
                <a:gd name="T11" fmla="*/ 167 h 173"/>
                <a:gd name="T12" fmla="*/ 5 w 801"/>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33" name="文本框 32"/>
            <p:cNvSpPr txBox="1"/>
            <p:nvPr/>
          </p:nvSpPr>
          <p:spPr>
            <a:xfrm>
              <a:off x="8028377" y="1059545"/>
              <a:ext cx="724985" cy="410242"/>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sym typeface="+mn-lt"/>
                </a:rPr>
                <a:t>标题</a:t>
              </a:r>
            </a:p>
          </p:txBody>
        </p:sp>
      </p:grpSp>
      <p:grpSp>
        <p:nvGrpSpPr>
          <p:cNvPr id="87" name="组合 90"/>
          <p:cNvGrpSpPr/>
          <p:nvPr/>
        </p:nvGrpSpPr>
        <p:grpSpPr>
          <a:xfrm>
            <a:off x="5863587" y="4171017"/>
            <a:ext cx="838729" cy="499763"/>
            <a:chOff x="7818115" y="5559636"/>
            <a:chExt cx="1118305" cy="666144"/>
          </a:xfrm>
        </p:grpSpPr>
        <p:sp>
          <p:nvSpPr>
            <p:cNvPr id="23" name="Freeform 20"/>
            <p:cNvSpPr>
              <a:spLocks/>
            </p:cNvSpPr>
            <p:nvPr/>
          </p:nvSpPr>
          <p:spPr bwMode="auto">
            <a:xfrm>
              <a:off x="7908000" y="5559636"/>
              <a:ext cx="1028420" cy="227666"/>
            </a:xfrm>
            <a:custGeom>
              <a:avLst/>
              <a:gdLst>
                <a:gd name="T0" fmla="*/ 781 w 786"/>
                <a:gd name="T1" fmla="*/ 0 h 174"/>
                <a:gd name="T2" fmla="*/ 580 w 786"/>
                <a:gd name="T3" fmla="*/ 165 h 174"/>
                <a:gd name="T4" fmla="*/ 0 w 786"/>
                <a:gd name="T5" fmla="*/ 165 h 174"/>
                <a:gd name="T6" fmla="*/ 0 w 786"/>
                <a:gd name="T7" fmla="*/ 174 h 174"/>
                <a:gd name="T8" fmla="*/ 583 w 786"/>
                <a:gd name="T9" fmla="*/ 174 h 174"/>
                <a:gd name="T10" fmla="*/ 786 w 786"/>
                <a:gd name="T11" fmla="*/ 5 h 174"/>
                <a:gd name="T12" fmla="*/ 781 w 786"/>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34" name="文本框 33"/>
            <p:cNvSpPr txBox="1"/>
            <p:nvPr/>
          </p:nvSpPr>
          <p:spPr>
            <a:xfrm>
              <a:off x="7818115" y="5815538"/>
              <a:ext cx="724985" cy="410242"/>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sym typeface="+mn-lt"/>
                </a:rPr>
                <a:t>标题</a:t>
              </a:r>
            </a:p>
          </p:txBody>
        </p:sp>
      </p:grpSp>
      <p:grpSp>
        <p:nvGrpSpPr>
          <p:cNvPr id="88" name="组合 91"/>
          <p:cNvGrpSpPr/>
          <p:nvPr/>
        </p:nvGrpSpPr>
        <p:grpSpPr>
          <a:xfrm>
            <a:off x="4192393" y="2490334"/>
            <a:ext cx="860330" cy="390832"/>
            <a:chOff x="5589856" y="3319420"/>
            <a:chExt cx="1147107" cy="520949"/>
          </a:xfrm>
        </p:grpSpPr>
        <p:sp>
          <p:nvSpPr>
            <p:cNvPr id="21" name="Freeform 18"/>
            <p:cNvSpPr>
              <a:spLocks/>
            </p:cNvSpPr>
            <p:nvPr/>
          </p:nvSpPr>
          <p:spPr bwMode="auto">
            <a:xfrm>
              <a:off x="5686299" y="3615320"/>
              <a:ext cx="1050664" cy="225049"/>
            </a:xfrm>
            <a:custGeom>
              <a:avLst/>
              <a:gdLst>
                <a:gd name="T0" fmla="*/ 798 w 803"/>
                <a:gd name="T1" fmla="*/ 172 h 172"/>
                <a:gd name="T2" fmla="*/ 595 w 803"/>
                <a:gd name="T3" fmla="*/ 7 h 172"/>
                <a:gd name="T4" fmla="*/ 0 w 803"/>
                <a:gd name="T5" fmla="*/ 7 h 172"/>
                <a:gd name="T6" fmla="*/ 0 w 803"/>
                <a:gd name="T7" fmla="*/ 0 h 172"/>
                <a:gd name="T8" fmla="*/ 598 w 803"/>
                <a:gd name="T9" fmla="*/ 0 h 172"/>
                <a:gd name="T10" fmla="*/ 803 w 803"/>
                <a:gd name="T11" fmla="*/ 167 h 172"/>
                <a:gd name="T12" fmla="*/ 798 w 803"/>
                <a:gd name="T13" fmla="*/ 172 h 172"/>
              </a:gdLst>
              <a:ahLst/>
              <a:cxnLst>
                <a:cxn ang="0">
                  <a:pos x="T0" y="T1"/>
                </a:cxn>
                <a:cxn ang="0">
                  <a:pos x="T2" y="T3"/>
                </a:cxn>
                <a:cxn ang="0">
                  <a:pos x="T4" y="T5"/>
                </a:cxn>
                <a:cxn ang="0">
                  <a:pos x="T6" y="T7"/>
                </a:cxn>
                <a:cxn ang="0">
                  <a:pos x="T8" y="T9"/>
                </a:cxn>
                <a:cxn ang="0">
                  <a:pos x="T10" y="T11"/>
                </a:cxn>
                <a:cxn ang="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35" name="文本框 34"/>
            <p:cNvSpPr txBox="1"/>
            <p:nvPr/>
          </p:nvSpPr>
          <p:spPr>
            <a:xfrm>
              <a:off x="5589856" y="3319420"/>
              <a:ext cx="724986" cy="410243"/>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sym typeface="+mn-lt"/>
                </a:rPr>
                <a:t>标题</a:t>
              </a:r>
            </a:p>
          </p:txBody>
        </p:sp>
      </p:grpSp>
      <p:grpSp>
        <p:nvGrpSpPr>
          <p:cNvPr id="89" name="组合 89"/>
          <p:cNvGrpSpPr/>
          <p:nvPr/>
        </p:nvGrpSpPr>
        <p:grpSpPr>
          <a:xfrm>
            <a:off x="7602187" y="2540541"/>
            <a:ext cx="792905" cy="475345"/>
            <a:chOff x="10136245" y="3386345"/>
            <a:chExt cx="1057206" cy="633598"/>
          </a:xfrm>
        </p:grpSpPr>
        <p:sp>
          <p:nvSpPr>
            <p:cNvPr id="25" name="Freeform 22"/>
            <p:cNvSpPr>
              <a:spLocks/>
            </p:cNvSpPr>
            <p:nvPr/>
          </p:nvSpPr>
          <p:spPr bwMode="auto">
            <a:xfrm>
              <a:off x="10136245" y="3386345"/>
              <a:ext cx="1057206" cy="227666"/>
            </a:xfrm>
            <a:custGeom>
              <a:avLst/>
              <a:gdLst>
                <a:gd name="T0" fmla="*/ 5 w 808"/>
                <a:gd name="T1" fmla="*/ 0 h 174"/>
                <a:gd name="T2" fmla="*/ 208 w 808"/>
                <a:gd name="T3" fmla="*/ 166 h 174"/>
                <a:gd name="T4" fmla="*/ 808 w 808"/>
                <a:gd name="T5" fmla="*/ 166 h 174"/>
                <a:gd name="T6" fmla="*/ 808 w 808"/>
                <a:gd name="T7" fmla="*/ 174 h 174"/>
                <a:gd name="T8" fmla="*/ 205 w 808"/>
                <a:gd name="T9" fmla="*/ 174 h 174"/>
                <a:gd name="T10" fmla="*/ 0 w 808"/>
                <a:gd name="T11" fmla="*/ 7 h 174"/>
                <a:gd name="T12" fmla="*/ 5 w 808"/>
                <a:gd name="T13" fmla="*/ 0 h 174"/>
              </a:gdLst>
              <a:ahLst/>
              <a:cxnLst>
                <a:cxn ang="0">
                  <a:pos x="T0" y="T1"/>
                </a:cxn>
                <a:cxn ang="0">
                  <a:pos x="T2" y="T3"/>
                </a:cxn>
                <a:cxn ang="0">
                  <a:pos x="T4" y="T5"/>
                </a:cxn>
                <a:cxn ang="0">
                  <a:pos x="T6" y="T7"/>
                </a:cxn>
                <a:cxn ang="0">
                  <a:pos x="T8" y="T9"/>
                </a:cxn>
                <a:cxn ang="0">
                  <a:pos x="T10" y="T11"/>
                </a:cxn>
                <a:cxn ang="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36" name="文本框 35"/>
            <p:cNvSpPr txBox="1"/>
            <p:nvPr/>
          </p:nvSpPr>
          <p:spPr>
            <a:xfrm>
              <a:off x="10277562" y="3609700"/>
              <a:ext cx="724985" cy="410243"/>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cs typeface="+mn-ea"/>
                  <a:sym typeface="+mn-lt"/>
                </a:rPr>
                <a:t>标题</a:t>
              </a:r>
            </a:p>
          </p:txBody>
        </p:sp>
      </p:grpSp>
      <p:grpSp>
        <p:nvGrpSpPr>
          <p:cNvPr id="90" name="组合 87"/>
          <p:cNvGrpSpPr/>
          <p:nvPr/>
        </p:nvGrpSpPr>
        <p:grpSpPr>
          <a:xfrm>
            <a:off x="5613054" y="1980039"/>
            <a:ext cx="1439593" cy="1440036"/>
            <a:chOff x="7484071" y="2639237"/>
            <a:chExt cx="1919457" cy="1919456"/>
          </a:xfrm>
        </p:grpSpPr>
        <p:sp useBgFill="1">
          <p:nvSpPr>
            <p:cNvPr id="20" name="Oval 17"/>
            <p:cNvSpPr>
              <a:spLocks noChangeArrowheads="1"/>
            </p:cNvSpPr>
            <p:nvPr/>
          </p:nvSpPr>
          <p:spPr bwMode="auto">
            <a:xfrm>
              <a:off x="7484071" y="2639237"/>
              <a:ext cx="1919457" cy="1919456"/>
            </a:xfrm>
            <a:prstGeom prst="ellipse">
              <a:avLst/>
            </a:prstGeom>
            <a:ln w="19050">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chemeClr val="tx1">
                    <a:lumMod val="75000"/>
                    <a:lumOff val="25000"/>
                  </a:schemeClr>
                </a:solidFill>
                <a:cs typeface="+mn-ea"/>
                <a:sym typeface="+mn-lt"/>
              </a:endParaRPr>
            </a:p>
          </p:txBody>
        </p:sp>
        <p:sp>
          <p:nvSpPr>
            <p:cNvPr id="41" name="文本框 40"/>
            <p:cNvSpPr txBox="1"/>
            <p:nvPr/>
          </p:nvSpPr>
          <p:spPr>
            <a:xfrm>
              <a:off x="7909360" y="3443706"/>
              <a:ext cx="1066958"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grpSp>
      <p:sp>
        <p:nvSpPr>
          <p:cNvPr id="99" name="矩形 98"/>
          <p:cNvSpPr/>
          <p:nvPr/>
        </p:nvSpPr>
        <p:spPr>
          <a:xfrm>
            <a:off x="647564" y="1456710"/>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00" name="矩形 99"/>
          <p:cNvSpPr/>
          <p:nvPr/>
        </p:nvSpPr>
        <p:spPr>
          <a:xfrm>
            <a:off x="637444" y="1748707"/>
            <a:ext cx="2530400" cy="346249"/>
          </a:xfrm>
          <a:prstGeom prst="rect">
            <a:avLst/>
          </a:prstGeom>
        </p:spPr>
        <p:txBody>
          <a:bodyPr wrap="square" lIns="68580" tIns="34290" rIns="68580" bIns="3429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2" name="矩形 101"/>
          <p:cNvSpPr/>
          <p:nvPr/>
        </p:nvSpPr>
        <p:spPr>
          <a:xfrm>
            <a:off x="681436" y="2964284"/>
            <a:ext cx="1061829" cy="253916"/>
          </a:xfrm>
          <a:prstGeom prst="rect">
            <a:avLst/>
          </a:prstGeom>
        </p:spPr>
        <p:txBody>
          <a:bodyPr wrap="none" lIns="68580" tIns="34290" rIns="68580" bIns="3429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p>
        </p:txBody>
      </p:sp>
      <p:sp>
        <p:nvSpPr>
          <p:cNvPr id="103" name="矩形 102"/>
          <p:cNvSpPr/>
          <p:nvPr/>
        </p:nvSpPr>
        <p:spPr>
          <a:xfrm>
            <a:off x="626894" y="3422673"/>
            <a:ext cx="2432938" cy="346249"/>
          </a:xfrm>
          <a:prstGeom prst="rect">
            <a:avLst/>
          </a:prstGeom>
        </p:spPr>
        <p:txBody>
          <a:bodyPr wrap="square" lIns="68580" tIns="34290" rIns="68580" bIns="34290">
            <a:spAutoFit/>
          </a:bodyPr>
          <a:lstStyle/>
          <a:p>
            <a:pPr defTabSz="912613">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94348979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1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par>
                                <p:cTn id="11" presetID="31" presetClass="entr" presetSubtype="0" fill="hold" nodeType="withEffect">
                                  <p:stCondLst>
                                    <p:cond delay="120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90"/>
                                          </p:val>
                                        </p:tav>
                                        <p:tav tm="100000">
                                          <p:val>
                                            <p:fltVal val="0"/>
                                          </p:val>
                                        </p:tav>
                                      </p:tavLst>
                                    </p:anim>
                                    <p:animEffect transition="in" filter="fade">
                                      <p:cBhvr>
                                        <p:cTn id="16" dur="500"/>
                                        <p:tgtEl>
                                          <p:spTgt spid="8"/>
                                        </p:tgtEl>
                                      </p:cBhvr>
                                    </p:animEffect>
                                  </p:childTnLst>
                                </p:cTn>
                              </p:par>
                              <p:par>
                                <p:cTn id="17" presetID="31" presetClass="entr" presetSubtype="0" fill="hold" nodeType="withEffect">
                                  <p:stCondLst>
                                    <p:cond delay="13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 calcmode="lin" valueType="num">
                                      <p:cBhvr>
                                        <p:cTn id="21" dur="500" fill="hold"/>
                                        <p:tgtEl>
                                          <p:spTgt spid="29"/>
                                        </p:tgtEl>
                                        <p:attrNameLst>
                                          <p:attrName>style.rotation</p:attrName>
                                        </p:attrNameLst>
                                      </p:cBhvr>
                                      <p:tavLst>
                                        <p:tav tm="0">
                                          <p:val>
                                            <p:fltVal val="90"/>
                                          </p:val>
                                        </p:tav>
                                        <p:tav tm="100000">
                                          <p:val>
                                            <p:fltVal val="0"/>
                                          </p:val>
                                        </p:tav>
                                      </p:tavLst>
                                    </p:anim>
                                    <p:animEffect transition="in" filter="fade">
                                      <p:cBhvr>
                                        <p:cTn id="22" dur="500"/>
                                        <p:tgtEl>
                                          <p:spTgt spid="29"/>
                                        </p:tgtEl>
                                      </p:cBhvr>
                                    </p:animEffect>
                                  </p:childTnLst>
                                </p:cTn>
                              </p:par>
                              <p:par>
                                <p:cTn id="23" presetID="31" presetClass="entr" presetSubtype="0" fill="hold" nodeType="withEffect">
                                  <p:stCondLst>
                                    <p:cond delay="140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 calcmode="lin" valueType="num">
                                      <p:cBhvr>
                                        <p:cTn id="27" dur="500" fill="hold"/>
                                        <p:tgtEl>
                                          <p:spTgt spid="31"/>
                                        </p:tgtEl>
                                        <p:attrNameLst>
                                          <p:attrName>style.rotation</p:attrName>
                                        </p:attrNameLst>
                                      </p:cBhvr>
                                      <p:tavLst>
                                        <p:tav tm="0">
                                          <p:val>
                                            <p:fltVal val="90"/>
                                          </p:val>
                                        </p:tav>
                                        <p:tav tm="100000">
                                          <p:val>
                                            <p:fltVal val="0"/>
                                          </p:val>
                                        </p:tav>
                                      </p:tavLst>
                                    </p:anim>
                                    <p:animEffect transition="in" filter="fade">
                                      <p:cBhvr>
                                        <p:cTn id="28" dur="500"/>
                                        <p:tgtEl>
                                          <p:spTgt spid="31"/>
                                        </p:tgtEl>
                                      </p:cBhvr>
                                    </p:animEffect>
                                  </p:childTnLst>
                                </p:cTn>
                              </p:par>
                              <p:par>
                                <p:cTn id="29" presetID="53" presetClass="entr" presetSubtype="16" fill="hold" nodeType="withEffect">
                                  <p:stCondLst>
                                    <p:cond delay="1100"/>
                                  </p:stCondLst>
                                  <p:childTnLst>
                                    <p:set>
                                      <p:cBhvr>
                                        <p:cTn id="30" dur="1" fill="hold">
                                          <p:stCondLst>
                                            <p:cond delay="0"/>
                                          </p:stCondLst>
                                        </p:cTn>
                                        <p:tgtEl>
                                          <p:spTgt spid="90"/>
                                        </p:tgtEl>
                                        <p:attrNameLst>
                                          <p:attrName>style.visibility</p:attrName>
                                        </p:attrNameLst>
                                      </p:cBhvr>
                                      <p:to>
                                        <p:strVal val="visible"/>
                                      </p:to>
                                    </p:set>
                                    <p:anim calcmode="lin" valueType="num">
                                      <p:cBhvr>
                                        <p:cTn id="31" dur="750" fill="hold"/>
                                        <p:tgtEl>
                                          <p:spTgt spid="90"/>
                                        </p:tgtEl>
                                        <p:attrNameLst>
                                          <p:attrName>ppt_w</p:attrName>
                                        </p:attrNameLst>
                                      </p:cBhvr>
                                      <p:tavLst>
                                        <p:tav tm="0">
                                          <p:val>
                                            <p:fltVal val="0"/>
                                          </p:val>
                                        </p:tav>
                                        <p:tav tm="100000">
                                          <p:val>
                                            <p:strVal val="#ppt_w"/>
                                          </p:val>
                                        </p:tav>
                                      </p:tavLst>
                                    </p:anim>
                                    <p:anim calcmode="lin" valueType="num">
                                      <p:cBhvr>
                                        <p:cTn id="32" dur="750" fill="hold"/>
                                        <p:tgtEl>
                                          <p:spTgt spid="90"/>
                                        </p:tgtEl>
                                        <p:attrNameLst>
                                          <p:attrName>ppt_h</p:attrName>
                                        </p:attrNameLst>
                                      </p:cBhvr>
                                      <p:tavLst>
                                        <p:tav tm="0">
                                          <p:val>
                                            <p:fltVal val="0"/>
                                          </p:val>
                                        </p:tav>
                                        <p:tav tm="100000">
                                          <p:val>
                                            <p:strVal val="#ppt_h"/>
                                          </p:val>
                                        </p:tav>
                                      </p:tavLst>
                                    </p:anim>
                                    <p:animEffect transition="in" filter="fade">
                                      <p:cBhvr>
                                        <p:cTn id="33" dur="750"/>
                                        <p:tgtEl>
                                          <p:spTgt spid="90"/>
                                        </p:tgtEl>
                                      </p:cBhvr>
                                    </p:animEffect>
                                  </p:childTnLst>
                                </p:cTn>
                              </p:par>
                              <p:par>
                                <p:cTn id="34" presetID="22" presetClass="entr" presetSubtype="2" fill="hold" nodeType="withEffect">
                                  <p:stCondLst>
                                    <p:cond delay="1700"/>
                                  </p:stCondLst>
                                  <p:childTnLst>
                                    <p:set>
                                      <p:cBhvr>
                                        <p:cTn id="35" dur="1" fill="hold">
                                          <p:stCondLst>
                                            <p:cond delay="0"/>
                                          </p:stCondLst>
                                        </p:cTn>
                                        <p:tgtEl>
                                          <p:spTgt spid="88"/>
                                        </p:tgtEl>
                                        <p:attrNameLst>
                                          <p:attrName>style.visibility</p:attrName>
                                        </p:attrNameLst>
                                      </p:cBhvr>
                                      <p:to>
                                        <p:strVal val="visible"/>
                                      </p:to>
                                    </p:set>
                                    <p:animEffect transition="in" filter="wipe(right)">
                                      <p:cBhvr>
                                        <p:cTn id="36" dur="500"/>
                                        <p:tgtEl>
                                          <p:spTgt spid="88"/>
                                        </p:tgtEl>
                                      </p:cBhvr>
                                    </p:animEffect>
                                  </p:childTnLst>
                                </p:cTn>
                              </p:par>
                              <p:par>
                                <p:cTn id="37" presetID="22" presetClass="entr" presetSubtype="2" fill="hold" nodeType="withEffect">
                                  <p:stCondLst>
                                    <p:cond delay="1700"/>
                                  </p:stCondLst>
                                  <p:childTnLst>
                                    <p:set>
                                      <p:cBhvr>
                                        <p:cTn id="38" dur="1" fill="hold">
                                          <p:stCondLst>
                                            <p:cond delay="0"/>
                                          </p:stCondLst>
                                        </p:cTn>
                                        <p:tgtEl>
                                          <p:spTgt spid="86"/>
                                        </p:tgtEl>
                                        <p:attrNameLst>
                                          <p:attrName>style.visibility</p:attrName>
                                        </p:attrNameLst>
                                      </p:cBhvr>
                                      <p:to>
                                        <p:strVal val="visible"/>
                                      </p:to>
                                    </p:set>
                                    <p:animEffect transition="in" filter="wipe(right)">
                                      <p:cBhvr>
                                        <p:cTn id="39" dur="500"/>
                                        <p:tgtEl>
                                          <p:spTgt spid="86"/>
                                        </p:tgtEl>
                                      </p:cBhvr>
                                    </p:animEffect>
                                  </p:childTnLst>
                                </p:cTn>
                              </p:par>
                              <p:par>
                                <p:cTn id="40" presetID="22" presetClass="entr" presetSubtype="2" fill="hold" nodeType="withEffect">
                                  <p:stCondLst>
                                    <p:cond delay="1700"/>
                                  </p:stCondLst>
                                  <p:childTnLst>
                                    <p:set>
                                      <p:cBhvr>
                                        <p:cTn id="41" dur="1" fill="hold">
                                          <p:stCondLst>
                                            <p:cond delay="0"/>
                                          </p:stCondLst>
                                        </p:cTn>
                                        <p:tgtEl>
                                          <p:spTgt spid="87"/>
                                        </p:tgtEl>
                                        <p:attrNameLst>
                                          <p:attrName>style.visibility</p:attrName>
                                        </p:attrNameLst>
                                      </p:cBhvr>
                                      <p:to>
                                        <p:strVal val="visible"/>
                                      </p:to>
                                    </p:set>
                                    <p:animEffect transition="in" filter="wipe(right)">
                                      <p:cBhvr>
                                        <p:cTn id="42" dur="500"/>
                                        <p:tgtEl>
                                          <p:spTgt spid="87"/>
                                        </p:tgtEl>
                                      </p:cBhvr>
                                    </p:animEffect>
                                  </p:childTnLst>
                                </p:cTn>
                              </p:par>
                              <p:par>
                                <p:cTn id="43" presetID="22" presetClass="entr" presetSubtype="8" fill="hold" nodeType="withEffect">
                                  <p:stCondLst>
                                    <p:cond delay="1700"/>
                                  </p:stCondLst>
                                  <p:childTnLst>
                                    <p:set>
                                      <p:cBhvr>
                                        <p:cTn id="44" dur="1" fill="hold">
                                          <p:stCondLst>
                                            <p:cond delay="0"/>
                                          </p:stCondLst>
                                        </p:cTn>
                                        <p:tgtEl>
                                          <p:spTgt spid="89"/>
                                        </p:tgtEl>
                                        <p:attrNameLst>
                                          <p:attrName>style.visibility</p:attrName>
                                        </p:attrNameLst>
                                      </p:cBhvr>
                                      <p:to>
                                        <p:strVal val="visible"/>
                                      </p:to>
                                    </p:set>
                                    <p:animEffect transition="in" filter="wipe(left)">
                                      <p:cBhvr>
                                        <p:cTn id="45" dur="500"/>
                                        <p:tgtEl>
                                          <p:spTgt spid="89"/>
                                        </p:tgtEl>
                                      </p:cBhvr>
                                    </p:animEffect>
                                  </p:childTnLst>
                                </p:cTn>
                              </p:par>
                              <p:par>
                                <p:cTn id="46" presetID="42" presetClass="entr" presetSubtype="0" fill="hold" grpId="0" nodeType="withEffect">
                                  <p:stCondLst>
                                    <p:cond delay="1900"/>
                                  </p:stCondLst>
                                  <p:iterate type="lt">
                                    <p:tmPct val="3000"/>
                                  </p:iterate>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anim calcmode="lin" valueType="num">
                                      <p:cBhvr>
                                        <p:cTn id="49" dur="500" fill="hold"/>
                                        <p:tgtEl>
                                          <p:spTgt spid="99"/>
                                        </p:tgtEl>
                                        <p:attrNameLst>
                                          <p:attrName>ppt_x</p:attrName>
                                        </p:attrNameLst>
                                      </p:cBhvr>
                                      <p:tavLst>
                                        <p:tav tm="0">
                                          <p:val>
                                            <p:strVal val="#ppt_x"/>
                                          </p:val>
                                        </p:tav>
                                        <p:tav tm="100000">
                                          <p:val>
                                            <p:strVal val="#ppt_x"/>
                                          </p:val>
                                        </p:tav>
                                      </p:tavLst>
                                    </p:anim>
                                    <p:anim calcmode="lin" valueType="num">
                                      <p:cBhvr>
                                        <p:cTn id="50" dur="500" fill="hold"/>
                                        <p:tgtEl>
                                          <p:spTgt spid="9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100"/>
                                  </p:stCondLst>
                                  <p:iterate type="lt">
                                    <p:tmPct val="3000"/>
                                  </p:iterate>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anim calcmode="lin" valueType="num">
                                      <p:cBhvr>
                                        <p:cTn id="54" dur="500" fill="hold"/>
                                        <p:tgtEl>
                                          <p:spTgt spid="100"/>
                                        </p:tgtEl>
                                        <p:attrNameLst>
                                          <p:attrName>ppt_x</p:attrName>
                                        </p:attrNameLst>
                                      </p:cBhvr>
                                      <p:tavLst>
                                        <p:tav tm="0">
                                          <p:val>
                                            <p:strVal val="#ppt_x"/>
                                          </p:val>
                                        </p:tav>
                                        <p:tav tm="100000">
                                          <p:val>
                                            <p:strVal val="#ppt_x"/>
                                          </p:val>
                                        </p:tav>
                                      </p:tavLst>
                                    </p:anim>
                                    <p:anim calcmode="lin" valueType="num">
                                      <p:cBhvr>
                                        <p:cTn id="55" dur="500" fill="hold"/>
                                        <p:tgtEl>
                                          <p:spTgt spid="10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300"/>
                                  </p:stCondLst>
                                  <p:iterate type="lt">
                                    <p:tmPct val="3000"/>
                                  </p:iterate>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anim calcmode="lin" valueType="num">
                                      <p:cBhvr>
                                        <p:cTn id="59" dur="500" fill="hold"/>
                                        <p:tgtEl>
                                          <p:spTgt spid="102"/>
                                        </p:tgtEl>
                                        <p:attrNameLst>
                                          <p:attrName>ppt_x</p:attrName>
                                        </p:attrNameLst>
                                      </p:cBhvr>
                                      <p:tavLst>
                                        <p:tav tm="0">
                                          <p:val>
                                            <p:strVal val="#ppt_x"/>
                                          </p:val>
                                        </p:tav>
                                        <p:tav tm="100000">
                                          <p:val>
                                            <p:strVal val="#ppt_x"/>
                                          </p:val>
                                        </p:tav>
                                      </p:tavLst>
                                    </p:anim>
                                    <p:anim calcmode="lin" valueType="num">
                                      <p:cBhvr>
                                        <p:cTn id="60" dur="500" fill="hold"/>
                                        <p:tgtEl>
                                          <p:spTgt spid="10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2500"/>
                                  </p:stCondLst>
                                  <p:iterate type="lt">
                                    <p:tmPct val="3000"/>
                                  </p:iterate>
                                  <p:childTnLst>
                                    <p:set>
                                      <p:cBhvr>
                                        <p:cTn id="62" dur="1" fill="hold">
                                          <p:stCondLst>
                                            <p:cond delay="0"/>
                                          </p:stCondLst>
                                        </p:cTn>
                                        <p:tgtEl>
                                          <p:spTgt spid="103"/>
                                        </p:tgtEl>
                                        <p:attrNameLst>
                                          <p:attrName>style.visibility</p:attrName>
                                        </p:attrNameLst>
                                      </p:cBhvr>
                                      <p:to>
                                        <p:strVal val="visible"/>
                                      </p:to>
                                    </p:set>
                                    <p:animEffect transition="in" filter="fade">
                                      <p:cBhvr>
                                        <p:cTn id="63" dur="500"/>
                                        <p:tgtEl>
                                          <p:spTgt spid="103"/>
                                        </p:tgtEl>
                                      </p:cBhvr>
                                    </p:animEffect>
                                    <p:anim calcmode="lin" valueType="num">
                                      <p:cBhvr>
                                        <p:cTn id="64" dur="500" fill="hold"/>
                                        <p:tgtEl>
                                          <p:spTgt spid="103"/>
                                        </p:tgtEl>
                                        <p:attrNameLst>
                                          <p:attrName>ppt_x</p:attrName>
                                        </p:attrNameLst>
                                      </p:cBhvr>
                                      <p:tavLst>
                                        <p:tav tm="0">
                                          <p:val>
                                            <p:strVal val="#ppt_x"/>
                                          </p:val>
                                        </p:tav>
                                        <p:tav tm="100000">
                                          <p:val>
                                            <p:strVal val="#ppt_x"/>
                                          </p:val>
                                        </p:tav>
                                      </p:tavLst>
                                    </p:anim>
                                    <p:anim calcmode="lin" valueType="num">
                                      <p:cBhvr>
                                        <p:cTn id="65" dur="5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0" grpId="0"/>
      <p:bldP spid="102" grpId="0"/>
      <p:bldP spid="10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710" y="813311"/>
            <a:ext cx="2642068" cy="3373939"/>
          </a:xfrm>
          <a:prstGeom prst="rect">
            <a:avLst/>
          </a:prstGeom>
          <a:blipFill dpi="0" rotWithShape="1">
            <a:blip r:embed="rId3"/>
            <a:srcRect/>
            <a:stretch>
              <a:fillRect l="-19834" t="3862" r="1158" b="-38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26" name="矩形 25"/>
          <p:cNvSpPr/>
          <p:nvPr/>
        </p:nvSpPr>
        <p:spPr>
          <a:xfrm>
            <a:off x="3923928" y="1073947"/>
            <a:ext cx="2128782" cy="3113303"/>
          </a:xfrm>
          <a:prstGeom prst="rect">
            <a:avLst/>
          </a:prstGeom>
          <a:blipFill dpi="0" rotWithShape="1">
            <a:blip r:embed="rId4"/>
            <a:srcRect/>
            <a:stretch>
              <a:fillRect l="-26218" t="-163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endParaRPr lang="zh-CN" altLang="en-US"/>
          </a:p>
        </p:txBody>
      </p:sp>
      <p:sp>
        <p:nvSpPr>
          <p:cNvPr id="34818" name="AutoShape 2"/>
          <p:cNvSpPr>
            <a:spLocks/>
          </p:cNvSpPr>
          <p:nvPr/>
        </p:nvSpPr>
        <p:spPr bwMode="auto">
          <a:xfrm>
            <a:off x="6051469" y="839259"/>
            <a:ext cx="2975426" cy="33479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34820" name="AutoShape 4"/>
          <p:cNvSpPr>
            <a:spLocks/>
          </p:cNvSpPr>
          <p:nvPr/>
        </p:nvSpPr>
        <p:spPr bwMode="auto">
          <a:xfrm>
            <a:off x="2699792" y="2143862"/>
            <a:ext cx="1812823" cy="2043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defRPr/>
            </a:pPr>
            <a:endParaRPr lang="es-ES" sz="1900" dirty="0">
              <a:cs typeface="Calibri" charset="0"/>
            </a:endParaRPr>
          </a:p>
        </p:txBody>
      </p:sp>
      <p:sp>
        <p:nvSpPr>
          <p:cNvPr id="34825" name="AutoShape 9"/>
          <p:cNvSpPr>
            <a:spLocks/>
          </p:cNvSpPr>
          <p:nvPr/>
        </p:nvSpPr>
        <p:spPr bwMode="auto">
          <a:xfrm>
            <a:off x="2867120" y="3272727"/>
            <a:ext cx="1547728" cy="5080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6" name="AutoShape 10"/>
          <p:cNvSpPr>
            <a:spLocks/>
          </p:cNvSpPr>
          <p:nvPr/>
        </p:nvSpPr>
        <p:spPr bwMode="auto">
          <a:xfrm>
            <a:off x="2838546" y="3120306"/>
            <a:ext cx="1509630" cy="127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700" dirty="0">
                <a:solidFill>
                  <a:srgbClr val="FFFFFF"/>
                </a:solidFill>
                <a:latin typeface="Verdana" charset="0"/>
                <a:cs typeface="Verdana" charset="0"/>
                <a:sym typeface="Verdana" charset="0"/>
              </a:rPr>
              <a:t>SUBTITLE OF THIS ARTICLE</a:t>
            </a:r>
            <a:endParaRPr lang="es-ES" sz="1900" dirty="0">
              <a:cs typeface="Calibri" charset="0"/>
            </a:endParaRPr>
          </a:p>
        </p:txBody>
      </p:sp>
      <p:sp>
        <p:nvSpPr>
          <p:cNvPr id="34827" name="AutoShape 11"/>
          <p:cNvSpPr>
            <a:spLocks/>
          </p:cNvSpPr>
          <p:nvPr/>
        </p:nvSpPr>
        <p:spPr bwMode="auto">
          <a:xfrm>
            <a:off x="6213385" y="3272727"/>
            <a:ext cx="1549315" cy="5080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8" name="AutoShape 12"/>
          <p:cNvSpPr>
            <a:spLocks/>
          </p:cNvSpPr>
          <p:nvPr/>
        </p:nvSpPr>
        <p:spPr bwMode="auto">
          <a:xfrm>
            <a:off x="6186400" y="3120306"/>
            <a:ext cx="1509629" cy="1270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700" dirty="0">
                <a:solidFill>
                  <a:srgbClr val="FFFFFF"/>
                </a:solidFill>
                <a:latin typeface="Verdana" charset="0"/>
                <a:cs typeface="Verdana" charset="0"/>
                <a:sym typeface="Verdana" charset="0"/>
              </a:rPr>
              <a:t>SUBTITLE OF THIS ARTICLE</a:t>
            </a:r>
            <a:endParaRPr lang="es-ES" sz="1900" dirty="0">
              <a:cs typeface="Calibri" charset="0"/>
            </a:endParaRPr>
          </a:p>
        </p:txBody>
      </p:sp>
      <p:sp>
        <p:nvSpPr>
          <p:cNvPr id="34832" name="AutoShape 16"/>
          <p:cNvSpPr>
            <a:spLocks/>
          </p:cNvSpPr>
          <p:nvPr/>
        </p:nvSpPr>
        <p:spPr bwMode="auto">
          <a:xfrm>
            <a:off x="2838545" y="2871035"/>
            <a:ext cx="1221398" cy="203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
        <p:nvSpPr>
          <p:cNvPr id="34833" name="AutoShape 17"/>
          <p:cNvSpPr>
            <a:spLocks/>
          </p:cNvSpPr>
          <p:nvPr/>
        </p:nvSpPr>
        <p:spPr bwMode="auto">
          <a:xfrm>
            <a:off x="6186399" y="2871035"/>
            <a:ext cx="1221398" cy="203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p>
        </p:txBody>
      </p:sp>
    </p:spTree>
    <p:extLst>
      <p:ext uri="{BB962C8B-B14F-4D97-AF65-F5344CB8AC3E}">
        <p14:creationId xmlns:p14="http://schemas.microsoft.com/office/powerpoint/2010/main" val="28202692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5"/>
          <p:cNvGrpSpPr>
            <a:grpSpLocks/>
          </p:cNvGrpSpPr>
          <p:nvPr/>
        </p:nvGrpSpPr>
        <p:grpSpPr bwMode="auto">
          <a:xfrm>
            <a:off x="3148780" y="1253531"/>
            <a:ext cx="2893437" cy="2820818"/>
            <a:chOff x="0" y="0"/>
            <a:chExt cx="7716441" cy="7523163"/>
          </a:xfrm>
        </p:grpSpPr>
        <p:sp>
          <p:nvSpPr>
            <p:cNvPr id="22" name="AutoShape 6"/>
            <p:cNvSpPr>
              <a:spLocks/>
            </p:cNvSpPr>
            <p:nvPr/>
          </p:nvSpPr>
          <p:spPr bwMode="auto">
            <a:xfrm>
              <a:off x="3855839" y="0"/>
              <a:ext cx="3117690" cy="2341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AutoShape 7"/>
            <p:cNvSpPr>
              <a:spLocks/>
            </p:cNvSpPr>
            <p:nvPr/>
          </p:nvSpPr>
          <p:spPr bwMode="auto">
            <a:xfrm>
              <a:off x="5994092" y="1504950"/>
              <a:ext cx="1719174" cy="3317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159" y="0"/>
                  </a:moveTo>
                  <a:lnTo>
                    <a:pt x="0" y="5438"/>
                  </a:lnTo>
                  <a:lnTo>
                    <a:pt x="6423" y="20020"/>
                  </a:lnTo>
                  <a:lnTo>
                    <a:pt x="6234" y="20144"/>
                  </a:lnTo>
                  <a:lnTo>
                    <a:pt x="21600" y="21599"/>
                  </a:lnTo>
                  <a:lnTo>
                    <a:pt x="12159" y="0"/>
                  </a:lnTo>
                  <a:close/>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4" name="AutoShape 8"/>
            <p:cNvSpPr>
              <a:spLocks/>
            </p:cNvSpPr>
            <p:nvPr/>
          </p:nvSpPr>
          <p:spPr bwMode="auto">
            <a:xfrm>
              <a:off x="5049578" y="4598988"/>
              <a:ext cx="2666863" cy="2924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64" y="0"/>
                  </a:moveTo>
                  <a:lnTo>
                    <a:pt x="0" y="13332"/>
                  </a:lnTo>
                  <a:lnTo>
                    <a:pt x="4256" y="21599"/>
                  </a:lnTo>
                  <a:lnTo>
                    <a:pt x="21599" y="1770"/>
                  </a:lnTo>
                  <a:lnTo>
                    <a:pt x="21571" y="1650"/>
                  </a:lnTo>
                  <a:lnTo>
                    <a:pt x="11664" y="0"/>
                  </a:lnTo>
                  <a:close/>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AutoShape 9"/>
            <p:cNvSpPr>
              <a:spLocks/>
            </p:cNvSpPr>
            <p:nvPr/>
          </p:nvSpPr>
          <p:spPr bwMode="auto">
            <a:xfrm>
              <a:off x="2128728" y="6403975"/>
              <a:ext cx="3446286" cy="1119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306" y="0"/>
                  </a:moveTo>
                  <a:lnTo>
                    <a:pt x="18276" y="122"/>
                  </a:lnTo>
                  <a:lnTo>
                    <a:pt x="3798" y="122"/>
                  </a:lnTo>
                  <a:lnTo>
                    <a:pt x="0" y="21316"/>
                  </a:lnTo>
                  <a:lnTo>
                    <a:pt x="74" y="21600"/>
                  </a:lnTo>
                  <a:lnTo>
                    <a:pt x="21597" y="21600"/>
                  </a:lnTo>
                  <a:lnTo>
                    <a:pt x="21600" y="21592"/>
                  </a:lnTo>
                  <a:lnTo>
                    <a:pt x="18306" y="0"/>
                  </a:lnTo>
                  <a:close/>
                </a:path>
              </a:pathLst>
            </a:custGeom>
            <a:solidFill>
              <a:schemeClr val="accent5"/>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AutoShape 10"/>
            <p:cNvSpPr>
              <a:spLocks/>
            </p:cNvSpPr>
            <p:nvPr/>
          </p:nvSpPr>
          <p:spPr bwMode="auto">
            <a:xfrm>
              <a:off x="0" y="4597400"/>
              <a:ext cx="2735122" cy="2911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941" y="0"/>
                  </a:moveTo>
                  <a:lnTo>
                    <a:pt x="3" y="1781"/>
                  </a:lnTo>
                  <a:lnTo>
                    <a:pt x="0" y="1790"/>
                  </a:lnTo>
                  <a:lnTo>
                    <a:pt x="16814" y="21599"/>
                  </a:lnTo>
                  <a:lnTo>
                    <a:pt x="21600" y="13449"/>
                  </a:lnTo>
                  <a:lnTo>
                    <a:pt x="21358" y="13449"/>
                  </a:lnTo>
                  <a:lnTo>
                    <a:pt x="9941" y="0"/>
                  </a:lnTo>
                  <a:close/>
                </a:path>
              </a:pathLst>
            </a:custGeom>
            <a:solidFill>
              <a:schemeClr val="accent6"/>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AutoShape 11"/>
            <p:cNvSpPr>
              <a:spLocks/>
            </p:cNvSpPr>
            <p:nvPr/>
          </p:nvSpPr>
          <p:spPr bwMode="auto">
            <a:xfrm>
              <a:off x="0" y="1477963"/>
              <a:ext cx="1776321" cy="3359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445" y="0"/>
                  </a:moveTo>
                  <a:lnTo>
                    <a:pt x="0" y="21600"/>
                  </a:lnTo>
                  <a:lnTo>
                    <a:pt x="15312" y="20056"/>
                  </a:lnTo>
                  <a:lnTo>
                    <a:pt x="15143" y="19943"/>
                  </a:lnTo>
                  <a:lnTo>
                    <a:pt x="21484" y="5269"/>
                  </a:lnTo>
                  <a:lnTo>
                    <a:pt x="21599" y="5238"/>
                  </a:lnTo>
                  <a:lnTo>
                    <a:pt x="9445" y="0"/>
                  </a:lnTo>
                  <a:close/>
                </a:path>
              </a:pathLst>
            </a:custGeom>
            <a:solidFill>
              <a:schemeClr val="accent1">
                <a:lumMod val="75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AutoShape 12"/>
            <p:cNvSpPr>
              <a:spLocks/>
            </p:cNvSpPr>
            <p:nvPr/>
          </p:nvSpPr>
          <p:spPr bwMode="auto">
            <a:xfrm>
              <a:off x="769897" y="1588"/>
              <a:ext cx="3122453" cy="2292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9" name="AutoShape 13"/>
            <p:cNvSpPr>
              <a:spLocks/>
            </p:cNvSpPr>
            <p:nvPr/>
          </p:nvSpPr>
          <p:spPr bwMode="auto">
            <a:xfrm>
              <a:off x="1214375" y="1258888"/>
              <a:ext cx="5348014" cy="521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9" y="0"/>
                  </a:moveTo>
                  <a:lnTo>
                    <a:pt x="19460" y="4278"/>
                  </a:lnTo>
                  <a:lnTo>
                    <a:pt x="21600" y="13891"/>
                  </a:lnTo>
                  <a:lnTo>
                    <a:pt x="15606" y="21599"/>
                  </a:lnTo>
                  <a:lnTo>
                    <a:pt x="5993" y="21599"/>
                  </a:lnTo>
                  <a:lnTo>
                    <a:pt x="0" y="13891"/>
                  </a:lnTo>
                  <a:lnTo>
                    <a:pt x="2139" y="4278"/>
                  </a:lnTo>
                  <a:close/>
                </a:path>
              </a:pathLst>
            </a:custGeom>
            <a:solidFill>
              <a:schemeClr val="accent1">
                <a:lumMod val="50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nSpc>
                  <a:spcPct val="120000"/>
                </a:lnSpc>
                <a:defRPr/>
              </a:pPr>
              <a:endParaRPr lang="es-ES" sz="12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grpSp>
      <p:sp>
        <p:nvSpPr>
          <p:cNvPr id="30" name="AutoShape 14"/>
          <p:cNvSpPr>
            <a:spLocks/>
          </p:cNvSpPr>
          <p:nvPr/>
        </p:nvSpPr>
        <p:spPr bwMode="auto">
          <a:xfrm>
            <a:off x="4610082" y="1712457"/>
            <a:ext cx="819639" cy="6154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 y="0"/>
                </a:moveTo>
                <a:lnTo>
                  <a:pt x="0" y="10"/>
                </a:lnTo>
                <a:lnTo>
                  <a:pt x="181" y="11854"/>
                </a:lnTo>
                <a:lnTo>
                  <a:pt x="14811" y="21599"/>
                </a:lnTo>
                <a:lnTo>
                  <a:pt x="21599" y="13892"/>
                </a:lnTo>
                <a:lnTo>
                  <a:pt x="16" y="0"/>
                </a:lnTo>
                <a:close/>
              </a:path>
            </a:pathLst>
          </a:custGeom>
          <a:solidFill>
            <a:schemeClr val="accent2">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AutoShape 15"/>
          <p:cNvSpPr>
            <a:spLocks/>
          </p:cNvSpPr>
          <p:nvPr/>
        </p:nvSpPr>
        <p:spPr bwMode="auto">
          <a:xfrm>
            <a:off x="5170794" y="2107693"/>
            <a:ext cx="451784" cy="8720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159" y="0"/>
                </a:moveTo>
                <a:lnTo>
                  <a:pt x="0" y="5438"/>
                </a:lnTo>
                <a:lnTo>
                  <a:pt x="6423" y="20020"/>
                </a:lnTo>
                <a:lnTo>
                  <a:pt x="6234" y="20144"/>
                </a:lnTo>
                <a:lnTo>
                  <a:pt x="21599" y="21599"/>
                </a:lnTo>
                <a:lnTo>
                  <a:pt x="12159" y="0"/>
                </a:lnTo>
                <a:close/>
              </a:path>
            </a:pathLst>
          </a:custGeom>
          <a:solidFill>
            <a:schemeClr val="accent3">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2" name="AutoShape 16"/>
          <p:cNvSpPr>
            <a:spLocks/>
          </p:cNvSpPr>
          <p:nvPr/>
        </p:nvSpPr>
        <p:spPr bwMode="auto">
          <a:xfrm>
            <a:off x="4924366" y="2921378"/>
            <a:ext cx="700592" cy="7684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64" y="0"/>
                </a:moveTo>
                <a:lnTo>
                  <a:pt x="0" y="13332"/>
                </a:lnTo>
                <a:lnTo>
                  <a:pt x="4256" y="21599"/>
                </a:lnTo>
                <a:lnTo>
                  <a:pt x="21600" y="1770"/>
                </a:lnTo>
                <a:lnTo>
                  <a:pt x="21571" y="1650"/>
                </a:lnTo>
                <a:lnTo>
                  <a:pt x="11664" y="0"/>
                </a:lnTo>
                <a:close/>
              </a:path>
            </a:pathLst>
          </a:custGeom>
          <a:solidFill>
            <a:schemeClr val="accent4">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3" name="AutoShape 17"/>
          <p:cNvSpPr>
            <a:spLocks/>
          </p:cNvSpPr>
          <p:nvPr/>
        </p:nvSpPr>
        <p:spPr bwMode="auto">
          <a:xfrm>
            <a:off x="4156513" y="3395781"/>
            <a:ext cx="905948" cy="2940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306" y="0"/>
                </a:moveTo>
                <a:lnTo>
                  <a:pt x="18276" y="122"/>
                </a:lnTo>
                <a:lnTo>
                  <a:pt x="3798" y="122"/>
                </a:lnTo>
                <a:lnTo>
                  <a:pt x="0" y="21316"/>
                </a:lnTo>
                <a:lnTo>
                  <a:pt x="74" y="21599"/>
                </a:lnTo>
                <a:lnTo>
                  <a:pt x="21597" y="21599"/>
                </a:lnTo>
                <a:lnTo>
                  <a:pt x="21600" y="21592"/>
                </a:lnTo>
                <a:lnTo>
                  <a:pt x="18306" y="0"/>
                </a:lnTo>
                <a:close/>
              </a:path>
            </a:pathLst>
          </a:custGeom>
          <a:solidFill>
            <a:schemeClr val="accent5">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4" name="AutoShape 18"/>
          <p:cNvSpPr>
            <a:spLocks/>
          </p:cNvSpPr>
          <p:nvPr/>
        </p:nvSpPr>
        <p:spPr bwMode="auto">
          <a:xfrm>
            <a:off x="3596397" y="2920784"/>
            <a:ext cx="719044" cy="7654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941" y="0"/>
                </a:moveTo>
                <a:lnTo>
                  <a:pt x="3" y="1781"/>
                </a:lnTo>
                <a:lnTo>
                  <a:pt x="0" y="1790"/>
                </a:lnTo>
                <a:lnTo>
                  <a:pt x="16814" y="21600"/>
                </a:lnTo>
                <a:lnTo>
                  <a:pt x="21599" y="13449"/>
                </a:lnTo>
                <a:lnTo>
                  <a:pt x="21358" y="13449"/>
                </a:lnTo>
                <a:lnTo>
                  <a:pt x="9941" y="0"/>
                </a:lnTo>
                <a:close/>
              </a:path>
            </a:pathLst>
          </a:custGeom>
          <a:solidFill>
            <a:schemeClr val="accent6">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AutoShape 19"/>
          <p:cNvSpPr>
            <a:spLocks/>
          </p:cNvSpPr>
          <p:nvPr/>
        </p:nvSpPr>
        <p:spPr bwMode="auto">
          <a:xfrm>
            <a:off x="3596992" y="2101145"/>
            <a:ext cx="466665" cy="88273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445" y="0"/>
                </a:moveTo>
                <a:lnTo>
                  <a:pt x="0" y="21599"/>
                </a:lnTo>
                <a:lnTo>
                  <a:pt x="15312" y="20056"/>
                </a:lnTo>
                <a:lnTo>
                  <a:pt x="15143" y="19943"/>
                </a:lnTo>
                <a:lnTo>
                  <a:pt x="21484" y="5269"/>
                </a:lnTo>
                <a:lnTo>
                  <a:pt x="21600" y="5238"/>
                </a:lnTo>
                <a:lnTo>
                  <a:pt x="9445" y="0"/>
                </a:ln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nchor="ctr"/>
          <a:lstStyle/>
          <a:p>
            <a:pPr>
              <a:lnSpc>
                <a:spcPct val="120000"/>
              </a:lnSpc>
            </a:pPr>
            <a:endParaRPr 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0"/>
          <p:cNvSpPr>
            <a:spLocks/>
          </p:cNvSpPr>
          <p:nvPr/>
        </p:nvSpPr>
        <p:spPr bwMode="auto">
          <a:xfrm>
            <a:off x="3799373" y="1713051"/>
            <a:ext cx="820829" cy="6023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41" y="0"/>
                </a:moveTo>
                <a:lnTo>
                  <a:pt x="0" y="13938"/>
                </a:lnTo>
                <a:lnTo>
                  <a:pt x="6966" y="21599"/>
                </a:lnTo>
                <a:lnTo>
                  <a:pt x="21599" y="12067"/>
                </a:lnTo>
                <a:lnTo>
                  <a:pt x="21523" y="12033"/>
                </a:lnTo>
                <a:lnTo>
                  <a:pt x="21341" y="0"/>
                </a:lnTo>
                <a:close/>
              </a:path>
            </a:pathLst>
          </a:custGeom>
          <a:solidFill>
            <a:schemeClr val="accent1">
              <a:lumMod val="75000"/>
            </a:schemeClr>
          </a:solidFill>
          <a:ln>
            <a:noFill/>
          </a:ln>
          <a:effectLst/>
          <a:extLst/>
        </p:spPr>
        <p:txBody>
          <a:bodyPr lIns="0" tIns="0" rIns="0" bIns="0" anchor="ctr"/>
          <a:lstStyle/>
          <a:p>
            <a:pPr defTabSz="171433">
              <a:lnSpc>
                <a:spcPct val="120000"/>
              </a:lnSpc>
              <a:defRPr/>
            </a:pPr>
            <a:endParaRPr lang="es-ES" sz="45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AutoShape 21"/>
          <p:cNvSpPr>
            <a:spLocks/>
          </p:cNvSpPr>
          <p:nvPr/>
        </p:nvSpPr>
        <p:spPr bwMode="auto">
          <a:xfrm>
            <a:off x="4186176" y="2516504"/>
            <a:ext cx="815670" cy="491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6785" tIns="26785" rIns="26785" bIns="26785" anchor="b"/>
          <a:lstStyle/>
          <a:p>
            <a:pPr algn="ctr" fontAlgn="auto"/>
            <a:r>
              <a:rPr lang="zh-CN" altLang="en-US" sz="1422" b="1">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altLang="zh-CN" sz="1422"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22"/>
          <p:cNvSpPr>
            <a:spLocks/>
          </p:cNvSpPr>
          <p:nvPr/>
        </p:nvSpPr>
        <p:spPr bwMode="auto">
          <a:xfrm rot="1484105">
            <a:off x="4536868" y="1939836"/>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39" name="AutoShape 23"/>
          <p:cNvSpPr>
            <a:spLocks/>
          </p:cNvSpPr>
          <p:nvPr/>
        </p:nvSpPr>
        <p:spPr bwMode="auto">
          <a:xfrm rot="4645920">
            <a:off x="4997282" y="2506202"/>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40" name="AutoShape 24"/>
          <p:cNvSpPr>
            <a:spLocks/>
          </p:cNvSpPr>
          <p:nvPr/>
        </p:nvSpPr>
        <p:spPr bwMode="auto">
          <a:xfrm rot="18536829">
            <a:off x="4822879" y="3168103"/>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41" name="AutoShape 25"/>
          <p:cNvSpPr>
            <a:spLocks/>
          </p:cNvSpPr>
          <p:nvPr/>
        </p:nvSpPr>
        <p:spPr bwMode="auto">
          <a:xfrm>
            <a:off x="4203536" y="3464232"/>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42" name="AutoShape 26"/>
          <p:cNvSpPr>
            <a:spLocks/>
          </p:cNvSpPr>
          <p:nvPr/>
        </p:nvSpPr>
        <p:spPr bwMode="auto">
          <a:xfrm rot="3117378">
            <a:off x="3569313" y="3152627"/>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43" name="AutoShape 27"/>
          <p:cNvSpPr>
            <a:spLocks/>
          </p:cNvSpPr>
          <p:nvPr/>
        </p:nvSpPr>
        <p:spPr bwMode="auto">
          <a:xfrm rot="16992821">
            <a:off x="3430624" y="2507988"/>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44" name="AutoShape 28"/>
          <p:cNvSpPr>
            <a:spLocks/>
          </p:cNvSpPr>
          <p:nvPr/>
        </p:nvSpPr>
        <p:spPr bwMode="auto">
          <a:xfrm rot="20045116">
            <a:off x="3854133" y="1954716"/>
            <a:ext cx="807734" cy="1714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6" tIns="14286" rIns="14286" bIns="14286" anchor="ctr"/>
          <a:lstStyle/>
          <a:p>
            <a:pPr algn="ctr">
              <a:lnSpc>
                <a:spcPct val="120000"/>
              </a:lnSpc>
              <a:defRPr/>
            </a:pPr>
            <a:r>
              <a:rPr lang="zh-CN" altLang="en-U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文字内容</a:t>
            </a:r>
            <a:endParaRPr lang="es-ES" sz="1125"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52" name="Text Placeholder 7"/>
          <p:cNvSpPr txBox="1">
            <a:spLocks/>
          </p:cNvSpPr>
          <p:nvPr/>
        </p:nvSpPr>
        <p:spPr>
          <a:xfrm>
            <a:off x="1511469" y="1372801"/>
            <a:ext cx="1012618" cy="254421"/>
          </a:xfrm>
          <a:prstGeom prst="rect">
            <a:avLst/>
          </a:prstGeom>
        </p:spPr>
        <p:txBody>
          <a:bodyPr vert="horz" lIns="0" tIns="73873" rIns="0" bIns="73873"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 Placeholder 2"/>
          <p:cNvSpPr txBox="1">
            <a:spLocks/>
          </p:cNvSpPr>
          <p:nvPr/>
        </p:nvSpPr>
        <p:spPr>
          <a:xfrm>
            <a:off x="1038808" y="1697144"/>
            <a:ext cx="1485279" cy="23450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ounded Rectangle 11"/>
          <p:cNvSpPr>
            <a:spLocks noChangeAspect="1"/>
          </p:cNvSpPr>
          <p:nvPr/>
        </p:nvSpPr>
        <p:spPr>
          <a:xfrm>
            <a:off x="2666821" y="1333208"/>
            <a:ext cx="539929" cy="54045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 Placeholder 7"/>
          <p:cNvSpPr txBox="1">
            <a:spLocks/>
          </p:cNvSpPr>
          <p:nvPr/>
        </p:nvSpPr>
        <p:spPr>
          <a:xfrm>
            <a:off x="2710113" y="1401666"/>
            <a:ext cx="437072" cy="360696"/>
          </a:xfrm>
          <a:prstGeom prst="rect">
            <a:avLst/>
          </a:prstGeom>
        </p:spPr>
        <p:txBody>
          <a:bodyPr vert="horz" lIns="0" tIns="73873" rIns="0" bIns="73873"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01</a:t>
            </a:r>
          </a:p>
        </p:txBody>
      </p:sp>
      <p:sp>
        <p:nvSpPr>
          <p:cNvPr id="56" name="Text Placeholder 7"/>
          <p:cNvSpPr txBox="1">
            <a:spLocks/>
          </p:cNvSpPr>
          <p:nvPr/>
        </p:nvSpPr>
        <p:spPr>
          <a:xfrm>
            <a:off x="6703515" y="1372801"/>
            <a:ext cx="1043238" cy="254421"/>
          </a:xfrm>
          <a:prstGeom prst="rect">
            <a:avLst/>
          </a:prstGeom>
        </p:spPr>
        <p:txBody>
          <a:bodyPr vert="horz" lIns="0" tIns="73873" rIns="0" bIns="73873"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2"/>
          <p:cNvSpPr txBox="1">
            <a:spLocks/>
          </p:cNvSpPr>
          <p:nvPr/>
        </p:nvSpPr>
        <p:spPr>
          <a:xfrm>
            <a:off x="6703514" y="1697144"/>
            <a:ext cx="1456784" cy="23450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Rounded Rectangle 23"/>
          <p:cNvSpPr>
            <a:spLocks noChangeAspect="1"/>
          </p:cNvSpPr>
          <p:nvPr/>
        </p:nvSpPr>
        <p:spPr>
          <a:xfrm>
            <a:off x="6062567" y="1333208"/>
            <a:ext cx="539929" cy="54045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7"/>
          <p:cNvSpPr txBox="1">
            <a:spLocks/>
          </p:cNvSpPr>
          <p:nvPr/>
        </p:nvSpPr>
        <p:spPr>
          <a:xfrm>
            <a:off x="6105860" y="1401666"/>
            <a:ext cx="437072" cy="360696"/>
          </a:xfrm>
          <a:prstGeom prst="rect">
            <a:avLst/>
          </a:prstGeom>
        </p:spPr>
        <p:txBody>
          <a:bodyPr vert="horz" lIns="0" tIns="73873" rIns="0" bIns="73873"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02</a:t>
            </a:r>
          </a:p>
        </p:txBody>
      </p:sp>
      <p:sp>
        <p:nvSpPr>
          <p:cNvPr id="73" name="Text Placeholder 7"/>
          <p:cNvSpPr txBox="1">
            <a:spLocks/>
          </p:cNvSpPr>
          <p:nvPr/>
        </p:nvSpPr>
        <p:spPr>
          <a:xfrm>
            <a:off x="1511469" y="3471739"/>
            <a:ext cx="1012618" cy="254421"/>
          </a:xfrm>
          <a:prstGeom prst="rect">
            <a:avLst/>
          </a:prstGeom>
        </p:spPr>
        <p:txBody>
          <a:bodyPr vert="horz" lIns="0" tIns="73873" rIns="0" bIns="73873"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a:spLocks/>
          </p:cNvSpPr>
          <p:nvPr/>
        </p:nvSpPr>
        <p:spPr>
          <a:xfrm>
            <a:off x="1038808" y="3796083"/>
            <a:ext cx="1485279" cy="23450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27"/>
          <p:cNvSpPr>
            <a:spLocks noChangeAspect="1"/>
          </p:cNvSpPr>
          <p:nvPr/>
        </p:nvSpPr>
        <p:spPr>
          <a:xfrm>
            <a:off x="2630219" y="3432146"/>
            <a:ext cx="539929" cy="54045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a:spLocks/>
          </p:cNvSpPr>
          <p:nvPr/>
        </p:nvSpPr>
        <p:spPr>
          <a:xfrm>
            <a:off x="2673512" y="3500604"/>
            <a:ext cx="437072" cy="360696"/>
          </a:xfrm>
          <a:prstGeom prst="rect">
            <a:avLst/>
          </a:prstGeom>
        </p:spPr>
        <p:txBody>
          <a:bodyPr vert="horz" lIns="0" tIns="73873" rIns="0" bIns="73873"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03</a:t>
            </a:r>
          </a:p>
        </p:txBody>
      </p:sp>
      <p:sp>
        <p:nvSpPr>
          <p:cNvPr id="77" name="Text Placeholder 7"/>
          <p:cNvSpPr txBox="1">
            <a:spLocks/>
          </p:cNvSpPr>
          <p:nvPr/>
        </p:nvSpPr>
        <p:spPr>
          <a:xfrm>
            <a:off x="6699615" y="3471739"/>
            <a:ext cx="1043238" cy="254421"/>
          </a:xfrm>
          <a:prstGeom prst="rect">
            <a:avLst/>
          </a:prstGeom>
        </p:spPr>
        <p:txBody>
          <a:bodyPr vert="horz" lIns="0" tIns="73873" rIns="0" bIns="73873"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996"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996"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 Placeholder 2"/>
          <p:cNvSpPr txBox="1">
            <a:spLocks/>
          </p:cNvSpPr>
          <p:nvPr/>
        </p:nvSpPr>
        <p:spPr>
          <a:xfrm>
            <a:off x="6699614" y="3796083"/>
            <a:ext cx="1456784" cy="23450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ounded Rectangle 16"/>
          <p:cNvSpPr>
            <a:spLocks noChangeAspect="1"/>
          </p:cNvSpPr>
          <p:nvPr/>
        </p:nvSpPr>
        <p:spPr>
          <a:xfrm>
            <a:off x="6062567" y="3432146"/>
            <a:ext cx="539929" cy="54045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7"/>
          <p:cNvSpPr txBox="1">
            <a:spLocks/>
          </p:cNvSpPr>
          <p:nvPr/>
        </p:nvSpPr>
        <p:spPr>
          <a:xfrm>
            <a:off x="6105860" y="3500604"/>
            <a:ext cx="437072" cy="360696"/>
          </a:xfrm>
          <a:prstGeom prst="rect">
            <a:avLst/>
          </a:prstGeom>
        </p:spPr>
        <p:txBody>
          <a:bodyPr vert="horz" lIns="0" tIns="73873" rIns="0" bIns="73873"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04</a:t>
            </a:r>
          </a:p>
        </p:txBody>
      </p:sp>
    </p:spTree>
    <p:extLst>
      <p:ext uri="{BB962C8B-B14F-4D97-AF65-F5344CB8AC3E}">
        <p14:creationId xmlns:p14="http://schemas.microsoft.com/office/powerpoint/2010/main" val="345871745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10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childTnLst>
                          </p:cTn>
                        </p:par>
                        <p:par>
                          <p:cTn id="13" fill="hold">
                            <p:stCondLst>
                              <p:cond delay="1100"/>
                            </p:stCondLst>
                            <p:childTnLst>
                              <p:par>
                                <p:cTn id="14" presetID="9" presetClass="entr" presetSubtype="0" fill="hold" nodeType="afterEffect">
                                  <p:stCondLst>
                                    <p:cond delay="10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childTnLst>
                          </p:cTn>
                        </p:par>
                        <p:par>
                          <p:cTn id="17" fill="hold">
                            <p:stCondLst>
                              <p:cond delay="1700"/>
                            </p:stCondLst>
                            <p:childTnLst>
                              <p:par>
                                <p:cTn id="18" presetID="9" presetClass="entr" presetSubtype="0" fill="hold" nodeType="afterEffect">
                                  <p:stCondLst>
                                    <p:cond delay="100"/>
                                  </p:stCondLst>
                                  <p:childTnLst>
                                    <p:set>
                                      <p:cBhvr>
                                        <p:cTn id="19" dur="1" fill="hold">
                                          <p:stCondLst>
                                            <p:cond delay="0"/>
                                          </p:stCondLst>
                                        </p:cTn>
                                        <p:tgtEl>
                                          <p:spTgt spid="36"/>
                                        </p:tgtEl>
                                        <p:attrNameLst>
                                          <p:attrName>style.visibility</p:attrName>
                                        </p:attrNameLst>
                                      </p:cBhvr>
                                      <p:to>
                                        <p:strVal val="visible"/>
                                      </p:to>
                                    </p:set>
                                    <p:animEffect transition="in" filter="dissolve">
                                      <p:cBhvr>
                                        <p:cTn id="20" dur="500"/>
                                        <p:tgtEl>
                                          <p:spTgt spid="36"/>
                                        </p:tgtEl>
                                      </p:cBhvr>
                                    </p:animEffect>
                                  </p:childTnLst>
                                </p:cTn>
                              </p:par>
                            </p:childTnLst>
                          </p:cTn>
                        </p:par>
                        <p:par>
                          <p:cTn id="21" fill="hold">
                            <p:stCondLst>
                              <p:cond delay="2300"/>
                            </p:stCondLst>
                            <p:childTnLst>
                              <p:par>
                                <p:cTn id="22" presetID="9" presetClass="entr" presetSubtype="0" fill="hold" grpId="0" nodeType="afterEffect">
                                  <p:stCondLst>
                                    <p:cond delay="100"/>
                                  </p:stCondLst>
                                  <p:childTnLst>
                                    <p:set>
                                      <p:cBhvr>
                                        <p:cTn id="23" dur="1" fill="hold">
                                          <p:stCondLst>
                                            <p:cond delay="0"/>
                                          </p:stCondLst>
                                        </p:cTn>
                                        <p:tgtEl>
                                          <p:spTgt spid="35"/>
                                        </p:tgtEl>
                                        <p:attrNameLst>
                                          <p:attrName>style.visibility</p:attrName>
                                        </p:attrNameLst>
                                      </p:cBhvr>
                                      <p:to>
                                        <p:strVal val="visible"/>
                                      </p:to>
                                    </p:set>
                                    <p:animEffect transition="in" filter="dissolve">
                                      <p:cBhvr>
                                        <p:cTn id="24" dur="500"/>
                                        <p:tgtEl>
                                          <p:spTgt spid="35"/>
                                        </p:tgtEl>
                                      </p:cBhvr>
                                    </p:animEffect>
                                  </p:childTnLst>
                                </p:cTn>
                              </p:par>
                            </p:childTnLst>
                          </p:cTn>
                        </p:par>
                        <p:par>
                          <p:cTn id="25" fill="hold">
                            <p:stCondLst>
                              <p:cond delay="2900"/>
                            </p:stCondLst>
                            <p:childTnLst>
                              <p:par>
                                <p:cTn id="26" presetID="9" presetClass="entr" presetSubtype="0" fill="hold" nodeType="afterEffect">
                                  <p:stCondLst>
                                    <p:cond delay="10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childTnLst>
                          </p:cTn>
                        </p:par>
                        <p:par>
                          <p:cTn id="29" fill="hold">
                            <p:stCondLst>
                              <p:cond delay="3500"/>
                            </p:stCondLst>
                            <p:childTnLst>
                              <p:par>
                                <p:cTn id="30" presetID="9" presetClass="entr" presetSubtype="0" fill="hold" nodeType="afterEffect">
                                  <p:stCondLst>
                                    <p:cond delay="100"/>
                                  </p:stCondLst>
                                  <p:childTnLst>
                                    <p:set>
                                      <p:cBhvr>
                                        <p:cTn id="31" dur="1" fill="hold">
                                          <p:stCondLst>
                                            <p:cond delay="0"/>
                                          </p:stCondLst>
                                        </p:cTn>
                                        <p:tgtEl>
                                          <p:spTgt spid="34"/>
                                        </p:tgtEl>
                                        <p:attrNameLst>
                                          <p:attrName>style.visibility</p:attrName>
                                        </p:attrNameLst>
                                      </p:cBhvr>
                                      <p:to>
                                        <p:strVal val="visible"/>
                                      </p:to>
                                    </p:set>
                                    <p:animEffect transition="in" filter="dissolve">
                                      <p:cBhvr>
                                        <p:cTn id="32" dur="500"/>
                                        <p:tgtEl>
                                          <p:spTgt spid="34"/>
                                        </p:tgtEl>
                                      </p:cBhvr>
                                    </p:animEffect>
                                  </p:childTnLst>
                                </p:cTn>
                              </p:par>
                            </p:childTnLst>
                          </p:cTn>
                        </p:par>
                        <p:par>
                          <p:cTn id="33" fill="hold">
                            <p:stCondLst>
                              <p:cond delay="4100"/>
                            </p:stCondLst>
                            <p:childTnLst>
                              <p:par>
                                <p:cTn id="34" presetID="9" presetClass="entr" presetSubtype="0" fill="hold" nodeType="afterEffect">
                                  <p:stCondLst>
                                    <p:cond delay="100"/>
                                  </p:stCondLst>
                                  <p:childTnLst>
                                    <p:set>
                                      <p:cBhvr>
                                        <p:cTn id="35" dur="1" fill="hold">
                                          <p:stCondLst>
                                            <p:cond delay="0"/>
                                          </p:stCondLst>
                                        </p:cTn>
                                        <p:tgtEl>
                                          <p:spTgt spid="32"/>
                                        </p:tgtEl>
                                        <p:attrNameLst>
                                          <p:attrName>style.visibility</p:attrName>
                                        </p:attrNameLst>
                                      </p:cBhvr>
                                      <p:to>
                                        <p:strVal val="visible"/>
                                      </p:to>
                                    </p:set>
                                    <p:animEffect transition="in" filter="dissolve">
                                      <p:cBhvr>
                                        <p:cTn id="36" dur="500"/>
                                        <p:tgtEl>
                                          <p:spTgt spid="32"/>
                                        </p:tgtEl>
                                      </p:cBhvr>
                                    </p:animEffect>
                                  </p:childTnLst>
                                </p:cTn>
                              </p:par>
                            </p:childTnLst>
                          </p:cTn>
                        </p:par>
                        <p:par>
                          <p:cTn id="37" fill="hold">
                            <p:stCondLst>
                              <p:cond delay="4700"/>
                            </p:stCondLst>
                            <p:childTnLst>
                              <p:par>
                                <p:cTn id="38" presetID="9" presetClass="entr" presetSubtype="0" fill="hold" nodeType="afterEffect">
                                  <p:stCondLst>
                                    <p:cond delay="100"/>
                                  </p:stCondLst>
                                  <p:childTnLst>
                                    <p:set>
                                      <p:cBhvr>
                                        <p:cTn id="39" dur="1" fill="hold">
                                          <p:stCondLst>
                                            <p:cond delay="0"/>
                                          </p:stCondLst>
                                        </p:cTn>
                                        <p:tgtEl>
                                          <p:spTgt spid="33"/>
                                        </p:tgtEl>
                                        <p:attrNameLst>
                                          <p:attrName>style.visibility</p:attrName>
                                        </p:attrNameLst>
                                      </p:cBhvr>
                                      <p:to>
                                        <p:strVal val="visible"/>
                                      </p:to>
                                    </p:set>
                                    <p:animEffect transition="in" filter="dissolve">
                                      <p:cBhvr>
                                        <p:cTn id="40" dur="500"/>
                                        <p:tgtEl>
                                          <p:spTgt spid="33"/>
                                        </p:tgtEl>
                                      </p:cBhvr>
                                    </p:animEffect>
                                  </p:childTnLst>
                                </p:cTn>
                              </p:par>
                            </p:childTnLst>
                          </p:cTn>
                        </p:par>
                        <p:par>
                          <p:cTn id="41" fill="hold">
                            <p:stCondLst>
                              <p:cond delay="5300"/>
                            </p:stCondLst>
                            <p:childTnLst>
                              <p:par>
                                <p:cTn id="42" presetID="9" presetClass="entr" presetSubtype="0" fill="hold" grpId="0" nodeType="afterEffect">
                                  <p:stCondLst>
                                    <p:cond delay="100"/>
                                  </p:stCondLst>
                                  <p:childTnLst>
                                    <p:set>
                                      <p:cBhvr>
                                        <p:cTn id="43" dur="1" fill="hold">
                                          <p:stCondLst>
                                            <p:cond delay="0"/>
                                          </p:stCondLst>
                                        </p:cTn>
                                        <p:tgtEl>
                                          <p:spTgt spid="38"/>
                                        </p:tgtEl>
                                        <p:attrNameLst>
                                          <p:attrName>style.visibility</p:attrName>
                                        </p:attrNameLst>
                                      </p:cBhvr>
                                      <p:to>
                                        <p:strVal val="visible"/>
                                      </p:to>
                                    </p:set>
                                    <p:animEffect transition="in" filter="dissolve">
                                      <p:cBhvr>
                                        <p:cTn id="44" dur="500"/>
                                        <p:tgtEl>
                                          <p:spTgt spid="38"/>
                                        </p:tgtEl>
                                      </p:cBhvr>
                                    </p:animEffect>
                                  </p:childTnLst>
                                </p:cTn>
                              </p:par>
                            </p:childTnLst>
                          </p:cTn>
                        </p:par>
                        <p:par>
                          <p:cTn id="45" fill="hold">
                            <p:stCondLst>
                              <p:cond delay="5900"/>
                            </p:stCondLst>
                            <p:childTnLst>
                              <p:par>
                                <p:cTn id="46" presetID="9" presetClass="entr" presetSubtype="0" fill="hold" grpId="0" nodeType="afterEffect">
                                  <p:stCondLst>
                                    <p:cond delay="100"/>
                                  </p:stCondLst>
                                  <p:childTnLst>
                                    <p:set>
                                      <p:cBhvr>
                                        <p:cTn id="47" dur="1" fill="hold">
                                          <p:stCondLst>
                                            <p:cond delay="0"/>
                                          </p:stCondLst>
                                        </p:cTn>
                                        <p:tgtEl>
                                          <p:spTgt spid="39"/>
                                        </p:tgtEl>
                                        <p:attrNameLst>
                                          <p:attrName>style.visibility</p:attrName>
                                        </p:attrNameLst>
                                      </p:cBhvr>
                                      <p:to>
                                        <p:strVal val="visible"/>
                                      </p:to>
                                    </p:set>
                                    <p:animEffect transition="in" filter="dissolve">
                                      <p:cBhvr>
                                        <p:cTn id="48" dur="500"/>
                                        <p:tgtEl>
                                          <p:spTgt spid="39"/>
                                        </p:tgtEl>
                                      </p:cBhvr>
                                    </p:animEffect>
                                  </p:childTnLst>
                                </p:cTn>
                              </p:par>
                            </p:childTnLst>
                          </p:cTn>
                        </p:par>
                        <p:par>
                          <p:cTn id="49" fill="hold">
                            <p:stCondLst>
                              <p:cond delay="6500"/>
                            </p:stCondLst>
                            <p:childTnLst>
                              <p:par>
                                <p:cTn id="50" presetID="9" presetClass="entr" presetSubtype="0" fill="hold" grpId="0" nodeType="afterEffect">
                                  <p:stCondLst>
                                    <p:cond delay="100"/>
                                  </p:stCondLst>
                                  <p:childTnLst>
                                    <p:set>
                                      <p:cBhvr>
                                        <p:cTn id="51" dur="1" fill="hold">
                                          <p:stCondLst>
                                            <p:cond delay="0"/>
                                          </p:stCondLst>
                                        </p:cTn>
                                        <p:tgtEl>
                                          <p:spTgt spid="40"/>
                                        </p:tgtEl>
                                        <p:attrNameLst>
                                          <p:attrName>style.visibility</p:attrName>
                                        </p:attrNameLst>
                                      </p:cBhvr>
                                      <p:to>
                                        <p:strVal val="visible"/>
                                      </p:to>
                                    </p:set>
                                    <p:animEffect transition="in" filter="dissolve">
                                      <p:cBhvr>
                                        <p:cTn id="52" dur="500"/>
                                        <p:tgtEl>
                                          <p:spTgt spid="40"/>
                                        </p:tgtEl>
                                      </p:cBhvr>
                                    </p:animEffect>
                                  </p:childTnLst>
                                </p:cTn>
                              </p:par>
                            </p:childTnLst>
                          </p:cTn>
                        </p:par>
                        <p:par>
                          <p:cTn id="53" fill="hold">
                            <p:stCondLst>
                              <p:cond delay="7100"/>
                            </p:stCondLst>
                            <p:childTnLst>
                              <p:par>
                                <p:cTn id="54" presetID="9" presetClass="entr" presetSubtype="0" fill="hold" grpId="0" nodeType="afterEffect">
                                  <p:stCondLst>
                                    <p:cond delay="100"/>
                                  </p:stCondLst>
                                  <p:childTnLst>
                                    <p:set>
                                      <p:cBhvr>
                                        <p:cTn id="55" dur="1" fill="hold">
                                          <p:stCondLst>
                                            <p:cond delay="0"/>
                                          </p:stCondLst>
                                        </p:cTn>
                                        <p:tgtEl>
                                          <p:spTgt spid="41"/>
                                        </p:tgtEl>
                                        <p:attrNameLst>
                                          <p:attrName>style.visibility</p:attrName>
                                        </p:attrNameLst>
                                      </p:cBhvr>
                                      <p:to>
                                        <p:strVal val="visible"/>
                                      </p:to>
                                    </p:set>
                                    <p:animEffect transition="in" filter="dissolve">
                                      <p:cBhvr>
                                        <p:cTn id="56" dur="500"/>
                                        <p:tgtEl>
                                          <p:spTgt spid="41"/>
                                        </p:tgtEl>
                                      </p:cBhvr>
                                    </p:animEffect>
                                  </p:childTnLst>
                                </p:cTn>
                              </p:par>
                            </p:childTnLst>
                          </p:cTn>
                        </p:par>
                        <p:par>
                          <p:cTn id="57" fill="hold">
                            <p:stCondLst>
                              <p:cond delay="7700"/>
                            </p:stCondLst>
                            <p:childTnLst>
                              <p:par>
                                <p:cTn id="58" presetID="9" presetClass="entr" presetSubtype="0" fill="hold" grpId="0" nodeType="afterEffect">
                                  <p:stCondLst>
                                    <p:cond delay="100"/>
                                  </p:stCondLst>
                                  <p:childTnLst>
                                    <p:set>
                                      <p:cBhvr>
                                        <p:cTn id="59" dur="1" fill="hold">
                                          <p:stCondLst>
                                            <p:cond delay="0"/>
                                          </p:stCondLst>
                                        </p:cTn>
                                        <p:tgtEl>
                                          <p:spTgt spid="42"/>
                                        </p:tgtEl>
                                        <p:attrNameLst>
                                          <p:attrName>style.visibility</p:attrName>
                                        </p:attrNameLst>
                                      </p:cBhvr>
                                      <p:to>
                                        <p:strVal val="visible"/>
                                      </p:to>
                                    </p:set>
                                    <p:animEffect transition="in" filter="dissolve">
                                      <p:cBhvr>
                                        <p:cTn id="60" dur="500"/>
                                        <p:tgtEl>
                                          <p:spTgt spid="42"/>
                                        </p:tgtEl>
                                      </p:cBhvr>
                                    </p:animEffect>
                                  </p:childTnLst>
                                </p:cTn>
                              </p:par>
                            </p:childTnLst>
                          </p:cTn>
                        </p:par>
                        <p:par>
                          <p:cTn id="61" fill="hold">
                            <p:stCondLst>
                              <p:cond delay="8300"/>
                            </p:stCondLst>
                            <p:childTnLst>
                              <p:par>
                                <p:cTn id="62" presetID="9" presetClass="entr" presetSubtype="0" fill="hold" grpId="0" nodeType="afterEffect">
                                  <p:stCondLst>
                                    <p:cond delay="100"/>
                                  </p:stCondLst>
                                  <p:childTnLst>
                                    <p:set>
                                      <p:cBhvr>
                                        <p:cTn id="63" dur="1" fill="hold">
                                          <p:stCondLst>
                                            <p:cond delay="0"/>
                                          </p:stCondLst>
                                        </p:cTn>
                                        <p:tgtEl>
                                          <p:spTgt spid="43"/>
                                        </p:tgtEl>
                                        <p:attrNameLst>
                                          <p:attrName>style.visibility</p:attrName>
                                        </p:attrNameLst>
                                      </p:cBhvr>
                                      <p:to>
                                        <p:strVal val="visible"/>
                                      </p:to>
                                    </p:set>
                                    <p:animEffect transition="in" filter="dissolve">
                                      <p:cBhvr>
                                        <p:cTn id="64" dur="500"/>
                                        <p:tgtEl>
                                          <p:spTgt spid="43"/>
                                        </p:tgtEl>
                                      </p:cBhvr>
                                    </p:animEffect>
                                  </p:childTnLst>
                                </p:cTn>
                              </p:par>
                            </p:childTnLst>
                          </p:cTn>
                        </p:par>
                        <p:par>
                          <p:cTn id="65" fill="hold">
                            <p:stCondLst>
                              <p:cond delay="8900"/>
                            </p:stCondLst>
                            <p:childTnLst>
                              <p:par>
                                <p:cTn id="66" presetID="9" presetClass="entr" presetSubtype="0" fill="hold" grpId="0" nodeType="afterEffect">
                                  <p:stCondLst>
                                    <p:cond delay="100"/>
                                  </p:stCondLst>
                                  <p:childTnLst>
                                    <p:set>
                                      <p:cBhvr>
                                        <p:cTn id="67" dur="1" fill="hold">
                                          <p:stCondLst>
                                            <p:cond delay="0"/>
                                          </p:stCondLst>
                                        </p:cTn>
                                        <p:tgtEl>
                                          <p:spTgt spid="44"/>
                                        </p:tgtEl>
                                        <p:attrNameLst>
                                          <p:attrName>style.visibility</p:attrName>
                                        </p:attrNameLst>
                                      </p:cBhvr>
                                      <p:to>
                                        <p:strVal val="visible"/>
                                      </p:to>
                                    </p:set>
                                    <p:animEffect transition="in" filter="dissolve">
                                      <p:cBhvr>
                                        <p:cTn id="68" dur="500"/>
                                        <p:tgtEl>
                                          <p:spTgt spid="4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52">
                                            <p:txEl>
                                              <p:pRg st="0" end="0"/>
                                            </p:txEl>
                                          </p:spTgt>
                                        </p:tgtEl>
                                        <p:attrNameLst>
                                          <p:attrName>style.visibility</p:attrName>
                                        </p:attrNameLst>
                                      </p:cBhvr>
                                      <p:to>
                                        <p:strVal val="visible"/>
                                      </p:to>
                                    </p:set>
                                    <p:anim calcmode="lin" valueType="num">
                                      <p:cBhvr>
                                        <p:cTn id="71" dur="500" fill="hold"/>
                                        <p:tgtEl>
                                          <p:spTgt spid="52">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52">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52">
                                            <p:txEl>
                                              <p:pRg st="0" end="0"/>
                                            </p:txEl>
                                          </p:spTgt>
                                        </p:tgtEl>
                                      </p:cBhvr>
                                    </p:animEffect>
                                  </p:childTnLst>
                                </p:cTn>
                              </p:par>
                              <p:par>
                                <p:cTn id="74" presetID="23" presetClass="entr" presetSubtype="16" fill="hold" grpId="0" nodeType="withEffect">
                                  <p:stCondLst>
                                    <p:cond delay="200"/>
                                  </p:stCondLst>
                                  <p:childTnLst>
                                    <p:set>
                                      <p:cBhvr>
                                        <p:cTn id="75" dur="1" fill="hold">
                                          <p:stCondLst>
                                            <p:cond delay="0"/>
                                          </p:stCondLst>
                                        </p:cTn>
                                        <p:tgtEl>
                                          <p:spTgt spid="53">
                                            <p:txEl>
                                              <p:pRg st="0" end="0"/>
                                            </p:txEl>
                                          </p:spTgt>
                                        </p:tgtEl>
                                        <p:attrNameLst>
                                          <p:attrName>style.visibility</p:attrName>
                                        </p:attrNameLst>
                                      </p:cBhvr>
                                      <p:to>
                                        <p:strVal val="visible"/>
                                      </p:to>
                                    </p:set>
                                    <p:anim calcmode="lin" valueType="num">
                                      <p:cBhvr>
                                        <p:cTn id="76" dur="5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3">
                                            <p:txEl>
                                              <p:pRg st="0" end="0"/>
                                            </p:txEl>
                                          </p:spTgt>
                                        </p:tgtEl>
                                        <p:attrNameLst>
                                          <p:attrName>ppt_h</p:attrName>
                                        </p:attrNameLst>
                                      </p:cBhvr>
                                      <p:tavLst>
                                        <p:tav tm="0">
                                          <p:val>
                                            <p:fltVal val="0"/>
                                          </p:val>
                                        </p:tav>
                                        <p:tav tm="100000">
                                          <p:val>
                                            <p:strVal val="#ppt_h"/>
                                          </p:val>
                                        </p:tav>
                                      </p:tavLst>
                                    </p:anim>
                                  </p:childTnLst>
                                </p:cTn>
                              </p:par>
                              <p:par>
                                <p:cTn id="78" presetID="53" presetClass="entr" presetSubtype="16" fill="hold" grpId="0" nodeType="withEffect">
                                  <p:stCondLst>
                                    <p:cond delay="200"/>
                                  </p:stCondLst>
                                  <p:childTnLst>
                                    <p:set>
                                      <p:cBhvr>
                                        <p:cTn id="79" dur="1" fill="hold">
                                          <p:stCondLst>
                                            <p:cond delay="0"/>
                                          </p:stCondLst>
                                        </p:cTn>
                                        <p:tgtEl>
                                          <p:spTgt spid="54"/>
                                        </p:tgtEl>
                                        <p:attrNameLst>
                                          <p:attrName>style.visibility</p:attrName>
                                        </p:attrNameLst>
                                      </p:cBhvr>
                                      <p:to>
                                        <p:strVal val="visible"/>
                                      </p:to>
                                    </p:set>
                                    <p:anim calcmode="lin" valueType="num">
                                      <p:cBhvr>
                                        <p:cTn id="80" dur="500" fill="hold"/>
                                        <p:tgtEl>
                                          <p:spTgt spid="54"/>
                                        </p:tgtEl>
                                        <p:attrNameLst>
                                          <p:attrName>ppt_w</p:attrName>
                                        </p:attrNameLst>
                                      </p:cBhvr>
                                      <p:tavLst>
                                        <p:tav tm="0">
                                          <p:val>
                                            <p:fltVal val="0"/>
                                          </p:val>
                                        </p:tav>
                                        <p:tav tm="100000">
                                          <p:val>
                                            <p:strVal val="#ppt_w"/>
                                          </p:val>
                                        </p:tav>
                                      </p:tavLst>
                                    </p:anim>
                                    <p:anim calcmode="lin" valueType="num">
                                      <p:cBhvr>
                                        <p:cTn id="81" dur="500" fill="hold"/>
                                        <p:tgtEl>
                                          <p:spTgt spid="54"/>
                                        </p:tgtEl>
                                        <p:attrNameLst>
                                          <p:attrName>ppt_h</p:attrName>
                                        </p:attrNameLst>
                                      </p:cBhvr>
                                      <p:tavLst>
                                        <p:tav tm="0">
                                          <p:val>
                                            <p:fltVal val="0"/>
                                          </p:val>
                                        </p:tav>
                                        <p:tav tm="100000">
                                          <p:val>
                                            <p:strVal val="#ppt_h"/>
                                          </p:val>
                                        </p:tav>
                                      </p:tavLst>
                                    </p:anim>
                                    <p:animEffect transition="in" filter="fade">
                                      <p:cBhvr>
                                        <p:cTn id="82" dur="500"/>
                                        <p:tgtEl>
                                          <p:spTgt spid="54"/>
                                        </p:tgtEl>
                                      </p:cBhvr>
                                    </p:animEffect>
                                  </p:childTnLst>
                                </p:cTn>
                              </p:par>
                              <p:par>
                                <p:cTn id="83" presetID="53" presetClass="entr" presetSubtype="16" fill="hold" grpId="0" nodeType="withEffect">
                                  <p:stCondLst>
                                    <p:cond delay="200"/>
                                  </p:stCondLst>
                                  <p:childTnLst>
                                    <p:set>
                                      <p:cBhvr>
                                        <p:cTn id="84" dur="1" fill="hold">
                                          <p:stCondLst>
                                            <p:cond delay="0"/>
                                          </p:stCondLst>
                                        </p:cTn>
                                        <p:tgtEl>
                                          <p:spTgt spid="55">
                                            <p:txEl>
                                              <p:pRg st="0" end="0"/>
                                            </p:txEl>
                                          </p:spTgt>
                                        </p:tgtEl>
                                        <p:attrNameLst>
                                          <p:attrName>style.visibility</p:attrName>
                                        </p:attrNameLst>
                                      </p:cBhvr>
                                      <p:to>
                                        <p:strVal val="visible"/>
                                      </p:to>
                                    </p:set>
                                    <p:anim calcmode="lin" valueType="num">
                                      <p:cBhvr>
                                        <p:cTn id="85"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87" dur="500"/>
                                        <p:tgtEl>
                                          <p:spTgt spid="55">
                                            <p:txEl>
                                              <p:pRg st="0" end="0"/>
                                            </p:txEl>
                                          </p:spTgt>
                                        </p:tgtEl>
                                      </p:cBhvr>
                                    </p:animEffect>
                                  </p:childTnLst>
                                </p:cTn>
                              </p:par>
                              <p:par>
                                <p:cTn id="88" presetID="53" presetClass="entr" presetSubtype="16" fill="hold" grpId="0" nodeType="withEffect">
                                  <p:stCondLst>
                                    <p:cond delay="200"/>
                                  </p:stCondLst>
                                  <p:childTnLst>
                                    <p:set>
                                      <p:cBhvr>
                                        <p:cTn id="89" dur="1" fill="hold">
                                          <p:stCondLst>
                                            <p:cond delay="0"/>
                                          </p:stCondLst>
                                        </p:cTn>
                                        <p:tgtEl>
                                          <p:spTgt spid="56">
                                            <p:txEl>
                                              <p:pRg st="0" end="0"/>
                                            </p:txEl>
                                          </p:spTgt>
                                        </p:tgtEl>
                                        <p:attrNameLst>
                                          <p:attrName>style.visibility</p:attrName>
                                        </p:attrNameLst>
                                      </p:cBhvr>
                                      <p:to>
                                        <p:strVal val="visible"/>
                                      </p:to>
                                    </p:set>
                                    <p:anim calcmode="lin" valueType="num">
                                      <p:cBhvr>
                                        <p:cTn id="90"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91"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92" dur="500"/>
                                        <p:tgtEl>
                                          <p:spTgt spid="56">
                                            <p:txEl>
                                              <p:pRg st="0" end="0"/>
                                            </p:txEl>
                                          </p:spTgt>
                                        </p:tgtEl>
                                      </p:cBhvr>
                                    </p:animEffect>
                                  </p:childTnLst>
                                </p:cTn>
                              </p:par>
                              <p:par>
                                <p:cTn id="93" presetID="23" presetClass="entr" presetSubtype="16" fill="hold" grpId="0" nodeType="withEffect">
                                  <p:stCondLst>
                                    <p:cond delay="200"/>
                                  </p:stCondLst>
                                  <p:childTnLst>
                                    <p:set>
                                      <p:cBhvr>
                                        <p:cTn id="94" dur="1" fill="hold">
                                          <p:stCondLst>
                                            <p:cond delay="0"/>
                                          </p:stCondLst>
                                        </p:cTn>
                                        <p:tgtEl>
                                          <p:spTgt spid="57">
                                            <p:txEl>
                                              <p:pRg st="0" end="0"/>
                                            </p:txEl>
                                          </p:spTgt>
                                        </p:tgtEl>
                                        <p:attrNameLst>
                                          <p:attrName>style.visibility</p:attrName>
                                        </p:attrNameLst>
                                      </p:cBhvr>
                                      <p:to>
                                        <p:strVal val="visible"/>
                                      </p:to>
                                    </p:set>
                                    <p:anim calcmode="lin" valueType="num">
                                      <p:cBhvr>
                                        <p:cTn id="95"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57">
                                            <p:txEl>
                                              <p:pRg st="0" end="0"/>
                                            </p:txEl>
                                          </p:spTgt>
                                        </p:tgtEl>
                                        <p:attrNameLst>
                                          <p:attrName>ppt_h</p:attrName>
                                        </p:attrNameLst>
                                      </p:cBhvr>
                                      <p:tavLst>
                                        <p:tav tm="0">
                                          <p:val>
                                            <p:fltVal val="0"/>
                                          </p:val>
                                        </p:tav>
                                        <p:tav tm="100000">
                                          <p:val>
                                            <p:strVal val="#ppt_h"/>
                                          </p:val>
                                        </p:tav>
                                      </p:tavLst>
                                    </p:anim>
                                  </p:childTnLst>
                                </p:cTn>
                              </p:par>
                              <p:par>
                                <p:cTn id="97" presetID="53" presetClass="entr" presetSubtype="16" fill="hold" grpId="0" nodeType="withEffect">
                                  <p:stCondLst>
                                    <p:cond delay="20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grpId="0" nodeType="withEffect">
                                  <p:stCondLst>
                                    <p:cond delay="200"/>
                                  </p:stCondLst>
                                  <p:childTnLst>
                                    <p:set>
                                      <p:cBhvr>
                                        <p:cTn id="103" dur="1" fill="hold">
                                          <p:stCondLst>
                                            <p:cond delay="0"/>
                                          </p:stCondLst>
                                        </p:cTn>
                                        <p:tgtEl>
                                          <p:spTgt spid="72">
                                            <p:txEl>
                                              <p:pRg st="0" end="0"/>
                                            </p:txEl>
                                          </p:spTgt>
                                        </p:tgtEl>
                                        <p:attrNameLst>
                                          <p:attrName>style.visibility</p:attrName>
                                        </p:attrNameLst>
                                      </p:cBhvr>
                                      <p:to>
                                        <p:strVal val="visible"/>
                                      </p:to>
                                    </p:set>
                                    <p:anim calcmode="lin" valueType="num">
                                      <p:cBhvr>
                                        <p:cTn id="104" dur="500" fill="hold"/>
                                        <p:tgtEl>
                                          <p:spTgt spid="72">
                                            <p:txEl>
                                              <p:pRg st="0" end="0"/>
                                            </p:txEl>
                                          </p:spTgt>
                                        </p:tgtEl>
                                        <p:attrNameLst>
                                          <p:attrName>ppt_w</p:attrName>
                                        </p:attrNameLst>
                                      </p:cBhvr>
                                      <p:tavLst>
                                        <p:tav tm="0">
                                          <p:val>
                                            <p:fltVal val="0"/>
                                          </p:val>
                                        </p:tav>
                                        <p:tav tm="100000">
                                          <p:val>
                                            <p:strVal val="#ppt_w"/>
                                          </p:val>
                                        </p:tav>
                                      </p:tavLst>
                                    </p:anim>
                                    <p:anim calcmode="lin" valueType="num">
                                      <p:cBhvr>
                                        <p:cTn id="105" dur="500" fill="hold"/>
                                        <p:tgtEl>
                                          <p:spTgt spid="72">
                                            <p:txEl>
                                              <p:pRg st="0" end="0"/>
                                            </p:txEl>
                                          </p:spTgt>
                                        </p:tgtEl>
                                        <p:attrNameLst>
                                          <p:attrName>ppt_h</p:attrName>
                                        </p:attrNameLst>
                                      </p:cBhvr>
                                      <p:tavLst>
                                        <p:tav tm="0">
                                          <p:val>
                                            <p:fltVal val="0"/>
                                          </p:val>
                                        </p:tav>
                                        <p:tav tm="100000">
                                          <p:val>
                                            <p:strVal val="#ppt_h"/>
                                          </p:val>
                                        </p:tav>
                                      </p:tavLst>
                                    </p:anim>
                                    <p:animEffect transition="in" filter="fade">
                                      <p:cBhvr>
                                        <p:cTn id="106" dur="500"/>
                                        <p:tgtEl>
                                          <p:spTgt spid="72">
                                            <p:txEl>
                                              <p:pRg st="0" end="0"/>
                                            </p:txEl>
                                          </p:spTgt>
                                        </p:tgtEl>
                                      </p:cBhvr>
                                    </p:animEffect>
                                  </p:childTnLst>
                                </p:cTn>
                              </p:par>
                              <p:par>
                                <p:cTn id="107" presetID="53" presetClass="entr" presetSubtype="16" fill="hold" grpId="0" nodeType="withEffect">
                                  <p:stCondLst>
                                    <p:cond delay="200"/>
                                  </p:stCondLst>
                                  <p:childTnLst>
                                    <p:set>
                                      <p:cBhvr>
                                        <p:cTn id="108" dur="1" fill="hold">
                                          <p:stCondLst>
                                            <p:cond delay="0"/>
                                          </p:stCondLst>
                                        </p:cTn>
                                        <p:tgtEl>
                                          <p:spTgt spid="73">
                                            <p:txEl>
                                              <p:pRg st="0" end="0"/>
                                            </p:txEl>
                                          </p:spTgt>
                                        </p:tgtEl>
                                        <p:attrNameLst>
                                          <p:attrName>style.visibility</p:attrName>
                                        </p:attrNameLst>
                                      </p:cBhvr>
                                      <p:to>
                                        <p:strVal val="visible"/>
                                      </p:to>
                                    </p:set>
                                    <p:anim calcmode="lin" valueType="num">
                                      <p:cBhvr>
                                        <p:cTn id="109"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110"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111" dur="500"/>
                                        <p:tgtEl>
                                          <p:spTgt spid="73">
                                            <p:txEl>
                                              <p:pRg st="0" end="0"/>
                                            </p:txEl>
                                          </p:spTgt>
                                        </p:tgtEl>
                                      </p:cBhvr>
                                    </p:animEffect>
                                  </p:childTnLst>
                                </p:cTn>
                              </p:par>
                              <p:par>
                                <p:cTn id="112" presetID="23" presetClass="entr" presetSubtype="16" fill="hold" grpId="0" nodeType="withEffect">
                                  <p:stCondLst>
                                    <p:cond delay="200"/>
                                  </p:stCondLst>
                                  <p:childTnLst>
                                    <p:set>
                                      <p:cBhvr>
                                        <p:cTn id="113" dur="1" fill="hold">
                                          <p:stCondLst>
                                            <p:cond delay="0"/>
                                          </p:stCondLst>
                                        </p:cTn>
                                        <p:tgtEl>
                                          <p:spTgt spid="74">
                                            <p:txEl>
                                              <p:pRg st="0" end="0"/>
                                            </p:txEl>
                                          </p:spTgt>
                                        </p:tgtEl>
                                        <p:attrNameLst>
                                          <p:attrName>style.visibility</p:attrName>
                                        </p:attrNameLst>
                                      </p:cBhvr>
                                      <p:to>
                                        <p:strVal val="visible"/>
                                      </p:to>
                                    </p:set>
                                    <p:anim calcmode="lin" valueType="num">
                                      <p:cBhvr>
                                        <p:cTn id="114"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115" dur="500" fill="hold"/>
                                        <p:tgtEl>
                                          <p:spTgt spid="74">
                                            <p:txEl>
                                              <p:pRg st="0" end="0"/>
                                            </p:txEl>
                                          </p:spTgt>
                                        </p:tgtEl>
                                        <p:attrNameLst>
                                          <p:attrName>ppt_h</p:attrName>
                                        </p:attrNameLst>
                                      </p:cBhvr>
                                      <p:tavLst>
                                        <p:tav tm="0">
                                          <p:val>
                                            <p:fltVal val="0"/>
                                          </p:val>
                                        </p:tav>
                                        <p:tav tm="100000">
                                          <p:val>
                                            <p:strVal val="#ppt_h"/>
                                          </p:val>
                                        </p:tav>
                                      </p:tavLst>
                                    </p:anim>
                                  </p:childTnLst>
                                </p:cTn>
                              </p:par>
                              <p:par>
                                <p:cTn id="116" presetID="53" presetClass="entr" presetSubtype="16" fill="hold" grpId="0" nodeType="withEffect">
                                  <p:stCondLst>
                                    <p:cond delay="200"/>
                                  </p:stCondLst>
                                  <p:childTnLst>
                                    <p:set>
                                      <p:cBhvr>
                                        <p:cTn id="117" dur="1" fill="hold">
                                          <p:stCondLst>
                                            <p:cond delay="0"/>
                                          </p:stCondLst>
                                        </p:cTn>
                                        <p:tgtEl>
                                          <p:spTgt spid="75"/>
                                        </p:tgtEl>
                                        <p:attrNameLst>
                                          <p:attrName>style.visibility</p:attrName>
                                        </p:attrNameLst>
                                      </p:cBhvr>
                                      <p:to>
                                        <p:strVal val="visible"/>
                                      </p:to>
                                    </p:set>
                                    <p:anim calcmode="lin" valueType="num">
                                      <p:cBhvr>
                                        <p:cTn id="118" dur="500" fill="hold"/>
                                        <p:tgtEl>
                                          <p:spTgt spid="75"/>
                                        </p:tgtEl>
                                        <p:attrNameLst>
                                          <p:attrName>ppt_w</p:attrName>
                                        </p:attrNameLst>
                                      </p:cBhvr>
                                      <p:tavLst>
                                        <p:tav tm="0">
                                          <p:val>
                                            <p:fltVal val="0"/>
                                          </p:val>
                                        </p:tav>
                                        <p:tav tm="100000">
                                          <p:val>
                                            <p:strVal val="#ppt_w"/>
                                          </p:val>
                                        </p:tav>
                                      </p:tavLst>
                                    </p:anim>
                                    <p:anim calcmode="lin" valueType="num">
                                      <p:cBhvr>
                                        <p:cTn id="119" dur="500" fill="hold"/>
                                        <p:tgtEl>
                                          <p:spTgt spid="75"/>
                                        </p:tgtEl>
                                        <p:attrNameLst>
                                          <p:attrName>ppt_h</p:attrName>
                                        </p:attrNameLst>
                                      </p:cBhvr>
                                      <p:tavLst>
                                        <p:tav tm="0">
                                          <p:val>
                                            <p:fltVal val="0"/>
                                          </p:val>
                                        </p:tav>
                                        <p:tav tm="100000">
                                          <p:val>
                                            <p:strVal val="#ppt_h"/>
                                          </p:val>
                                        </p:tav>
                                      </p:tavLst>
                                    </p:anim>
                                    <p:animEffect transition="in" filter="fade">
                                      <p:cBhvr>
                                        <p:cTn id="120" dur="500"/>
                                        <p:tgtEl>
                                          <p:spTgt spid="75"/>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76">
                                            <p:txEl>
                                              <p:pRg st="0" end="0"/>
                                            </p:txEl>
                                          </p:spTgt>
                                        </p:tgtEl>
                                        <p:attrNameLst>
                                          <p:attrName>style.visibility</p:attrName>
                                        </p:attrNameLst>
                                      </p:cBhvr>
                                      <p:to>
                                        <p:strVal val="visible"/>
                                      </p:to>
                                    </p:set>
                                    <p:anim calcmode="lin" valueType="num">
                                      <p:cBhvr>
                                        <p:cTn id="123"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124"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125" dur="500"/>
                                        <p:tgtEl>
                                          <p:spTgt spid="76">
                                            <p:txEl>
                                              <p:pRg st="0" end="0"/>
                                            </p:txEl>
                                          </p:spTgt>
                                        </p:tgtEl>
                                      </p:cBhvr>
                                    </p:animEffect>
                                  </p:childTnLst>
                                </p:cTn>
                              </p:par>
                              <p:par>
                                <p:cTn id="126" presetID="53" presetClass="entr" presetSubtype="16" fill="hold" grpId="0" nodeType="withEffect">
                                  <p:stCondLst>
                                    <p:cond delay="200"/>
                                  </p:stCondLst>
                                  <p:childTnLst>
                                    <p:set>
                                      <p:cBhvr>
                                        <p:cTn id="127" dur="1" fill="hold">
                                          <p:stCondLst>
                                            <p:cond delay="0"/>
                                          </p:stCondLst>
                                        </p:cTn>
                                        <p:tgtEl>
                                          <p:spTgt spid="77">
                                            <p:txEl>
                                              <p:pRg st="0" end="0"/>
                                            </p:txEl>
                                          </p:spTgt>
                                        </p:tgtEl>
                                        <p:attrNameLst>
                                          <p:attrName>style.visibility</p:attrName>
                                        </p:attrNameLst>
                                      </p:cBhvr>
                                      <p:to>
                                        <p:strVal val="visible"/>
                                      </p:to>
                                    </p:set>
                                    <p:anim calcmode="lin" valueType="num">
                                      <p:cBhvr>
                                        <p:cTn id="128"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129" dur="5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130" dur="500"/>
                                        <p:tgtEl>
                                          <p:spTgt spid="77">
                                            <p:txEl>
                                              <p:pRg st="0" end="0"/>
                                            </p:txEl>
                                          </p:spTgt>
                                        </p:tgtEl>
                                      </p:cBhvr>
                                    </p:animEffect>
                                  </p:childTnLst>
                                </p:cTn>
                              </p:par>
                              <p:par>
                                <p:cTn id="131" presetID="23" presetClass="entr" presetSubtype="16" fill="hold" grpId="0" nodeType="withEffect">
                                  <p:stCondLst>
                                    <p:cond delay="200"/>
                                  </p:stCondLst>
                                  <p:childTnLst>
                                    <p:set>
                                      <p:cBhvr>
                                        <p:cTn id="132" dur="1" fill="hold">
                                          <p:stCondLst>
                                            <p:cond delay="0"/>
                                          </p:stCondLst>
                                        </p:cTn>
                                        <p:tgtEl>
                                          <p:spTgt spid="78">
                                            <p:txEl>
                                              <p:pRg st="0" end="0"/>
                                            </p:txEl>
                                          </p:spTgt>
                                        </p:tgtEl>
                                        <p:attrNameLst>
                                          <p:attrName>style.visibility</p:attrName>
                                        </p:attrNameLst>
                                      </p:cBhvr>
                                      <p:to>
                                        <p:strVal val="visible"/>
                                      </p:to>
                                    </p:set>
                                    <p:anim calcmode="lin" valueType="num">
                                      <p:cBhvr>
                                        <p:cTn id="133" dur="500" fill="hold"/>
                                        <p:tgtEl>
                                          <p:spTgt spid="78">
                                            <p:txEl>
                                              <p:pRg st="0" end="0"/>
                                            </p:txEl>
                                          </p:spTgt>
                                        </p:tgtEl>
                                        <p:attrNameLst>
                                          <p:attrName>ppt_w</p:attrName>
                                        </p:attrNameLst>
                                      </p:cBhvr>
                                      <p:tavLst>
                                        <p:tav tm="0">
                                          <p:val>
                                            <p:fltVal val="0"/>
                                          </p:val>
                                        </p:tav>
                                        <p:tav tm="100000">
                                          <p:val>
                                            <p:strVal val="#ppt_w"/>
                                          </p:val>
                                        </p:tav>
                                      </p:tavLst>
                                    </p:anim>
                                    <p:anim calcmode="lin" valueType="num">
                                      <p:cBhvr>
                                        <p:cTn id="134" dur="500" fill="hold"/>
                                        <p:tgtEl>
                                          <p:spTgt spid="78">
                                            <p:txEl>
                                              <p:pRg st="0" end="0"/>
                                            </p:txEl>
                                          </p:spTgt>
                                        </p:tgtEl>
                                        <p:attrNameLst>
                                          <p:attrName>ppt_h</p:attrName>
                                        </p:attrNameLst>
                                      </p:cBhvr>
                                      <p:tavLst>
                                        <p:tav tm="0">
                                          <p:val>
                                            <p:fltVal val="0"/>
                                          </p:val>
                                        </p:tav>
                                        <p:tav tm="100000">
                                          <p:val>
                                            <p:strVal val="#ppt_h"/>
                                          </p:val>
                                        </p:tav>
                                      </p:tavLst>
                                    </p:anim>
                                  </p:childTnLst>
                                </p:cTn>
                              </p:par>
                              <p:par>
                                <p:cTn id="135" presetID="53" presetClass="entr" presetSubtype="16" fill="hold" grpId="0" nodeType="withEffect">
                                  <p:stCondLst>
                                    <p:cond delay="200"/>
                                  </p:stCondLst>
                                  <p:childTnLst>
                                    <p:set>
                                      <p:cBhvr>
                                        <p:cTn id="136" dur="1" fill="hold">
                                          <p:stCondLst>
                                            <p:cond delay="0"/>
                                          </p:stCondLst>
                                        </p:cTn>
                                        <p:tgtEl>
                                          <p:spTgt spid="79"/>
                                        </p:tgtEl>
                                        <p:attrNameLst>
                                          <p:attrName>style.visibility</p:attrName>
                                        </p:attrNameLst>
                                      </p:cBhvr>
                                      <p:to>
                                        <p:strVal val="visible"/>
                                      </p:to>
                                    </p:set>
                                    <p:anim calcmode="lin" valueType="num">
                                      <p:cBhvr>
                                        <p:cTn id="137" dur="500" fill="hold"/>
                                        <p:tgtEl>
                                          <p:spTgt spid="79"/>
                                        </p:tgtEl>
                                        <p:attrNameLst>
                                          <p:attrName>ppt_w</p:attrName>
                                        </p:attrNameLst>
                                      </p:cBhvr>
                                      <p:tavLst>
                                        <p:tav tm="0">
                                          <p:val>
                                            <p:fltVal val="0"/>
                                          </p:val>
                                        </p:tav>
                                        <p:tav tm="100000">
                                          <p:val>
                                            <p:strVal val="#ppt_w"/>
                                          </p:val>
                                        </p:tav>
                                      </p:tavLst>
                                    </p:anim>
                                    <p:anim calcmode="lin" valueType="num">
                                      <p:cBhvr>
                                        <p:cTn id="138" dur="500" fill="hold"/>
                                        <p:tgtEl>
                                          <p:spTgt spid="79"/>
                                        </p:tgtEl>
                                        <p:attrNameLst>
                                          <p:attrName>ppt_h</p:attrName>
                                        </p:attrNameLst>
                                      </p:cBhvr>
                                      <p:tavLst>
                                        <p:tav tm="0">
                                          <p:val>
                                            <p:fltVal val="0"/>
                                          </p:val>
                                        </p:tav>
                                        <p:tav tm="100000">
                                          <p:val>
                                            <p:strVal val="#ppt_h"/>
                                          </p:val>
                                        </p:tav>
                                      </p:tavLst>
                                    </p:anim>
                                    <p:animEffect transition="in" filter="fade">
                                      <p:cBhvr>
                                        <p:cTn id="139" dur="500"/>
                                        <p:tgtEl>
                                          <p:spTgt spid="79"/>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80">
                                            <p:txEl>
                                              <p:pRg st="0" end="0"/>
                                            </p:txEl>
                                          </p:spTgt>
                                        </p:tgtEl>
                                        <p:attrNameLst>
                                          <p:attrName>style.visibility</p:attrName>
                                        </p:attrNameLst>
                                      </p:cBhvr>
                                      <p:to>
                                        <p:strVal val="visible"/>
                                      </p:to>
                                    </p:set>
                                    <p:anim calcmode="lin" valueType="num">
                                      <p:cBhvr>
                                        <p:cTn id="142"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143" dur="500" fill="hold"/>
                                        <p:tgtEl>
                                          <p:spTgt spid="80">
                                            <p:txEl>
                                              <p:pRg st="0" end="0"/>
                                            </p:txEl>
                                          </p:spTgt>
                                        </p:tgtEl>
                                        <p:attrNameLst>
                                          <p:attrName>ppt_h</p:attrName>
                                        </p:attrNameLst>
                                      </p:cBhvr>
                                      <p:tavLst>
                                        <p:tav tm="0">
                                          <p:val>
                                            <p:fltVal val="0"/>
                                          </p:val>
                                        </p:tav>
                                        <p:tav tm="100000">
                                          <p:val>
                                            <p:strVal val="#ppt_h"/>
                                          </p:val>
                                        </p:tav>
                                      </p:tavLst>
                                    </p:anim>
                                    <p:animEffect transition="in" filter="fade">
                                      <p:cBhvr>
                                        <p:cTn id="144" dur="500"/>
                                        <p:tgtEl>
                                          <p:spTgt spid="8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utoUpdateAnimBg="0"/>
      <p:bldP spid="38" grpId="0" autoUpdateAnimBg="0"/>
      <p:bldP spid="39" grpId="0" autoUpdateAnimBg="0"/>
      <p:bldP spid="40" grpId="0" autoUpdateAnimBg="0"/>
      <p:bldP spid="41" grpId="0" autoUpdateAnimBg="0"/>
      <p:bldP spid="42" grpId="0" autoUpdateAnimBg="0"/>
      <p:bldP spid="43" grpId="0" autoUpdateAnimBg="0"/>
      <p:bldP spid="44" grpId="0" autoUpdateAnimBg="0"/>
      <p:bldP spid="52" grpId="0" build="p">
        <p:tmplLst>
          <p:tmpl lvl="1">
            <p:tnLst>
              <p:par>
                <p:cTn presetID="53" presetClass="entr" presetSubtype="16" fill="hold" nodeType="withEffect">
                  <p:stCondLst>
                    <p:cond delay="200"/>
                  </p:stCondLst>
                  <p:childTnLst>
                    <p:set>
                      <p:cBhvr>
                        <p:cTn dur="1" fill="hold">
                          <p:stCondLst>
                            <p:cond delay="0"/>
                          </p:stCondLst>
                        </p:cTn>
                        <p:tgtEl>
                          <p:spTgt spid="52"/>
                        </p:tgtEl>
                        <p:attrNameLst>
                          <p:attrName>style.visibility</p:attrName>
                        </p:attrNameLst>
                      </p:cBhvr>
                      <p:to>
                        <p:strVal val="visible"/>
                      </p:to>
                    </p:set>
                    <p:anim calcmode="lin" valueType="num">
                      <p:cBhvr>
                        <p:cTn dur="500" fill="hold"/>
                        <p:tgtEl>
                          <p:spTgt spid="52"/>
                        </p:tgtEl>
                        <p:attrNameLst>
                          <p:attrName>ppt_w</p:attrName>
                        </p:attrNameLst>
                      </p:cBhvr>
                      <p:tavLst>
                        <p:tav tm="0">
                          <p:val>
                            <p:fltVal val="0"/>
                          </p:val>
                        </p:tav>
                        <p:tav tm="100000">
                          <p:val>
                            <p:strVal val="#ppt_w"/>
                          </p:val>
                        </p:tav>
                      </p:tavLst>
                    </p:anim>
                    <p:anim calcmode="lin" valueType="num">
                      <p:cBhvr>
                        <p:cTn dur="500" fill="hold"/>
                        <p:tgtEl>
                          <p:spTgt spid="52"/>
                        </p:tgtEl>
                        <p:attrNameLst>
                          <p:attrName>ppt_h</p:attrName>
                        </p:attrNameLst>
                      </p:cBhvr>
                      <p:tavLst>
                        <p:tav tm="0">
                          <p:val>
                            <p:fltVal val="0"/>
                          </p:val>
                        </p:tav>
                        <p:tav tm="100000">
                          <p:val>
                            <p:strVal val="#ppt_h"/>
                          </p:val>
                        </p:tav>
                      </p:tavLst>
                    </p:anim>
                    <p:animEffect transition="in" filter="fade">
                      <p:cBhvr>
                        <p:cTn dur="500"/>
                        <p:tgtEl>
                          <p:spTgt spid="52"/>
                        </p:tgtEl>
                      </p:cBhvr>
                    </p:animEffect>
                  </p:childTnLst>
                </p:cTn>
              </p:par>
            </p:tnLst>
          </p:tmpl>
        </p:tmplLst>
      </p:bldP>
      <p:bldP spid="53" grpId="0" build="p">
        <p:tmplLst>
          <p:tmpl lvl="1">
            <p:tnLst>
              <p:par>
                <p:cTn presetID="23" presetClass="entr" presetSubtype="16" fill="hold" nodeType="withEffect">
                  <p:stCondLst>
                    <p:cond delay="200"/>
                  </p:stCondLst>
                  <p:childTnLst>
                    <p:set>
                      <p:cBhvr>
                        <p:cTn dur="1" fill="hold">
                          <p:stCondLst>
                            <p:cond delay="0"/>
                          </p:stCondLst>
                        </p:cTn>
                        <p:tgtEl>
                          <p:spTgt spid="53"/>
                        </p:tgtEl>
                        <p:attrNameLst>
                          <p:attrName>style.visibility</p:attrName>
                        </p:attrNameLst>
                      </p:cBhvr>
                      <p:to>
                        <p:strVal val="visible"/>
                      </p:to>
                    </p:set>
                    <p:anim calcmode="lin" valueType="num">
                      <p:cBhvr>
                        <p:cTn dur="500" fill="hold"/>
                        <p:tgtEl>
                          <p:spTgt spid="53"/>
                        </p:tgtEl>
                        <p:attrNameLst>
                          <p:attrName>ppt_w</p:attrName>
                        </p:attrNameLst>
                      </p:cBhvr>
                      <p:tavLst>
                        <p:tav tm="0">
                          <p:val>
                            <p:fltVal val="0"/>
                          </p:val>
                        </p:tav>
                        <p:tav tm="100000">
                          <p:val>
                            <p:strVal val="#ppt_w"/>
                          </p:val>
                        </p:tav>
                      </p:tavLst>
                    </p:anim>
                    <p:anim calcmode="lin" valueType="num">
                      <p:cBhvr>
                        <p:cTn dur="500" fill="hold"/>
                        <p:tgtEl>
                          <p:spTgt spid="53"/>
                        </p:tgtEl>
                        <p:attrNameLst>
                          <p:attrName>ppt_h</p:attrName>
                        </p:attrNameLst>
                      </p:cBhvr>
                      <p:tavLst>
                        <p:tav tm="0">
                          <p:val>
                            <p:fltVal val="0"/>
                          </p:val>
                        </p:tav>
                        <p:tav tm="100000">
                          <p:val>
                            <p:strVal val="#ppt_h"/>
                          </p:val>
                        </p:tav>
                      </p:tavLst>
                    </p:anim>
                  </p:childTnLst>
                </p:cTn>
              </p:par>
            </p:tnLst>
          </p:tmpl>
        </p:tmplLst>
      </p:bldP>
      <p:bldP spid="54" grpId="0" animBg="1"/>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56" grpId="0" build="p">
        <p:tmplLst>
          <p:tmpl lvl="1">
            <p:tnLst>
              <p:par>
                <p:cTn presetID="53" presetClass="entr" presetSubtype="16" fill="hold" nodeType="withEffect">
                  <p:stCondLst>
                    <p:cond delay="20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2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childTnLst>
                </p:cTn>
              </p:par>
            </p:tnLst>
          </p:tmpl>
        </p:tmplLst>
      </p:bldP>
      <p:bldP spid="71" grpId="0" animBg="1"/>
      <p:bldP spid="72" grpId="0" build="p">
        <p:tmplLst>
          <p:tmpl lvl="1">
            <p:tnLst>
              <p:par>
                <p:cTn presetID="53" presetClass="entr" presetSubtype="16" fill="hold" nodeType="withEffect">
                  <p:stCondLst>
                    <p:cond delay="200"/>
                  </p:stCondLst>
                  <p:childTnLst>
                    <p:set>
                      <p:cBhvr>
                        <p:cTn dur="1" fill="hold">
                          <p:stCondLst>
                            <p:cond delay="0"/>
                          </p:stCondLst>
                        </p:cTn>
                        <p:tgtEl>
                          <p:spTgt spid="72"/>
                        </p:tgtEl>
                        <p:attrNameLst>
                          <p:attrName>style.visibility</p:attrName>
                        </p:attrNameLst>
                      </p:cBhvr>
                      <p:to>
                        <p:strVal val="visible"/>
                      </p:to>
                    </p:set>
                    <p:anim calcmode="lin" valueType="num">
                      <p:cBhvr>
                        <p:cTn dur="500" fill="hold"/>
                        <p:tgtEl>
                          <p:spTgt spid="72"/>
                        </p:tgtEl>
                        <p:attrNameLst>
                          <p:attrName>ppt_w</p:attrName>
                        </p:attrNameLst>
                      </p:cBhvr>
                      <p:tavLst>
                        <p:tav tm="0">
                          <p:val>
                            <p:fltVal val="0"/>
                          </p:val>
                        </p:tav>
                        <p:tav tm="100000">
                          <p:val>
                            <p:strVal val="#ppt_w"/>
                          </p:val>
                        </p:tav>
                      </p:tavLst>
                    </p:anim>
                    <p:anim calcmode="lin" valueType="num">
                      <p:cBhvr>
                        <p:cTn dur="500" fill="hold"/>
                        <p:tgtEl>
                          <p:spTgt spid="72"/>
                        </p:tgtEl>
                        <p:attrNameLst>
                          <p:attrName>ppt_h</p:attrName>
                        </p:attrNameLst>
                      </p:cBhvr>
                      <p:tavLst>
                        <p:tav tm="0">
                          <p:val>
                            <p:fltVal val="0"/>
                          </p:val>
                        </p:tav>
                        <p:tav tm="100000">
                          <p:val>
                            <p:strVal val="#ppt_h"/>
                          </p:val>
                        </p:tav>
                      </p:tavLst>
                    </p:anim>
                    <p:animEffect transition="in" filter="fade">
                      <p:cBhvr>
                        <p:cTn dur="500"/>
                        <p:tgtEl>
                          <p:spTgt spid="72"/>
                        </p:tgtEl>
                      </p:cBhvr>
                    </p:animEffect>
                  </p:childTnLst>
                </p:cTn>
              </p:par>
            </p:tnLst>
          </p:tmpl>
        </p:tmplLst>
      </p:bldP>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5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animEffect transition="in" filter="fade">
                      <p:cBhvr>
                        <p:cTn dur="500"/>
                        <p:tgtEl>
                          <p:spTgt spid="77"/>
                        </p:tgtEl>
                      </p:cBhvr>
                    </p:animEffect>
                  </p:childTnLst>
                </p:cTn>
              </p:par>
            </p:tnLst>
          </p:tmpl>
        </p:tmplLst>
      </p:bldP>
      <p:bldP spid="78" grpId="0" build="p">
        <p:tmplLst>
          <p:tmpl lvl="1">
            <p:tnLst>
              <p:par>
                <p:cTn presetID="23" presetClass="entr" presetSubtype="16" fill="hold" nodeType="withEffect">
                  <p:stCondLst>
                    <p:cond delay="200"/>
                  </p:stCondLst>
                  <p:childTnLst>
                    <p:set>
                      <p:cBhvr>
                        <p:cTn dur="1" fill="hold">
                          <p:stCondLst>
                            <p:cond delay="0"/>
                          </p:stCondLst>
                        </p:cTn>
                        <p:tgtEl>
                          <p:spTgt spid="78"/>
                        </p:tgtEl>
                        <p:attrNameLst>
                          <p:attrName>style.visibility</p:attrName>
                        </p:attrNameLst>
                      </p:cBhvr>
                      <p:to>
                        <p:strVal val="visible"/>
                      </p:to>
                    </p:set>
                    <p:anim calcmode="lin" valueType="num">
                      <p:cBhvr>
                        <p:cTn dur="500" fill="hold"/>
                        <p:tgtEl>
                          <p:spTgt spid="78"/>
                        </p:tgtEl>
                        <p:attrNameLst>
                          <p:attrName>ppt_w</p:attrName>
                        </p:attrNameLst>
                      </p:cBhvr>
                      <p:tavLst>
                        <p:tav tm="0">
                          <p:val>
                            <p:fltVal val="0"/>
                          </p:val>
                        </p:tav>
                        <p:tav tm="100000">
                          <p:val>
                            <p:strVal val="#ppt_w"/>
                          </p:val>
                        </p:tav>
                      </p:tavLst>
                    </p:anim>
                    <p:anim calcmode="lin" valueType="num">
                      <p:cBhvr>
                        <p:cTn dur="500" fill="hold"/>
                        <p:tgtEl>
                          <p:spTgt spid="78"/>
                        </p:tgtEl>
                        <p:attrNameLst>
                          <p:attrName>ppt_h</p:attrName>
                        </p:attrNameLst>
                      </p:cBhvr>
                      <p:tavLst>
                        <p:tav tm="0">
                          <p:val>
                            <p:fltVal val="0"/>
                          </p:val>
                        </p:tav>
                        <p:tav tm="100000">
                          <p:val>
                            <p:strVal val="#ppt_h"/>
                          </p:val>
                        </p:tav>
                      </p:tavLst>
                    </p:anim>
                  </p:childTnLst>
                </p:cTn>
              </p:par>
            </p:tnLst>
          </p:tmpl>
        </p:tmplLst>
      </p:bldP>
      <p:bldP spid="79" grpId="0" animBg="1"/>
      <p:bldP spid="80" grpId="0" build="p">
        <p:tmplLst>
          <p:tmpl lvl="1">
            <p:tnLst>
              <p:par>
                <p:cTn presetID="5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animEffect transition="in" filter="fade">
                      <p:cBhvr>
                        <p:cTn dur="500"/>
                        <p:tgtEl>
                          <p:spTgt spid="80"/>
                        </p:tgtEl>
                      </p:cBhvr>
                    </p:animEffect>
                  </p:childTnLst>
                </p:cTn>
              </p:par>
            </p:tnLst>
          </p:tmpl>
        </p:tmplLst>
      </p:b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FE0ED3F5-C064-4007-A134-DDDA584184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8" name="图片 17">
            <a:extLst>
              <a:ext uri="{FF2B5EF4-FFF2-40B4-BE49-F238E27FC236}">
                <a16:creationId xmlns:a16="http://schemas.microsoft.com/office/drawing/2014/main" id="{6ABAF9C9-2C74-4B31-A3F2-6A18952C4670}"/>
              </a:ext>
            </a:extLst>
          </p:cNvPr>
          <p:cNvPicPr>
            <a:picLocks noChangeAspect="1"/>
          </p:cNvPicPr>
          <p:nvPr/>
        </p:nvPicPr>
        <p:blipFill rotWithShape="1">
          <a:blip r:embed="rId4">
            <a:extLst>
              <a:ext uri="{28A0092B-C50C-407E-A947-70E740481C1C}">
                <a14:useLocalDpi xmlns:a14="http://schemas.microsoft.com/office/drawing/2010/main" val="0"/>
              </a:ext>
            </a:extLst>
          </a:blip>
          <a:srcRect r="45109"/>
          <a:stretch/>
        </p:blipFill>
        <p:spPr>
          <a:xfrm>
            <a:off x="507626" y="1110880"/>
            <a:ext cx="3459903" cy="3546647"/>
          </a:xfrm>
          <a:prstGeom prst="rect">
            <a:avLst/>
          </a:prstGeom>
        </p:spPr>
      </p:pic>
      <p:sp>
        <p:nvSpPr>
          <p:cNvPr id="50" name="TextBox 49"/>
          <p:cNvSpPr txBox="1"/>
          <p:nvPr/>
        </p:nvSpPr>
        <p:spPr>
          <a:xfrm>
            <a:off x="4200795" y="2428528"/>
            <a:ext cx="1028521"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1" name="TextBox 50"/>
          <p:cNvSpPr txBox="1"/>
          <p:nvPr/>
        </p:nvSpPr>
        <p:spPr>
          <a:xfrm>
            <a:off x="5253124" y="2428528"/>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2" name="TextBox 51"/>
          <p:cNvSpPr txBox="1"/>
          <p:nvPr/>
        </p:nvSpPr>
        <p:spPr>
          <a:xfrm>
            <a:off x="6264188" y="2428528"/>
            <a:ext cx="1026933"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3" name="TextBox 52"/>
          <p:cNvSpPr txBox="1"/>
          <p:nvPr/>
        </p:nvSpPr>
        <p:spPr>
          <a:xfrm>
            <a:off x="4200793" y="2776192"/>
            <a:ext cx="985666"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4" name="TextBox 53"/>
          <p:cNvSpPr txBox="1"/>
          <p:nvPr/>
        </p:nvSpPr>
        <p:spPr>
          <a:xfrm>
            <a:off x="5253124" y="2776192"/>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55" name="TextBox 54"/>
          <p:cNvSpPr txBox="1"/>
          <p:nvPr/>
        </p:nvSpPr>
        <p:spPr>
          <a:xfrm>
            <a:off x="6262599" y="2776192"/>
            <a:ext cx="985667" cy="245786"/>
          </a:xfrm>
          <a:prstGeom prst="rect">
            <a:avLst/>
          </a:prstGeom>
          <a:noFill/>
        </p:spPr>
        <p:txBody>
          <a:bodyPr lIns="60453" tIns="30227" rIns="60453" bIns="30227">
            <a:spAutoFit/>
          </a:bodyPr>
          <a:lstStyle/>
          <a:p>
            <a:pPr>
              <a:defRPr/>
            </a:pPr>
            <a:r>
              <a:rPr lang="en-US" altLang="zh-CN" sz="1200" dirty="0">
                <a:solidFill>
                  <a:schemeClr val="tx1">
                    <a:lumMod val="65000"/>
                    <a:lumOff val="35000"/>
                  </a:schemeClr>
                </a:solidFill>
                <a:latin typeface="+mj-ea"/>
                <a:ea typeface="+mj-ea"/>
              </a:rPr>
              <a:t>※ </a:t>
            </a:r>
            <a:r>
              <a:rPr lang="zh-CN" altLang="en-US" sz="1200" dirty="0">
                <a:solidFill>
                  <a:schemeClr val="tx1">
                    <a:lumMod val="65000"/>
                    <a:lumOff val="35000"/>
                  </a:schemeClr>
                </a:solidFill>
                <a:latin typeface="+mj-ea"/>
                <a:ea typeface="+mj-ea"/>
              </a:rPr>
              <a:t>添加内容</a:t>
            </a:r>
          </a:p>
        </p:txBody>
      </p:sp>
      <p:sp>
        <p:nvSpPr>
          <p:cNvPr id="14" name="Freeform 9"/>
          <p:cNvSpPr>
            <a:spLocks/>
          </p:cNvSpPr>
          <p:nvPr/>
        </p:nvSpPr>
        <p:spPr bwMode="auto">
          <a:xfrm>
            <a:off x="4839791" y="1816460"/>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p>
        </p:txBody>
      </p:sp>
      <p:sp>
        <p:nvSpPr>
          <p:cNvPr id="15" name="Freeform 10"/>
          <p:cNvSpPr>
            <a:spLocks/>
          </p:cNvSpPr>
          <p:nvPr/>
        </p:nvSpPr>
        <p:spPr bwMode="auto">
          <a:xfrm>
            <a:off x="4716016" y="1816460"/>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6" name="TextBox 17"/>
          <p:cNvSpPr txBox="1">
            <a:spLocks noChangeArrowheads="1"/>
          </p:cNvSpPr>
          <p:nvPr/>
        </p:nvSpPr>
        <p:spPr bwMode="auto">
          <a:xfrm>
            <a:off x="5128180" y="178844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17" name="内容占位符 2"/>
          <p:cNvSpPr txBox="1">
            <a:spLocks/>
          </p:cNvSpPr>
          <p:nvPr/>
        </p:nvSpPr>
        <p:spPr>
          <a:xfrm>
            <a:off x="4968044" y="1132384"/>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04</a:t>
            </a:r>
            <a:endParaRPr lang="en-US" altLang="zh-CN" sz="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300"/>
                                        <p:tgtEl>
                                          <p:spTgt spid="14"/>
                                        </p:tgtEl>
                                      </p:cBhvr>
                                    </p:animEffect>
                                  </p:childTnLst>
                                </p:cTn>
                              </p:par>
                            </p:childTnLst>
                          </p:cTn>
                        </p:par>
                        <p:par>
                          <p:cTn id="20" fill="hold">
                            <p:stCondLst>
                              <p:cond delay="23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400"/>
                                        <p:tgtEl>
                                          <p:spTgt spid="15"/>
                                        </p:tgtEl>
                                      </p:cBhvr>
                                    </p:animEffect>
                                  </p:childTnLst>
                                </p:cTn>
                              </p:par>
                            </p:childTnLst>
                          </p:cTn>
                        </p:par>
                        <p:par>
                          <p:cTn id="24" fill="hold">
                            <p:stCondLst>
                              <p:cond delay="2700"/>
                            </p:stCondLst>
                            <p:childTnLst>
                              <p:par>
                                <p:cTn id="25" presetID="31"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300" fill="hold"/>
                                        <p:tgtEl>
                                          <p:spTgt spid="16"/>
                                        </p:tgtEl>
                                        <p:attrNameLst>
                                          <p:attrName>ppt_w</p:attrName>
                                        </p:attrNameLst>
                                      </p:cBhvr>
                                      <p:tavLst>
                                        <p:tav tm="0">
                                          <p:val>
                                            <p:fltVal val="0"/>
                                          </p:val>
                                        </p:tav>
                                        <p:tav tm="100000">
                                          <p:val>
                                            <p:strVal val="#ppt_w"/>
                                          </p:val>
                                        </p:tav>
                                      </p:tavLst>
                                    </p:anim>
                                    <p:anim calcmode="lin" valueType="num">
                                      <p:cBhvr>
                                        <p:cTn id="28" dur="300" fill="hold"/>
                                        <p:tgtEl>
                                          <p:spTgt spid="16"/>
                                        </p:tgtEl>
                                        <p:attrNameLst>
                                          <p:attrName>ppt_h</p:attrName>
                                        </p:attrNameLst>
                                      </p:cBhvr>
                                      <p:tavLst>
                                        <p:tav tm="0">
                                          <p:val>
                                            <p:fltVal val="0"/>
                                          </p:val>
                                        </p:tav>
                                        <p:tav tm="100000">
                                          <p:val>
                                            <p:strVal val="#ppt_h"/>
                                          </p:val>
                                        </p:tav>
                                      </p:tavLst>
                                    </p:anim>
                                    <p:anim calcmode="lin" valueType="num">
                                      <p:cBhvr>
                                        <p:cTn id="29" dur="300" fill="hold"/>
                                        <p:tgtEl>
                                          <p:spTgt spid="16"/>
                                        </p:tgtEl>
                                        <p:attrNameLst>
                                          <p:attrName>style.rotation</p:attrName>
                                        </p:attrNameLst>
                                      </p:cBhvr>
                                      <p:tavLst>
                                        <p:tav tm="0">
                                          <p:val>
                                            <p:fltVal val="90"/>
                                          </p:val>
                                        </p:tav>
                                        <p:tav tm="100000">
                                          <p:val>
                                            <p:fltVal val="0"/>
                                          </p:val>
                                        </p:tav>
                                      </p:tavLst>
                                    </p:anim>
                                    <p:animEffect transition="in" filter="fade">
                                      <p:cBhvr>
                                        <p:cTn id="30" dur="300"/>
                                        <p:tgtEl>
                                          <p:spTgt spid="16"/>
                                        </p:tgtEl>
                                      </p:cBhvr>
                                    </p:animEffect>
                                  </p:childTnLst>
                                </p:cTn>
                              </p:par>
                            </p:childTnLst>
                          </p:cTn>
                        </p:par>
                        <p:par>
                          <p:cTn id="31" fill="hold">
                            <p:stCondLst>
                              <p:cond delay="3000"/>
                            </p:stCondLst>
                            <p:childTnLst>
                              <p:par>
                                <p:cTn id="32" presetID="2" presetClass="entr" presetSubtype="4"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ppt_x"/>
                                          </p:val>
                                        </p:tav>
                                        <p:tav tm="100000">
                                          <p:val>
                                            <p:strVal val="#ppt_x"/>
                                          </p:val>
                                        </p:tav>
                                      </p:tavLst>
                                    </p:anim>
                                    <p:anim calcmode="lin" valueType="num">
                                      <p:cBhvr additive="base">
                                        <p:cTn id="35" dur="500" fill="hold"/>
                                        <p:tgtEl>
                                          <p:spTgt spid="5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ppt_x"/>
                                          </p:val>
                                        </p:tav>
                                        <p:tav tm="100000">
                                          <p:val>
                                            <p:strVal val="#ppt_x"/>
                                          </p:val>
                                        </p:tav>
                                      </p:tavLst>
                                    </p:anim>
                                    <p:anim calcmode="lin" valueType="num">
                                      <p:cBhvr additive="base">
                                        <p:cTn id="39" dur="500" fill="hold"/>
                                        <p:tgtEl>
                                          <p:spTgt spid="5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ppt_x"/>
                                          </p:val>
                                        </p:tav>
                                        <p:tav tm="100000">
                                          <p:val>
                                            <p:strVal val="#ppt_x"/>
                                          </p:val>
                                        </p:tav>
                                      </p:tavLst>
                                    </p:anim>
                                    <p:anim calcmode="lin" valueType="num">
                                      <p:cBhvr additive="base">
                                        <p:cTn id="43" dur="500" fill="hold"/>
                                        <p:tgtEl>
                                          <p:spTgt spid="5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ppt_x"/>
                                          </p:val>
                                        </p:tav>
                                        <p:tav tm="100000">
                                          <p:val>
                                            <p:strVal val="#ppt_x"/>
                                          </p:val>
                                        </p:tav>
                                      </p:tavLst>
                                    </p:anim>
                                    <p:anim calcmode="lin" valueType="num">
                                      <p:cBhvr additive="base">
                                        <p:cTn id="47" dur="500" fill="hold"/>
                                        <p:tgtEl>
                                          <p:spTgt spid="5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54"/>
                                        </p:tgtEl>
                                        <p:attrNameLst>
                                          <p:attrName>style.visibility</p:attrName>
                                        </p:attrNameLst>
                                      </p:cBhvr>
                                      <p:to>
                                        <p:strVal val="visible"/>
                                      </p:to>
                                    </p:set>
                                    <p:anim calcmode="lin" valueType="num">
                                      <p:cBhvr additive="base">
                                        <p:cTn id="50" dur="500" fill="hold"/>
                                        <p:tgtEl>
                                          <p:spTgt spid="54"/>
                                        </p:tgtEl>
                                        <p:attrNameLst>
                                          <p:attrName>ppt_x</p:attrName>
                                        </p:attrNameLst>
                                      </p:cBhvr>
                                      <p:tavLst>
                                        <p:tav tm="0">
                                          <p:val>
                                            <p:strVal val="#ppt_x"/>
                                          </p:val>
                                        </p:tav>
                                        <p:tav tm="100000">
                                          <p:val>
                                            <p:strVal val="#ppt_x"/>
                                          </p:val>
                                        </p:tav>
                                      </p:tavLst>
                                    </p:anim>
                                    <p:anim calcmode="lin" valueType="num">
                                      <p:cBhvr additive="base">
                                        <p:cTn id="51" dur="500" fill="hold"/>
                                        <p:tgtEl>
                                          <p:spTgt spid="54"/>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ppt_x"/>
                                          </p:val>
                                        </p:tav>
                                        <p:tav tm="100000">
                                          <p:val>
                                            <p:strVal val="#ppt_x"/>
                                          </p:val>
                                        </p:tav>
                                      </p:tavLst>
                                    </p:anim>
                                    <p:anim calcmode="lin" valueType="num">
                                      <p:cBhvr additive="base">
                                        <p:cTn id="55"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p:cNvSpPr txBox="1"/>
          <p:nvPr/>
        </p:nvSpPr>
        <p:spPr>
          <a:xfrm>
            <a:off x="6813985" y="3395650"/>
            <a:ext cx="1662111" cy="680524"/>
          </a:xfrm>
          <a:prstGeom prst="rect">
            <a:avLst/>
          </a:prstGeom>
          <a:noFill/>
        </p:spPr>
        <p:txBody>
          <a:bodyPr wrap="square" lIns="80979" tIns="40490" rIns="80979" bIns="40490" rtlCol="0">
            <a:spAutoFit/>
          </a:bodyPr>
          <a:lstStyle/>
          <a:p>
            <a:pPr algn="r" defTabSz="914378" fontAlgn="base">
              <a:lnSpc>
                <a:spcPct val="150000"/>
              </a:lnSpc>
              <a:spcBef>
                <a:spcPct val="0"/>
              </a:spcBef>
              <a:spcAft>
                <a:spcPct val="0"/>
              </a:spcAft>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endParaRPr lang="en-US" sz="900" b="1" dirty="0">
              <a:solidFill>
                <a:schemeClr val="tx1">
                  <a:lumMod val="50000"/>
                  <a:lumOff val="50000"/>
                </a:schemeClr>
              </a:solidFill>
              <a:latin typeface="微软雅黑" pitchFamily="34" charset="-122"/>
              <a:ea typeface="微软雅黑" pitchFamily="34" charset="-122"/>
            </a:endParaRPr>
          </a:p>
        </p:txBody>
      </p:sp>
      <p:sp>
        <p:nvSpPr>
          <p:cNvPr id="5" name="Freeform 11"/>
          <p:cNvSpPr>
            <a:spLocks/>
          </p:cNvSpPr>
          <p:nvPr/>
        </p:nvSpPr>
        <p:spPr bwMode="auto">
          <a:xfrm>
            <a:off x="4562654" y="1306987"/>
            <a:ext cx="1373897" cy="137315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6" name="Freeform 12"/>
          <p:cNvSpPr>
            <a:spLocks/>
          </p:cNvSpPr>
          <p:nvPr/>
        </p:nvSpPr>
        <p:spPr bwMode="auto">
          <a:xfrm>
            <a:off x="4661685" y="1403143"/>
            <a:ext cx="1168256" cy="1169238"/>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7" name="Oval 13"/>
          <p:cNvSpPr>
            <a:spLocks noChangeArrowheads="1"/>
          </p:cNvSpPr>
          <p:nvPr/>
        </p:nvSpPr>
        <p:spPr bwMode="auto">
          <a:xfrm>
            <a:off x="4809735" y="1551113"/>
            <a:ext cx="872154" cy="87222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8" name="Freeform 108"/>
          <p:cNvSpPr>
            <a:spLocks/>
          </p:cNvSpPr>
          <p:nvPr/>
        </p:nvSpPr>
        <p:spPr bwMode="auto">
          <a:xfrm rot="16200000">
            <a:off x="2711025" y="887459"/>
            <a:ext cx="1792198"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9" name="Freeform 109"/>
          <p:cNvSpPr>
            <a:spLocks/>
          </p:cNvSpPr>
          <p:nvPr/>
        </p:nvSpPr>
        <p:spPr bwMode="auto">
          <a:xfrm rot="16200000">
            <a:off x="2837575" y="1025548"/>
            <a:ext cx="152394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0" name="Oval 110"/>
          <p:cNvSpPr>
            <a:spLocks noChangeArrowheads="1"/>
          </p:cNvSpPr>
          <p:nvPr/>
        </p:nvSpPr>
        <p:spPr bwMode="auto">
          <a:xfrm rot="16200000">
            <a:off x="3029998" y="1219481"/>
            <a:ext cx="1137693"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1" name="Freeform 120"/>
          <p:cNvSpPr>
            <a:spLocks/>
          </p:cNvSpPr>
          <p:nvPr/>
        </p:nvSpPr>
        <p:spPr bwMode="auto">
          <a:xfrm flipV="1">
            <a:off x="4562654" y="2740607"/>
            <a:ext cx="2065992" cy="206487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2" name="Freeform 121"/>
          <p:cNvSpPr>
            <a:spLocks/>
          </p:cNvSpPr>
          <p:nvPr/>
        </p:nvSpPr>
        <p:spPr bwMode="auto">
          <a:xfrm flipV="1">
            <a:off x="4711572" y="2902651"/>
            <a:ext cx="1756759" cy="175823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3" name="Oval 122"/>
          <p:cNvSpPr>
            <a:spLocks noChangeArrowheads="1"/>
          </p:cNvSpPr>
          <p:nvPr/>
        </p:nvSpPr>
        <p:spPr bwMode="auto">
          <a:xfrm flipV="1">
            <a:off x="4934202" y="3126780"/>
            <a:ext cx="1311498" cy="1311598"/>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4" name="Freeform 124"/>
          <p:cNvSpPr>
            <a:spLocks/>
          </p:cNvSpPr>
          <p:nvPr/>
        </p:nvSpPr>
        <p:spPr bwMode="auto">
          <a:xfrm rot="5400000" flipV="1">
            <a:off x="2969092" y="2740193"/>
            <a:ext cx="1534202"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3"/>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5" name="Freeform 125"/>
          <p:cNvSpPr>
            <a:spLocks/>
          </p:cNvSpPr>
          <p:nvPr/>
        </p:nvSpPr>
        <p:spPr bwMode="auto">
          <a:xfrm rot="5400000" flipV="1">
            <a:off x="3077423" y="2849939"/>
            <a:ext cx="1304566"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16" name="Oval 126"/>
          <p:cNvSpPr>
            <a:spLocks noChangeArrowheads="1"/>
          </p:cNvSpPr>
          <p:nvPr/>
        </p:nvSpPr>
        <p:spPr bwMode="auto">
          <a:xfrm rot="5400000" flipV="1">
            <a:off x="3242147" y="3015956"/>
            <a:ext cx="9739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cxnSp>
        <p:nvCxnSpPr>
          <p:cNvPr id="17" name="Straight Connector 19"/>
          <p:cNvCxnSpPr/>
          <p:nvPr/>
        </p:nvCxnSpPr>
        <p:spPr>
          <a:xfrm flipH="1" flipV="1">
            <a:off x="2404196" y="1361455"/>
            <a:ext cx="441167" cy="279974"/>
          </a:xfrm>
          <a:prstGeom prst="line">
            <a:avLst/>
          </a:prstGeom>
          <a:noFill/>
          <a:ln w="9525" cap="flat" cmpd="sng" algn="ctr">
            <a:solidFill>
              <a:schemeClr val="accent1"/>
            </a:solidFill>
            <a:prstDash val="solid"/>
          </a:ln>
          <a:effectLst/>
        </p:spPr>
      </p:cxnSp>
      <p:cxnSp>
        <p:nvCxnSpPr>
          <p:cNvPr id="18" name="Straight Connector 21"/>
          <p:cNvCxnSpPr/>
          <p:nvPr/>
        </p:nvCxnSpPr>
        <p:spPr>
          <a:xfrm flipH="1">
            <a:off x="797798" y="1361454"/>
            <a:ext cx="1606399" cy="0"/>
          </a:xfrm>
          <a:prstGeom prst="line">
            <a:avLst/>
          </a:prstGeom>
          <a:noFill/>
          <a:ln w="9525" cap="flat" cmpd="sng" algn="ctr">
            <a:solidFill>
              <a:schemeClr val="accent1"/>
            </a:solidFill>
            <a:prstDash val="solid"/>
            <a:tailEnd type="oval"/>
          </a:ln>
          <a:effectLst/>
        </p:spPr>
      </p:cxnSp>
      <p:cxnSp>
        <p:nvCxnSpPr>
          <p:cNvPr id="19" name="Straight Connector 127"/>
          <p:cNvCxnSpPr/>
          <p:nvPr/>
        </p:nvCxnSpPr>
        <p:spPr>
          <a:xfrm flipH="1">
            <a:off x="2527509" y="3395649"/>
            <a:ext cx="441167" cy="279974"/>
          </a:xfrm>
          <a:prstGeom prst="line">
            <a:avLst/>
          </a:prstGeom>
          <a:noFill/>
          <a:ln w="9525" cap="flat" cmpd="sng" algn="ctr">
            <a:solidFill>
              <a:schemeClr val="accent3"/>
            </a:solidFill>
            <a:prstDash val="solid"/>
          </a:ln>
          <a:effectLst/>
        </p:spPr>
      </p:cxnSp>
      <p:cxnSp>
        <p:nvCxnSpPr>
          <p:cNvPr id="20" name="Straight Connector 128"/>
          <p:cNvCxnSpPr/>
          <p:nvPr/>
        </p:nvCxnSpPr>
        <p:spPr>
          <a:xfrm flipH="1">
            <a:off x="1096425" y="3675621"/>
            <a:ext cx="1431085" cy="0"/>
          </a:xfrm>
          <a:prstGeom prst="line">
            <a:avLst/>
          </a:prstGeom>
          <a:noFill/>
          <a:ln w="9525" cap="flat" cmpd="sng" algn="ctr">
            <a:solidFill>
              <a:schemeClr val="accent3"/>
            </a:solidFill>
            <a:prstDash val="solid"/>
            <a:tailEnd type="oval"/>
          </a:ln>
          <a:effectLst/>
        </p:spPr>
      </p:cxnSp>
      <p:cxnSp>
        <p:nvCxnSpPr>
          <p:cNvPr id="21" name="Straight Connector 134"/>
          <p:cNvCxnSpPr/>
          <p:nvPr/>
        </p:nvCxnSpPr>
        <p:spPr>
          <a:xfrm flipV="1">
            <a:off x="5829940" y="1346682"/>
            <a:ext cx="441167" cy="279974"/>
          </a:xfrm>
          <a:prstGeom prst="line">
            <a:avLst/>
          </a:prstGeom>
          <a:noFill/>
          <a:ln w="9525" cap="flat" cmpd="sng" algn="ctr">
            <a:solidFill>
              <a:schemeClr val="accent2"/>
            </a:solidFill>
            <a:prstDash val="solid"/>
          </a:ln>
          <a:effectLst/>
        </p:spPr>
      </p:cxnSp>
      <p:cxnSp>
        <p:nvCxnSpPr>
          <p:cNvPr id="22" name="Straight Connector 135"/>
          <p:cNvCxnSpPr/>
          <p:nvPr/>
        </p:nvCxnSpPr>
        <p:spPr>
          <a:xfrm>
            <a:off x="6271108" y="1346681"/>
            <a:ext cx="1385582" cy="0"/>
          </a:xfrm>
          <a:prstGeom prst="line">
            <a:avLst/>
          </a:prstGeom>
          <a:noFill/>
          <a:ln w="9525" cap="flat" cmpd="sng" algn="ctr">
            <a:solidFill>
              <a:schemeClr val="accent2"/>
            </a:solidFill>
            <a:prstDash val="solid"/>
            <a:tailEnd type="oval"/>
          </a:ln>
          <a:effectLst/>
        </p:spPr>
      </p:cxnSp>
      <p:sp>
        <p:nvSpPr>
          <p:cNvPr id="23" name="TextBox 26"/>
          <p:cNvSpPr txBox="1"/>
          <p:nvPr/>
        </p:nvSpPr>
        <p:spPr>
          <a:xfrm>
            <a:off x="804575" y="1081971"/>
            <a:ext cx="779093" cy="266437"/>
          </a:xfrm>
          <a:prstGeom prst="rect">
            <a:avLst/>
          </a:prstGeom>
          <a:noFill/>
        </p:spPr>
        <p:txBody>
          <a:bodyPr wrap="none" lIns="80979" tIns="40490" rIns="80979" bIns="40490" rtlCol="0">
            <a:spAutoFit/>
          </a:bodyPr>
          <a:lstStyle/>
          <a:p>
            <a:pPr defTabSz="914378"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添加标题</a:t>
            </a:r>
            <a:endParaRPr lang="id-ID" sz="1200" dirty="0">
              <a:solidFill>
                <a:schemeClr val="tx1">
                  <a:lumMod val="75000"/>
                  <a:lumOff val="25000"/>
                </a:schemeClr>
              </a:solidFill>
              <a:latin typeface="微软雅黑" pitchFamily="34" charset="-122"/>
              <a:ea typeface="微软雅黑" pitchFamily="34" charset="-122"/>
            </a:endParaRPr>
          </a:p>
        </p:txBody>
      </p:sp>
      <p:sp>
        <p:nvSpPr>
          <p:cNvPr id="24" name="TextBox 27"/>
          <p:cNvSpPr txBox="1"/>
          <p:nvPr/>
        </p:nvSpPr>
        <p:spPr>
          <a:xfrm>
            <a:off x="755576" y="1407353"/>
            <a:ext cx="1662111" cy="680524"/>
          </a:xfrm>
          <a:prstGeom prst="rect">
            <a:avLst/>
          </a:prstGeom>
          <a:noFill/>
        </p:spPr>
        <p:txBody>
          <a:bodyPr wrap="square" lIns="80979" tIns="40490" rIns="80979" bIns="40490" rtlCol="0">
            <a:spAutoFit/>
          </a:bodyPr>
          <a:lstStyle/>
          <a:p>
            <a:pPr defTabSz="914378" fontAlgn="base">
              <a:lnSpc>
                <a:spcPct val="150000"/>
              </a:lnSpc>
              <a:spcBef>
                <a:spcPct val="0"/>
              </a:spcBef>
              <a:spcAft>
                <a:spcPct val="0"/>
              </a:spcAft>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endParaRPr lang="en-US" sz="900" b="1" dirty="0">
              <a:solidFill>
                <a:schemeClr val="tx1">
                  <a:lumMod val="50000"/>
                  <a:lumOff val="50000"/>
                </a:schemeClr>
              </a:solidFill>
              <a:latin typeface="微软雅黑" pitchFamily="34" charset="-122"/>
              <a:ea typeface="微软雅黑" pitchFamily="34" charset="-122"/>
            </a:endParaRPr>
          </a:p>
        </p:txBody>
      </p:sp>
      <p:sp>
        <p:nvSpPr>
          <p:cNvPr id="25" name="TextBox 28"/>
          <p:cNvSpPr txBox="1"/>
          <p:nvPr/>
        </p:nvSpPr>
        <p:spPr>
          <a:xfrm>
            <a:off x="1115616" y="3422231"/>
            <a:ext cx="779093" cy="266437"/>
          </a:xfrm>
          <a:prstGeom prst="rect">
            <a:avLst/>
          </a:prstGeom>
          <a:noFill/>
        </p:spPr>
        <p:txBody>
          <a:bodyPr wrap="none" lIns="80979" tIns="40490" rIns="80979" bIns="40490" rtlCol="0">
            <a:spAutoFit/>
          </a:bodyPr>
          <a:lstStyle/>
          <a:p>
            <a:pPr defTabSz="914378"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添加标题</a:t>
            </a:r>
            <a:endParaRPr lang="id-ID" sz="1200" dirty="0">
              <a:solidFill>
                <a:schemeClr val="tx1">
                  <a:lumMod val="75000"/>
                  <a:lumOff val="25000"/>
                </a:schemeClr>
              </a:solidFill>
              <a:latin typeface="微软雅黑" pitchFamily="34" charset="-122"/>
              <a:ea typeface="微软雅黑" pitchFamily="34" charset="-122"/>
            </a:endParaRPr>
          </a:p>
        </p:txBody>
      </p:sp>
      <p:sp>
        <p:nvSpPr>
          <p:cNvPr id="26" name="TextBox 29"/>
          <p:cNvSpPr txBox="1"/>
          <p:nvPr/>
        </p:nvSpPr>
        <p:spPr>
          <a:xfrm>
            <a:off x="6923044" y="1093600"/>
            <a:ext cx="779093" cy="266437"/>
          </a:xfrm>
          <a:prstGeom prst="rect">
            <a:avLst/>
          </a:prstGeom>
          <a:noFill/>
        </p:spPr>
        <p:txBody>
          <a:bodyPr wrap="none" lIns="80979" tIns="40490" rIns="80979" bIns="40490" rtlCol="0">
            <a:spAutoFit/>
          </a:bodyPr>
          <a:lstStyle/>
          <a:p>
            <a:pPr algn="r" defTabSz="914378"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添加标题</a:t>
            </a:r>
            <a:endParaRPr lang="id-ID" sz="1200" dirty="0">
              <a:solidFill>
                <a:schemeClr val="tx1">
                  <a:lumMod val="75000"/>
                  <a:lumOff val="25000"/>
                </a:schemeClr>
              </a:solidFill>
              <a:latin typeface="微软雅黑" pitchFamily="34" charset="-122"/>
              <a:ea typeface="微软雅黑" pitchFamily="34" charset="-122"/>
            </a:endParaRPr>
          </a:p>
        </p:txBody>
      </p:sp>
      <p:sp>
        <p:nvSpPr>
          <p:cNvPr id="27" name="TextBox 30"/>
          <p:cNvSpPr txBox="1"/>
          <p:nvPr/>
        </p:nvSpPr>
        <p:spPr>
          <a:xfrm>
            <a:off x="7691080" y="3123147"/>
            <a:ext cx="779093" cy="266437"/>
          </a:xfrm>
          <a:prstGeom prst="rect">
            <a:avLst/>
          </a:prstGeom>
          <a:noFill/>
        </p:spPr>
        <p:txBody>
          <a:bodyPr wrap="none" lIns="80979" tIns="40490" rIns="80979" bIns="40490" rtlCol="0">
            <a:spAutoFit/>
          </a:bodyPr>
          <a:lstStyle/>
          <a:p>
            <a:pPr algn="r" defTabSz="914378"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rPr>
              <a:t>添加标题</a:t>
            </a:r>
            <a:endParaRPr lang="id-ID" sz="1200" dirty="0">
              <a:solidFill>
                <a:schemeClr val="tx1">
                  <a:lumMod val="75000"/>
                  <a:lumOff val="25000"/>
                </a:schemeClr>
              </a:solidFill>
              <a:latin typeface="微软雅黑" pitchFamily="34" charset="-122"/>
              <a:ea typeface="微软雅黑" pitchFamily="34" charset="-122"/>
            </a:endParaRPr>
          </a:p>
        </p:txBody>
      </p:sp>
      <p:sp>
        <p:nvSpPr>
          <p:cNvPr id="28" name="TextBox 31"/>
          <p:cNvSpPr txBox="1"/>
          <p:nvPr/>
        </p:nvSpPr>
        <p:spPr>
          <a:xfrm>
            <a:off x="1059016" y="3703857"/>
            <a:ext cx="1662111" cy="680524"/>
          </a:xfrm>
          <a:prstGeom prst="rect">
            <a:avLst/>
          </a:prstGeom>
          <a:noFill/>
        </p:spPr>
        <p:txBody>
          <a:bodyPr wrap="square" lIns="80979" tIns="40490" rIns="80979" bIns="40490" rtlCol="0">
            <a:spAutoFit/>
          </a:bodyPr>
          <a:lstStyle/>
          <a:p>
            <a:pPr defTabSz="914378" fontAlgn="base">
              <a:lnSpc>
                <a:spcPct val="150000"/>
              </a:lnSpc>
              <a:spcBef>
                <a:spcPct val="0"/>
              </a:spcBef>
              <a:spcAft>
                <a:spcPct val="0"/>
              </a:spcAft>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endParaRPr lang="en-US" sz="900" b="1" dirty="0">
              <a:solidFill>
                <a:schemeClr val="tx1">
                  <a:lumMod val="50000"/>
                  <a:lumOff val="50000"/>
                </a:schemeClr>
              </a:solidFill>
              <a:latin typeface="微软雅黑" pitchFamily="34" charset="-122"/>
              <a:ea typeface="微软雅黑" pitchFamily="34" charset="-122"/>
            </a:endParaRPr>
          </a:p>
        </p:txBody>
      </p:sp>
      <p:sp>
        <p:nvSpPr>
          <p:cNvPr id="29" name="TextBox 32"/>
          <p:cNvSpPr txBox="1"/>
          <p:nvPr/>
        </p:nvSpPr>
        <p:spPr>
          <a:xfrm>
            <a:off x="6045910" y="1373617"/>
            <a:ext cx="1662111" cy="680524"/>
          </a:xfrm>
          <a:prstGeom prst="rect">
            <a:avLst/>
          </a:prstGeom>
          <a:noFill/>
        </p:spPr>
        <p:txBody>
          <a:bodyPr wrap="square" lIns="80979" tIns="40490" rIns="80979" bIns="40490" rtlCol="0">
            <a:spAutoFit/>
          </a:bodyPr>
          <a:lstStyle/>
          <a:p>
            <a:pPr algn="r" defTabSz="914378" fontAlgn="base">
              <a:lnSpc>
                <a:spcPct val="150000"/>
              </a:lnSpc>
              <a:spcBef>
                <a:spcPct val="0"/>
              </a:spcBef>
              <a:spcAft>
                <a:spcPct val="0"/>
              </a:spcAft>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此处添加详细文本描述，建议与标题相关并符合整体语言风格，语言描述尽量简洁生动。</a:t>
            </a:r>
            <a:endParaRPr lang="en-US" sz="900" b="1" dirty="0">
              <a:solidFill>
                <a:schemeClr val="tx1">
                  <a:lumMod val="50000"/>
                  <a:lumOff val="50000"/>
                </a:schemeClr>
              </a:solidFill>
              <a:latin typeface="微软雅黑" pitchFamily="34" charset="-122"/>
              <a:ea typeface="微软雅黑" pitchFamily="34" charset="-122"/>
            </a:endParaRPr>
          </a:p>
        </p:txBody>
      </p:sp>
      <p:cxnSp>
        <p:nvCxnSpPr>
          <p:cNvPr id="30" name="Straight Connector 47"/>
          <p:cNvCxnSpPr/>
          <p:nvPr/>
        </p:nvCxnSpPr>
        <p:spPr>
          <a:xfrm>
            <a:off x="6359063" y="3174640"/>
            <a:ext cx="462583" cy="179779"/>
          </a:xfrm>
          <a:prstGeom prst="line">
            <a:avLst/>
          </a:prstGeom>
          <a:noFill/>
          <a:ln w="9525" cap="flat" cmpd="sng" algn="ctr">
            <a:solidFill>
              <a:schemeClr val="accent4"/>
            </a:solidFill>
            <a:prstDash val="solid"/>
          </a:ln>
          <a:effectLst/>
        </p:spPr>
      </p:cxnSp>
      <p:cxnSp>
        <p:nvCxnSpPr>
          <p:cNvPr id="31" name="Straight Connector 48"/>
          <p:cNvCxnSpPr/>
          <p:nvPr/>
        </p:nvCxnSpPr>
        <p:spPr>
          <a:xfrm>
            <a:off x="6821646" y="3354418"/>
            <a:ext cx="1654450" cy="0"/>
          </a:xfrm>
          <a:prstGeom prst="line">
            <a:avLst/>
          </a:prstGeom>
          <a:noFill/>
          <a:ln w="9525" cap="flat" cmpd="sng" algn="ctr">
            <a:solidFill>
              <a:schemeClr val="accent4"/>
            </a:solidFill>
            <a:prstDash val="solid"/>
            <a:tailEnd type="oval"/>
          </a:ln>
          <a:effectLst/>
        </p:spPr>
      </p:cxnSp>
      <p:grpSp>
        <p:nvGrpSpPr>
          <p:cNvPr id="32" name="Group 20"/>
          <p:cNvGrpSpPr/>
          <p:nvPr/>
        </p:nvGrpSpPr>
        <p:grpSpPr>
          <a:xfrm>
            <a:off x="3397410" y="1626655"/>
            <a:ext cx="354400" cy="377849"/>
            <a:chOff x="7938" y="-1587"/>
            <a:chExt cx="1450975" cy="1547812"/>
          </a:xfrm>
          <a:solidFill>
            <a:schemeClr val="accent1"/>
          </a:solidFill>
        </p:grpSpPr>
        <p:sp>
          <p:nvSpPr>
            <p:cNvPr id="33"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34"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35"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grpSp>
      <p:sp>
        <p:nvSpPr>
          <p:cNvPr id="36" name="Freeform 11"/>
          <p:cNvSpPr>
            <a:spLocks noEditPoints="1"/>
          </p:cNvSpPr>
          <p:nvPr/>
        </p:nvSpPr>
        <p:spPr bwMode="auto">
          <a:xfrm>
            <a:off x="5088996" y="1826658"/>
            <a:ext cx="313633" cy="35697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80979" tIns="40490" rIns="80979" bIns="4049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grpSp>
        <p:nvGrpSpPr>
          <p:cNvPr id="37" name="Group 59"/>
          <p:cNvGrpSpPr/>
          <p:nvPr/>
        </p:nvGrpSpPr>
        <p:grpSpPr>
          <a:xfrm>
            <a:off x="5361698" y="3608549"/>
            <a:ext cx="456508" cy="475780"/>
            <a:chOff x="-251803" y="2267153"/>
            <a:chExt cx="2078037" cy="2166938"/>
          </a:xfrm>
          <a:solidFill>
            <a:schemeClr val="accent4"/>
          </a:solidFill>
        </p:grpSpPr>
        <p:sp>
          <p:nvSpPr>
            <p:cNvPr id="38" name="Freeform 22"/>
            <p:cNvSpPr>
              <a:spLocks/>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39"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grpSp>
      <p:grpSp>
        <p:nvGrpSpPr>
          <p:cNvPr id="40" name="Group 97"/>
          <p:cNvGrpSpPr/>
          <p:nvPr/>
        </p:nvGrpSpPr>
        <p:grpSpPr>
          <a:xfrm>
            <a:off x="3551949" y="3399619"/>
            <a:ext cx="368484" cy="259675"/>
            <a:chOff x="3175" y="1588"/>
            <a:chExt cx="1184276" cy="835025"/>
          </a:xfrm>
          <a:solidFill>
            <a:schemeClr val="accent3"/>
          </a:solidFill>
        </p:grpSpPr>
        <p:sp>
          <p:nvSpPr>
            <p:cNvPr id="41" name="Freeform 27"/>
            <p:cNvSpPr>
              <a:spLocks/>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sp>
          <p:nvSpPr>
            <p:cNvPr id="42" name="Freeform 28"/>
            <p:cNvSpPr>
              <a:spLocks/>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4378" fontAlgn="base">
                <a:spcBef>
                  <a:spcPct val="0"/>
                </a:spcBef>
                <a:spcAft>
                  <a:spcPct val="0"/>
                </a:spcAft>
                <a:defRPr/>
              </a:pPr>
              <a:endParaRPr lang="id-ID" kern="0" dirty="0">
                <a:solidFill>
                  <a:prstClr val="black"/>
                </a:solidFill>
                <a:latin typeface="微软雅黑"/>
              </a:endParaRPr>
            </a:p>
          </p:txBody>
        </p:sp>
      </p:grpSp>
    </p:spTree>
    <p:extLst>
      <p:ext uri="{BB962C8B-B14F-4D97-AF65-F5344CB8AC3E}">
        <p14:creationId xmlns:p14="http://schemas.microsoft.com/office/powerpoint/2010/main" val="2212431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par>
                                <p:cTn id="57" presetID="53" presetClass="entr" presetSubtype="16"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animEffect transition="in" filter="fade">
                                      <p:cBhvr>
                                        <p:cTn id="61" dur="500"/>
                                        <p:tgtEl>
                                          <p:spTgt spid="40"/>
                                        </p:tgtEl>
                                      </p:cBhvr>
                                    </p:animEffect>
                                  </p:childTnLst>
                                </p:cTn>
                              </p:par>
                              <p:par>
                                <p:cTn id="62" presetID="53" presetClass="entr" presetSubtype="16"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500" fill="hold"/>
                                        <p:tgtEl>
                                          <p:spTgt spid="37"/>
                                        </p:tgtEl>
                                        <p:attrNameLst>
                                          <p:attrName>ppt_w</p:attrName>
                                        </p:attrNameLst>
                                      </p:cBhvr>
                                      <p:tavLst>
                                        <p:tav tm="0">
                                          <p:val>
                                            <p:fltVal val="0"/>
                                          </p:val>
                                        </p:tav>
                                        <p:tav tm="100000">
                                          <p:val>
                                            <p:strVal val="#ppt_w"/>
                                          </p:val>
                                        </p:tav>
                                      </p:tavLst>
                                    </p:anim>
                                    <p:anim calcmode="lin" valueType="num">
                                      <p:cBhvr>
                                        <p:cTn id="65" dur="500" fill="hold"/>
                                        <p:tgtEl>
                                          <p:spTgt spid="37"/>
                                        </p:tgtEl>
                                        <p:attrNameLst>
                                          <p:attrName>ppt_h</p:attrName>
                                        </p:attrNameLst>
                                      </p:cBhvr>
                                      <p:tavLst>
                                        <p:tav tm="0">
                                          <p:val>
                                            <p:fltVal val="0"/>
                                          </p:val>
                                        </p:tav>
                                        <p:tav tm="100000">
                                          <p:val>
                                            <p:strVal val="#ppt_h"/>
                                          </p:val>
                                        </p:tav>
                                      </p:tavLst>
                                    </p:anim>
                                    <p:animEffect transition="in" filter="fade">
                                      <p:cBhvr>
                                        <p:cTn id="66" dur="500"/>
                                        <p:tgtEl>
                                          <p:spTgt spid="37"/>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9"/>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6"/>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12"/>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15"/>
                                        </p:tgtEl>
                                        <p:attrNameLst>
                                          <p:attrName>r</p:attrName>
                                        </p:attrNameLst>
                                      </p:cBhvr>
                                    </p:animRo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right)">
                                      <p:cBhvr>
                                        <p:cTn id="79" dur="500"/>
                                        <p:tgtEl>
                                          <p:spTgt spid="17"/>
                                        </p:tgtEl>
                                      </p:cBhvr>
                                    </p:animEffec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right)">
                                      <p:cBhvr>
                                        <p:cTn id="83" dur="500"/>
                                        <p:tgtEl>
                                          <p:spTgt spid="18"/>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par>
                          <p:cTn id="91" fill="hold">
                            <p:stCondLst>
                              <p:cond delay="5000"/>
                            </p:stCondLst>
                            <p:childTnLst>
                              <p:par>
                                <p:cTn id="92" presetID="22" presetClass="entr" presetSubtype="8" fill="hold"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fade">
                                      <p:cBhvr>
                                        <p:cTn id="105" dur="500"/>
                                        <p:tgtEl>
                                          <p:spTgt spid="29"/>
                                        </p:tgtEl>
                                      </p:cBhvr>
                                    </p:animEffect>
                                  </p:childTnLst>
                                </p:cTn>
                              </p:par>
                            </p:childTnLst>
                          </p:cTn>
                        </p:par>
                        <p:par>
                          <p:cTn id="106" fill="hold">
                            <p:stCondLst>
                              <p:cond delay="6500"/>
                            </p:stCondLst>
                            <p:childTnLst>
                              <p:par>
                                <p:cTn id="107" presetID="22" presetClass="entr" presetSubtype="2" fill="hold"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right)">
                                      <p:cBhvr>
                                        <p:cTn id="109" dur="500"/>
                                        <p:tgtEl>
                                          <p:spTgt spid="19"/>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20"/>
                                        </p:tgtEl>
                                        <p:attrNameLst>
                                          <p:attrName>style.visibility</p:attrName>
                                        </p:attrNameLst>
                                      </p:cBhvr>
                                      <p:to>
                                        <p:strVal val="visible"/>
                                      </p:to>
                                    </p:set>
                                    <p:animEffect transition="in" filter="wipe(right)">
                                      <p:cBhvr>
                                        <p:cTn id="113" dur="500"/>
                                        <p:tgtEl>
                                          <p:spTgt spid="20"/>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25"/>
                                        </p:tgtEl>
                                        <p:attrNameLst>
                                          <p:attrName>style.visibility</p:attrName>
                                        </p:attrNameLst>
                                      </p:cBhvr>
                                      <p:to>
                                        <p:strVal val="visible"/>
                                      </p:to>
                                    </p:set>
                                    <p:animEffect transition="in" filter="fade">
                                      <p:cBhvr>
                                        <p:cTn id="117" dur="500"/>
                                        <p:tgtEl>
                                          <p:spTgt spid="2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fade">
                                      <p:cBhvr>
                                        <p:cTn id="120" dur="500"/>
                                        <p:tgtEl>
                                          <p:spTgt spid="28"/>
                                        </p:tgtEl>
                                      </p:cBhvr>
                                    </p:animEffect>
                                  </p:childTnLst>
                                </p:cTn>
                              </p:par>
                            </p:childTnLst>
                          </p:cTn>
                        </p:par>
                        <p:par>
                          <p:cTn id="121" fill="hold">
                            <p:stCondLst>
                              <p:cond delay="8000"/>
                            </p:stCondLst>
                            <p:childTnLst>
                              <p:par>
                                <p:cTn id="122" presetID="22" presetClass="entr" presetSubtype="8" fill="hold" nodeType="after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left)">
                                      <p:cBhvr>
                                        <p:cTn id="124" dur="500"/>
                                        <p:tgtEl>
                                          <p:spTgt spid="30"/>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wipe(left)">
                                      <p:cBhvr>
                                        <p:cTn id="128" dur="500"/>
                                        <p:tgtEl>
                                          <p:spTgt spid="31"/>
                                        </p:tgtEl>
                                      </p:cBhvr>
                                    </p:animEffect>
                                  </p:childTnLst>
                                </p:cTn>
                              </p:par>
                            </p:childTnLst>
                          </p:cTn>
                        </p:par>
                        <p:par>
                          <p:cTn id="129" fill="hold">
                            <p:stCondLst>
                              <p:cond delay="9000"/>
                            </p:stCondLst>
                            <p:childTnLst>
                              <p:par>
                                <p:cTn id="130" presetID="10" presetClass="entr" presetSubtype="0"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500"/>
                                        <p:tgtEl>
                                          <p:spTgt spid="27"/>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
                                        </p:tgtEl>
                                        <p:attrNameLst>
                                          <p:attrName>style.visibility</p:attrName>
                                        </p:attrNameLst>
                                      </p:cBhvr>
                                      <p:to>
                                        <p:strVal val="visible"/>
                                      </p:to>
                                    </p:set>
                                    <p:animEffect transition="in" filter="fade">
                                      <p:cBhvr>
                                        <p:cTn id="1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6" grpId="1" animBg="1"/>
      <p:bldP spid="7" grpId="0" animBg="1"/>
      <p:bldP spid="8" grpId="0" animBg="1"/>
      <p:bldP spid="9" grpId="0" animBg="1"/>
      <p:bldP spid="9" grpId="1" animBg="1"/>
      <p:bldP spid="10" grpId="0" animBg="1"/>
      <p:bldP spid="11" grpId="0" animBg="1"/>
      <p:bldP spid="12" grpId="0" animBg="1"/>
      <p:bldP spid="12" grpId="1" animBg="1"/>
      <p:bldP spid="13" grpId="0" animBg="1"/>
      <p:bldP spid="14" grpId="0" animBg="1"/>
      <p:bldP spid="15" grpId="0" animBg="1"/>
      <p:bldP spid="15" grpId="1" animBg="1"/>
      <p:bldP spid="16" grpId="0" animBg="1"/>
      <p:bldP spid="23" grpId="0"/>
      <p:bldP spid="24" grpId="0"/>
      <p:bldP spid="25" grpId="0"/>
      <p:bldP spid="26" grpId="0"/>
      <p:bldP spid="27" grpId="0"/>
      <p:bldP spid="28" grpId="0"/>
      <p:bldP spid="29" grpId="0"/>
      <p:bldP spid="3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2740155" y="1329170"/>
            <a:ext cx="2157841" cy="295557"/>
            <a:chOff x="3249264" y="1751685"/>
            <a:chExt cx="2994025" cy="394057"/>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60" y="1751685"/>
              <a:ext cx="673754" cy="394057"/>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2736410" y="1637486"/>
            <a:ext cx="2157841" cy="295557"/>
            <a:chOff x="3249264" y="2162753"/>
            <a:chExt cx="2994025" cy="394058"/>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3"/>
              <a:ext cx="673754" cy="394058"/>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2736409" y="2965187"/>
            <a:ext cx="2170479" cy="295557"/>
            <a:chOff x="3244272" y="3932941"/>
            <a:chExt cx="3011560" cy="394056"/>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1"/>
              <a:ext cx="907693" cy="39405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2736412" y="3259232"/>
            <a:ext cx="2168304" cy="295557"/>
            <a:chOff x="3244272" y="4324968"/>
            <a:chExt cx="3008542" cy="394054"/>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8"/>
              <a:ext cx="673754" cy="394054"/>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66538" y="1101154"/>
            <a:ext cx="1618420" cy="1647079"/>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74092" y="2761758"/>
            <a:ext cx="1618420" cy="1647079"/>
            <a:chOff x="478903" y="4355475"/>
            <a:chExt cx="2158455" cy="2196000"/>
          </a:xfrm>
          <a:solidFill>
            <a:schemeClr val="accent3"/>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09761" y="1058513"/>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7941" y="1914499"/>
            <a:ext cx="2108948"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2809761" y="2682018"/>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7941" y="3556792"/>
            <a:ext cx="2108948"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5315933" y="1042925"/>
            <a:ext cx="161976" cy="16202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7848" y="973892"/>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7848" y="1247616"/>
            <a:ext cx="2591613"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5396921" y="1204950"/>
            <a:ext cx="0" cy="74109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933" y="1946048"/>
            <a:ext cx="161976" cy="16202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7848" y="1863364"/>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7848" y="2137087"/>
            <a:ext cx="2591613"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5396921" y="2108074"/>
            <a:ext cx="0" cy="74109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933" y="2849170"/>
            <a:ext cx="161976" cy="16202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7848" y="2781510"/>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7848" y="3055233"/>
            <a:ext cx="2591613"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5396921" y="2987234"/>
            <a:ext cx="0" cy="74109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933" y="3682249"/>
            <a:ext cx="161976" cy="162026"/>
          </a:xfrm>
          <a:prstGeom prst="rect">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7848" y="3591639"/>
            <a:ext cx="754002" cy="253891"/>
          </a:xfrm>
          <a:prstGeom prst="rect">
            <a:avLst/>
          </a:prstGeom>
        </p:spPr>
        <p:txBody>
          <a:bodyPr wrap="none" lIns="68555" tIns="34278" rIns="68555" bIns="34278">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7848" y="3865362"/>
            <a:ext cx="2591613" cy="38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36678" y="1904479"/>
            <a:ext cx="1295807" cy="249699"/>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549124" y="4876800"/>
            <a:ext cx="2045753" cy="246221"/>
          </a:xfrm>
          <a:prstGeom prst="rect">
            <a:avLst/>
          </a:prstGeom>
          <a:noFill/>
        </p:spPr>
        <p:txBody>
          <a:bodyPr wrap="none" rtlCol="0">
            <a:spAutoFit/>
          </a:bodyPr>
          <a:lstStyle/>
          <a:p>
            <a:r>
              <a:rPr lang="zh-CN" altLang="en-US" sz="1000" dirty="0" smtClean="0"/>
              <a:t>小芥末素材 </a:t>
            </a:r>
            <a:r>
              <a:rPr lang="en-US" altLang="zh-CN" sz="1000" dirty="0" smtClean="0"/>
              <a:t>rosyhouse.taobao.com</a:t>
            </a:r>
            <a:endParaRPr lang="zh-CN" altLang="en-US" sz="1000" dirty="0"/>
          </a:p>
        </p:txBody>
      </p:sp>
    </p:spTree>
    <p:extLst>
      <p:ext uri="{BB962C8B-B14F-4D97-AF65-F5344CB8AC3E}">
        <p14:creationId xmlns:p14="http://schemas.microsoft.com/office/powerpoint/2010/main" val="37883136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120"/>
          <p:cNvSpPr>
            <a:spLocks noChangeAspect="1"/>
          </p:cNvSpPr>
          <p:nvPr/>
        </p:nvSpPr>
        <p:spPr>
          <a:xfrm>
            <a:off x="2618945" y="2102670"/>
            <a:ext cx="729493" cy="729718"/>
          </a:xfrm>
          <a:prstGeom prst="ellipse">
            <a:avLst/>
          </a:prstGeom>
          <a:solidFill>
            <a:schemeClr val="accent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4" name="Oval 105"/>
          <p:cNvSpPr>
            <a:spLocks noChangeAspect="1"/>
          </p:cNvSpPr>
          <p:nvPr/>
        </p:nvSpPr>
        <p:spPr>
          <a:xfrm>
            <a:off x="5261022" y="2183800"/>
            <a:ext cx="567384" cy="5675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5" name="Oval 106"/>
          <p:cNvSpPr>
            <a:spLocks noChangeAspect="1"/>
          </p:cNvSpPr>
          <p:nvPr/>
        </p:nvSpPr>
        <p:spPr>
          <a:xfrm>
            <a:off x="1910509" y="2062129"/>
            <a:ext cx="810548" cy="8107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6" name="Oval 109"/>
          <p:cNvSpPr>
            <a:spLocks noChangeAspect="1"/>
          </p:cNvSpPr>
          <p:nvPr/>
        </p:nvSpPr>
        <p:spPr>
          <a:xfrm>
            <a:off x="3659575" y="1973684"/>
            <a:ext cx="972657" cy="9729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7" name="Oval 111"/>
          <p:cNvSpPr>
            <a:spLocks noChangeAspect="1"/>
          </p:cNvSpPr>
          <p:nvPr/>
        </p:nvSpPr>
        <p:spPr>
          <a:xfrm>
            <a:off x="3236021" y="2171617"/>
            <a:ext cx="567384" cy="567559"/>
          </a:xfrm>
          <a:prstGeom prst="ellipse">
            <a:avLst/>
          </a:prstGeom>
          <a:solidFill>
            <a:schemeClr val="accent3">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8" name="Oval 112"/>
          <p:cNvSpPr>
            <a:spLocks noChangeAspect="1"/>
          </p:cNvSpPr>
          <p:nvPr/>
        </p:nvSpPr>
        <p:spPr>
          <a:xfrm>
            <a:off x="4517376" y="2062129"/>
            <a:ext cx="810548" cy="810798"/>
          </a:xfrm>
          <a:prstGeom prst="ellipse">
            <a:avLst/>
          </a:prstGeom>
          <a:solidFill>
            <a:schemeClr val="accent4">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49" name="Oval 113"/>
          <p:cNvSpPr>
            <a:spLocks noChangeAspect="1"/>
          </p:cNvSpPr>
          <p:nvPr/>
        </p:nvSpPr>
        <p:spPr>
          <a:xfrm>
            <a:off x="5732550" y="2212157"/>
            <a:ext cx="486329" cy="486479"/>
          </a:xfrm>
          <a:prstGeom prst="ellipse">
            <a:avLst/>
          </a:prstGeom>
          <a:solidFill>
            <a:schemeClr val="accent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50" name="Oval 114"/>
          <p:cNvSpPr>
            <a:spLocks noChangeAspect="1"/>
          </p:cNvSpPr>
          <p:nvPr/>
        </p:nvSpPr>
        <p:spPr>
          <a:xfrm>
            <a:off x="6131313" y="1892603"/>
            <a:ext cx="1134766" cy="11351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51" name="Oval 115"/>
          <p:cNvSpPr>
            <a:spLocks noChangeAspect="1"/>
          </p:cNvSpPr>
          <p:nvPr/>
        </p:nvSpPr>
        <p:spPr>
          <a:xfrm>
            <a:off x="7136017" y="2090537"/>
            <a:ext cx="729493" cy="729718"/>
          </a:xfrm>
          <a:prstGeom prst="ellipse">
            <a:avLst/>
          </a:prstGeom>
          <a:solidFill>
            <a:schemeClr val="accent3">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sp>
        <p:nvSpPr>
          <p:cNvPr id="55" name="Oval 119"/>
          <p:cNvSpPr>
            <a:spLocks noChangeAspect="1"/>
          </p:cNvSpPr>
          <p:nvPr/>
        </p:nvSpPr>
        <p:spPr>
          <a:xfrm>
            <a:off x="1534763" y="2216924"/>
            <a:ext cx="486329" cy="486479"/>
          </a:xfrm>
          <a:prstGeom prst="ellipse">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0" dirty="0"/>
          </a:p>
        </p:txBody>
      </p:sp>
      <p:grpSp>
        <p:nvGrpSpPr>
          <p:cNvPr id="3" name="Group 121"/>
          <p:cNvGrpSpPr/>
          <p:nvPr/>
        </p:nvGrpSpPr>
        <p:grpSpPr>
          <a:xfrm>
            <a:off x="1477410" y="2818385"/>
            <a:ext cx="615553" cy="642512"/>
            <a:chOff x="1037323" y="2876550"/>
            <a:chExt cx="820949" cy="856643"/>
          </a:xfrm>
        </p:grpSpPr>
        <p:cxnSp>
          <p:nvCxnSpPr>
            <p:cNvPr id="57" name="Straight Connector 122"/>
            <p:cNvCxnSpPr/>
            <p:nvPr/>
          </p:nvCxnSpPr>
          <p:spPr>
            <a:xfrm>
              <a:off x="1447800" y="2876550"/>
              <a:ext cx="0" cy="6096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Rectangle 1436"/>
            <p:cNvSpPr>
              <a:spLocks noChangeArrowheads="1"/>
            </p:cNvSpPr>
            <p:nvPr/>
          </p:nvSpPr>
          <p:spPr bwMode="auto">
            <a:xfrm>
              <a:off x="1037323" y="3486983"/>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4" name="Group 124"/>
          <p:cNvGrpSpPr/>
          <p:nvPr/>
        </p:nvGrpSpPr>
        <p:grpSpPr>
          <a:xfrm>
            <a:off x="2016223" y="1394004"/>
            <a:ext cx="615553" cy="575260"/>
            <a:chOff x="1509180" y="1499974"/>
            <a:chExt cx="820949" cy="766976"/>
          </a:xfrm>
        </p:grpSpPr>
        <p:cxnSp>
          <p:nvCxnSpPr>
            <p:cNvPr id="60" name="Straight Connector 125"/>
            <p:cNvCxnSpPr/>
            <p:nvPr/>
          </p:nvCxnSpPr>
          <p:spPr>
            <a:xfrm flipV="1">
              <a:off x="1919654" y="1757797"/>
              <a:ext cx="0" cy="50915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09180" y="1499974"/>
              <a:ext cx="820949" cy="24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5" name="Group 127"/>
          <p:cNvGrpSpPr/>
          <p:nvPr/>
        </p:nvGrpSpPr>
        <p:grpSpPr>
          <a:xfrm>
            <a:off x="3212186" y="1394005"/>
            <a:ext cx="615553" cy="660989"/>
            <a:chOff x="2567184" y="1499974"/>
            <a:chExt cx="820949" cy="881276"/>
          </a:xfrm>
        </p:grpSpPr>
        <p:cxnSp>
          <p:nvCxnSpPr>
            <p:cNvPr id="63" name="Straight Connector 128"/>
            <p:cNvCxnSpPr/>
            <p:nvPr/>
          </p:nvCxnSpPr>
          <p:spPr>
            <a:xfrm flipV="1">
              <a:off x="2977662" y="1762991"/>
              <a:ext cx="0" cy="6182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Rectangle 1436"/>
            <p:cNvSpPr>
              <a:spLocks noChangeArrowheads="1"/>
            </p:cNvSpPr>
            <p:nvPr/>
          </p:nvSpPr>
          <p:spPr bwMode="auto">
            <a:xfrm>
              <a:off x="2567184" y="1499974"/>
              <a:ext cx="820949" cy="24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6" name="Group 130"/>
          <p:cNvGrpSpPr/>
          <p:nvPr/>
        </p:nvGrpSpPr>
        <p:grpSpPr>
          <a:xfrm>
            <a:off x="4612209" y="1394004"/>
            <a:ext cx="615553" cy="575260"/>
            <a:chOff x="3853794" y="1499974"/>
            <a:chExt cx="820949" cy="766976"/>
          </a:xfrm>
        </p:grpSpPr>
        <p:cxnSp>
          <p:nvCxnSpPr>
            <p:cNvPr id="66" name="Straight Connector 131"/>
            <p:cNvCxnSpPr/>
            <p:nvPr/>
          </p:nvCxnSpPr>
          <p:spPr>
            <a:xfrm flipV="1">
              <a:off x="4264270" y="1757797"/>
              <a:ext cx="0" cy="50915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Rectangle 1436"/>
            <p:cNvSpPr>
              <a:spLocks noChangeArrowheads="1"/>
            </p:cNvSpPr>
            <p:nvPr/>
          </p:nvSpPr>
          <p:spPr bwMode="auto">
            <a:xfrm>
              <a:off x="3853794" y="1499974"/>
              <a:ext cx="820949" cy="24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7" name="Group 133"/>
          <p:cNvGrpSpPr/>
          <p:nvPr/>
        </p:nvGrpSpPr>
        <p:grpSpPr>
          <a:xfrm>
            <a:off x="5657278" y="1394004"/>
            <a:ext cx="615553" cy="689565"/>
            <a:chOff x="4812155" y="1499974"/>
            <a:chExt cx="820949" cy="919376"/>
          </a:xfrm>
        </p:grpSpPr>
        <p:cxnSp>
          <p:nvCxnSpPr>
            <p:cNvPr id="69" name="Straight Connector 134"/>
            <p:cNvCxnSpPr/>
            <p:nvPr/>
          </p:nvCxnSpPr>
          <p:spPr>
            <a:xfrm flipV="1">
              <a:off x="5222632" y="1761259"/>
              <a:ext cx="0" cy="6580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Rectangle 1436"/>
            <p:cNvSpPr>
              <a:spLocks noChangeArrowheads="1"/>
            </p:cNvSpPr>
            <p:nvPr/>
          </p:nvSpPr>
          <p:spPr bwMode="auto">
            <a:xfrm>
              <a:off x="4812155" y="1499974"/>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8" name="Group 136"/>
          <p:cNvGrpSpPr/>
          <p:nvPr/>
        </p:nvGrpSpPr>
        <p:grpSpPr>
          <a:xfrm>
            <a:off x="7179728" y="1394004"/>
            <a:ext cx="615553" cy="603836"/>
            <a:chOff x="6174962" y="1499974"/>
            <a:chExt cx="820949" cy="805076"/>
          </a:xfrm>
        </p:grpSpPr>
        <p:cxnSp>
          <p:nvCxnSpPr>
            <p:cNvPr id="72" name="Straight Connector 137"/>
            <p:cNvCxnSpPr/>
            <p:nvPr/>
          </p:nvCxnSpPr>
          <p:spPr>
            <a:xfrm flipV="1">
              <a:off x="6585440" y="1759529"/>
              <a:ext cx="0" cy="54552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Rectangle 1436"/>
            <p:cNvSpPr>
              <a:spLocks noChangeArrowheads="1"/>
            </p:cNvSpPr>
            <p:nvPr/>
          </p:nvSpPr>
          <p:spPr bwMode="auto">
            <a:xfrm>
              <a:off x="6174962" y="1499974"/>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9" name="Group 142"/>
          <p:cNvGrpSpPr/>
          <p:nvPr/>
        </p:nvGrpSpPr>
        <p:grpSpPr>
          <a:xfrm>
            <a:off x="2662494" y="2904112"/>
            <a:ext cx="615553" cy="556785"/>
            <a:chOff x="2095332" y="2990850"/>
            <a:chExt cx="820949" cy="742346"/>
          </a:xfrm>
        </p:grpSpPr>
        <p:cxnSp>
          <p:nvCxnSpPr>
            <p:cNvPr id="78" name="Straight Connector 143"/>
            <p:cNvCxnSpPr/>
            <p:nvPr/>
          </p:nvCxnSpPr>
          <p:spPr>
            <a:xfrm>
              <a:off x="2505808" y="2990850"/>
              <a:ext cx="0" cy="4953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Rectangle 1436"/>
            <p:cNvSpPr>
              <a:spLocks noChangeArrowheads="1"/>
            </p:cNvSpPr>
            <p:nvPr/>
          </p:nvSpPr>
          <p:spPr bwMode="auto">
            <a:xfrm>
              <a:off x="2095332" y="3486986"/>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10" name="Group 145"/>
          <p:cNvGrpSpPr/>
          <p:nvPr/>
        </p:nvGrpSpPr>
        <p:grpSpPr>
          <a:xfrm>
            <a:off x="3825812" y="2989851"/>
            <a:ext cx="615553" cy="471045"/>
            <a:chOff x="3153339" y="3105150"/>
            <a:chExt cx="820949" cy="628030"/>
          </a:xfrm>
        </p:grpSpPr>
        <p:cxnSp>
          <p:nvCxnSpPr>
            <p:cNvPr id="85" name="Straight Connector 146"/>
            <p:cNvCxnSpPr/>
            <p:nvPr/>
          </p:nvCxnSpPr>
          <p:spPr>
            <a:xfrm>
              <a:off x="3563816" y="3105150"/>
              <a:ext cx="0" cy="3810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3153339" y="3486970"/>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11" name="Group 148"/>
          <p:cNvGrpSpPr/>
          <p:nvPr/>
        </p:nvGrpSpPr>
        <p:grpSpPr>
          <a:xfrm>
            <a:off x="5225936" y="2846963"/>
            <a:ext cx="615553" cy="613934"/>
            <a:chOff x="4454600" y="2914650"/>
            <a:chExt cx="820949" cy="818541"/>
          </a:xfrm>
        </p:grpSpPr>
        <p:cxnSp>
          <p:nvCxnSpPr>
            <p:cNvPr id="88" name="Straight Connector 149"/>
            <p:cNvCxnSpPr/>
            <p:nvPr/>
          </p:nvCxnSpPr>
          <p:spPr>
            <a:xfrm>
              <a:off x="4865078" y="2914650"/>
              <a:ext cx="0" cy="5715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4454600" y="3486981"/>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grpSp>
        <p:nvGrpSpPr>
          <p:cNvPr id="12" name="Group 151"/>
          <p:cNvGrpSpPr/>
          <p:nvPr/>
        </p:nvGrpSpPr>
        <p:grpSpPr>
          <a:xfrm>
            <a:off x="6408300" y="3046997"/>
            <a:ext cx="615553" cy="413904"/>
            <a:chOff x="5436409" y="3181350"/>
            <a:chExt cx="820949" cy="551846"/>
          </a:xfrm>
        </p:grpSpPr>
        <p:cxnSp>
          <p:nvCxnSpPr>
            <p:cNvPr id="91" name="Straight Connector 152"/>
            <p:cNvCxnSpPr/>
            <p:nvPr/>
          </p:nvCxnSpPr>
          <p:spPr>
            <a:xfrm>
              <a:off x="5846886" y="3181350"/>
              <a:ext cx="0" cy="3048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2" name="Rectangle 1436"/>
            <p:cNvSpPr>
              <a:spLocks noChangeArrowheads="1"/>
            </p:cNvSpPr>
            <p:nvPr/>
          </p:nvSpPr>
          <p:spPr bwMode="auto">
            <a:xfrm>
              <a:off x="5436409" y="3486986"/>
              <a:ext cx="820949" cy="24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lvl="0" algn="ctr" fontAlgn="base">
                <a:spcBef>
                  <a:spcPct val="0"/>
                </a:spcBef>
                <a:spcAft>
                  <a:spcPct val="0"/>
                </a:spcAft>
              </a:pPr>
              <a:r>
                <a:rPr lang="zh-CN" altLang="en-US" sz="1200" dirty="0">
                  <a:solidFill>
                    <a:schemeClr val="tx1">
                      <a:lumMod val="75000"/>
                      <a:lumOff val="25000"/>
                    </a:schemeClr>
                  </a:solidFill>
                  <a:latin typeface="Impact MT Std" pitchFamily="34" charset="0"/>
                  <a:ea typeface="微软雅黑" panose="020B0503020204020204" pitchFamily="34" charset="-122"/>
                </a:rPr>
                <a:t>添加标题</a:t>
              </a:r>
              <a:endParaRPr lang="en-US" sz="1200" dirty="0">
                <a:solidFill>
                  <a:schemeClr val="tx1">
                    <a:lumMod val="75000"/>
                    <a:lumOff val="25000"/>
                  </a:schemeClr>
                </a:solidFill>
                <a:cs typeface="Arial" panose="020B0604020202020204" pitchFamily="34" charset="0"/>
              </a:endParaRPr>
            </a:p>
          </p:txBody>
        </p:sp>
      </p:grpSp>
      <p:sp>
        <p:nvSpPr>
          <p:cNvPr id="121" name="Freeform 36"/>
          <p:cNvSpPr>
            <a:spLocks noChangeAspect="1" noEditPoints="1"/>
          </p:cNvSpPr>
          <p:nvPr/>
        </p:nvSpPr>
        <p:spPr bwMode="auto">
          <a:xfrm>
            <a:off x="5375806" y="2361945"/>
            <a:ext cx="308860" cy="173133"/>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68562" tIns="34281" rIns="68562" bIns="34281" numCol="1" anchor="t" anchorCtr="0" compatLnSpc="1"/>
          <a:lstStyle/>
          <a:p>
            <a:endParaRPr lang="en-US" sz="1010" dirty="0"/>
          </a:p>
        </p:txBody>
      </p:sp>
      <p:sp>
        <p:nvSpPr>
          <p:cNvPr id="122" name="Freeform 6"/>
          <p:cNvSpPr>
            <a:spLocks noChangeAspect="1" noEditPoints="1"/>
          </p:cNvSpPr>
          <p:nvPr/>
        </p:nvSpPr>
        <p:spPr bwMode="auto">
          <a:xfrm>
            <a:off x="2183320" y="2329751"/>
            <a:ext cx="256801" cy="22565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68562" tIns="34281" rIns="68562" bIns="34281" numCol="1" anchor="t" anchorCtr="0" compatLnSpc="1"/>
          <a:lstStyle/>
          <a:p>
            <a:endParaRPr lang="en-US" sz="1010" dirty="0"/>
          </a:p>
        </p:txBody>
      </p:sp>
      <p:sp>
        <p:nvSpPr>
          <p:cNvPr id="123" name="Freeform 26"/>
          <p:cNvSpPr>
            <a:spLocks noEditPoints="1"/>
          </p:cNvSpPr>
          <p:nvPr/>
        </p:nvSpPr>
        <p:spPr bwMode="auto">
          <a:xfrm>
            <a:off x="4020981" y="2334037"/>
            <a:ext cx="257472" cy="229267"/>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vert="horz" wrap="square" lIns="68562" tIns="34281" rIns="68562" bIns="34281" numCol="1" anchor="t" anchorCtr="0" compatLnSpc="1"/>
          <a:lstStyle/>
          <a:p>
            <a:endParaRPr lang="en-US" sz="1010" dirty="0"/>
          </a:p>
        </p:txBody>
      </p:sp>
      <p:sp>
        <p:nvSpPr>
          <p:cNvPr id="124" name="Freeform 16"/>
          <p:cNvSpPr>
            <a:spLocks noEditPoints="1"/>
          </p:cNvSpPr>
          <p:nvPr/>
        </p:nvSpPr>
        <p:spPr bwMode="auto">
          <a:xfrm>
            <a:off x="6592996" y="2346289"/>
            <a:ext cx="244218" cy="244869"/>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lumMod val="95000"/>
            </a:schemeClr>
          </a:solidFill>
          <a:ln>
            <a:noFill/>
          </a:ln>
        </p:spPr>
        <p:txBody>
          <a:bodyPr vert="horz" wrap="square" lIns="68562" tIns="34281" rIns="68562" bIns="34281" numCol="1" anchor="t" anchorCtr="0" compatLnSpc="1"/>
          <a:lstStyle/>
          <a:p>
            <a:endParaRPr lang="en-US" sz="1010" dirty="0"/>
          </a:p>
        </p:txBody>
      </p:sp>
      <p:sp>
        <p:nvSpPr>
          <p:cNvPr id="127" name="TextBox 126"/>
          <p:cNvSpPr txBox="1"/>
          <p:nvPr/>
        </p:nvSpPr>
        <p:spPr>
          <a:xfrm>
            <a:off x="1679329" y="4203757"/>
            <a:ext cx="6128085" cy="276999"/>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28" name="TextBox 127"/>
          <p:cNvSpPr txBox="1"/>
          <p:nvPr/>
        </p:nvSpPr>
        <p:spPr>
          <a:xfrm>
            <a:off x="3995648" y="3877529"/>
            <a:ext cx="1544105" cy="184666"/>
          </a:xfrm>
          <a:prstGeom prst="rect">
            <a:avLst/>
          </a:prstGeom>
          <a:noFill/>
        </p:spPr>
        <p:txBody>
          <a:bodyPr wrap="square" lIns="0" tIns="0" rIns="0" bIns="0" rtlCol="0">
            <a:spAutoFit/>
          </a:bodyPr>
          <a:lstStyle/>
          <a:p>
            <a:r>
              <a:rPr lang="zh-CN" altLang="en-US" sz="1200" dirty="0">
                <a:solidFill>
                  <a:schemeClr val="tx1">
                    <a:lumMod val="75000"/>
                    <a:lumOff val="25000"/>
                  </a:schemeClr>
                </a:solidFill>
                <a:latin typeface="Impact MT Std" pitchFamily="34" charset="0"/>
                <a:ea typeface="微软雅黑" panose="020B0503020204020204" pitchFamily="34" charset="-122"/>
              </a:rPr>
              <a:t>单击添加标题内容</a:t>
            </a:r>
          </a:p>
        </p:txBody>
      </p:sp>
      <p:sp>
        <p:nvSpPr>
          <p:cNvPr id="76" name="标题 4"/>
          <p:cNvSpPr txBox="1"/>
          <p:nvPr/>
        </p:nvSpPr>
        <p:spPr>
          <a:xfrm>
            <a:off x="36678" y="1904479"/>
            <a:ext cx="1295807" cy="249699"/>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6786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22"/>
                                        </p:tgtEl>
                                        <p:attrNameLst>
                                          <p:attrName>style.visibility</p:attrName>
                                        </p:attrNameLst>
                                      </p:cBhvr>
                                      <p:to>
                                        <p:strVal val="visible"/>
                                      </p:to>
                                    </p:set>
                                    <p:anim calcmode="lin" valueType="num">
                                      <p:cBhvr>
                                        <p:cTn id="66" dur="1000" fill="hold"/>
                                        <p:tgtEl>
                                          <p:spTgt spid="122"/>
                                        </p:tgtEl>
                                        <p:attrNameLst>
                                          <p:attrName>ppt_w</p:attrName>
                                        </p:attrNameLst>
                                      </p:cBhvr>
                                      <p:tavLst>
                                        <p:tav tm="0">
                                          <p:val>
                                            <p:fltVal val="0"/>
                                          </p:val>
                                        </p:tav>
                                        <p:tav tm="100000">
                                          <p:val>
                                            <p:strVal val="#ppt_w"/>
                                          </p:val>
                                        </p:tav>
                                      </p:tavLst>
                                    </p:anim>
                                    <p:anim calcmode="lin" valueType="num">
                                      <p:cBhvr>
                                        <p:cTn id="67" dur="1000" fill="hold"/>
                                        <p:tgtEl>
                                          <p:spTgt spid="122"/>
                                        </p:tgtEl>
                                        <p:attrNameLst>
                                          <p:attrName>ppt_h</p:attrName>
                                        </p:attrNameLst>
                                      </p:cBhvr>
                                      <p:tavLst>
                                        <p:tav tm="0">
                                          <p:val>
                                            <p:fltVal val="0"/>
                                          </p:val>
                                        </p:tav>
                                        <p:tav tm="100000">
                                          <p:val>
                                            <p:strVal val="#ppt_h"/>
                                          </p:val>
                                        </p:tav>
                                      </p:tavLst>
                                    </p:anim>
                                    <p:animEffect transition="in" filter="fade">
                                      <p:cBhvr>
                                        <p:cTn id="68" dur="1000"/>
                                        <p:tgtEl>
                                          <p:spTgt spid="122"/>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123"/>
                                        </p:tgtEl>
                                        <p:attrNameLst>
                                          <p:attrName>style.visibility</p:attrName>
                                        </p:attrNameLst>
                                      </p:cBhvr>
                                      <p:to>
                                        <p:strVal val="visible"/>
                                      </p:to>
                                    </p:set>
                                    <p:anim calcmode="lin" valueType="num">
                                      <p:cBhvr>
                                        <p:cTn id="71" dur="1000" fill="hold"/>
                                        <p:tgtEl>
                                          <p:spTgt spid="123"/>
                                        </p:tgtEl>
                                        <p:attrNameLst>
                                          <p:attrName>ppt_w</p:attrName>
                                        </p:attrNameLst>
                                      </p:cBhvr>
                                      <p:tavLst>
                                        <p:tav tm="0">
                                          <p:val>
                                            <p:fltVal val="0"/>
                                          </p:val>
                                        </p:tav>
                                        <p:tav tm="100000">
                                          <p:val>
                                            <p:strVal val="#ppt_w"/>
                                          </p:val>
                                        </p:tav>
                                      </p:tavLst>
                                    </p:anim>
                                    <p:anim calcmode="lin" valueType="num">
                                      <p:cBhvr>
                                        <p:cTn id="72" dur="1000" fill="hold"/>
                                        <p:tgtEl>
                                          <p:spTgt spid="123"/>
                                        </p:tgtEl>
                                        <p:attrNameLst>
                                          <p:attrName>ppt_h</p:attrName>
                                        </p:attrNameLst>
                                      </p:cBhvr>
                                      <p:tavLst>
                                        <p:tav tm="0">
                                          <p:val>
                                            <p:fltVal val="0"/>
                                          </p:val>
                                        </p:tav>
                                        <p:tav tm="100000">
                                          <p:val>
                                            <p:strVal val="#ppt_h"/>
                                          </p:val>
                                        </p:tav>
                                      </p:tavLst>
                                    </p:anim>
                                    <p:animEffect transition="in" filter="fade">
                                      <p:cBhvr>
                                        <p:cTn id="73" dur="1000"/>
                                        <p:tgtEl>
                                          <p:spTgt spid="12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1000" fill="hold"/>
                                        <p:tgtEl>
                                          <p:spTgt spid="121"/>
                                        </p:tgtEl>
                                        <p:attrNameLst>
                                          <p:attrName>ppt_w</p:attrName>
                                        </p:attrNameLst>
                                      </p:cBhvr>
                                      <p:tavLst>
                                        <p:tav tm="0">
                                          <p:val>
                                            <p:fltVal val="0"/>
                                          </p:val>
                                        </p:tav>
                                        <p:tav tm="100000">
                                          <p:val>
                                            <p:strVal val="#ppt_w"/>
                                          </p:val>
                                        </p:tav>
                                      </p:tavLst>
                                    </p:anim>
                                    <p:anim calcmode="lin" valueType="num">
                                      <p:cBhvr>
                                        <p:cTn id="77" dur="1000" fill="hold"/>
                                        <p:tgtEl>
                                          <p:spTgt spid="121"/>
                                        </p:tgtEl>
                                        <p:attrNameLst>
                                          <p:attrName>ppt_h</p:attrName>
                                        </p:attrNameLst>
                                      </p:cBhvr>
                                      <p:tavLst>
                                        <p:tav tm="0">
                                          <p:val>
                                            <p:fltVal val="0"/>
                                          </p:val>
                                        </p:tav>
                                        <p:tav tm="100000">
                                          <p:val>
                                            <p:strVal val="#ppt_h"/>
                                          </p:val>
                                        </p:tav>
                                      </p:tavLst>
                                    </p:anim>
                                    <p:animEffect transition="in" filter="fade">
                                      <p:cBhvr>
                                        <p:cTn id="78" dur="1000"/>
                                        <p:tgtEl>
                                          <p:spTgt spid="121"/>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24"/>
                                        </p:tgtEl>
                                        <p:attrNameLst>
                                          <p:attrName>style.visibility</p:attrName>
                                        </p:attrNameLst>
                                      </p:cBhvr>
                                      <p:to>
                                        <p:strVal val="visible"/>
                                      </p:to>
                                    </p:set>
                                    <p:anim calcmode="lin" valueType="num">
                                      <p:cBhvr>
                                        <p:cTn id="81" dur="1000" fill="hold"/>
                                        <p:tgtEl>
                                          <p:spTgt spid="124"/>
                                        </p:tgtEl>
                                        <p:attrNameLst>
                                          <p:attrName>ppt_w</p:attrName>
                                        </p:attrNameLst>
                                      </p:cBhvr>
                                      <p:tavLst>
                                        <p:tav tm="0">
                                          <p:val>
                                            <p:fltVal val="0"/>
                                          </p:val>
                                        </p:tav>
                                        <p:tav tm="100000">
                                          <p:val>
                                            <p:strVal val="#ppt_w"/>
                                          </p:val>
                                        </p:tav>
                                      </p:tavLst>
                                    </p:anim>
                                    <p:anim calcmode="lin" valueType="num">
                                      <p:cBhvr>
                                        <p:cTn id="82" dur="1000" fill="hold"/>
                                        <p:tgtEl>
                                          <p:spTgt spid="124"/>
                                        </p:tgtEl>
                                        <p:attrNameLst>
                                          <p:attrName>ppt_h</p:attrName>
                                        </p:attrNameLst>
                                      </p:cBhvr>
                                      <p:tavLst>
                                        <p:tav tm="0">
                                          <p:val>
                                            <p:fltVal val="0"/>
                                          </p:val>
                                        </p:tav>
                                        <p:tav tm="100000">
                                          <p:val>
                                            <p:strVal val="#ppt_h"/>
                                          </p:val>
                                        </p:tav>
                                      </p:tavLst>
                                    </p:anim>
                                    <p:animEffect transition="in" filter="fade">
                                      <p:cBhvr>
                                        <p:cTn id="83" dur="1000"/>
                                        <p:tgtEl>
                                          <p:spTgt spid="124"/>
                                        </p:tgtEl>
                                      </p:cBhvr>
                                    </p:animEffect>
                                  </p:childTnLst>
                                </p:cTn>
                              </p:par>
                            </p:childTnLst>
                          </p:cTn>
                        </p:par>
                        <p:par>
                          <p:cTn id="84" fill="hold">
                            <p:stCondLst>
                              <p:cond delay="5000"/>
                            </p:stCondLst>
                            <p:childTnLst>
                              <p:par>
                                <p:cTn id="85" presetID="22" presetClass="entr" presetSubtype="1"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up)">
                                      <p:cBhvr>
                                        <p:cTn id="87" dur="500"/>
                                        <p:tgtEl>
                                          <p:spTgt spid="3"/>
                                        </p:tgtEl>
                                      </p:cBhvr>
                                    </p:animEffect>
                                  </p:childTnLst>
                                </p:cTn>
                              </p:par>
                            </p:childTnLst>
                          </p:cTn>
                        </p:par>
                        <p:par>
                          <p:cTn id="88" fill="hold">
                            <p:stCondLst>
                              <p:cond delay="5500"/>
                            </p:stCondLst>
                            <p:childTnLst>
                              <p:par>
                                <p:cTn id="89" presetID="22" presetClass="entr" presetSubtype="4" fill="hold"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wipe(down)">
                                      <p:cBhvr>
                                        <p:cTn id="91" dur="500"/>
                                        <p:tgtEl>
                                          <p:spTgt spid="4"/>
                                        </p:tgtEl>
                                      </p:cBhvr>
                                    </p:animEffect>
                                  </p:childTnLst>
                                </p:cTn>
                              </p:par>
                            </p:childTnLst>
                          </p:cTn>
                        </p:par>
                        <p:par>
                          <p:cTn id="92" fill="hold">
                            <p:stCondLst>
                              <p:cond delay="6000"/>
                            </p:stCondLst>
                            <p:childTnLst>
                              <p:par>
                                <p:cTn id="93" presetID="22" presetClass="entr" presetSubtype="1" fill="hold"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wipe(up)">
                                      <p:cBhvr>
                                        <p:cTn id="95" dur="500"/>
                                        <p:tgtEl>
                                          <p:spTgt spid="9"/>
                                        </p:tgtEl>
                                      </p:cBhvr>
                                    </p:animEffect>
                                  </p:childTnLst>
                                </p:cTn>
                              </p:par>
                            </p:childTnLst>
                          </p:cTn>
                        </p:par>
                        <p:par>
                          <p:cTn id="96" fill="hold">
                            <p:stCondLst>
                              <p:cond delay="6500"/>
                            </p:stCondLst>
                            <p:childTnLst>
                              <p:par>
                                <p:cTn id="97" presetID="22" presetClass="entr" presetSubtype="4" fill="hold"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wipe(down)">
                                      <p:cBhvr>
                                        <p:cTn id="99" dur="500"/>
                                        <p:tgtEl>
                                          <p:spTgt spid="5"/>
                                        </p:tgtEl>
                                      </p:cBhvr>
                                    </p:animEffect>
                                  </p:childTnLst>
                                </p:cTn>
                              </p:par>
                            </p:childTnLst>
                          </p:cTn>
                        </p:par>
                        <p:par>
                          <p:cTn id="100" fill="hold">
                            <p:stCondLst>
                              <p:cond delay="7000"/>
                            </p:stCondLst>
                            <p:childTnLst>
                              <p:par>
                                <p:cTn id="101" presetID="22" presetClass="entr" presetSubtype="1" fill="hold"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wipe(up)">
                                      <p:cBhvr>
                                        <p:cTn id="103" dur="500"/>
                                        <p:tgtEl>
                                          <p:spTgt spid="10"/>
                                        </p:tgtEl>
                                      </p:cBhvr>
                                    </p:animEffect>
                                  </p:childTnLst>
                                </p:cTn>
                              </p:par>
                            </p:childTnLst>
                          </p:cTn>
                        </p:par>
                        <p:par>
                          <p:cTn id="104" fill="hold">
                            <p:stCondLst>
                              <p:cond delay="7500"/>
                            </p:stCondLst>
                            <p:childTnLst>
                              <p:par>
                                <p:cTn id="105" presetID="22" presetClass="entr" presetSubtype="4" fill="hold" nodeType="afterEffect">
                                  <p:stCondLst>
                                    <p:cond delay="0"/>
                                  </p:stCondLst>
                                  <p:childTnLst>
                                    <p:set>
                                      <p:cBhvr>
                                        <p:cTn id="106" dur="1" fill="hold">
                                          <p:stCondLst>
                                            <p:cond delay="0"/>
                                          </p:stCondLst>
                                        </p:cTn>
                                        <p:tgtEl>
                                          <p:spTgt spid="6"/>
                                        </p:tgtEl>
                                        <p:attrNameLst>
                                          <p:attrName>style.visibility</p:attrName>
                                        </p:attrNameLst>
                                      </p:cBhvr>
                                      <p:to>
                                        <p:strVal val="visible"/>
                                      </p:to>
                                    </p:set>
                                    <p:animEffect transition="in" filter="wipe(down)">
                                      <p:cBhvr>
                                        <p:cTn id="107" dur="500"/>
                                        <p:tgtEl>
                                          <p:spTgt spid="6"/>
                                        </p:tgtEl>
                                      </p:cBhvr>
                                    </p:animEffect>
                                  </p:childTnLst>
                                </p:cTn>
                              </p:par>
                            </p:childTnLst>
                          </p:cTn>
                        </p:par>
                        <p:par>
                          <p:cTn id="108" fill="hold">
                            <p:stCondLst>
                              <p:cond delay="8000"/>
                            </p:stCondLst>
                            <p:childTnLst>
                              <p:par>
                                <p:cTn id="109" presetID="22" presetClass="entr" presetSubtype="1" fill="hold"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up)">
                                      <p:cBhvr>
                                        <p:cTn id="111" dur="500"/>
                                        <p:tgtEl>
                                          <p:spTgt spid="11"/>
                                        </p:tgtEl>
                                      </p:cBhvr>
                                    </p:animEffect>
                                  </p:childTnLst>
                                </p:cTn>
                              </p:par>
                            </p:childTnLst>
                          </p:cTn>
                        </p:par>
                        <p:par>
                          <p:cTn id="112" fill="hold">
                            <p:stCondLst>
                              <p:cond delay="8500"/>
                            </p:stCondLst>
                            <p:childTnLst>
                              <p:par>
                                <p:cTn id="113" presetID="22" presetClass="entr" presetSubtype="4" fill="hold" nodeType="afterEffect">
                                  <p:stCondLst>
                                    <p:cond delay="0"/>
                                  </p:stCondLst>
                                  <p:childTnLst>
                                    <p:set>
                                      <p:cBhvr>
                                        <p:cTn id="114" dur="1" fill="hold">
                                          <p:stCondLst>
                                            <p:cond delay="0"/>
                                          </p:stCondLst>
                                        </p:cTn>
                                        <p:tgtEl>
                                          <p:spTgt spid="7"/>
                                        </p:tgtEl>
                                        <p:attrNameLst>
                                          <p:attrName>style.visibility</p:attrName>
                                        </p:attrNameLst>
                                      </p:cBhvr>
                                      <p:to>
                                        <p:strVal val="visible"/>
                                      </p:to>
                                    </p:set>
                                    <p:animEffect transition="in" filter="wipe(down)">
                                      <p:cBhvr>
                                        <p:cTn id="115" dur="500"/>
                                        <p:tgtEl>
                                          <p:spTgt spid="7"/>
                                        </p:tgtEl>
                                      </p:cBhvr>
                                    </p:animEffect>
                                  </p:childTnLst>
                                </p:cTn>
                              </p:par>
                            </p:childTnLst>
                          </p:cTn>
                        </p:par>
                        <p:par>
                          <p:cTn id="116" fill="hold">
                            <p:stCondLst>
                              <p:cond delay="9000"/>
                            </p:stCondLst>
                            <p:childTnLst>
                              <p:par>
                                <p:cTn id="117" presetID="22" presetClass="entr" presetSubtype="1" fill="hold" nodeType="after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up)">
                                      <p:cBhvr>
                                        <p:cTn id="119" dur="500"/>
                                        <p:tgtEl>
                                          <p:spTgt spid="12"/>
                                        </p:tgtEl>
                                      </p:cBhvr>
                                    </p:animEffect>
                                  </p:childTnLst>
                                </p:cTn>
                              </p:par>
                            </p:childTnLst>
                          </p:cTn>
                        </p:par>
                        <p:par>
                          <p:cTn id="120" fill="hold">
                            <p:stCondLst>
                              <p:cond delay="9500"/>
                            </p:stCondLst>
                            <p:childTnLst>
                              <p:par>
                                <p:cTn id="121" presetID="22" presetClass="entr" presetSubtype="4" fill="hold" nodeType="after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wipe(down)">
                                      <p:cBhvr>
                                        <p:cTn id="123" dur="500"/>
                                        <p:tgtEl>
                                          <p:spTgt spid="8"/>
                                        </p:tgtEl>
                                      </p:cBhvr>
                                    </p:animEffect>
                                  </p:childTnLst>
                                </p:cTn>
                              </p:par>
                            </p:childTnLst>
                          </p:cTn>
                        </p:par>
                        <p:par>
                          <p:cTn id="124" fill="hold">
                            <p:stCondLst>
                              <p:cond delay="10000"/>
                            </p:stCondLst>
                            <p:childTnLst>
                              <p:par>
                                <p:cTn id="125" presetID="2" presetClass="entr" presetSubtype="2" fill="hold" grpId="0" nodeType="afterEffect">
                                  <p:stCondLst>
                                    <p:cond delay="0"/>
                                  </p:stCondLst>
                                  <p:childTnLst>
                                    <p:set>
                                      <p:cBhvr>
                                        <p:cTn id="126" dur="1" fill="hold">
                                          <p:stCondLst>
                                            <p:cond delay="0"/>
                                          </p:stCondLst>
                                        </p:cTn>
                                        <p:tgtEl>
                                          <p:spTgt spid="128"/>
                                        </p:tgtEl>
                                        <p:attrNameLst>
                                          <p:attrName>style.visibility</p:attrName>
                                        </p:attrNameLst>
                                      </p:cBhvr>
                                      <p:to>
                                        <p:strVal val="visible"/>
                                      </p:to>
                                    </p:set>
                                    <p:anim calcmode="lin" valueType="num">
                                      <p:cBhvr additive="base">
                                        <p:cTn id="127" dur="300" fill="hold"/>
                                        <p:tgtEl>
                                          <p:spTgt spid="128"/>
                                        </p:tgtEl>
                                        <p:attrNameLst>
                                          <p:attrName>ppt_x</p:attrName>
                                        </p:attrNameLst>
                                      </p:cBhvr>
                                      <p:tavLst>
                                        <p:tav tm="0">
                                          <p:val>
                                            <p:strVal val="1+#ppt_w/2"/>
                                          </p:val>
                                        </p:tav>
                                        <p:tav tm="100000">
                                          <p:val>
                                            <p:strVal val="#ppt_x"/>
                                          </p:val>
                                        </p:tav>
                                      </p:tavLst>
                                    </p:anim>
                                    <p:anim calcmode="lin" valueType="num">
                                      <p:cBhvr additive="base">
                                        <p:cTn id="128" dur="300" fill="hold"/>
                                        <p:tgtEl>
                                          <p:spTgt spid="128"/>
                                        </p:tgtEl>
                                        <p:attrNameLst>
                                          <p:attrName>ppt_y</p:attrName>
                                        </p:attrNameLst>
                                      </p:cBhvr>
                                      <p:tavLst>
                                        <p:tav tm="0">
                                          <p:val>
                                            <p:strVal val="#ppt_y"/>
                                          </p:val>
                                        </p:tav>
                                        <p:tav tm="100000">
                                          <p:val>
                                            <p:strVal val="#ppt_y"/>
                                          </p:val>
                                        </p:tav>
                                      </p:tavLst>
                                    </p:anim>
                                  </p:childTnLst>
                                </p:cTn>
                              </p:par>
                            </p:childTnLst>
                          </p:cTn>
                        </p:par>
                        <p:par>
                          <p:cTn id="129" fill="hold">
                            <p:stCondLst>
                              <p:cond delay="10500"/>
                            </p:stCondLst>
                            <p:childTnLst>
                              <p:par>
                                <p:cTn id="130" presetID="2" presetClass="entr" presetSubtype="2" fill="hold" grpId="0" nodeType="afterEffect">
                                  <p:stCondLst>
                                    <p:cond delay="0"/>
                                  </p:stCondLst>
                                  <p:childTnLst>
                                    <p:set>
                                      <p:cBhvr>
                                        <p:cTn id="131" dur="1" fill="hold">
                                          <p:stCondLst>
                                            <p:cond delay="0"/>
                                          </p:stCondLst>
                                        </p:cTn>
                                        <p:tgtEl>
                                          <p:spTgt spid="127"/>
                                        </p:tgtEl>
                                        <p:attrNameLst>
                                          <p:attrName>style.visibility</p:attrName>
                                        </p:attrNameLst>
                                      </p:cBhvr>
                                      <p:to>
                                        <p:strVal val="visible"/>
                                      </p:to>
                                    </p:set>
                                    <p:anim calcmode="lin" valueType="num">
                                      <p:cBhvr additive="base">
                                        <p:cTn id="132" dur="300" fill="hold"/>
                                        <p:tgtEl>
                                          <p:spTgt spid="127"/>
                                        </p:tgtEl>
                                        <p:attrNameLst>
                                          <p:attrName>ppt_x</p:attrName>
                                        </p:attrNameLst>
                                      </p:cBhvr>
                                      <p:tavLst>
                                        <p:tav tm="0">
                                          <p:val>
                                            <p:strVal val="1+#ppt_w/2"/>
                                          </p:val>
                                        </p:tav>
                                        <p:tav tm="100000">
                                          <p:val>
                                            <p:strVal val="#ppt_x"/>
                                          </p:val>
                                        </p:tav>
                                      </p:tavLst>
                                    </p:anim>
                                    <p:anim calcmode="lin" valueType="num">
                                      <p:cBhvr additive="base">
                                        <p:cTn id="133" dur="3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45" grpId="0" animBg="1"/>
      <p:bldP spid="46" grpId="0" animBg="1"/>
      <p:bldP spid="47" grpId="0" animBg="1"/>
      <p:bldP spid="48" grpId="0" animBg="1"/>
      <p:bldP spid="49" grpId="0" animBg="1"/>
      <p:bldP spid="50" grpId="0" animBg="1"/>
      <p:bldP spid="51" grpId="0" animBg="1"/>
      <p:bldP spid="55" grpId="0" animBg="1"/>
      <p:bldP spid="121" grpId="0" animBg="1"/>
      <p:bldP spid="122" grpId="0" animBg="1"/>
      <p:bldP spid="123" grpId="0" animBg="1"/>
      <p:bldP spid="124" grpId="0" animBg="1"/>
      <p:bldP spid="127" grpId="0"/>
      <p:bldP spid="1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noChangeAspect="1"/>
          </p:cNvGrpSpPr>
          <p:nvPr/>
        </p:nvGrpSpPr>
        <p:grpSpPr>
          <a:xfrm>
            <a:off x="1540913" y="2881531"/>
            <a:ext cx="1820471" cy="409548"/>
            <a:chOff x="6630561" y="2371884"/>
            <a:chExt cx="3192362" cy="717959"/>
          </a:xfrm>
          <a:solidFill>
            <a:schemeClr val="bg2">
              <a:lumMod val="75000"/>
            </a:schemeClr>
          </a:solidFill>
        </p:grpSpPr>
        <p:sp>
          <p:nvSpPr>
            <p:cNvPr id="43" name="Freeform 10"/>
            <p:cNvSpPr>
              <a:spLocks/>
            </p:cNvSpPr>
            <p:nvPr/>
          </p:nvSpPr>
          <p:spPr bwMode="auto">
            <a:xfrm rot="5400000" flipV="1">
              <a:off x="8023469" y="1277624"/>
              <a:ext cx="662035" cy="293687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2"/>
            </a:solidFill>
            <a:ln>
              <a:noFill/>
            </a:ln>
          </p:spPr>
          <p:txBody>
            <a:bodyPr lIns="68568" tIns="34284" rIns="68568" bIns="34284"/>
            <a:lstStyle/>
            <a:p>
              <a:pPr>
                <a:defRPr/>
              </a:pPr>
              <a:endParaRPr lang="id-ID" sz="1000" dirty="0"/>
            </a:p>
          </p:txBody>
        </p:sp>
        <p:sp>
          <p:nvSpPr>
            <p:cNvPr id="44" name="Oval 43"/>
            <p:cNvSpPr/>
            <p:nvPr/>
          </p:nvSpPr>
          <p:spPr>
            <a:xfrm>
              <a:off x="6630561" y="2371884"/>
              <a:ext cx="729128" cy="717959"/>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 name="Group 38"/>
          <p:cNvGrpSpPr>
            <a:grpSpLocks noChangeAspect="1"/>
          </p:cNvGrpSpPr>
          <p:nvPr/>
        </p:nvGrpSpPr>
        <p:grpSpPr>
          <a:xfrm>
            <a:off x="5821825" y="3475857"/>
            <a:ext cx="2118193" cy="552176"/>
            <a:chOff x="3368614" y="2371884"/>
            <a:chExt cx="2754998" cy="717959"/>
          </a:xfrm>
          <a:solidFill>
            <a:schemeClr val="tx1">
              <a:lumMod val="50000"/>
              <a:lumOff val="50000"/>
            </a:schemeClr>
          </a:solidFill>
        </p:grpSpPr>
        <p:sp>
          <p:nvSpPr>
            <p:cNvPr id="40" name="Freeform 10"/>
            <p:cNvSpPr>
              <a:spLocks/>
            </p:cNvSpPr>
            <p:nvPr/>
          </p:nvSpPr>
          <p:spPr bwMode="auto">
            <a:xfrm rot="5400000">
              <a:off x="4291577" y="1492080"/>
              <a:ext cx="662035" cy="250796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68" tIns="34284" rIns="68568" bIns="34284"/>
            <a:lstStyle/>
            <a:p>
              <a:pPr>
                <a:defRPr/>
              </a:pPr>
              <a:endParaRPr lang="id-ID" sz="1000" dirty="0"/>
            </a:p>
          </p:txBody>
        </p:sp>
        <p:sp>
          <p:nvSpPr>
            <p:cNvPr id="41" name="Oval 40"/>
            <p:cNvSpPr/>
            <p:nvPr/>
          </p:nvSpPr>
          <p:spPr>
            <a:xfrm>
              <a:off x="5394483" y="2371884"/>
              <a:ext cx="729129" cy="717959"/>
            </a:xfrm>
            <a:prstGeom prst="ellipse">
              <a:avLst/>
            </a:prstGeom>
            <a:solidFill>
              <a:schemeClr val="bg2"/>
            </a:solidFill>
            <a:ln w="793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4" name="Group 44"/>
          <p:cNvGrpSpPr>
            <a:grpSpLocks noChangeAspect="1"/>
          </p:cNvGrpSpPr>
          <p:nvPr/>
        </p:nvGrpSpPr>
        <p:grpSpPr>
          <a:xfrm>
            <a:off x="5397804" y="2301454"/>
            <a:ext cx="1665892" cy="374195"/>
            <a:chOff x="3368612" y="2371884"/>
            <a:chExt cx="3197297" cy="717959"/>
          </a:xfrm>
          <a:solidFill>
            <a:schemeClr val="bg2">
              <a:lumMod val="90000"/>
            </a:schemeClr>
          </a:solidFill>
        </p:grpSpPr>
        <p:sp>
          <p:nvSpPr>
            <p:cNvPr id="46" name="Freeform 10"/>
            <p:cNvSpPr>
              <a:spLocks/>
            </p:cNvSpPr>
            <p:nvPr/>
          </p:nvSpPr>
          <p:spPr bwMode="auto">
            <a:xfrm rot="5400000">
              <a:off x="4511583" y="1272074"/>
              <a:ext cx="662034" cy="2947976"/>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3"/>
            </a:solidFill>
            <a:ln>
              <a:noFill/>
            </a:ln>
          </p:spPr>
          <p:txBody>
            <a:bodyPr lIns="68568" tIns="34284" rIns="68568" bIns="34284"/>
            <a:lstStyle/>
            <a:p>
              <a:pPr>
                <a:defRPr/>
              </a:pPr>
              <a:endParaRPr lang="id-ID" sz="1000" dirty="0"/>
            </a:p>
          </p:txBody>
        </p:sp>
        <p:sp>
          <p:nvSpPr>
            <p:cNvPr id="47" name="Oval 46"/>
            <p:cNvSpPr/>
            <p:nvPr/>
          </p:nvSpPr>
          <p:spPr>
            <a:xfrm>
              <a:off x="5836781" y="2371884"/>
              <a:ext cx="729128" cy="717959"/>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5" name="Group 47"/>
          <p:cNvGrpSpPr>
            <a:grpSpLocks noChangeAspect="1"/>
          </p:cNvGrpSpPr>
          <p:nvPr/>
        </p:nvGrpSpPr>
        <p:grpSpPr>
          <a:xfrm>
            <a:off x="2389456" y="1872643"/>
            <a:ext cx="1258593" cy="284792"/>
            <a:chOff x="6630561" y="2371884"/>
            <a:chExt cx="3173892" cy="717959"/>
          </a:xfrm>
          <a:solidFill>
            <a:schemeClr val="accent1">
              <a:lumMod val="50000"/>
            </a:schemeClr>
          </a:solidFill>
        </p:grpSpPr>
        <p:sp>
          <p:nvSpPr>
            <p:cNvPr id="49" name="Freeform 10"/>
            <p:cNvSpPr>
              <a:spLocks/>
            </p:cNvSpPr>
            <p:nvPr/>
          </p:nvSpPr>
          <p:spPr bwMode="auto">
            <a:xfrm rot="5400000" flipV="1">
              <a:off x="8009930" y="1282491"/>
              <a:ext cx="662038" cy="2927008"/>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68" tIns="34284" rIns="68568" bIns="34284"/>
            <a:lstStyle/>
            <a:p>
              <a:pPr>
                <a:defRPr/>
              </a:pPr>
              <a:endParaRPr lang="id-ID" sz="1000" dirty="0"/>
            </a:p>
          </p:txBody>
        </p:sp>
        <p:sp>
          <p:nvSpPr>
            <p:cNvPr id="50" name="Oval 49"/>
            <p:cNvSpPr/>
            <p:nvPr/>
          </p:nvSpPr>
          <p:spPr>
            <a:xfrm>
              <a:off x="6630561" y="2371884"/>
              <a:ext cx="729128" cy="717959"/>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7" name="Group 37"/>
          <p:cNvGrpSpPr>
            <a:grpSpLocks/>
          </p:cNvGrpSpPr>
          <p:nvPr/>
        </p:nvGrpSpPr>
        <p:grpSpPr bwMode="auto">
          <a:xfrm>
            <a:off x="3067314" y="3320357"/>
            <a:ext cx="2754629" cy="920478"/>
            <a:chOff x="2006724" y="3845890"/>
            <a:chExt cx="3673129" cy="1227356"/>
          </a:xfrm>
        </p:grpSpPr>
        <p:sp>
          <p:nvSpPr>
            <p:cNvPr id="37" name="Oval 36"/>
            <p:cNvSpPr/>
            <p:nvPr/>
          </p:nvSpPr>
          <p:spPr>
            <a:xfrm>
              <a:off x="2062282" y="4258713"/>
              <a:ext cx="3482647" cy="676395"/>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dirty="0">
                <a:solidFill>
                  <a:srgbClr val="FFFFFF"/>
                </a:solidFill>
              </a:endParaRPr>
            </a:p>
          </p:txBody>
        </p:sp>
        <p:grpSp>
          <p:nvGrpSpPr>
            <p:cNvPr id="30" name="Group 2"/>
            <p:cNvGrpSpPr>
              <a:grpSpLocks/>
            </p:cNvGrpSpPr>
            <p:nvPr/>
          </p:nvGrpSpPr>
          <p:grpSpPr bwMode="auto">
            <a:xfrm>
              <a:off x="2006724" y="3845890"/>
              <a:ext cx="3673129" cy="1227356"/>
              <a:chOff x="6213792" y="4114590"/>
              <a:chExt cx="3394232" cy="818709"/>
            </a:xfrm>
          </p:grpSpPr>
          <p:sp>
            <p:nvSpPr>
              <p:cNvPr id="24" name="Freeform 23"/>
              <p:cNvSpPr>
                <a:spLocks/>
              </p:cNvSpPr>
              <p:nvPr/>
            </p:nvSpPr>
            <p:spPr bwMode="auto">
              <a:xfrm>
                <a:off x="8218942" y="4188729"/>
                <a:ext cx="674739" cy="534862"/>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25" name="Freeform 24"/>
              <p:cNvSpPr>
                <a:spLocks/>
              </p:cNvSpPr>
              <p:nvPr/>
            </p:nvSpPr>
            <p:spPr bwMode="auto">
              <a:xfrm>
                <a:off x="6929602" y="4195084"/>
                <a:ext cx="1289339" cy="57087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26" name="Freeform 25"/>
              <p:cNvSpPr>
                <a:spLocks/>
              </p:cNvSpPr>
              <p:nvPr/>
            </p:nvSpPr>
            <p:spPr bwMode="auto">
              <a:xfrm>
                <a:off x="6213792" y="4311588"/>
                <a:ext cx="1389083" cy="618533"/>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solidFill>
              <a:ln>
                <a:noFill/>
              </a:ln>
            </p:spPr>
            <p:txBody>
              <a:bodyPr lIns="68568" tIns="34284" rIns="68568" bIns="34284"/>
              <a:lstStyle/>
              <a:p>
                <a:pPr>
                  <a:defRPr/>
                </a:pPr>
                <a:endParaRPr lang="id-ID" sz="1000" dirty="0"/>
              </a:p>
            </p:txBody>
          </p:sp>
          <p:sp>
            <p:nvSpPr>
              <p:cNvPr id="27" name="Freeform 26"/>
              <p:cNvSpPr>
                <a:spLocks/>
              </p:cNvSpPr>
              <p:nvPr/>
            </p:nvSpPr>
            <p:spPr bwMode="auto">
              <a:xfrm>
                <a:off x="7602875" y="4279815"/>
                <a:ext cx="2005149" cy="653484"/>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a:effectLst>
                <a:outerShdw blurRad="50800" dist="38100" algn="l" rotWithShape="0">
                  <a:prstClr val="black">
                    <a:alpha val="40000"/>
                  </a:prstClr>
                </a:outerShdw>
              </a:effectLst>
            </p:spPr>
            <p:txBody>
              <a:bodyPr lIns="68568" tIns="34284" rIns="68568" bIns="34284"/>
              <a:lstStyle/>
              <a:p>
                <a:pPr>
                  <a:defRPr/>
                </a:pPr>
                <a:endParaRPr lang="id-ID" sz="1000" dirty="0"/>
              </a:p>
            </p:txBody>
          </p:sp>
          <p:sp>
            <p:nvSpPr>
              <p:cNvPr id="28" name="Freeform 27"/>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60000"/>
                  <a:lumOff val="40000"/>
                </a:schemeClr>
              </a:solidFill>
              <a:ln>
                <a:noFill/>
              </a:ln>
            </p:spPr>
            <p:txBody>
              <a:bodyPr lIns="68568" tIns="34284" rIns="68568" bIns="34284"/>
              <a:lstStyle/>
              <a:p>
                <a:pPr>
                  <a:defRPr/>
                </a:pPr>
                <a:endParaRPr lang="id-ID" sz="1000" dirty="0"/>
              </a:p>
            </p:txBody>
          </p:sp>
          <p:sp>
            <p:nvSpPr>
              <p:cNvPr id="29" name="Freeform 28"/>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grpSp>
      <p:grpSp>
        <p:nvGrpSpPr>
          <p:cNvPr id="31" name="Group 3"/>
          <p:cNvGrpSpPr>
            <a:grpSpLocks/>
          </p:cNvGrpSpPr>
          <p:nvPr/>
        </p:nvGrpSpPr>
        <p:grpSpPr bwMode="auto">
          <a:xfrm>
            <a:off x="3351822" y="2729730"/>
            <a:ext cx="2153466" cy="715663"/>
            <a:chOff x="6213792" y="4114590"/>
            <a:chExt cx="3394232" cy="814592"/>
          </a:xfrm>
        </p:grpSpPr>
        <p:sp>
          <p:nvSpPr>
            <p:cNvPr id="18" name="Freeform 23"/>
            <p:cNvSpPr>
              <a:spLocks/>
            </p:cNvSpPr>
            <p:nvPr/>
          </p:nvSpPr>
          <p:spPr bwMode="auto">
            <a:xfrm>
              <a:off x="8219560" y="4189137"/>
              <a:ext cx="675469" cy="534025"/>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1">
                <a:lumMod val="65000"/>
              </a:schemeClr>
            </a:solidFill>
            <a:ln>
              <a:noFill/>
            </a:ln>
          </p:spPr>
          <p:txBody>
            <a:bodyPr lIns="68568" tIns="34284" rIns="68568" bIns="34284"/>
            <a:lstStyle/>
            <a:p>
              <a:pPr>
                <a:defRPr/>
              </a:pPr>
              <a:endParaRPr lang="id-ID" sz="1000" dirty="0"/>
            </a:p>
          </p:txBody>
        </p:sp>
        <p:sp>
          <p:nvSpPr>
            <p:cNvPr id="19" name="Freeform 24"/>
            <p:cNvSpPr>
              <a:spLocks/>
            </p:cNvSpPr>
            <p:nvPr/>
          </p:nvSpPr>
          <p:spPr bwMode="auto">
            <a:xfrm>
              <a:off x="6928663" y="4194559"/>
              <a:ext cx="1290897" cy="570620"/>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75000"/>
              </a:schemeClr>
            </a:solidFill>
            <a:ln>
              <a:noFill/>
            </a:ln>
          </p:spPr>
          <p:txBody>
            <a:bodyPr lIns="68568" tIns="34284" rIns="68568" bIns="34284"/>
            <a:lstStyle/>
            <a:p>
              <a:pPr>
                <a:defRPr/>
              </a:pPr>
              <a:endParaRPr lang="id-ID" sz="1000" dirty="0"/>
            </a:p>
          </p:txBody>
        </p:sp>
        <p:sp>
          <p:nvSpPr>
            <p:cNvPr id="20" name="Freeform 25"/>
            <p:cNvSpPr>
              <a:spLocks/>
            </p:cNvSpPr>
            <p:nvPr/>
          </p:nvSpPr>
          <p:spPr bwMode="auto">
            <a:xfrm>
              <a:off x="6213792" y="4300279"/>
              <a:ext cx="1388464" cy="619414"/>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solidFill>
            <a:ln>
              <a:noFill/>
            </a:ln>
            <a:effectLst>
              <a:outerShdw blurRad="50800" dist="38100" dir="10800000" algn="r" rotWithShape="0">
                <a:prstClr val="black">
                  <a:alpha val="40000"/>
                </a:prstClr>
              </a:outerShdw>
            </a:effectLst>
          </p:spPr>
          <p:txBody>
            <a:bodyPr lIns="68568" tIns="34284" rIns="68568" bIns="34284"/>
            <a:lstStyle/>
            <a:p>
              <a:pPr>
                <a:defRPr/>
              </a:pPr>
              <a:endParaRPr lang="id-ID" sz="1000" dirty="0"/>
            </a:p>
          </p:txBody>
        </p:sp>
        <p:sp>
          <p:nvSpPr>
            <p:cNvPr id="21" name="Freeform 26"/>
            <p:cNvSpPr>
              <a:spLocks/>
            </p:cNvSpPr>
            <p:nvPr/>
          </p:nvSpPr>
          <p:spPr bwMode="auto">
            <a:xfrm>
              <a:off x="7602256" y="4275882"/>
              <a:ext cx="2005768" cy="65330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lumMod val="75000"/>
              </a:schemeClr>
            </a:solidFill>
            <a:ln>
              <a:noFill/>
            </a:ln>
          </p:spPr>
          <p:txBody>
            <a:bodyPr lIns="68568" tIns="34284" rIns="68568" bIns="34284"/>
            <a:lstStyle/>
            <a:p>
              <a:pPr>
                <a:defRPr/>
              </a:pPr>
              <a:endParaRPr lang="id-ID" sz="1000" dirty="0"/>
            </a:p>
          </p:txBody>
        </p:sp>
        <p:sp>
          <p:nvSpPr>
            <p:cNvPr id="22" name="Freeform 27"/>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lIns="68568" tIns="34284" rIns="68568" bIns="34284"/>
            <a:lstStyle/>
            <a:p>
              <a:pPr>
                <a:defRPr/>
              </a:pPr>
              <a:endParaRPr lang="id-ID" sz="1000" dirty="0"/>
            </a:p>
          </p:txBody>
        </p:sp>
        <p:sp>
          <p:nvSpPr>
            <p:cNvPr id="23" name="Freeform 28"/>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grpSp>
        <p:nvGrpSpPr>
          <p:cNvPr id="32" name="Group 4"/>
          <p:cNvGrpSpPr>
            <a:grpSpLocks/>
          </p:cNvGrpSpPr>
          <p:nvPr/>
        </p:nvGrpSpPr>
        <p:grpSpPr bwMode="auto">
          <a:xfrm>
            <a:off x="3491102" y="2172440"/>
            <a:ext cx="1917764" cy="635880"/>
            <a:chOff x="6213792" y="4114590"/>
            <a:chExt cx="3413610" cy="816016"/>
          </a:xfrm>
        </p:grpSpPr>
        <p:sp>
          <p:nvSpPr>
            <p:cNvPr id="12" name="Freeform 23"/>
            <p:cNvSpPr>
              <a:spLocks/>
            </p:cNvSpPr>
            <p:nvPr/>
          </p:nvSpPr>
          <p:spPr bwMode="auto">
            <a:xfrm>
              <a:off x="8218307" y="4189468"/>
              <a:ext cx="675942" cy="533313"/>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2">
                <a:lumMod val="75000"/>
              </a:schemeClr>
            </a:solidFill>
            <a:ln>
              <a:noFill/>
            </a:ln>
          </p:spPr>
          <p:txBody>
            <a:bodyPr lIns="68568" tIns="34284" rIns="68568" bIns="34284"/>
            <a:lstStyle/>
            <a:p>
              <a:pPr>
                <a:defRPr/>
              </a:pPr>
              <a:endParaRPr lang="id-ID" sz="1000" dirty="0"/>
            </a:p>
          </p:txBody>
        </p:sp>
        <p:sp>
          <p:nvSpPr>
            <p:cNvPr id="13"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65000"/>
              </a:schemeClr>
            </a:solidFill>
            <a:ln>
              <a:noFill/>
            </a:ln>
            <a:effectLst>
              <a:innerShdw blurRad="482600" dist="190500">
                <a:schemeClr val="bg1">
                  <a:lumMod val="95000"/>
                  <a:alpha val="50000"/>
                </a:schemeClr>
              </a:innerShdw>
            </a:effectLst>
          </p:spPr>
          <p:txBody>
            <a:bodyPr lIns="68568" tIns="34284" rIns="68568" bIns="34284"/>
            <a:lstStyle/>
            <a:p>
              <a:pPr eaLnBrk="1" hangingPunct="1"/>
              <a:endParaRPr lang="zh-CN" altLang="zh-CN" sz="1000" dirty="0"/>
            </a:p>
          </p:txBody>
        </p:sp>
        <p:sp>
          <p:nvSpPr>
            <p:cNvPr id="14" name="Freeform 25"/>
            <p:cNvSpPr>
              <a:spLocks/>
            </p:cNvSpPr>
            <p:nvPr/>
          </p:nvSpPr>
          <p:spPr bwMode="auto">
            <a:xfrm>
              <a:off x="6213792" y="4311718"/>
              <a:ext cx="1387905" cy="61888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lIns="68568" tIns="34284" rIns="68568" bIns="34284"/>
            <a:lstStyle/>
            <a:p>
              <a:pPr>
                <a:defRPr/>
              </a:pPr>
              <a:endParaRPr lang="id-ID" sz="1000" dirty="0"/>
            </a:p>
          </p:txBody>
        </p:sp>
        <p:sp>
          <p:nvSpPr>
            <p:cNvPr id="15" name="Freeform 26"/>
            <p:cNvSpPr>
              <a:spLocks/>
            </p:cNvSpPr>
            <p:nvPr/>
          </p:nvSpPr>
          <p:spPr bwMode="auto">
            <a:xfrm>
              <a:off x="7601697" y="4275043"/>
              <a:ext cx="2006634" cy="654035"/>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a:effectLst>
              <a:outerShdw blurRad="50800" dist="38100" algn="l" rotWithShape="0">
                <a:prstClr val="black">
                  <a:alpha val="40000"/>
                </a:prstClr>
              </a:outerShdw>
            </a:effectLst>
          </p:spPr>
          <p:txBody>
            <a:bodyPr lIns="68568" tIns="34284" rIns="68568" bIns="34284"/>
            <a:lstStyle/>
            <a:p>
              <a:pPr>
                <a:defRPr/>
              </a:pPr>
              <a:endParaRPr lang="id-ID" sz="1000" dirty="0"/>
            </a:p>
          </p:txBody>
        </p:sp>
        <p:sp>
          <p:nvSpPr>
            <p:cNvPr id="16" name="Freeform 27"/>
            <p:cNvSpPr>
              <a:spLocks noEditPoints="1"/>
            </p:cNvSpPr>
            <p:nvPr/>
          </p:nvSpPr>
          <p:spPr bwMode="auto">
            <a:xfrm>
              <a:off x="6232863" y="4128344"/>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w="3175">
              <a:solidFill>
                <a:schemeClr val="bg1">
                  <a:lumMod val="85000"/>
                  <a:alpha val="30000"/>
                </a:schemeClr>
              </a:solidFill>
            </a:ln>
          </p:spPr>
          <p:txBody>
            <a:bodyPr lIns="68568" tIns="34284" rIns="68568" bIns="34284"/>
            <a:lstStyle/>
            <a:p>
              <a:pPr>
                <a:defRPr/>
              </a:pPr>
              <a:endParaRPr lang="id-ID" sz="1000" dirty="0"/>
            </a:p>
          </p:txBody>
        </p:sp>
        <p:sp>
          <p:nvSpPr>
            <p:cNvPr id="17" name="Freeform 28"/>
            <p:cNvSpPr>
              <a:spLocks noEditPoints="1"/>
            </p:cNvSpPr>
            <p:nvPr/>
          </p:nvSpPr>
          <p:spPr bwMode="auto">
            <a:xfrm>
              <a:off x="6213792" y="4114590"/>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68" tIns="34284" rIns="68568" bIns="34284"/>
            <a:lstStyle/>
            <a:p>
              <a:pPr>
                <a:defRPr/>
              </a:pPr>
              <a:endParaRPr lang="id-ID" sz="1000" dirty="0"/>
            </a:p>
          </p:txBody>
        </p:sp>
      </p:grpSp>
      <p:sp>
        <p:nvSpPr>
          <p:cNvPr id="6" name="Freeform 28"/>
          <p:cNvSpPr>
            <a:spLocks noEditPoints="1"/>
          </p:cNvSpPr>
          <p:nvPr/>
        </p:nvSpPr>
        <p:spPr bwMode="auto">
          <a:xfrm>
            <a:off x="3610144" y="1728280"/>
            <a:ext cx="1559448" cy="23220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1433" tIns="25717" rIns="51433" bIns="25717"/>
          <a:lstStyle/>
          <a:p>
            <a:pPr>
              <a:defRPr/>
            </a:pPr>
            <a:endParaRPr lang="id-ID" sz="1000" dirty="0"/>
          </a:p>
        </p:txBody>
      </p:sp>
      <p:grpSp>
        <p:nvGrpSpPr>
          <p:cNvPr id="33" name="Group 6"/>
          <p:cNvGrpSpPr/>
          <p:nvPr/>
        </p:nvGrpSpPr>
        <p:grpSpPr>
          <a:xfrm>
            <a:off x="3648536" y="1727093"/>
            <a:ext cx="1559742" cy="543115"/>
            <a:chOff x="6998409" y="1832696"/>
            <a:chExt cx="2777130" cy="793115"/>
          </a:xfrm>
          <a:solidFill>
            <a:schemeClr val="accent1"/>
          </a:solidFill>
        </p:grpSpPr>
        <p:sp>
          <p:nvSpPr>
            <p:cNvPr id="8" name="Freeform 25"/>
            <p:cNvSpPr>
              <a:spLocks/>
            </p:cNvSpPr>
            <p:nvPr/>
          </p:nvSpPr>
          <p:spPr bwMode="auto">
            <a:xfrm>
              <a:off x="6998409" y="2047309"/>
              <a:ext cx="1136266" cy="57599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grpFill/>
            <a:ln>
              <a:noFill/>
            </a:ln>
            <a:effectLst>
              <a:outerShdw blurRad="50800" dist="38100" dir="10800000" algn="r" rotWithShape="0">
                <a:prstClr val="black">
                  <a:alpha val="40000"/>
                </a:prstClr>
              </a:outerShdw>
            </a:effectLst>
          </p:spPr>
          <p:txBody>
            <a:bodyPr lIns="68568" tIns="34284" rIns="68568" bIns="34284"/>
            <a:lstStyle/>
            <a:p>
              <a:pPr>
                <a:defRPr/>
              </a:pPr>
              <a:endParaRPr lang="id-ID" sz="1000" dirty="0"/>
            </a:p>
          </p:txBody>
        </p:sp>
        <p:sp>
          <p:nvSpPr>
            <p:cNvPr id="9" name="Freeform 26"/>
            <p:cNvSpPr>
              <a:spLocks/>
            </p:cNvSpPr>
            <p:nvPr/>
          </p:nvSpPr>
          <p:spPr bwMode="auto">
            <a:xfrm>
              <a:off x="8134675" y="2018091"/>
              <a:ext cx="1640864" cy="60772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grpFill/>
            <a:ln>
              <a:noFill/>
            </a:ln>
            <a:effectLst>
              <a:innerShdw blurRad="63500" dist="50800" dir="10800000">
                <a:schemeClr val="bg2">
                  <a:lumMod val="10000"/>
                  <a:alpha val="22000"/>
                </a:schemeClr>
              </a:innerShdw>
            </a:effectLst>
          </p:spPr>
          <p:txBody>
            <a:bodyPr lIns="68568" tIns="34284" rIns="68568" bIns="34284"/>
            <a:lstStyle/>
            <a:p>
              <a:pPr>
                <a:defRPr/>
              </a:pPr>
              <a:endParaRPr lang="id-ID" sz="1000" dirty="0"/>
            </a:p>
          </p:txBody>
        </p:sp>
        <p:sp>
          <p:nvSpPr>
            <p:cNvPr id="10" name="Freeform 27"/>
            <p:cNvSpPr>
              <a:spLocks noEditPoints="1"/>
            </p:cNvSpPr>
            <p:nvPr/>
          </p:nvSpPr>
          <p:spPr bwMode="auto">
            <a:xfrm>
              <a:off x="6998409" y="1832696"/>
              <a:ext cx="2777130" cy="33518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grpFill/>
            <a:ln w="3175">
              <a:noFill/>
            </a:ln>
          </p:spPr>
          <p:txBody>
            <a:bodyPr lIns="68568" tIns="34284" rIns="68568" bIns="34284"/>
            <a:lstStyle/>
            <a:p>
              <a:pPr>
                <a:defRPr/>
              </a:pPr>
              <a:endParaRPr lang="id-ID" sz="1000" dirty="0"/>
            </a:p>
          </p:txBody>
        </p:sp>
        <p:sp>
          <p:nvSpPr>
            <p:cNvPr id="11" name="Freeform 10"/>
            <p:cNvSpPr>
              <a:spLocks noChangeAspect="1"/>
            </p:cNvSpPr>
            <p:nvPr/>
          </p:nvSpPr>
          <p:spPr>
            <a:xfrm>
              <a:off x="7453610" y="1881615"/>
              <a:ext cx="1950722" cy="276036"/>
            </a:xfrm>
            <a:custGeom>
              <a:avLst/>
              <a:gdLst>
                <a:gd name="connsiteX0" fmla="*/ 0 w 1902798"/>
                <a:gd name="connsiteY0" fmla="*/ 121568 h 274849"/>
                <a:gd name="connsiteX1" fmla="*/ 655409 w 1902798"/>
                <a:gd name="connsiteY1" fmla="*/ 274849 h 274849"/>
                <a:gd name="connsiteX2" fmla="*/ 1115251 w 1902798"/>
                <a:gd name="connsiteY2" fmla="*/ 232564 h 274849"/>
                <a:gd name="connsiteX3" fmla="*/ 1902798 w 1902798"/>
                <a:gd name="connsiteY3" fmla="*/ 126853 h 274849"/>
                <a:gd name="connsiteX4" fmla="*/ 1501096 w 1902798"/>
                <a:gd name="connsiteY4" fmla="*/ 52856 h 274849"/>
                <a:gd name="connsiteX5" fmla="*/ 1157536 w 1902798"/>
                <a:gd name="connsiteY5" fmla="*/ 0 h 274849"/>
                <a:gd name="connsiteX6" fmla="*/ 73998 w 1902798"/>
                <a:gd name="connsiteY6" fmla="*/ 121568 h 274849"/>
                <a:gd name="connsiteX7" fmla="*/ 0 w 1902798"/>
                <a:gd name="connsiteY7" fmla="*/ 121568 h 27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2798" h="274849">
                  <a:moveTo>
                    <a:pt x="0" y="121568"/>
                  </a:moveTo>
                  <a:lnTo>
                    <a:pt x="655409" y="274849"/>
                  </a:lnTo>
                  <a:lnTo>
                    <a:pt x="1115251" y="232564"/>
                  </a:lnTo>
                  <a:lnTo>
                    <a:pt x="1902798" y="126853"/>
                  </a:lnTo>
                  <a:lnTo>
                    <a:pt x="1501096" y="52856"/>
                  </a:lnTo>
                  <a:lnTo>
                    <a:pt x="1157536" y="0"/>
                  </a:lnTo>
                  <a:lnTo>
                    <a:pt x="73998" y="121568"/>
                  </a:lnTo>
                  <a:lnTo>
                    <a:pt x="0" y="1215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4" name="Group 31"/>
          <p:cNvGrpSpPr>
            <a:grpSpLocks/>
          </p:cNvGrpSpPr>
          <p:nvPr/>
        </p:nvGrpSpPr>
        <p:grpSpPr bwMode="auto">
          <a:xfrm>
            <a:off x="2347111" y="1708448"/>
            <a:ext cx="1323745" cy="554614"/>
            <a:chOff x="3128402" y="2277798"/>
            <a:chExt cx="1765170" cy="738560"/>
          </a:xfrm>
        </p:grpSpPr>
        <p:sp>
          <p:nvSpPr>
            <p:cNvPr id="51" name="TextBox 50"/>
            <p:cNvSpPr txBox="1"/>
            <p:nvPr/>
          </p:nvSpPr>
          <p:spPr>
            <a:xfrm>
              <a:off x="3128402" y="2277798"/>
              <a:ext cx="493677" cy="491741"/>
            </a:xfrm>
            <a:prstGeom prst="rect">
              <a:avLst/>
            </a:prstGeom>
            <a:noFill/>
          </p:spPr>
          <p:txBody>
            <a:bodyPr>
              <a:spAutoFit/>
            </a:bodyPr>
            <a:lstStyle/>
            <a:p>
              <a:pPr algn="ctr" eaLnBrk="1" hangingPunct="1"/>
              <a:r>
                <a:rPr lang="id-ID" altLang="zh-CN" dirty="0">
                  <a:solidFill>
                    <a:srgbClr val="1F4E79"/>
                  </a:solidFill>
                  <a:latin typeface="FontAwesome" pitchFamily="2" charset="0"/>
                </a:rPr>
                <a:t></a:t>
              </a:r>
              <a:endParaRPr lang="id-ID" altLang="zh-CN" sz="1200" dirty="0">
                <a:solidFill>
                  <a:srgbClr val="1F4E79"/>
                </a:solidFill>
                <a:latin typeface="FontAwesome" pitchFamily="2" charset="0"/>
              </a:endParaRPr>
            </a:p>
          </p:txBody>
        </p:sp>
        <p:sp>
          <p:nvSpPr>
            <p:cNvPr id="63" name="TextBox 62"/>
            <p:cNvSpPr txBox="1"/>
            <p:nvPr/>
          </p:nvSpPr>
          <p:spPr>
            <a:xfrm>
              <a:off x="4487202" y="2524617"/>
              <a:ext cx="406370" cy="491741"/>
            </a:xfrm>
            <a:prstGeom prst="rect">
              <a:avLst/>
            </a:prstGeom>
            <a:noFill/>
          </p:spPr>
          <p:txBody>
            <a:bodyPr>
              <a:spAutoFit/>
            </a:bodyPr>
            <a:lstStyle/>
            <a:p>
              <a:pPr algn="ctr" eaLnBrk="1" hangingPunct="1"/>
              <a:r>
                <a:rPr lang="id-ID" altLang="zh-CN">
                  <a:solidFill>
                    <a:srgbClr val="F2F2F2"/>
                  </a:solidFill>
                  <a:latin typeface="Arsenal" pitchFamily="50" charset="0"/>
                </a:rPr>
                <a:t>1</a:t>
              </a:r>
            </a:p>
          </p:txBody>
        </p:sp>
      </p:grpSp>
      <p:grpSp>
        <p:nvGrpSpPr>
          <p:cNvPr id="35" name="Group 29"/>
          <p:cNvGrpSpPr>
            <a:grpSpLocks/>
          </p:cNvGrpSpPr>
          <p:nvPr/>
        </p:nvGrpSpPr>
        <p:grpSpPr bwMode="auto">
          <a:xfrm>
            <a:off x="5380295" y="2335581"/>
            <a:ext cx="1689204" cy="331445"/>
            <a:chOff x="7174130" y="3112861"/>
            <a:chExt cx="2252682" cy="441606"/>
          </a:xfrm>
        </p:grpSpPr>
        <p:sp>
          <p:nvSpPr>
            <p:cNvPr id="52" name="TextBox 51"/>
            <p:cNvSpPr txBox="1"/>
            <p:nvPr/>
          </p:nvSpPr>
          <p:spPr>
            <a:xfrm>
              <a:off x="8933096" y="3112861"/>
              <a:ext cx="493716" cy="430499"/>
            </a:xfrm>
            <a:prstGeom prst="rect">
              <a:avLst/>
            </a:prstGeom>
            <a:noFill/>
          </p:spPr>
          <p:txBody>
            <a:bodyPr>
              <a:spAutoFit/>
            </a:bodyPr>
            <a:lstStyle/>
            <a:p>
              <a:pPr algn="ctr" eaLnBrk="1" hangingPunct="1"/>
              <a:r>
                <a:rPr lang="id-ID" altLang="zh-CN" sz="1500" dirty="0">
                  <a:solidFill>
                    <a:srgbClr val="D0CECE"/>
                  </a:solidFill>
                  <a:latin typeface="FontAwesome" pitchFamily="2" charset="0"/>
                </a:rPr>
                <a:t></a:t>
              </a:r>
              <a:endParaRPr lang="id-ID" altLang="zh-CN" dirty="0">
                <a:solidFill>
                  <a:srgbClr val="D0CECE"/>
                </a:solidFill>
                <a:latin typeface="FontAwesome" pitchFamily="2" charset="0"/>
              </a:endParaRPr>
            </a:p>
          </p:txBody>
        </p:sp>
        <p:sp>
          <p:nvSpPr>
            <p:cNvPr id="64" name="TextBox 63"/>
            <p:cNvSpPr txBox="1"/>
            <p:nvPr/>
          </p:nvSpPr>
          <p:spPr>
            <a:xfrm>
              <a:off x="7174130" y="3123968"/>
              <a:ext cx="406404" cy="430499"/>
            </a:xfrm>
            <a:prstGeom prst="rect">
              <a:avLst/>
            </a:prstGeom>
            <a:noFill/>
          </p:spPr>
          <p:txBody>
            <a:bodyPr>
              <a:spAutoFit/>
            </a:bodyPr>
            <a:lstStyle/>
            <a:p>
              <a:pPr algn="ctr" eaLnBrk="1" hangingPunct="1"/>
              <a:r>
                <a:rPr lang="id-ID" altLang="zh-CN" sz="1500" dirty="0">
                  <a:solidFill>
                    <a:srgbClr val="F2F2F2"/>
                  </a:solidFill>
                  <a:latin typeface="Arsenal" pitchFamily="50" charset="0"/>
                </a:rPr>
                <a:t>2</a:t>
              </a:r>
              <a:endParaRPr lang="id-ID" altLang="zh-CN" dirty="0">
                <a:solidFill>
                  <a:srgbClr val="F2F2F2"/>
                </a:solidFill>
                <a:latin typeface="Arsenal" pitchFamily="50" charset="0"/>
              </a:endParaRPr>
            </a:p>
          </p:txBody>
        </p:sp>
      </p:grpSp>
      <p:grpSp>
        <p:nvGrpSpPr>
          <p:cNvPr id="36" name="Group 30"/>
          <p:cNvGrpSpPr>
            <a:grpSpLocks/>
          </p:cNvGrpSpPr>
          <p:nvPr/>
        </p:nvGrpSpPr>
        <p:grpSpPr bwMode="auto">
          <a:xfrm>
            <a:off x="1555481" y="2920256"/>
            <a:ext cx="1807055" cy="372840"/>
            <a:chOff x="2073550" y="3891982"/>
            <a:chExt cx="2410081" cy="497768"/>
          </a:xfrm>
        </p:grpSpPr>
        <p:sp>
          <p:nvSpPr>
            <p:cNvPr id="53" name="Rectangle 52"/>
            <p:cNvSpPr/>
            <p:nvPr/>
          </p:nvSpPr>
          <p:spPr>
            <a:xfrm>
              <a:off x="2073550" y="3891982"/>
              <a:ext cx="553960" cy="492999"/>
            </a:xfrm>
            <a:prstGeom prst="rect">
              <a:avLst/>
            </a:prstGeom>
          </p:spPr>
          <p:txBody>
            <a:bodyPr wrap="none">
              <a:spAutoFit/>
            </a:bodyPr>
            <a:lstStyle/>
            <a:p>
              <a:pPr eaLnBrk="1" hangingPunct="1"/>
              <a:r>
                <a:rPr lang="id-ID" altLang="zh-CN" dirty="0">
                  <a:solidFill>
                    <a:srgbClr val="AFABAB"/>
                  </a:solidFill>
                  <a:latin typeface="FontAwesome" pitchFamily="2" charset="0"/>
                </a:rPr>
                <a:t></a:t>
              </a:r>
            </a:p>
          </p:txBody>
        </p:sp>
        <p:sp>
          <p:nvSpPr>
            <p:cNvPr id="65" name="TextBox 64"/>
            <p:cNvSpPr txBox="1"/>
            <p:nvPr/>
          </p:nvSpPr>
          <p:spPr>
            <a:xfrm>
              <a:off x="4077188" y="3896751"/>
              <a:ext cx="406443" cy="492999"/>
            </a:xfrm>
            <a:prstGeom prst="rect">
              <a:avLst/>
            </a:prstGeom>
            <a:noFill/>
          </p:spPr>
          <p:txBody>
            <a:bodyPr>
              <a:spAutoFit/>
            </a:bodyPr>
            <a:lstStyle/>
            <a:p>
              <a:pPr algn="ctr" eaLnBrk="1" hangingPunct="1"/>
              <a:r>
                <a:rPr lang="id-ID" altLang="zh-CN" dirty="0">
                  <a:solidFill>
                    <a:srgbClr val="F2F2F2"/>
                  </a:solidFill>
                  <a:latin typeface="Arsenal" pitchFamily="50" charset="0"/>
                </a:rPr>
                <a:t>3</a:t>
              </a:r>
            </a:p>
          </p:txBody>
        </p:sp>
      </p:grpSp>
      <p:grpSp>
        <p:nvGrpSpPr>
          <p:cNvPr id="38" name="Group 1"/>
          <p:cNvGrpSpPr>
            <a:grpSpLocks/>
          </p:cNvGrpSpPr>
          <p:nvPr/>
        </p:nvGrpSpPr>
        <p:grpSpPr bwMode="auto">
          <a:xfrm>
            <a:off x="5832655" y="3556131"/>
            <a:ext cx="2030750" cy="415426"/>
            <a:chOff x="7776443" y="4739713"/>
            <a:chExt cx="2709482" cy="554815"/>
          </a:xfrm>
        </p:grpSpPr>
        <p:sp>
          <p:nvSpPr>
            <p:cNvPr id="54" name="Rectangle 53"/>
            <p:cNvSpPr/>
            <p:nvPr/>
          </p:nvSpPr>
          <p:spPr>
            <a:xfrm>
              <a:off x="9931749" y="4773109"/>
              <a:ext cx="554176" cy="493169"/>
            </a:xfrm>
            <a:prstGeom prst="rect">
              <a:avLst/>
            </a:prstGeom>
          </p:spPr>
          <p:txBody>
            <a:bodyPr wrap="none">
              <a:spAutoFit/>
            </a:bodyPr>
            <a:lstStyle/>
            <a:p>
              <a:pPr eaLnBrk="1" hangingPunct="1"/>
              <a:r>
                <a:rPr lang="id-ID" altLang="zh-CN" dirty="0">
                  <a:solidFill>
                    <a:srgbClr val="595959"/>
                  </a:solidFill>
                  <a:latin typeface="FontAwesome" pitchFamily="2" charset="0"/>
                </a:rPr>
                <a:t></a:t>
              </a:r>
              <a:endParaRPr lang="id-ID" altLang="zh-CN" sz="1500" dirty="0">
                <a:solidFill>
                  <a:srgbClr val="595959"/>
                </a:solidFill>
                <a:latin typeface="FontAwesome" pitchFamily="2" charset="0"/>
              </a:endParaRPr>
            </a:p>
          </p:txBody>
        </p:sp>
        <p:sp>
          <p:nvSpPr>
            <p:cNvPr id="66" name="TextBox 65"/>
            <p:cNvSpPr txBox="1"/>
            <p:nvPr/>
          </p:nvSpPr>
          <p:spPr>
            <a:xfrm>
              <a:off x="7776443" y="4739713"/>
              <a:ext cx="406602" cy="554815"/>
            </a:xfrm>
            <a:prstGeom prst="rect">
              <a:avLst/>
            </a:prstGeom>
            <a:noFill/>
          </p:spPr>
          <p:txBody>
            <a:bodyPr>
              <a:spAutoFit/>
            </a:bodyPr>
            <a:lstStyle/>
            <a:p>
              <a:pPr algn="ctr" eaLnBrk="1" hangingPunct="1"/>
              <a:r>
                <a:rPr lang="id-ID" altLang="zh-CN" sz="2100" dirty="0">
                  <a:solidFill>
                    <a:srgbClr val="F2F2F2"/>
                  </a:solidFill>
                  <a:latin typeface="Arsenal" pitchFamily="50" charset="0"/>
                </a:rPr>
                <a:t>4</a:t>
              </a:r>
              <a:endParaRPr lang="id-ID" altLang="zh-CN" dirty="0">
                <a:solidFill>
                  <a:srgbClr val="F2F2F2"/>
                </a:solidFill>
                <a:latin typeface="Arsenal" pitchFamily="50" charset="0"/>
              </a:endParaRPr>
            </a:p>
          </p:txBody>
        </p:sp>
      </p:grpSp>
      <p:sp>
        <p:nvSpPr>
          <p:cNvPr id="80" name="Title 13"/>
          <p:cNvSpPr txBox="1">
            <a:spLocks/>
          </p:cNvSpPr>
          <p:nvPr/>
        </p:nvSpPr>
        <p:spPr>
          <a:xfrm>
            <a:off x="7222493" y="2140289"/>
            <a:ext cx="1813229" cy="824024"/>
          </a:xfrm>
          <a:prstGeom prst="rect">
            <a:avLst/>
          </a:prstGeom>
        </p:spPr>
        <p:txBody>
          <a:bodyPr lIns="68577" tIns="34289" rIns="68577" bIns="34289" anchor="ctr">
            <a:normAutofit/>
          </a:bodyPr>
          <a:lstStyle/>
          <a:p>
            <a:pPr eaLnBrk="1" hangingPunct="1"/>
            <a:r>
              <a:rPr lang="id-ID" altLang="zh-CN" sz="1100" dirty="0">
                <a:solidFill>
                  <a:srgbClr val="767171"/>
                </a:solidFill>
                <a:ea typeface="Roboto" pitchFamily="2" charset="0"/>
                <a:cs typeface="Roboto" pitchFamily="2" charset="0"/>
              </a:rPr>
              <a:t>Content 2</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1" name="Title 13"/>
          <p:cNvSpPr txBox="1">
            <a:spLocks/>
          </p:cNvSpPr>
          <p:nvPr/>
        </p:nvSpPr>
        <p:spPr>
          <a:xfrm>
            <a:off x="6354199" y="4095300"/>
            <a:ext cx="2141556" cy="824024"/>
          </a:xfrm>
          <a:prstGeom prst="rect">
            <a:avLst/>
          </a:prstGeom>
        </p:spPr>
        <p:txBody>
          <a:bodyPr lIns="68577" tIns="34289" rIns="68577" bIns="34289" anchor="ctr">
            <a:normAutofit/>
          </a:bodyPr>
          <a:lstStyle/>
          <a:p>
            <a:pPr eaLnBrk="1" hangingPunct="1"/>
            <a:r>
              <a:rPr lang="id-ID" altLang="zh-CN" sz="1100" dirty="0">
                <a:solidFill>
                  <a:srgbClr val="767171"/>
                </a:solidFill>
                <a:ea typeface="Roboto" pitchFamily="2" charset="0"/>
                <a:cs typeface="Roboto" pitchFamily="2" charset="0"/>
              </a:rPr>
              <a:t>Content 4</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2" name="Title 13"/>
          <p:cNvSpPr txBox="1">
            <a:spLocks/>
          </p:cNvSpPr>
          <p:nvPr/>
        </p:nvSpPr>
        <p:spPr>
          <a:xfrm>
            <a:off x="375242" y="1777100"/>
            <a:ext cx="1965916" cy="824024"/>
          </a:xfrm>
          <a:prstGeom prst="rect">
            <a:avLst/>
          </a:prstGeom>
        </p:spPr>
        <p:txBody>
          <a:bodyPr lIns="68577" tIns="34289" rIns="68577" bIns="34289" anchor="ctr">
            <a:normAutofit/>
          </a:bodyPr>
          <a:lstStyle/>
          <a:p>
            <a:pPr algn="r" eaLnBrk="1" hangingPunct="1"/>
            <a:r>
              <a:rPr lang="id-ID" altLang="zh-CN" sz="1100" dirty="0">
                <a:solidFill>
                  <a:srgbClr val="767171"/>
                </a:solidFill>
                <a:ea typeface="Roboto" pitchFamily="2" charset="0"/>
                <a:cs typeface="Roboto" pitchFamily="2" charset="0"/>
              </a:rPr>
              <a:t>Content 1</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3" name="Title 13"/>
          <p:cNvSpPr txBox="1">
            <a:spLocks/>
          </p:cNvSpPr>
          <p:nvPr/>
        </p:nvSpPr>
        <p:spPr>
          <a:xfrm>
            <a:off x="468258" y="3524576"/>
            <a:ext cx="2249073" cy="824024"/>
          </a:xfrm>
          <a:prstGeom prst="rect">
            <a:avLst/>
          </a:prstGeom>
        </p:spPr>
        <p:txBody>
          <a:bodyPr lIns="68577" tIns="34289" rIns="68577" bIns="34289" anchor="ctr">
            <a:normAutofit/>
          </a:bodyPr>
          <a:lstStyle/>
          <a:p>
            <a:pPr algn="r" eaLnBrk="1" hangingPunct="1"/>
            <a:r>
              <a:rPr lang="id-ID" altLang="zh-CN" sz="1100" dirty="0">
                <a:solidFill>
                  <a:srgbClr val="767171"/>
                </a:solidFill>
                <a:ea typeface="Roboto" pitchFamily="2" charset="0"/>
                <a:cs typeface="Roboto" pitchFamily="2" charset="0"/>
              </a:rPr>
              <a:t>Content 3</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Tree>
    <p:extLst>
      <p:ext uri="{BB962C8B-B14F-4D97-AF65-F5344CB8AC3E}">
        <p14:creationId xmlns:p14="http://schemas.microsoft.com/office/powerpoint/2010/main" val="3404627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9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7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2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37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20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70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52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57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20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500" fill="hold"/>
                                        <p:tgtEl>
                                          <p:spTgt spid="83"/>
                                        </p:tgtEl>
                                        <p:attrNameLst>
                                          <p:attrName>ppt_x</p:attrName>
                                        </p:attrNameLst>
                                      </p:cBhvr>
                                      <p:tavLst>
                                        <p:tav tm="0">
                                          <p:val>
                                            <p:strVal val="#ppt_x"/>
                                          </p:val>
                                        </p:tav>
                                        <p:tav tm="100000">
                                          <p:val>
                                            <p:strVal val="#ppt_x"/>
                                          </p:val>
                                        </p:tav>
                                      </p:tavLst>
                                    </p:anim>
                                    <p:anim calcmode="lin" valueType="num">
                                      <p:cBhvr additive="base">
                                        <p:cTn id="44" dur="500" fill="hold"/>
                                        <p:tgtEl>
                                          <p:spTgt spid="83"/>
                                        </p:tgtEl>
                                        <p:attrNameLst>
                                          <p:attrName>ppt_y</p:attrName>
                                        </p:attrNameLst>
                                      </p:cBhvr>
                                      <p:tavLst>
                                        <p:tav tm="0">
                                          <p:val>
                                            <p:strVal val="1+#ppt_h/2"/>
                                          </p:val>
                                        </p:tav>
                                        <p:tav tm="100000">
                                          <p:val>
                                            <p:strVal val="#ppt_y"/>
                                          </p:val>
                                        </p:tav>
                                      </p:tavLst>
                                    </p:anim>
                                  </p:childTnLst>
                                </p:cTn>
                              </p:par>
                              <p:par>
                                <p:cTn id="45" presetID="2" presetClass="entr" presetSubtype="2" fill="hold" nodeType="withEffect">
                                  <p:stCondLst>
                                    <p:cond delay="67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4" fill="hold" nodeType="withEffect">
                                  <p:stCondLst>
                                    <p:cond delay="720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770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ppt_x"/>
                                          </p:val>
                                        </p:tav>
                                        <p:tav tm="100000">
                                          <p:val>
                                            <p:strVal val="#ppt_x"/>
                                          </p:val>
                                        </p:tav>
                                      </p:tavLst>
                                    </p:anim>
                                    <p:anim calcmode="lin" valueType="num">
                                      <p:cBhvr additive="base">
                                        <p:cTn id="56" dur="500" fill="hold"/>
                                        <p:tgtEl>
                                          <p:spTgt spid="80"/>
                                        </p:tgtEl>
                                        <p:attrNameLst>
                                          <p:attrName>ppt_y</p:attrName>
                                        </p:attrNameLst>
                                      </p:cBhvr>
                                      <p:tavLst>
                                        <p:tav tm="0">
                                          <p:val>
                                            <p:strVal val="1+#ppt_h/2"/>
                                          </p:val>
                                        </p:tav>
                                        <p:tav tm="100000">
                                          <p:val>
                                            <p:strVal val="#ppt_y"/>
                                          </p:val>
                                        </p:tav>
                                      </p:tavLst>
                                    </p:anim>
                                  </p:childTnLst>
                                </p:cTn>
                              </p:par>
                              <p:par>
                                <p:cTn id="57" presetID="2" presetClass="entr" presetSubtype="8" fill="hold" nodeType="withEffect">
                                  <p:stCondLst>
                                    <p:cond delay="82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0-#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87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92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6285CFA-B13E-4583-BB2A-D0CF1B3A9F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0" name="图片 9">
            <a:extLst>
              <a:ext uri="{FF2B5EF4-FFF2-40B4-BE49-F238E27FC236}">
                <a16:creationId xmlns:a16="http://schemas.microsoft.com/office/drawing/2014/main" id="{F331BF6A-39F5-40C8-B990-B31D30C61C91}"/>
              </a:ext>
            </a:extLst>
          </p:cNvPr>
          <p:cNvPicPr>
            <a:picLocks noChangeAspect="1"/>
          </p:cNvPicPr>
          <p:nvPr/>
        </p:nvPicPr>
        <p:blipFill rotWithShape="1">
          <a:blip r:embed="rId3">
            <a:extLst>
              <a:ext uri="{28A0092B-C50C-407E-A947-70E740481C1C}">
                <a14:useLocalDpi xmlns:a14="http://schemas.microsoft.com/office/drawing/2010/main" val="0"/>
              </a:ext>
            </a:extLst>
          </a:blip>
          <a:srcRect r="45109"/>
          <a:stretch/>
        </p:blipFill>
        <p:spPr>
          <a:xfrm>
            <a:off x="-29261" y="305255"/>
            <a:ext cx="4723406" cy="4841828"/>
          </a:xfrm>
          <a:prstGeom prst="rect">
            <a:avLst/>
          </a:prstGeom>
        </p:spPr>
      </p:pic>
      <p:sp>
        <p:nvSpPr>
          <p:cNvPr id="13" name="矩形 259">
            <a:extLst>
              <a:ext uri="{FF2B5EF4-FFF2-40B4-BE49-F238E27FC236}">
                <a16:creationId xmlns:a16="http://schemas.microsoft.com/office/drawing/2014/main" id="{0536B4E1-FFE6-4438-9777-D61A82931259}"/>
              </a:ext>
            </a:extLst>
          </p:cNvPr>
          <p:cNvSpPr>
            <a:spLocks noChangeArrowheads="1"/>
          </p:cNvSpPr>
          <p:nvPr/>
        </p:nvSpPr>
        <p:spPr bwMode="auto">
          <a:xfrm>
            <a:off x="4618803" y="2320828"/>
            <a:ext cx="4417693"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dirty="0">
                <a:solidFill>
                  <a:schemeClr val="tx1">
                    <a:lumMod val="75000"/>
                    <a:lumOff val="25000"/>
                  </a:schemeClr>
                </a:solidFill>
              </a:rPr>
              <a:t>演讲完毕 谢谢观看</a:t>
            </a:r>
          </a:p>
        </p:txBody>
      </p:sp>
      <p:sp>
        <p:nvSpPr>
          <p:cNvPr id="14" name="原创设计师QQ598969553                 _16">
            <a:extLst>
              <a:ext uri="{FF2B5EF4-FFF2-40B4-BE49-F238E27FC236}">
                <a16:creationId xmlns:a16="http://schemas.microsoft.com/office/drawing/2014/main" id="{B8BBE472-9036-4CDA-BD99-FC99C521678E}"/>
              </a:ext>
            </a:extLst>
          </p:cNvPr>
          <p:cNvSpPr txBox="1"/>
          <p:nvPr/>
        </p:nvSpPr>
        <p:spPr>
          <a:xfrm>
            <a:off x="4618803" y="2941741"/>
            <a:ext cx="4345685" cy="346249"/>
          </a:xfrm>
          <a:prstGeom prst="rect">
            <a:avLst/>
          </a:prstGeom>
          <a:noFill/>
          <a:effectLst/>
        </p:spPr>
        <p:txBody>
          <a:bodyPr wrap="square" lIns="68580" tIns="34290" rIns="68580" bIns="34290" rtlCol="0">
            <a:spAutoFit/>
          </a:bodyPr>
          <a:lstStyle/>
          <a:p>
            <a:pPr algn="just">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5" name="原创设计师QQ598969553                 _15">
            <a:extLst>
              <a:ext uri="{FF2B5EF4-FFF2-40B4-BE49-F238E27FC236}">
                <a16:creationId xmlns:a16="http://schemas.microsoft.com/office/drawing/2014/main" id="{977F1680-8BFB-4EE2-9ECE-5433C08B0BE2}"/>
              </a:ext>
            </a:extLst>
          </p:cNvPr>
          <p:cNvSpPr/>
          <p:nvPr/>
        </p:nvSpPr>
        <p:spPr>
          <a:xfrm>
            <a:off x="4618803" y="3387849"/>
            <a:ext cx="2978540" cy="2524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a:t>
            </a:r>
            <a:r>
              <a:rPr lang="zh-CN" altLang="en-US" sz="1100">
                <a:solidFill>
                  <a:schemeClr val="bg1"/>
                </a:solidFill>
                <a:latin typeface="微软雅黑" panose="020B0503020204020204" pitchFamily="34" charset="-122"/>
                <a:ea typeface="微软雅黑" panose="020B0503020204020204" pitchFamily="34" charset="-122"/>
              </a:rPr>
              <a:t>人</a:t>
            </a:r>
            <a:r>
              <a:rPr lang="zh-CN" altLang="en-US" sz="1100" smtClean="0">
                <a:solidFill>
                  <a:schemeClr val="bg1"/>
                </a:solidFill>
                <a:latin typeface="微软雅黑" panose="020B0503020204020204" pitchFamily="34" charset="-122"/>
                <a:ea typeface="微软雅黑" panose="020B0503020204020204" pitchFamily="34" charset="-122"/>
              </a:rPr>
              <a:t>：泡泡糖</a:t>
            </a:r>
            <a:r>
              <a:rPr lang="en-US" altLang="zh-CN" sz="1100" smtClean="0">
                <a:solidFill>
                  <a:schemeClr val="bg1"/>
                </a:solidFill>
                <a:latin typeface="微软雅黑" panose="020B0503020204020204" pitchFamily="34" charset="-122"/>
                <a:ea typeface="微软雅黑" panose="020B0503020204020204" pitchFamily="34" charset="-122"/>
              </a:rPr>
              <a:t>PPT   </a:t>
            </a:r>
            <a:r>
              <a:rPr lang="zh-CN" altLang="en-US" sz="1100" smtClean="0">
                <a:solidFill>
                  <a:schemeClr val="bg1"/>
                </a:solidFill>
                <a:latin typeface="微软雅黑" panose="020B0503020204020204" pitchFamily="34" charset="-122"/>
                <a:ea typeface="微软雅黑" panose="020B0503020204020204" pitchFamily="34" charset="-122"/>
              </a:rPr>
              <a:t>日</a:t>
            </a:r>
            <a:r>
              <a:rPr lang="zh-CN" altLang="en-US" sz="1100" dirty="0">
                <a:solidFill>
                  <a:schemeClr val="bg1"/>
                </a:solidFill>
                <a:latin typeface="微软雅黑" panose="020B0503020204020204" pitchFamily="34" charset="-122"/>
                <a:ea typeface="微软雅黑" panose="020B0503020204020204" pitchFamily="34" charset="-122"/>
              </a:rPr>
              <a:t>期：</a:t>
            </a:r>
            <a:r>
              <a:rPr lang="en-US" altLang="zh-CN" sz="1100" dirty="0">
                <a:solidFill>
                  <a:schemeClr val="bg1"/>
                </a:solidFill>
                <a:latin typeface="微软雅黑" panose="020B0503020204020204" pitchFamily="34" charset="-122"/>
                <a:ea typeface="微软雅黑" panose="020B0503020204020204" pitchFamily="34" charset="-122"/>
              </a:rPr>
              <a:t>2019</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6" name="原创设计师QQ598969553                 _16">
            <a:extLst>
              <a:ext uri="{FF2B5EF4-FFF2-40B4-BE49-F238E27FC236}">
                <a16:creationId xmlns:a16="http://schemas.microsoft.com/office/drawing/2014/main" id="{8DC5285C-76CC-43EA-8A70-C0BC90E23CCE}"/>
              </a:ext>
            </a:extLst>
          </p:cNvPr>
          <p:cNvSpPr txBox="1"/>
          <p:nvPr/>
        </p:nvSpPr>
        <p:spPr>
          <a:xfrm>
            <a:off x="4618803" y="1894180"/>
            <a:ext cx="2844316" cy="354328"/>
          </a:xfrm>
          <a:prstGeom prst="rect">
            <a:avLst/>
          </a:prstGeom>
          <a:noFill/>
          <a:effectLst/>
        </p:spPr>
        <p:txBody>
          <a:bodyPr wrap="square" lIns="68580" tIns="34290" rIns="68580" bIns="34290"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单击此处添加您所在公司名称</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原创设计师QQ598969553                 _16">
            <a:extLst>
              <a:ext uri="{FF2B5EF4-FFF2-40B4-BE49-F238E27FC236}">
                <a16:creationId xmlns:a16="http://schemas.microsoft.com/office/drawing/2014/main" id="{632923A2-27FD-4D8E-8F49-4BB9FFD4C83A}"/>
              </a:ext>
            </a:extLst>
          </p:cNvPr>
          <p:cNvSpPr txBox="1"/>
          <p:nvPr/>
        </p:nvSpPr>
        <p:spPr>
          <a:xfrm>
            <a:off x="4644008" y="772344"/>
            <a:ext cx="1666983" cy="1163075"/>
          </a:xfrm>
          <a:prstGeom prst="rect">
            <a:avLst/>
          </a:prstGeom>
          <a:noFill/>
          <a:effectLst/>
        </p:spPr>
        <p:txBody>
          <a:bodyPr wrap="square" lIns="68580" tIns="34290" rIns="68580" bIns="34290" rtlCol="0">
            <a:spAutoFit/>
          </a:bodyPr>
          <a:lstStyle/>
          <a:p>
            <a:pPr>
              <a:lnSpc>
                <a:spcPct val="150000"/>
              </a:lnSpc>
            </a:pPr>
            <a:r>
              <a:rPr lang="en-US" altLang="zh-CN" sz="5400" smtClean="0">
                <a:solidFill>
                  <a:schemeClr val="tx1">
                    <a:lumMod val="50000"/>
                    <a:lumOff val="50000"/>
                  </a:schemeClr>
                </a:solidFill>
                <a:latin typeface="Agency FB" panose="020B0503020202020204" pitchFamily="34" charset="0"/>
                <a:ea typeface="微软雅黑" panose="020B0503020204020204" pitchFamily="34" charset="-122"/>
              </a:rPr>
              <a:t>2018</a:t>
            </a:r>
            <a:endParaRPr lang="en-US" altLang="zh-CN" sz="5400" dirty="0">
              <a:solidFill>
                <a:schemeClr val="tx1">
                  <a:lumMod val="50000"/>
                  <a:lumOff val="50000"/>
                </a:schemeClr>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756718776"/>
      </p:ext>
    </p:extLst>
  </p:cSld>
  <p:clrMapOvr>
    <a:masterClrMapping/>
  </p:clrMapOvr>
  <p:transition spd="slow" advClick="0" advTm="0">
    <p:diamon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3"/>
                                        </p:tgtEl>
                                      </p:cBhvr>
                                    </p:animEffect>
                                  </p:childTnLst>
                                </p:cTn>
                              </p:par>
                            </p:childTnLst>
                          </p:cTn>
                        </p:par>
                        <p:par>
                          <p:cTn id="22" fill="hold">
                            <p:stCondLst>
                              <p:cond delay="235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2850"/>
                            </p:stCondLst>
                            <p:childTnLst>
                              <p:par>
                                <p:cTn id="27" presetID="26" presetClass="emph" presetSubtype="0" fill="hold" grpId="1" nodeType="afterEffect">
                                  <p:stCondLst>
                                    <p:cond delay="0"/>
                                  </p:stCondLst>
                                  <p:iterate type="lt">
                                    <p:tmPct val="0"/>
                                  </p:iterate>
                                  <p:childTnLst>
                                    <p:animEffect transition="out" filter="fade">
                                      <p:cBhvr>
                                        <p:cTn id="28" dur="500" tmFilter="0, 0; .2, .5; .8, .5; 1, 0"/>
                                        <p:tgtEl>
                                          <p:spTgt spid="13"/>
                                        </p:tgtEl>
                                      </p:cBhvr>
                                    </p:animEffect>
                                    <p:animScale>
                                      <p:cBhvr>
                                        <p:cTn id="29" dur="250" autoRev="1" fill="hold"/>
                                        <p:tgtEl>
                                          <p:spTgt spid="13"/>
                                        </p:tgtEl>
                                      </p:cBhvr>
                                      <p:by x="105000" y="105000"/>
                                    </p:animScale>
                                  </p:childTnLst>
                                </p:cTn>
                              </p:par>
                            </p:childTnLst>
                          </p:cTn>
                        </p:par>
                        <p:par>
                          <p:cTn id="30" fill="hold">
                            <p:stCondLst>
                              <p:cond delay="3350"/>
                            </p:stCondLst>
                            <p:childTnLst>
                              <p:par>
                                <p:cTn id="31" presetID="22" presetClass="entr" presetSubtype="1"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up)">
                                      <p:cBhvr>
                                        <p:cTn id="33" dur="500"/>
                                        <p:tgtEl>
                                          <p:spTgt spid="14"/>
                                        </p:tgtEl>
                                      </p:cBhvr>
                                    </p:animEffect>
                                  </p:childTnLst>
                                </p:cTn>
                              </p:par>
                            </p:childTnLst>
                          </p:cTn>
                        </p:par>
                        <p:par>
                          <p:cTn id="34" fill="hold">
                            <p:stCondLst>
                              <p:cond delay="3850"/>
                            </p:stCondLst>
                            <p:childTnLst>
                              <p:par>
                                <p:cTn id="35" presetID="12"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p:tgtEl>
                                          <p:spTgt spid="15"/>
                                        </p:tgtEl>
                                        <p:attrNameLst>
                                          <p:attrName>ppt_y</p:attrName>
                                        </p:attrNameLst>
                                      </p:cBhvr>
                                      <p:tavLst>
                                        <p:tav tm="0">
                                          <p:val>
                                            <p:strVal val="#ppt_y-#ppt_h*1.125000"/>
                                          </p:val>
                                        </p:tav>
                                        <p:tav tm="100000">
                                          <p:val>
                                            <p:strVal val="#ppt_y"/>
                                          </p:val>
                                        </p:tav>
                                      </p:tavLst>
                                    </p:anim>
                                    <p:animEffect transition="in" filter="wipe(down)">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animBg="1"/>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525165343"/>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7"/>
</p:tagLst>
</file>

<file path=ppt/tags/tag17.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0"/>
</p:tagLst>
</file>

<file path=ppt/tags/tag18.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6"/>
</p:tagLst>
</file>

<file path=ppt/tags/tag20.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9"/>
</p:tagLst>
</file>

<file path=ppt/tags/tag21.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0"/>
</p:tagLst>
</file>

<file path=ppt/tags/tag22.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1"/>
</p:tagLst>
</file>

<file path=ppt/tags/tag23.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Other"/>
  <p:tag name="MH_ORDER" val="12"/>
</p:tagLst>
</file>

<file path=ppt/tags/tag24.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SubTitl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3"/>
</p:tagLst>
</file>

<file path=ppt/tags/tag30.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4"/>
</p:tagLst>
</file>

<file path=ppt/tags/tag31.xml><?xml version="1.0" encoding="utf-8"?>
<p:tagLst xmlns:a="http://schemas.openxmlformats.org/drawingml/2006/main" xmlns:r="http://schemas.openxmlformats.org/officeDocument/2006/relationships" xmlns:p="http://schemas.openxmlformats.org/presentationml/2006/main">
  <p:tag name="MH" val="20170525165343"/>
  <p:tag name="MH_LIBRARY" val="GRAPHIC"/>
  <p:tag name="MH_TYPE" val="Text"/>
  <p:tag name="MH_ORDER" val="2"/>
</p:tagLst>
</file>

<file path=ppt/theme/theme1.xml><?xml version="1.0" encoding="utf-8"?>
<a:theme xmlns:a="http://schemas.openxmlformats.org/drawingml/2006/main" name="Office 主题">
  <a:themeElements>
    <a:clrScheme name="自定义 1230">
      <a:dk1>
        <a:sysClr val="windowText" lastClr="000000"/>
      </a:dk1>
      <a:lt1>
        <a:sysClr val="window" lastClr="FFFFFF"/>
      </a:lt1>
      <a:dk2>
        <a:srgbClr val="1F497D"/>
      </a:dk2>
      <a:lt2>
        <a:srgbClr val="EEECE1"/>
      </a:lt2>
      <a:accent1>
        <a:srgbClr val="6FC28E"/>
      </a:accent1>
      <a:accent2>
        <a:srgbClr val="66AEAD"/>
      </a:accent2>
      <a:accent3>
        <a:srgbClr val="6FC28E"/>
      </a:accent3>
      <a:accent4>
        <a:srgbClr val="66AEAD"/>
      </a:accent4>
      <a:accent5>
        <a:srgbClr val="6FC28E"/>
      </a:accent5>
      <a:accent6>
        <a:srgbClr val="66AEA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884</TotalTime>
  <Words>2767</Words>
  <Application>Microsoft Office PowerPoint</Application>
  <PresentationFormat>自定义</PresentationFormat>
  <Paragraphs>273</Paragraphs>
  <Slides>24</Slides>
  <Notes>15</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24</vt:i4>
      </vt:variant>
    </vt:vector>
  </HeadingPairs>
  <TitlesOfParts>
    <vt:vector size="53" baseType="lpstr">
      <vt:lpstr>Agency FB</vt:lpstr>
      <vt:lpstr>Arial Narrow</vt:lpstr>
      <vt:lpstr>Arsenal</vt:lpstr>
      <vt:lpstr>FontAwesome</vt:lpstr>
      <vt:lpstr>Glegoo</vt:lpstr>
      <vt:lpstr>Helvetica Light</vt:lpstr>
      <vt:lpstr>Impact MT Std</vt:lpstr>
      <vt:lpstr>Lato Light</vt:lpstr>
      <vt:lpstr>Lato Regular</vt:lpstr>
      <vt:lpstr>League Gothic Regular</vt:lpstr>
      <vt:lpstr>Mission Gothic Regular</vt:lpstr>
      <vt:lpstr>PT Sans</vt:lpstr>
      <vt:lpstr>Raleway</vt:lpstr>
      <vt:lpstr>Roboto</vt:lpstr>
      <vt:lpstr>Source Sans Pro Light</vt:lpstr>
      <vt:lpstr>方正正中黑简体</vt:lpstr>
      <vt:lpstr>华文黑体</vt:lpstr>
      <vt:lpstr>思源黑体 CN Light</vt:lpstr>
      <vt:lpstr>宋体</vt:lpstr>
      <vt:lpstr>微软雅黑</vt:lpstr>
      <vt:lpstr>幼圆</vt:lpstr>
      <vt:lpstr>Arial</vt:lpstr>
      <vt:lpstr>Calibri</vt:lpstr>
      <vt:lpstr>Calibri Light</vt:lpstr>
      <vt:lpstr>Impact</vt:lpstr>
      <vt:lpstr>Mongolian Baiti</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374</cp:revision>
  <dcterms:created xsi:type="dcterms:W3CDTF">2017-06-14T14:44:56Z</dcterms:created>
  <dcterms:modified xsi:type="dcterms:W3CDTF">2018-02-26T00:55:46Z</dcterms:modified>
</cp:coreProperties>
</file>