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97" r:id="rId2"/>
    <p:sldId id="288" r:id="rId3"/>
    <p:sldId id="289" r:id="rId4"/>
    <p:sldId id="286" r:id="rId5"/>
    <p:sldId id="262" r:id="rId6"/>
    <p:sldId id="265" r:id="rId7"/>
    <p:sldId id="293" r:id="rId8"/>
    <p:sldId id="267" r:id="rId9"/>
    <p:sldId id="261" r:id="rId10"/>
    <p:sldId id="268" r:id="rId11"/>
    <p:sldId id="270" r:id="rId12"/>
    <p:sldId id="269" r:id="rId13"/>
    <p:sldId id="294" r:id="rId14"/>
    <p:sldId id="271" r:id="rId15"/>
    <p:sldId id="273" r:id="rId16"/>
    <p:sldId id="274" r:id="rId17"/>
    <p:sldId id="275" r:id="rId18"/>
    <p:sldId id="276" r:id="rId19"/>
    <p:sldId id="295" r:id="rId20"/>
    <p:sldId id="278" r:id="rId21"/>
    <p:sldId id="284" r:id="rId22"/>
    <p:sldId id="285" r:id="rId23"/>
    <p:sldId id="279" r:id="rId24"/>
    <p:sldId id="292" r:id="rId25"/>
    <p:sldId id="296" r:id="rId26"/>
  </p:sldIdLst>
  <p:sldSz cx="9144000" cy="5145088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906" y="-96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2700">
              <a:solidFill>
                <a:schemeClr val="bg2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270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270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Graphic</c:v>
                </c:pt>
                <c:pt idx="1">
                  <c:v>Web</c:v>
                </c:pt>
                <c:pt idx="2">
                  <c:v>Seo</c:v>
                </c:pt>
                <c:pt idx="3">
                  <c:v>Developer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ea typeface="微软雅黑 Light" panose="020B0502040204020203" pitchFamily="3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0113A-82A5-4E1B-AFAB-A9BCA8A3E57E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CB976-35A5-42DB-9B23-3235D59C63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380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63476-70B3-42A3-BD01-D8F9CB93111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E4F62-605D-4A72-9B78-2AF5B0B98AE9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>
                <a:solidFill>
                  <a:prstClr val="black"/>
                </a:solidFill>
              </a:r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>
                <a:solidFill>
                  <a:prstClr val="black"/>
                </a:solidFill>
              </a:r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F2BE-DE9F-4B8C-AB04-BD0998E5439B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E4A5E-21BE-4E0F-A2B0-206772D9FFFB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020DF-609D-469D-AA65-D123F325B72B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E4A5E-21BE-4E0F-A2B0-206772D9FFFB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CB976-35A5-42DB-9B23-3235D59C63A8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EEAB-F3FB-44DA-934E-DE2E5B5B02EF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318F9-D91C-445A-BB3B-0307E6F73C8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EEAB-F3FB-44DA-934E-DE2E5B5B02EF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318F9-D91C-445A-BB3B-0307E6F73C8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EEAB-F3FB-44DA-934E-DE2E5B5B02EF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318F9-D91C-445A-BB3B-0307E6F73C8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EEAB-F3FB-44DA-934E-DE2E5B5B02EF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318F9-D91C-445A-BB3B-0307E6F73C8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EEAB-F3FB-44DA-934E-DE2E5B5B02EF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318F9-D91C-445A-BB3B-0307E6F73C8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EEAB-F3FB-44DA-934E-DE2E5B5B02EF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318F9-D91C-445A-BB3B-0307E6F73C8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EEAB-F3FB-44DA-934E-DE2E5B5B02EF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318F9-D91C-445A-BB3B-0307E6F73C88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5" name="组合 3"/>
          <p:cNvGrpSpPr/>
          <p:nvPr userDrawn="1"/>
        </p:nvGrpSpPr>
        <p:grpSpPr bwMode="auto">
          <a:xfrm>
            <a:off x="471488" y="198500"/>
            <a:ext cx="3452812" cy="543093"/>
            <a:chOff x="0" y="0"/>
            <a:chExt cx="3452079" cy="542182"/>
          </a:xfrm>
        </p:grpSpPr>
        <p:grpSp>
          <p:nvGrpSpPr>
            <p:cNvPr id="6" name="组合 5"/>
            <p:cNvGrpSpPr/>
            <p:nvPr/>
          </p:nvGrpSpPr>
          <p:grpSpPr bwMode="auto">
            <a:xfrm>
              <a:off x="0" y="0"/>
              <a:ext cx="3452079" cy="542182"/>
              <a:chOff x="0" y="0"/>
              <a:chExt cx="3452079" cy="542182"/>
            </a:xfrm>
          </p:grpSpPr>
          <p:sp>
            <p:nvSpPr>
              <p:cNvPr id="8" name="圆角矩形 1"/>
              <p:cNvSpPr>
                <a:spLocks noChangeArrowheads="1"/>
              </p:cNvSpPr>
              <p:nvPr/>
            </p:nvSpPr>
            <p:spPr bwMode="auto">
              <a:xfrm>
                <a:off x="507788" y="89263"/>
                <a:ext cx="2872283" cy="411403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noFill/>
                <a:round/>
              </a:ln>
              <a:effectLst>
                <a:outerShdw dist="38100" dir="27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TextBox 29"/>
              <p:cNvSpPr txBox="1">
                <a:spLocks noChangeArrowheads="1"/>
              </p:cNvSpPr>
              <p:nvPr/>
            </p:nvSpPr>
            <p:spPr bwMode="auto">
              <a:xfrm>
                <a:off x="717398" y="129997"/>
                <a:ext cx="2734681" cy="339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1600" b="1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在这里填写项目的大标题</a:t>
                </a:r>
              </a:p>
            </p:txBody>
          </p:sp>
          <p:grpSp>
            <p:nvGrpSpPr>
              <p:cNvPr id="10" name="组合 42"/>
              <p:cNvGrpSpPr/>
              <p:nvPr/>
            </p:nvGrpSpPr>
            <p:grpSpPr bwMode="auto">
              <a:xfrm>
                <a:off x="0" y="0"/>
                <a:ext cx="571760" cy="542182"/>
                <a:chOff x="0" y="0"/>
                <a:chExt cx="713451" cy="676543"/>
              </a:xfrm>
            </p:grpSpPr>
            <p:grpSp>
              <p:nvGrpSpPr>
                <p:cNvPr id="11" name="组合 44"/>
                <p:cNvGrpSpPr/>
                <p:nvPr/>
              </p:nvGrpSpPr>
              <p:grpSpPr bwMode="auto">
                <a:xfrm>
                  <a:off x="0" y="0"/>
                  <a:ext cx="576064" cy="676543"/>
                  <a:chOff x="0" y="0"/>
                  <a:chExt cx="576064" cy="676543"/>
                </a:xfrm>
              </p:grpSpPr>
              <p:sp>
                <p:nvSpPr>
                  <p:cNvPr id="14" name="圆角矩形 4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576064" cy="676543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accent1"/>
                  </a:solidFill>
                  <a:ln w="9525">
                    <a:noFill/>
                    <a:round/>
                  </a:ln>
                  <a:effectLst>
                    <a:outerShdw dist="38100" dir="2700000" algn="ctr" rotWithShape="0">
                      <a:srgbClr val="000000">
                        <a:alpha val="39000"/>
                      </a:srgbClr>
                    </a:outerShdw>
                  </a:effectLst>
                </p:spPr>
                <p:txBody>
                  <a:bodyPr anchor="ctr"/>
                  <a:lstStyle/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5" name="圆角矩形 10"/>
                  <p:cNvSpPr/>
                  <p:nvPr/>
                </p:nvSpPr>
                <p:spPr bwMode="auto">
                  <a:xfrm>
                    <a:off x="13321" y="9524"/>
                    <a:ext cx="540517" cy="667019"/>
                  </a:xfrm>
                  <a:custGeom>
                    <a:avLst/>
                    <a:gdLst>
                      <a:gd name="T0" fmla="*/ 83056 w 567277"/>
                      <a:gd name="T1" fmla="*/ 0 h 849176"/>
                      <a:gd name="T2" fmla="*/ 415270 w 567277"/>
                      <a:gd name="T3" fmla="*/ 0 h 849176"/>
                      <a:gd name="T4" fmla="*/ 490724 w 567277"/>
                      <a:gd name="T5" fmla="*/ 27527 h 849176"/>
                      <a:gd name="T6" fmla="*/ 1586 w 567277"/>
                      <a:gd name="T7" fmla="*/ 411547 h 849176"/>
                      <a:gd name="T8" fmla="*/ 0 w 567277"/>
                      <a:gd name="T9" fmla="*/ 407144 h 849176"/>
                      <a:gd name="T10" fmla="*/ 0 w 567277"/>
                      <a:gd name="T11" fmla="*/ 46532 h 849176"/>
                      <a:gd name="T12" fmla="*/ 83056 w 567277"/>
                      <a:gd name="T13" fmla="*/ 0 h 84917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567277" h="849176">
                        <a:moveTo>
                          <a:pt x="96013" y="0"/>
                        </a:moveTo>
                        <a:lnTo>
                          <a:pt x="480051" y="0"/>
                        </a:lnTo>
                        <a:cubicBezTo>
                          <a:pt x="519045" y="0"/>
                          <a:pt x="552609" y="23245"/>
                          <a:pt x="567277" y="56798"/>
                        </a:cubicBezTo>
                        <a:cubicBezTo>
                          <a:pt x="244152" y="189919"/>
                          <a:pt x="14842" y="493018"/>
                          <a:pt x="1834" y="849176"/>
                        </a:cubicBezTo>
                        <a:cubicBezTo>
                          <a:pt x="148" y="846275"/>
                          <a:pt x="0" y="843200"/>
                          <a:pt x="0" y="840091"/>
                        </a:cubicBezTo>
                        <a:lnTo>
                          <a:pt x="0" y="96013"/>
                        </a:lnTo>
                        <a:cubicBezTo>
                          <a:pt x="0" y="42986"/>
                          <a:pt x="42986" y="0"/>
                          <a:pt x="96013" y="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chemeClr val="bg1">
                          <a:alpha val="34998"/>
                        </a:schemeClr>
                      </a:gs>
                      <a:gs pos="100000">
                        <a:schemeClr val="tx2"/>
                      </a:gs>
                    </a:gsLst>
                    <a:lin ang="1200000"/>
                  </a:gradFill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endParaRPr lang="zh-CN" altLang="en-US"/>
                  </a:p>
                </p:txBody>
              </p:sp>
            </p:grpSp>
            <p:pic>
              <p:nvPicPr>
                <p:cNvPr id="12" name="图片 45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flipH="1">
                  <a:off x="394503" y="184967"/>
                  <a:ext cx="318948" cy="123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" name="图片 46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flipH="1">
                  <a:off x="394503" y="436995"/>
                  <a:ext cx="318948" cy="123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pic>
          <p:nvPicPr>
            <p:cNvPr id="7" name="图片 5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703" y="114282"/>
              <a:ext cx="321250" cy="321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2700" dir="2700000" algn="ctr" rotWithShape="0">
                <a:srgbClr val="000000">
                  <a:alpha val="39000"/>
                </a:srgbClr>
              </a:outerShdw>
            </a:effectLst>
          </p:spPr>
        </p:pic>
      </p:grp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第一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gradFill flip="none" rotWithShape="1">
            <a:gsLst>
              <a:gs pos="0">
                <a:srgbClr val="CCD0D1"/>
              </a:gs>
              <a:gs pos="49200">
                <a:srgbClr val="E8EAE9"/>
              </a:gs>
              <a:gs pos="100000">
                <a:srgbClr val="FCFCFC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3EEAB-F3FB-44DA-934E-DE2E5B5B02EF}" type="datetimeFigureOut">
              <a:rPr lang="zh-CN" altLang="en-US" smtClean="0"/>
              <a:t>2020/7/23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318F9-D91C-445A-BB3B-0307E6F73C8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 advClick="0" advTm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audio" Target="../media/audio1.wav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1\1eb1474be47a8d31d3f3bd809f806770.png"/>
          <p:cNvPicPr>
            <a:picLocks noChangeAspect="1" noChangeArrowheads="1"/>
          </p:cNvPicPr>
          <p:nvPr/>
        </p:nvPicPr>
        <p:blipFill>
          <a:blip r:embed="rId3" cstate="print">
            <a:grayscl/>
            <a:lum bright="36000"/>
          </a:blip>
          <a:srcRect t="51398" b="13101"/>
          <a:stretch>
            <a:fillRect/>
          </a:stretch>
        </p:blipFill>
        <p:spPr bwMode="auto">
          <a:xfrm>
            <a:off x="-108520" y="1924472"/>
            <a:ext cx="9252520" cy="3220616"/>
          </a:xfrm>
          <a:prstGeom prst="rect">
            <a:avLst/>
          </a:prstGeom>
          <a:noFill/>
        </p:spPr>
      </p:pic>
      <p:pic>
        <p:nvPicPr>
          <p:cNvPr id="2" name="Picture 4" descr="C:\Users\Administrator\Desktop\54097a6fd4ed8.png"/>
          <p:cNvPicPr>
            <a:picLocks noChangeAspect="1" noChangeArrowheads="1"/>
          </p:cNvPicPr>
          <p:nvPr/>
        </p:nvPicPr>
        <p:blipFill>
          <a:blip r:embed="rId4" cstate="print"/>
          <a:srcRect l="17710"/>
          <a:stretch>
            <a:fillRect/>
          </a:stretch>
        </p:blipFill>
        <p:spPr bwMode="auto">
          <a:xfrm>
            <a:off x="1331640" y="592324"/>
            <a:ext cx="5957232" cy="411272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4" descr="C:\Users\Administrator\Desktop\54097a6fd4ed8.png"/>
          <p:cNvPicPr>
            <a:picLocks noChangeAspect="1" noChangeArrowheads="1"/>
          </p:cNvPicPr>
          <p:nvPr/>
        </p:nvPicPr>
        <p:blipFill>
          <a:blip r:embed="rId5" cstate="print"/>
          <a:srcRect t="43873" r="81635"/>
          <a:stretch>
            <a:fillRect/>
          </a:stretch>
        </p:blipFill>
        <p:spPr bwMode="auto">
          <a:xfrm>
            <a:off x="6696236" y="2500536"/>
            <a:ext cx="1512168" cy="2625479"/>
          </a:xfrm>
          <a:prstGeom prst="rect">
            <a:avLst/>
          </a:prstGeom>
          <a:noFill/>
        </p:spPr>
      </p:pic>
      <p:pic>
        <p:nvPicPr>
          <p:cNvPr id="4" name="Picture 4" descr="C:\Users\Administrator\Desktop\54097a6fd4ed8.png"/>
          <p:cNvPicPr>
            <a:picLocks noChangeAspect="1" noChangeArrowheads="1"/>
          </p:cNvPicPr>
          <p:nvPr/>
        </p:nvPicPr>
        <p:blipFill>
          <a:blip r:embed="rId5" cstate="print"/>
          <a:srcRect t="17318" r="81635" b="64209"/>
          <a:stretch>
            <a:fillRect/>
          </a:stretch>
        </p:blipFill>
        <p:spPr bwMode="auto">
          <a:xfrm>
            <a:off x="2087724" y="412304"/>
            <a:ext cx="1512168" cy="86409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095836" y="1456420"/>
            <a:ext cx="11942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defPPr>
              <a:defRPr lang="zh-CN"/>
            </a:defPPr>
            <a:lvl1pPr defTabSz="6858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r>
              <a:rPr lang="en-US" altLang="zh-CN" sz="66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201X</a:t>
            </a:r>
            <a:endParaRPr lang="zh-CN" altLang="en-US" sz="66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0" name="文本框 7"/>
          <p:cNvSpPr txBox="1"/>
          <p:nvPr/>
        </p:nvSpPr>
        <p:spPr>
          <a:xfrm>
            <a:off x="2015716" y="3292624"/>
            <a:ext cx="4795223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3D</a:t>
            </a:r>
            <a:r>
              <a:rPr lang="zh-CN" alt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小人员工培训</a:t>
            </a:r>
            <a:r>
              <a:rPr lang="en-US" altLang="zh-CN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</a:t>
            </a:r>
            <a:endParaRPr lang="zh-CN" alt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4"/>
          <p:cNvSpPr txBox="1"/>
          <p:nvPr/>
        </p:nvSpPr>
        <p:spPr>
          <a:xfrm>
            <a:off x="2879812" y="3904692"/>
            <a:ext cx="3240360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适用于活动策划方案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企业简介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项目计划书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39652" y="4804792"/>
            <a:ext cx="32772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ea typeface="微软雅黑 Light" panose="020B0502040204020203" pitchFamily="34" charset="-122"/>
              </a:rPr>
              <a:t>汇报人：</a:t>
            </a:r>
            <a:r>
              <a:rPr lang="en-US" altLang="zh-CN" dirty="0">
                <a:solidFill>
                  <a:srgbClr val="7F7F7F"/>
                </a:solidFill>
                <a:ea typeface="微软雅黑 Light" panose="020B0502040204020203" pitchFamily="34" charset="-122"/>
              </a:rPr>
              <a:t>XXX</a:t>
            </a:r>
            <a:r>
              <a:rPr lang="zh-CN" altLang="en-US" dirty="0">
                <a:solidFill>
                  <a:srgbClr val="7F7F7F"/>
                </a:solidFill>
                <a:ea typeface="微软雅黑 Light" panose="020B0502040204020203" pitchFamily="34" charset="-122"/>
              </a:rPr>
              <a:t>    时间：</a:t>
            </a:r>
            <a:r>
              <a:rPr lang="en-US" altLang="zh-CN" dirty="0">
                <a:solidFill>
                  <a:srgbClr val="7F7F7F"/>
                </a:solidFill>
                <a:ea typeface="微软雅黑 Light" panose="020B0502040204020203" pitchFamily="34" charset="-122"/>
              </a:rPr>
              <a:t>XX</a:t>
            </a:r>
            <a:r>
              <a:rPr lang="zh-CN" altLang="en-US" dirty="0">
                <a:solidFill>
                  <a:srgbClr val="7F7F7F"/>
                </a:solidFill>
                <a:ea typeface="微软雅黑 Light" panose="020B0502040204020203" pitchFamily="34" charset="-122"/>
              </a:rPr>
              <a:t>年</a:t>
            </a:r>
            <a:r>
              <a:rPr lang="en-US" altLang="zh-CN" dirty="0">
                <a:solidFill>
                  <a:srgbClr val="7F7F7F"/>
                </a:solidFill>
                <a:ea typeface="微软雅黑 Light" panose="020B0502040204020203" pitchFamily="34" charset="-122"/>
              </a:rPr>
              <a:t>XX</a:t>
            </a:r>
            <a:r>
              <a:rPr lang="zh-CN" altLang="en-US" dirty="0">
                <a:solidFill>
                  <a:srgbClr val="7F7F7F"/>
                </a:solidFill>
                <a:ea typeface="微软雅黑 Light" panose="020B0502040204020203" pitchFamily="34" charset="-122"/>
              </a:rPr>
              <a:t>月</a:t>
            </a: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49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1430564" y="1989963"/>
            <a:ext cx="1664531" cy="1435383"/>
          </a:xfrm>
          <a:custGeom>
            <a:avLst/>
            <a:gdLst>
              <a:gd name="connsiteX0" fmla="*/ 1919626 w 2219374"/>
              <a:gd name="connsiteY0" fmla="*/ 1396446 h 1913253"/>
              <a:gd name="connsiteX1" fmla="*/ 2219374 w 2219374"/>
              <a:gd name="connsiteY1" fmla="*/ 1913253 h 1913253"/>
              <a:gd name="connsiteX2" fmla="*/ 1633594 w 2219374"/>
              <a:gd name="connsiteY2" fmla="*/ 1913253 h 1913253"/>
              <a:gd name="connsiteX3" fmla="*/ 306189 w 2219374"/>
              <a:gd name="connsiteY3" fmla="*/ 1385342 h 1913253"/>
              <a:gd name="connsiteX4" fmla="*/ 598366 w 2219374"/>
              <a:gd name="connsiteY4" fmla="*/ 1913253 h 1913253"/>
              <a:gd name="connsiteX5" fmla="*/ 0 w 2219374"/>
              <a:gd name="connsiteY5" fmla="*/ 1913253 h 1913253"/>
              <a:gd name="connsiteX6" fmla="*/ 1109687 w 2219374"/>
              <a:gd name="connsiteY6" fmla="*/ 0 h 1913253"/>
              <a:gd name="connsiteX7" fmla="*/ 1860205 w 2219374"/>
              <a:gd name="connsiteY7" fmla="*/ 1293996 h 1913253"/>
              <a:gd name="connsiteX8" fmla="*/ 1517471 w 2219374"/>
              <a:gd name="connsiteY8" fmla="*/ 1913253 h 1913253"/>
              <a:gd name="connsiteX9" fmla="*/ 714489 w 2219374"/>
              <a:gd name="connsiteY9" fmla="*/ 1913253 h 1913253"/>
              <a:gd name="connsiteX10" fmla="*/ 365610 w 2219374"/>
              <a:gd name="connsiteY10" fmla="*/ 1282892 h 191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9374" h="1913253">
                <a:moveTo>
                  <a:pt x="1919626" y="1396446"/>
                </a:moveTo>
                <a:lnTo>
                  <a:pt x="2219374" y="1913253"/>
                </a:lnTo>
                <a:lnTo>
                  <a:pt x="1633594" y="1913253"/>
                </a:lnTo>
                <a:close/>
                <a:moveTo>
                  <a:pt x="306189" y="1385342"/>
                </a:moveTo>
                <a:lnTo>
                  <a:pt x="598366" y="1913253"/>
                </a:lnTo>
                <a:lnTo>
                  <a:pt x="0" y="1913253"/>
                </a:lnTo>
                <a:close/>
                <a:moveTo>
                  <a:pt x="1109687" y="0"/>
                </a:moveTo>
                <a:lnTo>
                  <a:pt x="1860205" y="1293996"/>
                </a:lnTo>
                <a:lnTo>
                  <a:pt x="1517471" y="1913253"/>
                </a:lnTo>
                <a:lnTo>
                  <a:pt x="714489" y="1913253"/>
                </a:lnTo>
                <a:lnTo>
                  <a:pt x="365610" y="12828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 rot="10800000">
            <a:off x="2954104" y="1989963"/>
            <a:ext cx="1664530" cy="1435383"/>
          </a:xfrm>
          <a:custGeom>
            <a:avLst/>
            <a:gdLst>
              <a:gd name="connsiteX0" fmla="*/ 526430 w 2219373"/>
              <a:gd name="connsiteY0" fmla="*/ 1913253 h 1913253"/>
              <a:gd name="connsiteX1" fmla="*/ 0 w 2219373"/>
              <a:gd name="connsiteY1" fmla="*/ 1913253 h 1913253"/>
              <a:gd name="connsiteX2" fmla="*/ 269378 w 2219373"/>
              <a:gd name="connsiteY2" fmla="*/ 1448807 h 1913253"/>
              <a:gd name="connsiteX3" fmla="*/ 1562851 w 2219373"/>
              <a:gd name="connsiteY3" fmla="*/ 1913253 h 1913253"/>
              <a:gd name="connsiteX4" fmla="*/ 642553 w 2219373"/>
              <a:gd name="connsiteY4" fmla="*/ 1913253 h 1913253"/>
              <a:gd name="connsiteX5" fmla="*/ 328799 w 2219373"/>
              <a:gd name="connsiteY5" fmla="*/ 1346357 h 1913253"/>
              <a:gd name="connsiteX6" fmla="*/ 1109687 w 2219373"/>
              <a:gd name="connsiteY6" fmla="*/ 0 h 1913253"/>
              <a:gd name="connsiteX7" fmla="*/ 1883425 w 2219373"/>
              <a:gd name="connsiteY7" fmla="*/ 1334033 h 1913253"/>
              <a:gd name="connsiteX8" fmla="*/ 2219373 w 2219373"/>
              <a:gd name="connsiteY8" fmla="*/ 1913253 h 1913253"/>
              <a:gd name="connsiteX9" fmla="*/ 1678974 w 2219373"/>
              <a:gd name="connsiteY9" fmla="*/ 1913253 h 1913253"/>
              <a:gd name="connsiteX10" fmla="*/ 1942846 w 2219373"/>
              <a:gd name="connsiteY10" fmla="*/ 1436483 h 191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9373" h="1913253">
                <a:moveTo>
                  <a:pt x="526430" y="1913253"/>
                </a:moveTo>
                <a:lnTo>
                  <a:pt x="0" y="1913253"/>
                </a:lnTo>
                <a:lnTo>
                  <a:pt x="269378" y="1448807"/>
                </a:lnTo>
                <a:close/>
                <a:moveTo>
                  <a:pt x="1562851" y="1913253"/>
                </a:moveTo>
                <a:lnTo>
                  <a:pt x="642553" y="1913253"/>
                </a:lnTo>
                <a:lnTo>
                  <a:pt x="328799" y="1346357"/>
                </a:lnTo>
                <a:lnTo>
                  <a:pt x="1109687" y="0"/>
                </a:lnTo>
                <a:lnTo>
                  <a:pt x="1883425" y="1334033"/>
                </a:lnTo>
                <a:close/>
                <a:moveTo>
                  <a:pt x="2219373" y="1913253"/>
                </a:moveTo>
                <a:lnTo>
                  <a:pt x="1678974" y="1913253"/>
                </a:lnTo>
                <a:lnTo>
                  <a:pt x="1942846" y="14364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 rot="10800000">
            <a:off x="6001185" y="1989964"/>
            <a:ext cx="1664532" cy="1435384"/>
          </a:xfrm>
          <a:custGeom>
            <a:avLst/>
            <a:gdLst>
              <a:gd name="connsiteX0" fmla="*/ 561016 w 2219376"/>
              <a:gd name="connsiteY0" fmla="*/ 1913255 h 1913255"/>
              <a:gd name="connsiteX1" fmla="*/ 0 w 2219376"/>
              <a:gd name="connsiteY1" fmla="*/ 1913255 h 1913255"/>
              <a:gd name="connsiteX2" fmla="*/ 287076 w 2219376"/>
              <a:gd name="connsiteY2" fmla="*/ 1418296 h 1913255"/>
              <a:gd name="connsiteX3" fmla="*/ 1542238 w 2219376"/>
              <a:gd name="connsiteY3" fmla="*/ 1913255 h 1913255"/>
              <a:gd name="connsiteX4" fmla="*/ 677139 w 2219376"/>
              <a:gd name="connsiteY4" fmla="*/ 1913255 h 1913255"/>
              <a:gd name="connsiteX5" fmla="*/ 346497 w 2219376"/>
              <a:gd name="connsiteY5" fmla="*/ 1315846 h 1913255"/>
              <a:gd name="connsiteX6" fmla="*/ 1109688 w 2219376"/>
              <a:gd name="connsiteY6" fmla="*/ 0 h 1913255"/>
              <a:gd name="connsiteX7" fmla="*/ 1872879 w 2219376"/>
              <a:gd name="connsiteY7" fmla="*/ 1315846 h 1913255"/>
              <a:gd name="connsiteX8" fmla="*/ 2219376 w 2219376"/>
              <a:gd name="connsiteY8" fmla="*/ 1913255 h 1913255"/>
              <a:gd name="connsiteX9" fmla="*/ 1658361 w 2219376"/>
              <a:gd name="connsiteY9" fmla="*/ 1913255 h 1913255"/>
              <a:gd name="connsiteX10" fmla="*/ 1932300 w 2219376"/>
              <a:gd name="connsiteY10" fmla="*/ 1418296 h 1913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9376" h="1913255">
                <a:moveTo>
                  <a:pt x="561016" y="1913255"/>
                </a:moveTo>
                <a:lnTo>
                  <a:pt x="0" y="1913255"/>
                </a:lnTo>
                <a:lnTo>
                  <a:pt x="287076" y="1418296"/>
                </a:lnTo>
                <a:close/>
                <a:moveTo>
                  <a:pt x="1542238" y="1913255"/>
                </a:moveTo>
                <a:lnTo>
                  <a:pt x="677139" y="1913255"/>
                </a:lnTo>
                <a:lnTo>
                  <a:pt x="346497" y="1315846"/>
                </a:lnTo>
                <a:lnTo>
                  <a:pt x="1109688" y="0"/>
                </a:lnTo>
                <a:lnTo>
                  <a:pt x="1872879" y="1315846"/>
                </a:lnTo>
                <a:close/>
                <a:moveTo>
                  <a:pt x="2219376" y="1913255"/>
                </a:moveTo>
                <a:lnTo>
                  <a:pt x="1658361" y="1913255"/>
                </a:lnTo>
                <a:lnTo>
                  <a:pt x="1932300" y="14182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4477645" y="1989963"/>
            <a:ext cx="1664531" cy="1435383"/>
          </a:xfrm>
          <a:custGeom>
            <a:avLst/>
            <a:gdLst>
              <a:gd name="connsiteX0" fmla="*/ 274209 w 2219374"/>
              <a:gd name="connsiteY0" fmla="*/ 1440480 h 1913253"/>
              <a:gd name="connsiteX1" fmla="*/ 535869 w 2219374"/>
              <a:gd name="connsiteY1" fmla="*/ 1913253 h 1913253"/>
              <a:gd name="connsiteX2" fmla="*/ 0 w 2219374"/>
              <a:gd name="connsiteY2" fmla="*/ 1913253 h 1913253"/>
              <a:gd name="connsiteX3" fmla="*/ 1901706 w 2219374"/>
              <a:gd name="connsiteY3" fmla="*/ 1365550 h 1913253"/>
              <a:gd name="connsiteX4" fmla="*/ 2219374 w 2219374"/>
              <a:gd name="connsiteY4" fmla="*/ 1913253 h 1913253"/>
              <a:gd name="connsiteX5" fmla="*/ 1598575 w 2219374"/>
              <a:gd name="connsiteY5" fmla="*/ 1913253 h 1913253"/>
              <a:gd name="connsiteX6" fmla="*/ 1109687 w 2219374"/>
              <a:gd name="connsiteY6" fmla="*/ 0 h 1913253"/>
              <a:gd name="connsiteX7" fmla="*/ 1842285 w 2219374"/>
              <a:gd name="connsiteY7" fmla="*/ 1263099 h 1913253"/>
              <a:gd name="connsiteX8" fmla="*/ 1482451 w 2219374"/>
              <a:gd name="connsiteY8" fmla="*/ 1913253 h 1913253"/>
              <a:gd name="connsiteX9" fmla="*/ 651992 w 2219374"/>
              <a:gd name="connsiteY9" fmla="*/ 1913253 h 1913253"/>
              <a:gd name="connsiteX10" fmla="*/ 333630 w 2219374"/>
              <a:gd name="connsiteY10" fmla="*/ 1338030 h 191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9374" h="1913253">
                <a:moveTo>
                  <a:pt x="274209" y="1440480"/>
                </a:moveTo>
                <a:lnTo>
                  <a:pt x="535869" y="1913253"/>
                </a:lnTo>
                <a:lnTo>
                  <a:pt x="0" y="1913253"/>
                </a:lnTo>
                <a:close/>
                <a:moveTo>
                  <a:pt x="1901706" y="1365550"/>
                </a:moveTo>
                <a:lnTo>
                  <a:pt x="2219374" y="1913253"/>
                </a:lnTo>
                <a:lnTo>
                  <a:pt x="1598575" y="1913253"/>
                </a:lnTo>
                <a:close/>
                <a:moveTo>
                  <a:pt x="1109687" y="0"/>
                </a:moveTo>
                <a:lnTo>
                  <a:pt x="1842285" y="1263099"/>
                </a:lnTo>
                <a:lnTo>
                  <a:pt x="1482451" y="1913253"/>
                </a:lnTo>
                <a:lnTo>
                  <a:pt x="651992" y="1913253"/>
                </a:lnTo>
                <a:lnTo>
                  <a:pt x="333630" y="13380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4" name="文本框 54"/>
          <p:cNvSpPr txBox="1"/>
          <p:nvPr/>
        </p:nvSpPr>
        <p:spPr>
          <a:xfrm>
            <a:off x="1831563" y="2657552"/>
            <a:ext cx="862533" cy="2847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STEP 01</a:t>
            </a:r>
            <a:endParaRPr lang="zh-CN" altLang="en-US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文本框 55"/>
          <p:cNvSpPr txBox="1"/>
          <p:nvPr/>
        </p:nvSpPr>
        <p:spPr>
          <a:xfrm>
            <a:off x="3344974" y="2418319"/>
            <a:ext cx="882788" cy="2847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STEP 02</a:t>
            </a:r>
            <a:endParaRPr lang="zh-CN" altLang="en-US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56"/>
          <p:cNvSpPr txBox="1"/>
          <p:nvPr/>
        </p:nvSpPr>
        <p:spPr>
          <a:xfrm>
            <a:off x="4860130" y="2657552"/>
            <a:ext cx="899558" cy="2847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STEP 03</a:t>
            </a:r>
            <a:endParaRPr lang="zh-CN" altLang="en-US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57"/>
          <p:cNvSpPr txBox="1"/>
          <p:nvPr/>
        </p:nvSpPr>
        <p:spPr>
          <a:xfrm>
            <a:off x="6383406" y="2418319"/>
            <a:ext cx="900093" cy="2847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STEP 04</a:t>
            </a:r>
            <a:endParaRPr lang="zh-CN" altLang="en-US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"/>
          <p:cNvSpPr txBox="1"/>
          <p:nvPr/>
        </p:nvSpPr>
        <p:spPr>
          <a:xfrm>
            <a:off x="1349369" y="3705453"/>
            <a:ext cx="1705753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年度工作概述</a:t>
            </a:r>
            <a:endParaRPr lang="zh-CN" altLang="en-US" sz="15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18"/>
          <p:cNvSpPr txBox="1"/>
          <p:nvPr/>
        </p:nvSpPr>
        <p:spPr>
          <a:xfrm>
            <a:off x="2877694" y="1519425"/>
            <a:ext cx="1784043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工作完成情况</a:t>
            </a:r>
            <a:endParaRPr lang="zh-CN" altLang="en-US" sz="15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19"/>
          <p:cNvSpPr txBox="1"/>
          <p:nvPr/>
        </p:nvSpPr>
        <p:spPr>
          <a:xfrm>
            <a:off x="5920305" y="1348408"/>
            <a:ext cx="1784043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工作存在不足</a:t>
            </a:r>
            <a:endParaRPr lang="zh-CN" altLang="en-US" sz="15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文本框 20"/>
          <p:cNvSpPr txBox="1"/>
          <p:nvPr/>
        </p:nvSpPr>
        <p:spPr>
          <a:xfrm>
            <a:off x="4297170" y="3705453"/>
            <a:ext cx="1784043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工作成果展示</a:t>
            </a:r>
            <a:endParaRPr lang="zh-CN" altLang="en-US" sz="15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" name="组合 32"/>
          <p:cNvGrpSpPr/>
          <p:nvPr/>
        </p:nvGrpSpPr>
        <p:grpSpPr>
          <a:xfrm>
            <a:off x="3407570" y="300007"/>
            <a:ext cx="2366963" cy="846796"/>
            <a:chOff x="3407569" y="299914"/>
            <a:chExt cx="2366963" cy="846535"/>
          </a:xfrm>
        </p:grpSpPr>
        <p:sp>
          <p:nvSpPr>
            <p:cNvPr id="26" name="文本框 4"/>
            <p:cNvSpPr txBox="1">
              <a:spLocks noChangeArrowheads="1"/>
            </p:cNvSpPr>
            <p:nvPr/>
          </p:nvSpPr>
          <p:spPr bwMode="auto">
            <a:xfrm>
              <a:off x="3885010" y="299914"/>
              <a:ext cx="1396603" cy="622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600" b="1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目录</a:t>
              </a:r>
            </a:p>
          </p:txBody>
        </p:sp>
        <p:sp>
          <p:nvSpPr>
            <p:cNvPr id="32" name="文本框 10"/>
            <p:cNvSpPr txBox="1">
              <a:spLocks noChangeArrowheads="1"/>
            </p:cNvSpPr>
            <p:nvPr/>
          </p:nvSpPr>
          <p:spPr bwMode="auto">
            <a:xfrm>
              <a:off x="3407569" y="846411"/>
              <a:ext cx="2366963" cy="300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500" dirty="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Here is your Content</a:t>
              </a:r>
              <a:endParaRPr lang="zh-CN" altLang="en-US" sz="15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4" grpId="0"/>
      <p:bldP spid="15" grpId="0"/>
      <p:bldP spid="16" grpId="0"/>
      <p:bldP spid="17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dministrator\Desktop\54097a6fd4ed8.png"/>
          <p:cNvPicPr>
            <a:picLocks noChangeAspect="1" noChangeArrowheads="1"/>
          </p:cNvPicPr>
          <p:nvPr/>
        </p:nvPicPr>
        <p:blipFill>
          <a:blip r:embed="rId3" cstate="print"/>
          <a:srcRect l="17710"/>
          <a:stretch>
            <a:fillRect/>
          </a:stretch>
        </p:blipFill>
        <p:spPr bwMode="auto">
          <a:xfrm>
            <a:off x="1583668" y="556320"/>
            <a:ext cx="5957232" cy="411272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任意多边形 1"/>
          <p:cNvSpPr/>
          <p:nvPr/>
        </p:nvSpPr>
        <p:spPr>
          <a:xfrm>
            <a:off x="3537071" y="988368"/>
            <a:ext cx="1574989" cy="1358168"/>
          </a:xfrm>
          <a:custGeom>
            <a:avLst/>
            <a:gdLst>
              <a:gd name="connsiteX0" fmla="*/ 1919626 w 2219374"/>
              <a:gd name="connsiteY0" fmla="*/ 1396446 h 1913253"/>
              <a:gd name="connsiteX1" fmla="*/ 2219374 w 2219374"/>
              <a:gd name="connsiteY1" fmla="*/ 1913253 h 1913253"/>
              <a:gd name="connsiteX2" fmla="*/ 1633594 w 2219374"/>
              <a:gd name="connsiteY2" fmla="*/ 1913253 h 1913253"/>
              <a:gd name="connsiteX3" fmla="*/ 306189 w 2219374"/>
              <a:gd name="connsiteY3" fmla="*/ 1385342 h 1913253"/>
              <a:gd name="connsiteX4" fmla="*/ 598366 w 2219374"/>
              <a:gd name="connsiteY4" fmla="*/ 1913253 h 1913253"/>
              <a:gd name="connsiteX5" fmla="*/ 0 w 2219374"/>
              <a:gd name="connsiteY5" fmla="*/ 1913253 h 1913253"/>
              <a:gd name="connsiteX6" fmla="*/ 1109687 w 2219374"/>
              <a:gd name="connsiteY6" fmla="*/ 0 h 1913253"/>
              <a:gd name="connsiteX7" fmla="*/ 1860205 w 2219374"/>
              <a:gd name="connsiteY7" fmla="*/ 1293996 h 1913253"/>
              <a:gd name="connsiteX8" fmla="*/ 1517471 w 2219374"/>
              <a:gd name="connsiteY8" fmla="*/ 1913253 h 1913253"/>
              <a:gd name="connsiteX9" fmla="*/ 714489 w 2219374"/>
              <a:gd name="connsiteY9" fmla="*/ 1913253 h 1913253"/>
              <a:gd name="connsiteX10" fmla="*/ 365610 w 2219374"/>
              <a:gd name="connsiteY10" fmla="*/ 1282892 h 191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9374" h="1913253">
                <a:moveTo>
                  <a:pt x="1919626" y="1396446"/>
                </a:moveTo>
                <a:lnTo>
                  <a:pt x="2219374" y="1913253"/>
                </a:lnTo>
                <a:lnTo>
                  <a:pt x="1633594" y="1913253"/>
                </a:lnTo>
                <a:close/>
                <a:moveTo>
                  <a:pt x="306189" y="1385342"/>
                </a:moveTo>
                <a:lnTo>
                  <a:pt x="598366" y="1913253"/>
                </a:lnTo>
                <a:lnTo>
                  <a:pt x="0" y="1913253"/>
                </a:lnTo>
                <a:close/>
                <a:moveTo>
                  <a:pt x="1109687" y="0"/>
                </a:moveTo>
                <a:lnTo>
                  <a:pt x="1860205" y="1293996"/>
                </a:lnTo>
                <a:lnTo>
                  <a:pt x="1517471" y="1913253"/>
                </a:lnTo>
                <a:lnTo>
                  <a:pt x="714489" y="1913253"/>
                </a:lnTo>
                <a:lnTo>
                  <a:pt x="365610" y="12828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3" name="文本框 54"/>
          <p:cNvSpPr txBox="1"/>
          <p:nvPr/>
        </p:nvSpPr>
        <p:spPr>
          <a:xfrm>
            <a:off x="3902066" y="1747703"/>
            <a:ext cx="862533" cy="2847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STEP 01</a:t>
            </a:r>
            <a:endParaRPr lang="zh-CN" altLang="en-US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3419872" y="3292624"/>
            <a:ext cx="1705753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年度工作概述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Shape 1855"/>
          <p:cNvSpPr/>
          <p:nvPr/>
        </p:nvSpPr>
        <p:spPr>
          <a:xfrm>
            <a:off x="2159732" y="3796680"/>
            <a:ext cx="4248472" cy="31925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r">
              <a:defRPr sz="1800">
                <a:solidFill>
                  <a:srgbClr val="000000"/>
                </a:solidFill>
              </a:defRPr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</a:t>
            </a:r>
            <a:endParaRPr lang="id-ID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 bwMode="auto">
          <a:xfrm>
            <a:off x="2205037" y="1404183"/>
            <a:ext cx="1076325" cy="1613795"/>
            <a:chOff x="2940145" y="1870999"/>
            <a:chExt cx="1434905" cy="2152357"/>
          </a:xfrm>
        </p:grpSpPr>
        <p:sp>
          <p:nvSpPr>
            <p:cNvPr id="14" name="Pentagon 13"/>
            <p:cNvSpPr/>
            <p:nvPr/>
          </p:nvSpPr>
          <p:spPr>
            <a:xfrm rot="5400000">
              <a:off x="2581419" y="2229725"/>
              <a:ext cx="2152357" cy="1434905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rgbClr val="FFFFFF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940145" y="1870999"/>
              <a:ext cx="1434905" cy="449532"/>
            </a:xfrm>
            <a:prstGeom prst="rect">
              <a:avLst/>
            </a:prstGeom>
            <a:solidFill>
              <a:schemeClr val="accent3">
                <a:lumMod val="75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900" b="1" dirty="0">
                  <a:solidFill>
                    <a:schemeClr val="bg1">
                      <a:lumMod val="95000"/>
                    </a:schemeClr>
                  </a:solidFill>
                  <a:ea typeface="微软雅黑 Light" panose="020B0502040204020203" pitchFamily="34" charset="-122"/>
                </a:rPr>
                <a:t>GOLDEN AWARD 2012</a:t>
              </a:r>
            </a:p>
          </p:txBody>
        </p:sp>
      </p:grpSp>
      <p:cxnSp>
        <p:nvCxnSpPr>
          <p:cNvPr id="36" name="Straight Connector 35"/>
          <p:cNvCxnSpPr/>
          <p:nvPr/>
        </p:nvCxnSpPr>
        <p:spPr>
          <a:xfrm flipH="1">
            <a:off x="2732484" y="3039417"/>
            <a:ext cx="0" cy="464487"/>
          </a:xfrm>
          <a:prstGeom prst="line">
            <a:avLst/>
          </a:prstGeom>
          <a:ln>
            <a:solidFill>
              <a:schemeClr val="accent3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0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494360" y="1931793"/>
            <a:ext cx="497682" cy="7479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 noChangeAspect="1"/>
          </p:cNvGrpSpPr>
          <p:nvPr/>
        </p:nvGrpSpPr>
        <p:grpSpPr>
          <a:xfrm>
            <a:off x="3665959" y="1561992"/>
            <a:ext cx="965478" cy="1448663"/>
            <a:chOff x="3038621" y="2053883"/>
            <a:chExt cx="1434905" cy="2152357"/>
          </a:xfrm>
          <a:solidFill>
            <a:schemeClr val="accent1">
              <a:lumMod val="75000"/>
            </a:schemeClr>
          </a:solidFill>
        </p:grpSpPr>
        <p:sp>
          <p:nvSpPr>
            <p:cNvPr id="19" name="Pentagon 18"/>
            <p:cNvSpPr/>
            <p:nvPr/>
          </p:nvSpPr>
          <p:spPr>
            <a:xfrm rot="5400000">
              <a:off x="2679895" y="2412610"/>
              <a:ext cx="2152357" cy="143490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ea typeface="微软雅黑 Light" panose="020B0502040204020203" pitchFamily="34" charset="-122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038621" y="2053883"/>
              <a:ext cx="1434905" cy="4501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900" b="1" dirty="0">
                  <a:solidFill>
                    <a:schemeClr val="bg1">
                      <a:lumMod val="95000"/>
                    </a:schemeClr>
                  </a:solidFill>
                  <a:ea typeface="微软雅黑 Light" panose="020B0502040204020203" pitchFamily="34" charset="-122"/>
                </a:rPr>
                <a:t>BROWN AWARD 2013</a:t>
              </a:r>
            </a:p>
          </p:txBody>
        </p:sp>
      </p:grpSp>
      <p:pic>
        <p:nvPicPr>
          <p:cNvPr id="21" name="Picture 19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3981451" y="1960374"/>
            <a:ext cx="329804" cy="7848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4" name="Group 23"/>
          <p:cNvGrpSpPr>
            <a:grpSpLocks noChangeAspect="1"/>
          </p:cNvGrpSpPr>
          <p:nvPr/>
        </p:nvGrpSpPr>
        <p:grpSpPr>
          <a:xfrm>
            <a:off x="5016110" y="1709744"/>
            <a:ext cx="852839" cy="1279653"/>
            <a:chOff x="3038621" y="2053883"/>
            <a:chExt cx="1434905" cy="2152357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" name="Pentagon 24"/>
            <p:cNvSpPr/>
            <p:nvPr/>
          </p:nvSpPr>
          <p:spPr>
            <a:xfrm rot="5400000">
              <a:off x="2679895" y="2412610"/>
              <a:ext cx="2152357" cy="1434904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ea typeface="微软雅黑 Light" panose="020B0502040204020203" pitchFamily="34" charset="-122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038621" y="2053883"/>
              <a:ext cx="1434905" cy="45016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800" b="1" dirty="0">
                  <a:solidFill>
                    <a:schemeClr val="bg1">
                      <a:lumMod val="95000"/>
                    </a:schemeClr>
                  </a:solidFill>
                  <a:ea typeface="微软雅黑 Light" panose="020B0502040204020203" pitchFamily="34" charset="-122"/>
                </a:rPr>
                <a:t>BEST AWARD 2014</a:t>
              </a:r>
            </a:p>
          </p:txBody>
        </p:sp>
      </p:grpSp>
      <p:pic>
        <p:nvPicPr>
          <p:cNvPr id="27" name="Picture 21"/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5313760" y="2046126"/>
            <a:ext cx="244078" cy="6788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grpSp>
        <p:nvGrpSpPr>
          <p:cNvPr id="5" name="Group 27"/>
          <p:cNvGrpSpPr>
            <a:grpSpLocks noChangeAspect="1"/>
          </p:cNvGrpSpPr>
          <p:nvPr/>
        </p:nvGrpSpPr>
        <p:grpSpPr>
          <a:xfrm>
            <a:off x="6253620" y="1861287"/>
            <a:ext cx="756292" cy="1134787"/>
            <a:chOff x="3038621" y="2053883"/>
            <a:chExt cx="1434905" cy="2152357"/>
          </a:xfrm>
          <a:solidFill>
            <a:schemeClr val="bg2">
              <a:lumMod val="75000"/>
            </a:schemeClr>
          </a:solidFill>
        </p:grpSpPr>
        <p:sp>
          <p:nvSpPr>
            <p:cNvPr id="29" name="Pentagon 28"/>
            <p:cNvSpPr/>
            <p:nvPr/>
          </p:nvSpPr>
          <p:spPr>
            <a:xfrm rot="5400000">
              <a:off x="2679895" y="2412610"/>
              <a:ext cx="2152357" cy="143490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ea typeface="微软雅黑 Light" panose="020B0502040204020203" pitchFamily="34" charset="-122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038621" y="2053883"/>
              <a:ext cx="1434905" cy="45016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800" b="1" dirty="0">
                  <a:solidFill>
                    <a:schemeClr val="bg1">
                      <a:lumMod val="95000"/>
                    </a:schemeClr>
                  </a:solidFill>
                  <a:ea typeface="微软雅黑 Light" panose="020B0502040204020203" pitchFamily="34" charset="-122"/>
                </a:rPr>
                <a:t>AWARD 2015</a:t>
              </a:r>
            </a:p>
          </p:txBody>
        </p:sp>
      </p:grpSp>
      <p:sp>
        <p:nvSpPr>
          <p:cNvPr id="34" name="Freeform 55"/>
          <p:cNvSpPr>
            <a:spLocks noChangeAspect="1" noEditPoints="1"/>
          </p:cNvSpPr>
          <p:nvPr/>
        </p:nvSpPr>
        <p:spPr bwMode="auto">
          <a:xfrm>
            <a:off x="6432949" y="2298619"/>
            <a:ext cx="397669" cy="415657"/>
          </a:xfrm>
          <a:custGeom>
            <a:avLst/>
            <a:gdLst>
              <a:gd name="T0" fmla="*/ 340985 w 129"/>
              <a:gd name="T1" fmla="*/ 377958 h 135"/>
              <a:gd name="T2" fmla="*/ 521748 w 129"/>
              <a:gd name="T3" fmla="*/ 106814 h 135"/>
              <a:gd name="T4" fmla="*/ 521748 w 129"/>
              <a:gd name="T5" fmla="*/ 86273 h 135"/>
              <a:gd name="T6" fmla="*/ 480665 w 129"/>
              <a:gd name="T7" fmla="*/ 41082 h 135"/>
              <a:gd name="T8" fmla="*/ 460124 w 129"/>
              <a:gd name="T9" fmla="*/ 41082 h 135"/>
              <a:gd name="T10" fmla="*/ 439583 w 129"/>
              <a:gd name="T11" fmla="*/ 65732 h 135"/>
              <a:gd name="T12" fmla="*/ 414933 w 129"/>
              <a:gd name="T13" fmla="*/ 65732 h 135"/>
              <a:gd name="T14" fmla="*/ 414933 w 129"/>
              <a:gd name="T15" fmla="*/ 0 h 135"/>
              <a:gd name="T16" fmla="*/ 110923 w 129"/>
              <a:gd name="T17" fmla="*/ 0 h 135"/>
              <a:gd name="T18" fmla="*/ 110923 w 129"/>
              <a:gd name="T19" fmla="*/ 65732 h 135"/>
              <a:gd name="T20" fmla="*/ 90381 w 129"/>
              <a:gd name="T21" fmla="*/ 65732 h 135"/>
              <a:gd name="T22" fmla="*/ 69840 w 129"/>
              <a:gd name="T23" fmla="*/ 41082 h 135"/>
              <a:gd name="T24" fmla="*/ 49299 w 129"/>
              <a:gd name="T25" fmla="*/ 41082 h 135"/>
              <a:gd name="T26" fmla="*/ 4108 w 129"/>
              <a:gd name="T27" fmla="*/ 86273 h 135"/>
              <a:gd name="T28" fmla="*/ 4108 w 129"/>
              <a:gd name="T29" fmla="*/ 106814 h 135"/>
              <a:gd name="T30" fmla="*/ 188979 w 129"/>
              <a:gd name="T31" fmla="*/ 377958 h 135"/>
              <a:gd name="T32" fmla="*/ 242387 w 129"/>
              <a:gd name="T33" fmla="*/ 402608 h 135"/>
              <a:gd name="T34" fmla="*/ 242387 w 129"/>
              <a:gd name="T35" fmla="*/ 423149 h 135"/>
              <a:gd name="T36" fmla="*/ 221845 w 129"/>
              <a:gd name="T37" fmla="*/ 435474 h 135"/>
              <a:gd name="T38" fmla="*/ 242387 w 129"/>
              <a:gd name="T39" fmla="*/ 443690 h 135"/>
              <a:gd name="T40" fmla="*/ 242387 w 129"/>
              <a:gd name="T41" fmla="*/ 468340 h 135"/>
              <a:gd name="T42" fmla="*/ 221845 w 129"/>
              <a:gd name="T43" fmla="*/ 488881 h 135"/>
              <a:gd name="T44" fmla="*/ 197196 w 129"/>
              <a:gd name="T45" fmla="*/ 509422 h 135"/>
              <a:gd name="T46" fmla="*/ 176655 w 129"/>
              <a:gd name="T47" fmla="*/ 529964 h 135"/>
              <a:gd name="T48" fmla="*/ 201304 w 129"/>
              <a:gd name="T49" fmla="*/ 554613 h 135"/>
              <a:gd name="T50" fmla="*/ 328660 w 129"/>
              <a:gd name="T51" fmla="*/ 554613 h 135"/>
              <a:gd name="T52" fmla="*/ 349201 w 129"/>
              <a:gd name="T53" fmla="*/ 529964 h 135"/>
              <a:gd name="T54" fmla="*/ 328660 w 129"/>
              <a:gd name="T55" fmla="*/ 509422 h 135"/>
              <a:gd name="T56" fmla="*/ 304010 w 129"/>
              <a:gd name="T57" fmla="*/ 488881 h 135"/>
              <a:gd name="T58" fmla="*/ 283469 w 129"/>
              <a:gd name="T59" fmla="*/ 468340 h 135"/>
              <a:gd name="T60" fmla="*/ 283469 w 129"/>
              <a:gd name="T61" fmla="*/ 443690 h 135"/>
              <a:gd name="T62" fmla="*/ 308119 w 129"/>
              <a:gd name="T63" fmla="*/ 435474 h 135"/>
              <a:gd name="T64" fmla="*/ 283469 w 129"/>
              <a:gd name="T65" fmla="*/ 423149 h 135"/>
              <a:gd name="T66" fmla="*/ 283469 w 129"/>
              <a:gd name="T67" fmla="*/ 402608 h 135"/>
              <a:gd name="T68" fmla="*/ 340985 w 129"/>
              <a:gd name="T69" fmla="*/ 377958 h 135"/>
              <a:gd name="T70" fmla="*/ 414933 w 129"/>
              <a:gd name="T71" fmla="*/ 86273 h 135"/>
              <a:gd name="T72" fmla="*/ 439583 w 129"/>
              <a:gd name="T73" fmla="*/ 86273 h 135"/>
              <a:gd name="T74" fmla="*/ 460124 w 129"/>
              <a:gd name="T75" fmla="*/ 65732 h 135"/>
              <a:gd name="T76" fmla="*/ 480665 w 129"/>
              <a:gd name="T77" fmla="*/ 86273 h 135"/>
              <a:gd name="T78" fmla="*/ 480665 w 129"/>
              <a:gd name="T79" fmla="*/ 106814 h 135"/>
              <a:gd name="T80" fmla="*/ 373851 w 129"/>
              <a:gd name="T81" fmla="*/ 291685 h 135"/>
              <a:gd name="T82" fmla="*/ 414933 w 129"/>
              <a:gd name="T83" fmla="*/ 86273 h 135"/>
              <a:gd name="T84" fmla="*/ 147897 w 129"/>
              <a:gd name="T85" fmla="*/ 295794 h 135"/>
              <a:gd name="T86" fmla="*/ 41082 w 129"/>
              <a:gd name="T87" fmla="*/ 110923 h 135"/>
              <a:gd name="T88" fmla="*/ 41082 w 129"/>
              <a:gd name="T89" fmla="*/ 90381 h 135"/>
              <a:gd name="T90" fmla="*/ 61624 w 129"/>
              <a:gd name="T91" fmla="*/ 69840 h 135"/>
              <a:gd name="T92" fmla="*/ 82165 w 129"/>
              <a:gd name="T93" fmla="*/ 90381 h 135"/>
              <a:gd name="T94" fmla="*/ 106814 w 129"/>
              <a:gd name="T95" fmla="*/ 90381 h 135"/>
              <a:gd name="T96" fmla="*/ 147897 w 129"/>
              <a:gd name="T97" fmla="*/ 295794 h 13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lIns="68589" tIns="34295" rIns="68589" bIns="34295"/>
          <a:lstStyle/>
          <a:p>
            <a:endParaRPr lang="zh-CN" altLang="en-US">
              <a:ea typeface="微软雅黑 Light" panose="020B0502040204020203" pitchFamily="34" charset="-122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4145756" y="3028698"/>
            <a:ext cx="0" cy="464487"/>
          </a:xfrm>
          <a:prstGeom prst="line">
            <a:avLst/>
          </a:prstGeom>
          <a:ln>
            <a:solidFill>
              <a:schemeClr val="accent3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5436394" y="3004877"/>
            <a:ext cx="0" cy="464487"/>
          </a:xfrm>
          <a:prstGeom prst="line">
            <a:avLst/>
          </a:prstGeom>
          <a:ln>
            <a:solidFill>
              <a:schemeClr val="accent5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6621066" y="3015597"/>
            <a:ext cx="0" cy="464487"/>
          </a:xfrm>
          <a:prstGeom prst="line">
            <a:avLst/>
          </a:prstGeom>
          <a:ln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itle 13"/>
          <p:cNvSpPr txBox="1"/>
          <p:nvPr/>
        </p:nvSpPr>
        <p:spPr>
          <a:xfrm>
            <a:off x="1943709" y="3588461"/>
            <a:ext cx="1326357" cy="680056"/>
          </a:xfrm>
          <a:prstGeom prst="rect">
            <a:avLst/>
          </a:prstGeom>
        </p:spPr>
        <p:txBody>
          <a:bodyPr lIns="68589" tIns="34295" rIns="68589" bIns="34295" anchor="ctr">
            <a:normAutofit/>
          </a:bodyPr>
          <a:lstStyle/>
          <a:p>
            <a:pPr algn="ctr"/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单击编辑标题</a:t>
            </a: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itle 13"/>
          <p:cNvSpPr txBox="1"/>
          <p:nvPr/>
        </p:nvSpPr>
        <p:spPr>
          <a:xfrm>
            <a:off x="3348645" y="3588461"/>
            <a:ext cx="1327546" cy="680056"/>
          </a:xfrm>
          <a:prstGeom prst="rect">
            <a:avLst/>
          </a:prstGeom>
        </p:spPr>
        <p:txBody>
          <a:bodyPr lIns="68589" tIns="34295" rIns="68589" bIns="34295" anchor="ctr">
            <a:normAutofit/>
          </a:bodyPr>
          <a:lstStyle/>
          <a:p>
            <a:pPr algn="ctr"/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单击编辑标题</a:t>
            </a: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itle 13"/>
          <p:cNvSpPr txBox="1"/>
          <p:nvPr/>
        </p:nvSpPr>
        <p:spPr>
          <a:xfrm>
            <a:off x="4676191" y="3588461"/>
            <a:ext cx="1327547" cy="680056"/>
          </a:xfrm>
          <a:prstGeom prst="rect">
            <a:avLst/>
          </a:prstGeom>
        </p:spPr>
        <p:txBody>
          <a:bodyPr lIns="68589" tIns="34295" rIns="68589" bIns="34295" anchor="ctr">
            <a:normAutofit/>
          </a:bodyPr>
          <a:lstStyle/>
          <a:p>
            <a:pPr algn="ctr"/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单击编辑标题</a:t>
            </a: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itle 13"/>
          <p:cNvSpPr txBox="1"/>
          <p:nvPr/>
        </p:nvSpPr>
        <p:spPr>
          <a:xfrm>
            <a:off x="6052767" y="3588461"/>
            <a:ext cx="1327546" cy="680056"/>
          </a:xfrm>
          <a:prstGeom prst="rect">
            <a:avLst/>
          </a:prstGeom>
        </p:spPr>
        <p:txBody>
          <a:bodyPr lIns="68589" tIns="34295" rIns="68589" bIns="34295" anchor="ctr">
            <a:normAutofit/>
          </a:bodyPr>
          <a:lstStyle/>
          <a:p>
            <a:pPr algn="ctr"/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单击编辑标题</a:t>
            </a: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60" grpId="0"/>
      <p:bldP spid="61" grpId="0"/>
      <p:bldP spid="62" grpId="0"/>
      <p:bldP spid="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椭圆 6"/>
          <p:cNvGrpSpPr/>
          <p:nvPr/>
        </p:nvGrpSpPr>
        <p:grpSpPr bwMode="auto">
          <a:xfrm>
            <a:off x="3041651" y="2432801"/>
            <a:ext cx="957263" cy="957559"/>
            <a:chOff x="0" y="0"/>
            <a:chExt cx="603" cy="603"/>
          </a:xfrm>
        </p:grpSpPr>
        <p:pic>
          <p:nvPicPr>
            <p:cNvPr id="38986" name="椭圆 6"/>
            <p:cNvPicPr>
              <a:picLocks noChangeArrowheads="1"/>
            </p:cNvPicPr>
            <p:nvPr/>
          </p:nvPicPr>
          <p:blipFill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lum contrast="47000"/>
            </a:blip>
            <a:srcRect/>
            <a:stretch>
              <a:fillRect/>
            </a:stretch>
          </p:blipFill>
          <p:spPr bwMode="auto">
            <a:xfrm>
              <a:off x="0" y="0"/>
              <a:ext cx="603" cy="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87" name="Text Box 15"/>
            <p:cNvSpPr txBox="1">
              <a:spLocks noChangeArrowheads="1"/>
            </p:cNvSpPr>
            <p:nvPr/>
          </p:nvSpPr>
          <p:spPr bwMode="auto">
            <a:xfrm rot="2700000">
              <a:off x="121" y="15"/>
              <a:ext cx="343" cy="57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" name="椭圆 6"/>
          <p:cNvGrpSpPr/>
          <p:nvPr/>
        </p:nvGrpSpPr>
        <p:grpSpPr bwMode="auto">
          <a:xfrm>
            <a:off x="2157413" y="2439153"/>
            <a:ext cx="963612" cy="963911"/>
            <a:chOff x="0" y="0"/>
            <a:chExt cx="607" cy="607"/>
          </a:xfrm>
        </p:grpSpPr>
        <p:pic>
          <p:nvPicPr>
            <p:cNvPr id="38984" name="椭圆 6"/>
            <p:cNvPicPr>
              <a:picLocks noChangeArrowheads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lum bright="-3000" contrast="10000"/>
            </a:blip>
            <a:srcRect/>
            <a:stretch>
              <a:fillRect/>
            </a:stretch>
          </p:blipFill>
          <p:spPr bwMode="auto">
            <a:xfrm>
              <a:off x="0" y="0"/>
              <a:ext cx="607" cy="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85" name="Text Box 18"/>
            <p:cNvSpPr txBox="1">
              <a:spLocks noChangeArrowheads="1"/>
            </p:cNvSpPr>
            <p:nvPr/>
          </p:nvSpPr>
          <p:spPr bwMode="auto">
            <a:xfrm rot="8100000">
              <a:off x="124" y="11"/>
              <a:ext cx="344" cy="58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" name="椭圆 6"/>
          <p:cNvGrpSpPr/>
          <p:nvPr/>
        </p:nvGrpSpPr>
        <p:grpSpPr bwMode="auto">
          <a:xfrm>
            <a:off x="1255713" y="2432801"/>
            <a:ext cx="957262" cy="957559"/>
            <a:chOff x="0" y="0"/>
            <a:chExt cx="603" cy="603"/>
          </a:xfrm>
        </p:grpSpPr>
        <p:pic>
          <p:nvPicPr>
            <p:cNvPr id="38982" name="椭圆 6"/>
            <p:cNvPicPr>
              <a:picLocks noChangeArrowheads="1"/>
            </p:cNvPicPr>
            <p:nvPr/>
          </p:nvPicPr>
          <p:blipFill>
            <a:blip r:embed="rId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lum bright="-3000" contrast="10000"/>
            </a:blip>
            <a:srcRect/>
            <a:stretch>
              <a:fillRect/>
            </a:stretch>
          </p:blipFill>
          <p:spPr bwMode="auto">
            <a:xfrm>
              <a:off x="0" y="0"/>
              <a:ext cx="603" cy="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83" name="Text Box 21"/>
            <p:cNvSpPr txBox="1">
              <a:spLocks noChangeArrowheads="1"/>
            </p:cNvSpPr>
            <p:nvPr/>
          </p:nvSpPr>
          <p:spPr bwMode="auto">
            <a:xfrm rot="2700000">
              <a:off x="122" y="15"/>
              <a:ext cx="344" cy="57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9" name="椭圆 6"/>
          <p:cNvGrpSpPr/>
          <p:nvPr/>
        </p:nvGrpSpPr>
        <p:grpSpPr bwMode="auto">
          <a:xfrm>
            <a:off x="3919538" y="2426450"/>
            <a:ext cx="976312" cy="976614"/>
            <a:chOff x="0" y="0"/>
            <a:chExt cx="615" cy="615"/>
          </a:xfrm>
        </p:grpSpPr>
        <p:pic>
          <p:nvPicPr>
            <p:cNvPr id="38980" name="椭圆 6"/>
            <p:cNvPicPr>
              <a:picLocks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lum contrast="47000"/>
            </a:blip>
            <a:srcRect/>
            <a:stretch>
              <a:fillRect/>
            </a:stretch>
          </p:blipFill>
          <p:spPr bwMode="auto">
            <a:xfrm>
              <a:off x="0" y="0"/>
              <a:ext cx="615" cy="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81" name="Text Box 24"/>
            <p:cNvSpPr txBox="1">
              <a:spLocks noChangeArrowheads="1"/>
            </p:cNvSpPr>
            <p:nvPr/>
          </p:nvSpPr>
          <p:spPr bwMode="auto">
            <a:xfrm rot="8100000">
              <a:off x="128" y="10"/>
              <a:ext cx="344" cy="59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45081" name="矩形 1"/>
          <p:cNvSpPr>
            <a:spLocks noChangeArrowheads="1"/>
          </p:cNvSpPr>
          <p:nvPr/>
        </p:nvSpPr>
        <p:spPr bwMode="auto">
          <a:xfrm>
            <a:off x="467544" y="3978441"/>
            <a:ext cx="1521510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随着计算机技术的发展及印刷技术的进步，平面设计在感观领域重点表现。</a:t>
            </a:r>
          </a:p>
        </p:txBody>
      </p:sp>
      <p:sp>
        <p:nvSpPr>
          <p:cNvPr id="45082" name="矩形 1"/>
          <p:cNvSpPr>
            <a:spLocks noChangeArrowheads="1"/>
          </p:cNvSpPr>
          <p:nvPr/>
        </p:nvSpPr>
        <p:spPr bwMode="auto">
          <a:xfrm>
            <a:off x="2266182" y="3978441"/>
            <a:ext cx="1521510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随着计算机技术的发展及印刷技术的进步，平面设计在感观领域重点表现。</a:t>
            </a:r>
          </a:p>
        </p:txBody>
      </p:sp>
      <p:sp>
        <p:nvSpPr>
          <p:cNvPr id="45083" name="矩形 1"/>
          <p:cNvSpPr>
            <a:spLocks noChangeArrowheads="1"/>
          </p:cNvSpPr>
          <p:nvPr/>
        </p:nvSpPr>
        <p:spPr bwMode="auto">
          <a:xfrm>
            <a:off x="4050532" y="3978441"/>
            <a:ext cx="1521510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随着计算机技术的发展及印刷技术的进步，平面设计在感观领域重点表现。</a:t>
            </a:r>
          </a:p>
        </p:txBody>
      </p:sp>
      <p:sp>
        <p:nvSpPr>
          <p:cNvPr id="45084" name="矩形 1"/>
          <p:cNvSpPr>
            <a:spLocks noChangeArrowheads="1"/>
          </p:cNvSpPr>
          <p:nvPr/>
        </p:nvSpPr>
        <p:spPr bwMode="auto">
          <a:xfrm>
            <a:off x="1359623" y="1248686"/>
            <a:ext cx="1523194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随着计算机技术的发展及印刷技术的进步，平面设计在感观领域重点表现。</a:t>
            </a:r>
          </a:p>
        </p:txBody>
      </p:sp>
      <p:sp>
        <p:nvSpPr>
          <p:cNvPr id="45085" name="矩形 1"/>
          <p:cNvSpPr>
            <a:spLocks noChangeArrowheads="1"/>
          </p:cNvSpPr>
          <p:nvPr/>
        </p:nvSpPr>
        <p:spPr bwMode="auto">
          <a:xfrm>
            <a:off x="3144069" y="1248686"/>
            <a:ext cx="1521510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随着计算机技术的发展及印刷技术的进步，平面设计在感观领域重点表现。</a:t>
            </a:r>
          </a:p>
        </p:txBody>
      </p:sp>
      <p:grpSp>
        <p:nvGrpSpPr>
          <p:cNvPr id="10" name="组合 21"/>
          <p:cNvGrpSpPr/>
          <p:nvPr/>
        </p:nvGrpSpPr>
        <p:grpSpPr bwMode="auto">
          <a:xfrm>
            <a:off x="887414" y="2956838"/>
            <a:ext cx="784225" cy="786056"/>
            <a:chOff x="0" y="0"/>
            <a:chExt cx="784661" cy="784660"/>
          </a:xfrm>
        </p:grpSpPr>
        <p:sp>
          <p:nvSpPr>
            <p:cNvPr id="38978" name="椭圆 22"/>
            <p:cNvSpPr>
              <a:spLocks noChangeArrowheads="1"/>
            </p:cNvSpPr>
            <p:nvPr/>
          </p:nvSpPr>
          <p:spPr bwMode="auto">
            <a:xfrm rot="2700000">
              <a:off x="1" y="-1"/>
              <a:ext cx="784660" cy="78466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ea typeface="微软雅黑 Light" panose="020B0502040204020203" pitchFamily="34" charset="-122"/>
              </a:endParaRPr>
            </a:p>
          </p:txBody>
        </p:sp>
        <p:pic>
          <p:nvPicPr>
            <p:cNvPr id="38979" name="图片 2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0304" y="115667"/>
              <a:ext cx="451104" cy="505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组合 24"/>
          <p:cNvGrpSpPr/>
          <p:nvPr/>
        </p:nvGrpSpPr>
        <p:grpSpPr bwMode="auto">
          <a:xfrm>
            <a:off x="1779588" y="2077092"/>
            <a:ext cx="785812" cy="784467"/>
            <a:chOff x="0" y="0"/>
            <a:chExt cx="784661" cy="784660"/>
          </a:xfrm>
        </p:grpSpPr>
        <p:sp>
          <p:nvSpPr>
            <p:cNvPr id="38976" name="椭圆 25"/>
            <p:cNvSpPr>
              <a:spLocks noChangeArrowheads="1"/>
            </p:cNvSpPr>
            <p:nvPr/>
          </p:nvSpPr>
          <p:spPr bwMode="auto">
            <a:xfrm rot="2700000">
              <a:off x="1" y="-1"/>
              <a:ext cx="784660" cy="78466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ea typeface="微软雅黑 Light" panose="020B0502040204020203" pitchFamily="34" charset="-122"/>
              </a:endParaRPr>
            </a:p>
          </p:txBody>
        </p:sp>
        <p:pic>
          <p:nvPicPr>
            <p:cNvPr id="38977" name="图片 2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33864" y="197120"/>
              <a:ext cx="463296" cy="463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" name="组合 27"/>
          <p:cNvGrpSpPr/>
          <p:nvPr/>
        </p:nvGrpSpPr>
        <p:grpSpPr bwMode="auto">
          <a:xfrm>
            <a:off x="2686051" y="2956838"/>
            <a:ext cx="784225" cy="786056"/>
            <a:chOff x="0" y="0"/>
            <a:chExt cx="784661" cy="784660"/>
          </a:xfrm>
        </p:grpSpPr>
        <p:sp>
          <p:nvSpPr>
            <p:cNvPr id="38974" name="椭圆 28"/>
            <p:cNvSpPr>
              <a:spLocks noChangeArrowheads="1"/>
            </p:cNvSpPr>
            <p:nvPr/>
          </p:nvSpPr>
          <p:spPr bwMode="auto">
            <a:xfrm rot="2700000">
              <a:off x="1" y="-1"/>
              <a:ext cx="784660" cy="78466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ea typeface="微软雅黑 Light" panose="020B0502040204020203" pitchFamily="34" charset="-122"/>
              </a:endParaRPr>
            </a:p>
          </p:txBody>
        </p:sp>
        <p:pic>
          <p:nvPicPr>
            <p:cNvPr id="38975" name="图片 3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72972" y="243683"/>
              <a:ext cx="438912" cy="323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组合 31"/>
          <p:cNvGrpSpPr/>
          <p:nvPr/>
        </p:nvGrpSpPr>
        <p:grpSpPr bwMode="auto">
          <a:xfrm>
            <a:off x="3563939" y="2072328"/>
            <a:ext cx="784225" cy="784467"/>
            <a:chOff x="0" y="0"/>
            <a:chExt cx="784661" cy="784660"/>
          </a:xfrm>
        </p:grpSpPr>
        <p:sp>
          <p:nvSpPr>
            <p:cNvPr id="38972" name="椭圆 32"/>
            <p:cNvSpPr>
              <a:spLocks noChangeArrowheads="1"/>
            </p:cNvSpPr>
            <p:nvPr/>
          </p:nvSpPr>
          <p:spPr bwMode="auto">
            <a:xfrm rot="2700000">
              <a:off x="1" y="-1"/>
              <a:ext cx="784660" cy="78466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ea typeface="微软雅黑 Light" panose="020B0502040204020203" pitchFamily="34" charset="-122"/>
              </a:endParaRPr>
            </a:p>
          </p:txBody>
        </p:sp>
        <p:pic>
          <p:nvPicPr>
            <p:cNvPr id="38973" name="图片 3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33523" y="184113"/>
              <a:ext cx="420624" cy="420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" name="组合 34"/>
          <p:cNvGrpSpPr/>
          <p:nvPr/>
        </p:nvGrpSpPr>
        <p:grpSpPr bwMode="auto">
          <a:xfrm>
            <a:off x="4470401" y="2956838"/>
            <a:ext cx="784225" cy="786056"/>
            <a:chOff x="0" y="0"/>
            <a:chExt cx="784661" cy="784660"/>
          </a:xfrm>
        </p:grpSpPr>
        <p:sp>
          <p:nvSpPr>
            <p:cNvPr id="38970" name="椭圆 35"/>
            <p:cNvSpPr>
              <a:spLocks noChangeArrowheads="1"/>
            </p:cNvSpPr>
            <p:nvPr/>
          </p:nvSpPr>
          <p:spPr bwMode="auto">
            <a:xfrm rot="2700000">
              <a:off x="1" y="-1"/>
              <a:ext cx="784660" cy="78466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ea typeface="微软雅黑 Light" panose="020B0502040204020203" pitchFamily="34" charset="-122"/>
              </a:endParaRPr>
            </a:p>
          </p:txBody>
        </p:sp>
        <p:pic>
          <p:nvPicPr>
            <p:cNvPr id="38971" name="图片 36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05576" y="225394"/>
              <a:ext cx="371856" cy="408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组合 37"/>
          <p:cNvGrpSpPr/>
          <p:nvPr/>
        </p:nvGrpSpPr>
        <p:grpSpPr bwMode="auto">
          <a:xfrm>
            <a:off x="5622926" y="1194169"/>
            <a:ext cx="2836863" cy="2097735"/>
            <a:chOff x="0" y="0"/>
            <a:chExt cx="1656183" cy="1224135"/>
          </a:xfrm>
        </p:grpSpPr>
        <p:sp>
          <p:nvSpPr>
            <p:cNvPr id="38960" name="矩形 38"/>
            <p:cNvSpPr>
              <a:spLocks noChangeArrowheads="1"/>
            </p:cNvSpPr>
            <p:nvPr/>
          </p:nvSpPr>
          <p:spPr bwMode="auto">
            <a:xfrm>
              <a:off x="96866" y="0"/>
              <a:ext cx="1466356" cy="962526"/>
            </a:xfrm>
            <a:prstGeom prst="rect">
              <a:avLst/>
            </a:prstGeom>
            <a:blipFill dpi="0" rotWithShape="1">
              <a:blip r:embed="rId12" cstate="print">
                <a:grayscl/>
              </a:blip>
              <a:srcRect/>
              <a:stretch>
                <a:fillRect/>
              </a:stretch>
            </a:blipFill>
            <a:ln w="25400">
              <a:solidFill>
                <a:schemeClr val="bg2"/>
              </a:solidFill>
              <a:miter lim="800000"/>
            </a:ln>
          </p:spPr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ea typeface="微软雅黑 Light" panose="020B0502040204020203" pitchFamily="34" charset="-122"/>
              </a:endParaRPr>
            </a:p>
          </p:txBody>
        </p:sp>
        <p:grpSp>
          <p:nvGrpSpPr>
            <p:cNvPr id="16" name="组合 39"/>
            <p:cNvGrpSpPr/>
            <p:nvPr/>
          </p:nvGrpSpPr>
          <p:grpSpPr bwMode="auto">
            <a:xfrm>
              <a:off x="0" y="936103"/>
              <a:ext cx="1656183" cy="288032"/>
              <a:chOff x="0" y="0"/>
              <a:chExt cx="1656183" cy="288032"/>
            </a:xfrm>
          </p:grpSpPr>
          <p:grpSp>
            <p:nvGrpSpPr>
              <p:cNvPr id="17" name="组合 40"/>
              <p:cNvGrpSpPr/>
              <p:nvPr/>
            </p:nvGrpSpPr>
            <p:grpSpPr bwMode="auto">
              <a:xfrm>
                <a:off x="72007" y="0"/>
                <a:ext cx="1512168" cy="288032"/>
                <a:chOff x="0" y="0"/>
                <a:chExt cx="1512168" cy="288032"/>
              </a:xfrm>
            </p:grpSpPr>
            <p:grpSp>
              <p:nvGrpSpPr>
                <p:cNvPr id="18" name="圆角矩形 43"/>
                <p:cNvGrpSpPr/>
                <p:nvPr/>
              </p:nvGrpSpPr>
              <p:grpSpPr bwMode="auto">
                <a:xfrm>
                  <a:off x="-16778" y="-17473"/>
                  <a:ext cx="1580078" cy="355873"/>
                  <a:chOff x="0" y="0"/>
                  <a:chExt cx="2706624" cy="609600"/>
                </a:xfrm>
              </p:grpSpPr>
              <p:pic>
                <p:nvPicPr>
                  <p:cNvPr id="38968" name="圆角矩形 43"/>
                  <p:cNvPicPr>
                    <a:picLocks noChangeArrowheads="1"/>
                  </p:cNvPicPr>
                  <p:nvPr/>
                </p:nvPicPr>
                <p:blipFill>
                  <a:blip r:embed="rId13" cstate="print"/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2706624" cy="6096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8969" name="Text Box 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143" y="47333"/>
                    <a:ext cx="2555491" cy="458584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noFill/>
                    <a:miter lim="800000"/>
                  </a:ln>
                </p:spPr>
                <p:txBody>
                  <a:bodyPr anchor="ctr"/>
                  <a:lstStyle/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endParaRPr lang="zh-CN" altLang="en-US">
                      <a:solidFill>
                        <a:srgbClr val="FFFFFF"/>
                      </a:solidFill>
                      <a:ea typeface="微软雅黑 Light" panose="020B0502040204020203" pitchFamily="34" charset="-122"/>
                    </a:endParaRPr>
                  </a:p>
                </p:txBody>
              </p:sp>
            </p:grpSp>
            <p:grpSp>
              <p:nvGrpSpPr>
                <p:cNvPr id="19" name="椭圆 4"/>
                <p:cNvGrpSpPr/>
                <p:nvPr/>
              </p:nvGrpSpPr>
              <p:grpSpPr bwMode="auto">
                <a:xfrm>
                  <a:off x="22368" y="21673"/>
                  <a:ext cx="1469757" cy="209965"/>
                  <a:chOff x="0" y="0"/>
                  <a:chExt cx="2517648" cy="359664"/>
                </a:xfrm>
              </p:grpSpPr>
              <p:pic>
                <p:nvPicPr>
                  <p:cNvPr id="38966" name="椭圆 4"/>
                  <p:cNvPicPr>
                    <a:picLocks noChangeArrowheads="1"/>
                  </p:cNvPicPr>
                  <p:nvPr/>
                </p:nvPicPr>
                <p:blipFill>
                  <a:blip r:embed="rId14" cstate="print"/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2517648" cy="35966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38967" name="Text Box 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2424" y="2581"/>
                    <a:ext cx="2518513" cy="35978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anchor="ctr"/>
                  <a:lstStyle/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endParaRPr lang="zh-CN" altLang="en-US">
                      <a:solidFill>
                        <a:srgbClr val="FFFFFF"/>
                      </a:solidFill>
                      <a:ea typeface="微软雅黑 Light" panose="020B0502040204020203" pitchFamily="34" charset="-122"/>
                    </a:endParaRPr>
                  </a:p>
                </p:txBody>
              </p:sp>
            </p:grpSp>
          </p:grpSp>
          <p:sp>
            <p:nvSpPr>
              <p:cNvPr id="38963" name="标题层"/>
              <p:cNvSpPr txBox="1">
                <a:spLocks noChangeArrowheads="1"/>
              </p:cNvSpPr>
              <p:nvPr/>
            </p:nvSpPr>
            <p:spPr bwMode="auto">
              <a:xfrm>
                <a:off x="0" y="37265"/>
                <a:ext cx="1656183" cy="19764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>
                <a:outerShdw dist="12700" dir="4380026" algn="ctr" rotWithShape="0">
                  <a:srgbClr val="000000">
                    <a:alpha val="39000"/>
                  </a:srgbClr>
                </a:outerShdw>
              </a:effectLst>
            </p:spPr>
            <p:txBody>
              <a:bodyPr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rPr>
                  <a:t>工作任务进展情况说明</a:t>
                </a:r>
              </a:p>
            </p:txBody>
          </p:sp>
        </p:grpSp>
      </p:grpSp>
      <p:grpSp>
        <p:nvGrpSpPr>
          <p:cNvPr id="20" name="组合 51"/>
          <p:cNvGrpSpPr/>
          <p:nvPr/>
        </p:nvGrpSpPr>
        <p:grpSpPr bwMode="auto">
          <a:xfrm>
            <a:off x="5751514" y="3406240"/>
            <a:ext cx="2579687" cy="346182"/>
            <a:chOff x="0" y="0"/>
            <a:chExt cx="3266713" cy="347277"/>
          </a:xfrm>
        </p:grpSpPr>
        <p:grpSp>
          <p:nvGrpSpPr>
            <p:cNvPr id="21" name="组合 52"/>
            <p:cNvGrpSpPr/>
            <p:nvPr/>
          </p:nvGrpSpPr>
          <p:grpSpPr bwMode="auto">
            <a:xfrm>
              <a:off x="0" y="0"/>
              <a:ext cx="3266713" cy="347277"/>
              <a:chOff x="0" y="0"/>
              <a:chExt cx="3024336" cy="346740"/>
            </a:xfrm>
          </p:grpSpPr>
          <p:grpSp>
            <p:nvGrpSpPr>
              <p:cNvPr id="22" name="圆角矩形 54"/>
              <p:cNvGrpSpPr/>
              <p:nvPr/>
            </p:nvGrpSpPr>
            <p:grpSpPr bwMode="auto">
              <a:xfrm>
                <a:off x="-32998" y="-33348"/>
                <a:ext cx="3159333" cy="462580"/>
                <a:chOff x="0" y="0"/>
                <a:chExt cx="2694432" cy="463296"/>
              </a:xfrm>
            </p:grpSpPr>
            <p:pic>
              <p:nvPicPr>
                <p:cNvPr id="38958" name="圆角矩形 54"/>
                <p:cNvPicPr>
                  <a:picLocks noChangeArrowheads="1"/>
                </p:cNvPicPr>
                <p:nvPr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2694432" cy="4632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8959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45095" y="50353"/>
                  <a:ext cx="2545394" cy="313371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ea typeface="微软雅黑 Light" panose="020B0502040204020203" pitchFamily="34" charset="-122"/>
                  </a:endParaRPr>
                </a:p>
              </p:txBody>
            </p:sp>
          </p:grpSp>
          <p:sp>
            <p:nvSpPr>
              <p:cNvPr id="38954" name="椭圆 14"/>
              <p:cNvSpPr/>
              <p:nvPr/>
            </p:nvSpPr>
            <p:spPr bwMode="auto">
              <a:xfrm>
                <a:off x="17931" y="10211"/>
                <a:ext cx="2988474" cy="283802"/>
              </a:xfrm>
              <a:custGeom>
                <a:avLst/>
                <a:gdLst>
                  <a:gd name="T0" fmla="*/ 55760 w 3024336"/>
                  <a:gd name="T1" fmla="*/ 0 h 288032"/>
                  <a:gd name="T2" fmla="*/ 2862261 w 3024336"/>
                  <a:gd name="T3" fmla="*/ 0 h 288032"/>
                  <a:gd name="T4" fmla="*/ 2918020 w 3024336"/>
                  <a:gd name="T5" fmla="*/ 55282 h 288032"/>
                  <a:gd name="T6" fmla="*/ 2918020 w 3024336"/>
                  <a:gd name="T7" fmla="*/ 135578 h 288032"/>
                  <a:gd name="T8" fmla="*/ 1459012 w 3024336"/>
                  <a:gd name="T9" fmla="*/ 275527 h 288032"/>
                  <a:gd name="T10" fmla="*/ 0 w 3024336"/>
                  <a:gd name="T11" fmla="*/ 135578 h 288032"/>
                  <a:gd name="T12" fmla="*/ 0 w 3024336"/>
                  <a:gd name="T13" fmla="*/ 55282 h 288032"/>
                  <a:gd name="T14" fmla="*/ 55760 w 3024336"/>
                  <a:gd name="T15" fmla="*/ 0 h 2880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024336" h="288032">
                    <a:moveTo>
                      <a:pt x="57791" y="0"/>
                    </a:moveTo>
                    <a:lnTo>
                      <a:pt x="2966545" y="0"/>
                    </a:lnTo>
                    <a:cubicBezTo>
                      <a:pt x="2998462" y="0"/>
                      <a:pt x="3024336" y="25874"/>
                      <a:pt x="3024336" y="57791"/>
                    </a:cubicBezTo>
                    <a:lnTo>
                      <a:pt x="3024336" y="141731"/>
                    </a:lnTo>
                    <a:cubicBezTo>
                      <a:pt x="2725568" y="229254"/>
                      <a:pt x="2160294" y="288032"/>
                      <a:pt x="1512169" y="288032"/>
                    </a:cubicBezTo>
                    <a:cubicBezTo>
                      <a:pt x="864044" y="288032"/>
                      <a:pt x="298767" y="229254"/>
                      <a:pt x="0" y="141731"/>
                    </a:cubicBezTo>
                    <a:lnTo>
                      <a:pt x="0" y="57791"/>
                    </a:lnTo>
                    <a:cubicBezTo>
                      <a:pt x="0" y="25874"/>
                      <a:pt x="25874" y="0"/>
                      <a:pt x="57791" y="0"/>
                    </a:cubicBezTo>
                    <a:close/>
                  </a:path>
                </a:pathLst>
              </a:custGeom>
              <a:solidFill>
                <a:schemeClr val="accent1">
                  <a:alpha val="14117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5118" name="Freeform 6"/>
              <p:cNvSpPr/>
              <p:nvPr/>
            </p:nvSpPr>
            <p:spPr bwMode="auto">
              <a:xfrm>
                <a:off x="587926" y="31546"/>
                <a:ext cx="1800000" cy="16963"/>
              </a:xfrm>
              <a:custGeom>
                <a:avLst/>
                <a:gdLst>
                  <a:gd name="T0" fmla="*/ 10 w 1718"/>
                  <a:gd name="T1" fmla="*/ 0 h 462"/>
                  <a:gd name="T2" fmla="*/ 10 w 1718"/>
                  <a:gd name="T3" fmla="*/ 0 h 462"/>
                  <a:gd name="T4" fmla="*/ 6 w 1718"/>
                  <a:gd name="T5" fmla="*/ 14 h 462"/>
                  <a:gd name="T6" fmla="*/ 2 w 1718"/>
                  <a:gd name="T7" fmla="*/ 30 h 462"/>
                  <a:gd name="T8" fmla="*/ 0 w 1718"/>
                  <a:gd name="T9" fmla="*/ 46 h 462"/>
                  <a:gd name="T10" fmla="*/ 0 w 1718"/>
                  <a:gd name="T11" fmla="*/ 62 h 462"/>
                  <a:gd name="T12" fmla="*/ 0 w 1718"/>
                  <a:gd name="T13" fmla="*/ 62 h 462"/>
                  <a:gd name="T14" fmla="*/ 2 w 1718"/>
                  <a:gd name="T15" fmla="*/ 82 h 462"/>
                  <a:gd name="T16" fmla="*/ 4 w 1718"/>
                  <a:gd name="T17" fmla="*/ 102 h 462"/>
                  <a:gd name="T18" fmla="*/ 10 w 1718"/>
                  <a:gd name="T19" fmla="*/ 122 h 462"/>
                  <a:gd name="T20" fmla="*/ 18 w 1718"/>
                  <a:gd name="T21" fmla="*/ 142 h 462"/>
                  <a:gd name="T22" fmla="*/ 28 w 1718"/>
                  <a:gd name="T23" fmla="*/ 162 h 462"/>
                  <a:gd name="T24" fmla="*/ 38 w 1718"/>
                  <a:gd name="T25" fmla="*/ 180 h 462"/>
                  <a:gd name="T26" fmla="*/ 52 w 1718"/>
                  <a:gd name="T27" fmla="*/ 198 h 462"/>
                  <a:gd name="T28" fmla="*/ 68 w 1718"/>
                  <a:gd name="T29" fmla="*/ 216 h 462"/>
                  <a:gd name="T30" fmla="*/ 84 w 1718"/>
                  <a:gd name="T31" fmla="*/ 234 h 462"/>
                  <a:gd name="T32" fmla="*/ 104 w 1718"/>
                  <a:gd name="T33" fmla="*/ 252 h 462"/>
                  <a:gd name="T34" fmla="*/ 124 w 1718"/>
                  <a:gd name="T35" fmla="*/ 268 h 462"/>
                  <a:gd name="T36" fmla="*/ 146 w 1718"/>
                  <a:gd name="T37" fmla="*/ 284 h 462"/>
                  <a:gd name="T38" fmla="*/ 170 w 1718"/>
                  <a:gd name="T39" fmla="*/ 300 h 462"/>
                  <a:gd name="T40" fmla="*/ 196 w 1718"/>
                  <a:gd name="T41" fmla="*/ 316 h 462"/>
                  <a:gd name="T42" fmla="*/ 224 w 1718"/>
                  <a:gd name="T43" fmla="*/ 330 h 462"/>
                  <a:gd name="T44" fmla="*/ 252 w 1718"/>
                  <a:gd name="T45" fmla="*/ 344 h 462"/>
                  <a:gd name="T46" fmla="*/ 312 w 1718"/>
                  <a:gd name="T47" fmla="*/ 370 h 462"/>
                  <a:gd name="T48" fmla="*/ 378 w 1718"/>
                  <a:gd name="T49" fmla="*/ 392 h 462"/>
                  <a:gd name="T50" fmla="*/ 450 w 1718"/>
                  <a:gd name="T51" fmla="*/ 412 h 462"/>
                  <a:gd name="T52" fmla="*/ 524 w 1718"/>
                  <a:gd name="T53" fmla="*/ 430 h 462"/>
                  <a:gd name="T54" fmla="*/ 604 w 1718"/>
                  <a:gd name="T55" fmla="*/ 444 h 462"/>
                  <a:gd name="T56" fmla="*/ 686 w 1718"/>
                  <a:gd name="T57" fmla="*/ 452 h 462"/>
                  <a:gd name="T58" fmla="*/ 772 w 1718"/>
                  <a:gd name="T59" fmla="*/ 458 h 462"/>
                  <a:gd name="T60" fmla="*/ 860 w 1718"/>
                  <a:gd name="T61" fmla="*/ 462 h 462"/>
                  <a:gd name="T62" fmla="*/ 860 w 1718"/>
                  <a:gd name="T63" fmla="*/ 462 h 462"/>
                  <a:gd name="T64" fmla="*/ 948 w 1718"/>
                  <a:gd name="T65" fmla="*/ 458 h 462"/>
                  <a:gd name="T66" fmla="*/ 1032 w 1718"/>
                  <a:gd name="T67" fmla="*/ 452 h 462"/>
                  <a:gd name="T68" fmla="*/ 1116 w 1718"/>
                  <a:gd name="T69" fmla="*/ 444 h 462"/>
                  <a:gd name="T70" fmla="*/ 1194 w 1718"/>
                  <a:gd name="T71" fmla="*/ 430 h 462"/>
                  <a:gd name="T72" fmla="*/ 1270 w 1718"/>
                  <a:gd name="T73" fmla="*/ 412 h 462"/>
                  <a:gd name="T74" fmla="*/ 1340 w 1718"/>
                  <a:gd name="T75" fmla="*/ 392 h 462"/>
                  <a:gd name="T76" fmla="*/ 1406 w 1718"/>
                  <a:gd name="T77" fmla="*/ 370 h 462"/>
                  <a:gd name="T78" fmla="*/ 1468 w 1718"/>
                  <a:gd name="T79" fmla="*/ 344 h 462"/>
                  <a:gd name="T80" fmla="*/ 1496 w 1718"/>
                  <a:gd name="T81" fmla="*/ 330 h 462"/>
                  <a:gd name="T82" fmla="*/ 1522 w 1718"/>
                  <a:gd name="T83" fmla="*/ 316 h 462"/>
                  <a:gd name="T84" fmla="*/ 1548 w 1718"/>
                  <a:gd name="T85" fmla="*/ 300 h 462"/>
                  <a:gd name="T86" fmla="*/ 1572 w 1718"/>
                  <a:gd name="T87" fmla="*/ 284 h 462"/>
                  <a:gd name="T88" fmla="*/ 1594 w 1718"/>
                  <a:gd name="T89" fmla="*/ 268 h 462"/>
                  <a:gd name="T90" fmla="*/ 1616 w 1718"/>
                  <a:gd name="T91" fmla="*/ 252 h 462"/>
                  <a:gd name="T92" fmla="*/ 1634 w 1718"/>
                  <a:gd name="T93" fmla="*/ 234 h 462"/>
                  <a:gd name="T94" fmla="*/ 1652 w 1718"/>
                  <a:gd name="T95" fmla="*/ 216 h 462"/>
                  <a:gd name="T96" fmla="*/ 1666 w 1718"/>
                  <a:gd name="T97" fmla="*/ 198 h 462"/>
                  <a:gd name="T98" fmla="*/ 1680 w 1718"/>
                  <a:gd name="T99" fmla="*/ 180 h 462"/>
                  <a:gd name="T100" fmla="*/ 1692 w 1718"/>
                  <a:gd name="T101" fmla="*/ 162 h 462"/>
                  <a:gd name="T102" fmla="*/ 1702 w 1718"/>
                  <a:gd name="T103" fmla="*/ 142 h 462"/>
                  <a:gd name="T104" fmla="*/ 1710 w 1718"/>
                  <a:gd name="T105" fmla="*/ 122 h 462"/>
                  <a:gd name="T106" fmla="*/ 1714 w 1718"/>
                  <a:gd name="T107" fmla="*/ 102 h 462"/>
                  <a:gd name="T108" fmla="*/ 1718 w 1718"/>
                  <a:gd name="T109" fmla="*/ 82 h 462"/>
                  <a:gd name="T110" fmla="*/ 1718 w 1718"/>
                  <a:gd name="T111" fmla="*/ 62 h 462"/>
                  <a:gd name="T112" fmla="*/ 1718 w 1718"/>
                  <a:gd name="T113" fmla="*/ 62 h 462"/>
                  <a:gd name="T114" fmla="*/ 1718 w 1718"/>
                  <a:gd name="T115" fmla="*/ 46 h 462"/>
                  <a:gd name="T116" fmla="*/ 1716 w 1718"/>
                  <a:gd name="T117" fmla="*/ 30 h 462"/>
                  <a:gd name="T118" fmla="*/ 1714 w 1718"/>
                  <a:gd name="T119" fmla="*/ 14 h 462"/>
                  <a:gd name="T120" fmla="*/ 1708 w 1718"/>
                  <a:gd name="T121" fmla="*/ 0 h 462"/>
                  <a:gd name="T122" fmla="*/ 10 w 1718"/>
                  <a:gd name="T123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18" h="462">
                    <a:moveTo>
                      <a:pt x="10" y="0"/>
                    </a:moveTo>
                    <a:lnTo>
                      <a:pt x="10" y="0"/>
                    </a:lnTo>
                    <a:lnTo>
                      <a:pt x="6" y="14"/>
                    </a:lnTo>
                    <a:lnTo>
                      <a:pt x="2" y="30"/>
                    </a:lnTo>
                    <a:lnTo>
                      <a:pt x="0" y="46"/>
                    </a:lnTo>
                    <a:lnTo>
                      <a:pt x="0" y="62"/>
                    </a:lnTo>
                    <a:lnTo>
                      <a:pt x="2" y="82"/>
                    </a:lnTo>
                    <a:lnTo>
                      <a:pt x="4" y="102"/>
                    </a:lnTo>
                    <a:lnTo>
                      <a:pt x="10" y="122"/>
                    </a:lnTo>
                    <a:lnTo>
                      <a:pt x="18" y="142"/>
                    </a:lnTo>
                    <a:lnTo>
                      <a:pt x="28" y="162"/>
                    </a:lnTo>
                    <a:lnTo>
                      <a:pt x="38" y="180"/>
                    </a:lnTo>
                    <a:lnTo>
                      <a:pt x="52" y="198"/>
                    </a:lnTo>
                    <a:lnTo>
                      <a:pt x="68" y="216"/>
                    </a:lnTo>
                    <a:lnTo>
                      <a:pt x="84" y="234"/>
                    </a:lnTo>
                    <a:lnTo>
                      <a:pt x="104" y="252"/>
                    </a:lnTo>
                    <a:lnTo>
                      <a:pt x="124" y="268"/>
                    </a:lnTo>
                    <a:lnTo>
                      <a:pt x="146" y="284"/>
                    </a:lnTo>
                    <a:lnTo>
                      <a:pt x="170" y="300"/>
                    </a:lnTo>
                    <a:lnTo>
                      <a:pt x="196" y="316"/>
                    </a:lnTo>
                    <a:lnTo>
                      <a:pt x="224" y="330"/>
                    </a:lnTo>
                    <a:lnTo>
                      <a:pt x="252" y="344"/>
                    </a:lnTo>
                    <a:lnTo>
                      <a:pt x="312" y="370"/>
                    </a:lnTo>
                    <a:lnTo>
                      <a:pt x="378" y="392"/>
                    </a:lnTo>
                    <a:lnTo>
                      <a:pt x="450" y="412"/>
                    </a:lnTo>
                    <a:lnTo>
                      <a:pt x="524" y="430"/>
                    </a:lnTo>
                    <a:lnTo>
                      <a:pt x="604" y="444"/>
                    </a:lnTo>
                    <a:lnTo>
                      <a:pt x="686" y="452"/>
                    </a:lnTo>
                    <a:lnTo>
                      <a:pt x="772" y="458"/>
                    </a:lnTo>
                    <a:lnTo>
                      <a:pt x="860" y="462"/>
                    </a:lnTo>
                    <a:lnTo>
                      <a:pt x="948" y="458"/>
                    </a:lnTo>
                    <a:lnTo>
                      <a:pt x="1032" y="452"/>
                    </a:lnTo>
                    <a:lnTo>
                      <a:pt x="1116" y="444"/>
                    </a:lnTo>
                    <a:lnTo>
                      <a:pt x="1194" y="430"/>
                    </a:lnTo>
                    <a:lnTo>
                      <a:pt x="1270" y="412"/>
                    </a:lnTo>
                    <a:lnTo>
                      <a:pt x="1340" y="392"/>
                    </a:lnTo>
                    <a:lnTo>
                      <a:pt x="1406" y="370"/>
                    </a:lnTo>
                    <a:lnTo>
                      <a:pt x="1468" y="344"/>
                    </a:lnTo>
                    <a:lnTo>
                      <a:pt x="1496" y="330"/>
                    </a:lnTo>
                    <a:lnTo>
                      <a:pt x="1522" y="316"/>
                    </a:lnTo>
                    <a:lnTo>
                      <a:pt x="1548" y="300"/>
                    </a:lnTo>
                    <a:lnTo>
                      <a:pt x="1572" y="284"/>
                    </a:lnTo>
                    <a:lnTo>
                      <a:pt x="1594" y="268"/>
                    </a:lnTo>
                    <a:lnTo>
                      <a:pt x="1616" y="252"/>
                    </a:lnTo>
                    <a:lnTo>
                      <a:pt x="1634" y="234"/>
                    </a:lnTo>
                    <a:lnTo>
                      <a:pt x="1652" y="216"/>
                    </a:lnTo>
                    <a:lnTo>
                      <a:pt x="1666" y="198"/>
                    </a:lnTo>
                    <a:lnTo>
                      <a:pt x="1680" y="180"/>
                    </a:lnTo>
                    <a:lnTo>
                      <a:pt x="1692" y="162"/>
                    </a:lnTo>
                    <a:lnTo>
                      <a:pt x="1702" y="142"/>
                    </a:lnTo>
                    <a:lnTo>
                      <a:pt x="1710" y="122"/>
                    </a:lnTo>
                    <a:lnTo>
                      <a:pt x="1714" y="102"/>
                    </a:lnTo>
                    <a:lnTo>
                      <a:pt x="1718" y="82"/>
                    </a:lnTo>
                    <a:lnTo>
                      <a:pt x="1718" y="62"/>
                    </a:lnTo>
                    <a:lnTo>
                      <a:pt x="1718" y="46"/>
                    </a:lnTo>
                    <a:lnTo>
                      <a:pt x="1716" y="30"/>
                    </a:lnTo>
                    <a:lnTo>
                      <a:pt x="1714" y="14"/>
                    </a:lnTo>
                    <a:lnTo>
                      <a:pt x="1708" y="0"/>
                    </a:lnTo>
                    <a:lnTo>
                      <a:pt x="1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9999"/>
                    </a:srgbClr>
                  </a:gs>
                  <a:gs pos="10001">
                    <a:srgbClr val="FFFFFF">
                      <a:alpha val="71998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38952" name="标题层"/>
            <p:cNvSpPr txBox="1">
              <a:spLocks noChangeArrowheads="1"/>
            </p:cNvSpPr>
            <p:nvPr/>
          </p:nvSpPr>
          <p:spPr bwMode="auto">
            <a:xfrm>
              <a:off x="72451" y="19749"/>
              <a:ext cx="3122255" cy="307777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outerShdw dist="12700" dir="4380026" algn="ctr" rotWithShape="0">
                <a:srgbClr val="000000">
                  <a:alpha val="39000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FFFFFF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rPr>
                <a:t>这里填写工作任务特点</a:t>
              </a:r>
            </a:p>
          </p:txBody>
        </p:sp>
      </p:grpSp>
      <p:grpSp>
        <p:nvGrpSpPr>
          <p:cNvPr id="23" name="组合 57"/>
          <p:cNvGrpSpPr/>
          <p:nvPr/>
        </p:nvGrpSpPr>
        <p:grpSpPr bwMode="auto">
          <a:xfrm>
            <a:off x="5760134" y="3811711"/>
            <a:ext cx="2658069" cy="461836"/>
            <a:chOff x="10915" y="-32918"/>
            <a:chExt cx="3365970" cy="463297"/>
          </a:xfrm>
        </p:grpSpPr>
        <p:grpSp>
          <p:nvGrpSpPr>
            <p:cNvPr id="24" name="组合 58"/>
            <p:cNvGrpSpPr/>
            <p:nvPr/>
          </p:nvGrpSpPr>
          <p:grpSpPr bwMode="auto">
            <a:xfrm>
              <a:off x="10915" y="-32918"/>
              <a:ext cx="3365970" cy="463297"/>
              <a:chOff x="10105" y="-32867"/>
              <a:chExt cx="3116229" cy="462581"/>
            </a:xfrm>
          </p:grpSpPr>
          <p:grpSp>
            <p:nvGrpSpPr>
              <p:cNvPr id="25" name="圆角矩形 60"/>
              <p:cNvGrpSpPr/>
              <p:nvPr/>
            </p:nvGrpSpPr>
            <p:grpSpPr bwMode="auto">
              <a:xfrm>
                <a:off x="10105" y="-32867"/>
                <a:ext cx="3116229" cy="462581"/>
                <a:chOff x="36760" y="0"/>
                <a:chExt cx="2657671" cy="463297"/>
              </a:xfrm>
            </p:grpSpPr>
            <p:pic>
              <p:nvPicPr>
                <p:cNvPr id="38949" name="圆角矩形 60"/>
                <p:cNvPicPr>
                  <a:picLocks noChangeArrowheads="1"/>
                </p:cNvPicPr>
                <p:nvPr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36760" y="0"/>
                  <a:ext cx="2657671" cy="4632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8950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180754" y="49871"/>
                  <a:ext cx="2447905" cy="3133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ea typeface="微软雅黑 Light" panose="020B0502040204020203" pitchFamily="34" charset="-122"/>
                  </a:endParaRPr>
                </a:p>
              </p:txBody>
            </p:sp>
          </p:grpSp>
          <p:sp>
            <p:nvSpPr>
              <p:cNvPr id="38945" name="椭圆 14"/>
              <p:cNvSpPr/>
              <p:nvPr/>
            </p:nvSpPr>
            <p:spPr bwMode="auto">
              <a:xfrm>
                <a:off x="17931" y="10211"/>
                <a:ext cx="2988474" cy="283802"/>
              </a:xfrm>
              <a:custGeom>
                <a:avLst/>
                <a:gdLst>
                  <a:gd name="T0" fmla="*/ 55760 w 3024336"/>
                  <a:gd name="T1" fmla="*/ 0 h 288032"/>
                  <a:gd name="T2" fmla="*/ 2862261 w 3024336"/>
                  <a:gd name="T3" fmla="*/ 0 h 288032"/>
                  <a:gd name="T4" fmla="*/ 2918020 w 3024336"/>
                  <a:gd name="T5" fmla="*/ 55282 h 288032"/>
                  <a:gd name="T6" fmla="*/ 2918020 w 3024336"/>
                  <a:gd name="T7" fmla="*/ 135578 h 288032"/>
                  <a:gd name="T8" fmla="*/ 1459012 w 3024336"/>
                  <a:gd name="T9" fmla="*/ 275527 h 288032"/>
                  <a:gd name="T10" fmla="*/ 0 w 3024336"/>
                  <a:gd name="T11" fmla="*/ 135578 h 288032"/>
                  <a:gd name="T12" fmla="*/ 0 w 3024336"/>
                  <a:gd name="T13" fmla="*/ 55282 h 288032"/>
                  <a:gd name="T14" fmla="*/ 55760 w 3024336"/>
                  <a:gd name="T15" fmla="*/ 0 h 2880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024336" h="288032">
                    <a:moveTo>
                      <a:pt x="57791" y="0"/>
                    </a:moveTo>
                    <a:lnTo>
                      <a:pt x="2966545" y="0"/>
                    </a:lnTo>
                    <a:cubicBezTo>
                      <a:pt x="2998462" y="0"/>
                      <a:pt x="3024336" y="25874"/>
                      <a:pt x="3024336" y="57791"/>
                    </a:cubicBezTo>
                    <a:lnTo>
                      <a:pt x="3024336" y="141731"/>
                    </a:lnTo>
                    <a:cubicBezTo>
                      <a:pt x="2725568" y="229254"/>
                      <a:pt x="2160294" y="288032"/>
                      <a:pt x="1512169" y="288032"/>
                    </a:cubicBezTo>
                    <a:cubicBezTo>
                      <a:pt x="864044" y="288032"/>
                      <a:pt x="298767" y="229254"/>
                      <a:pt x="0" y="141731"/>
                    </a:cubicBezTo>
                    <a:lnTo>
                      <a:pt x="0" y="57791"/>
                    </a:lnTo>
                    <a:cubicBezTo>
                      <a:pt x="0" y="25874"/>
                      <a:pt x="25874" y="0"/>
                      <a:pt x="57791" y="0"/>
                    </a:cubicBezTo>
                    <a:close/>
                  </a:path>
                </a:pathLst>
              </a:custGeom>
              <a:solidFill>
                <a:schemeClr val="accent1">
                  <a:alpha val="14117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5126" name="Freeform 6"/>
              <p:cNvSpPr/>
              <p:nvPr/>
            </p:nvSpPr>
            <p:spPr bwMode="auto">
              <a:xfrm>
                <a:off x="587926" y="31546"/>
                <a:ext cx="1800000" cy="16963"/>
              </a:xfrm>
              <a:custGeom>
                <a:avLst/>
                <a:gdLst>
                  <a:gd name="T0" fmla="*/ 10 w 1718"/>
                  <a:gd name="T1" fmla="*/ 0 h 462"/>
                  <a:gd name="T2" fmla="*/ 10 w 1718"/>
                  <a:gd name="T3" fmla="*/ 0 h 462"/>
                  <a:gd name="T4" fmla="*/ 6 w 1718"/>
                  <a:gd name="T5" fmla="*/ 14 h 462"/>
                  <a:gd name="T6" fmla="*/ 2 w 1718"/>
                  <a:gd name="T7" fmla="*/ 30 h 462"/>
                  <a:gd name="T8" fmla="*/ 0 w 1718"/>
                  <a:gd name="T9" fmla="*/ 46 h 462"/>
                  <a:gd name="T10" fmla="*/ 0 w 1718"/>
                  <a:gd name="T11" fmla="*/ 62 h 462"/>
                  <a:gd name="T12" fmla="*/ 0 w 1718"/>
                  <a:gd name="T13" fmla="*/ 62 h 462"/>
                  <a:gd name="T14" fmla="*/ 2 w 1718"/>
                  <a:gd name="T15" fmla="*/ 82 h 462"/>
                  <a:gd name="T16" fmla="*/ 4 w 1718"/>
                  <a:gd name="T17" fmla="*/ 102 h 462"/>
                  <a:gd name="T18" fmla="*/ 10 w 1718"/>
                  <a:gd name="T19" fmla="*/ 122 h 462"/>
                  <a:gd name="T20" fmla="*/ 18 w 1718"/>
                  <a:gd name="T21" fmla="*/ 142 h 462"/>
                  <a:gd name="T22" fmla="*/ 28 w 1718"/>
                  <a:gd name="T23" fmla="*/ 162 h 462"/>
                  <a:gd name="T24" fmla="*/ 38 w 1718"/>
                  <a:gd name="T25" fmla="*/ 180 h 462"/>
                  <a:gd name="T26" fmla="*/ 52 w 1718"/>
                  <a:gd name="T27" fmla="*/ 198 h 462"/>
                  <a:gd name="T28" fmla="*/ 68 w 1718"/>
                  <a:gd name="T29" fmla="*/ 216 h 462"/>
                  <a:gd name="T30" fmla="*/ 84 w 1718"/>
                  <a:gd name="T31" fmla="*/ 234 h 462"/>
                  <a:gd name="T32" fmla="*/ 104 w 1718"/>
                  <a:gd name="T33" fmla="*/ 252 h 462"/>
                  <a:gd name="T34" fmla="*/ 124 w 1718"/>
                  <a:gd name="T35" fmla="*/ 268 h 462"/>
                  <a:gd name="T36" fmla="*/ 146 w 1718"/>
                  <a:gd name="T37" fmla="*/ 284 h 462"/>
                  <a:gd name="T38" fmla="*/ 170 w 1718"/>
                  <a:gd name="T39" fmla="*/ 300 h 462"/>
                  <a:gd name="T40" fmla="*/ 196 w 1718"/>
                  <a:gd name="T41" fmla="*/ 316 h 462"/>
                  <a:gd name="T42" fmla="*/ 224 w 1718"/>
                  <a:gd name="T43" fmla="*/ 330 h 462"/>
                  <a:gd name="T44" fmla="*/ 252 w 1718"/>
                  <a:gd name="T45" fmla="*/ 344 h 462"/>
                  <a:gd name="T46" fmla="*/ 312 w 1718"/>
                  <a:gd name="T47" fmla="*/ 370 h 462"/>
                  <a:gd name="T48" fmla="*/ 378 w 1718"/>
                  <a:gd name="T49" fmla="*/ 392 h 462"/>
                  <a:gd name="T50" fmla="*/ 450 w 1718"/>
                  <a:gd name="T51" fmla="*/ 412 h 462"/>
                  <a:gd name="T52" fmla="*/ 524 w 1718"/>
                  <a:gd name="T53" fmla="*/ 430 h 462"/>
                  <a:gd name="T54" fmla="*/ 604 w 1718"/>
                  <a:gd name="T55" fmla="*/ 444 h 462"/>
                  <a:gd name="T56" fmla="*/ 686 w 1718"/>
                  <a:gd name="T57" fmla="*/ 452 h 462"/>
                  <a:gd name="T58" fmla="*/ 772 w 1718"/>
                  <a:gd name="T59" fmla="*/ 458 h 462"/>
                  <a:gd name="T60" fmla="*/ 860 w 1718"/>
                  <a:gd name="T61" fmla="*/ 462 h 462"/>
                  <a:gd name="T62" fmla="*/ 860 w 1718"/>
                  <a:gd name="T63" fmla="*/ 462 h 462"/>
                  <a:gd name="T64" fmla="*/ 948 w 1718"/>
                  <a:gd name="T65" fmla="*/ 458 h 462"/>
                  <a:gd name="T66" fmla="*/ 1032 w 1718"/>
                  <a:gd name="T67" fmla="*/ 452 h 462"/>
                  <a:gd name="T68" fmla="*/ 1116 w 1718"/>
                  <a:gd name="T69" fmla="*/ 444 h 462"/>
                  <a:gd name="T70" fmla="*/ 1194 w 1718"/>
                  <a:gd name="T71" fmla="*/ 430 h 462"/>
                  <a:gd name="T72" fmla="*/ 1270 w 1718"/>
                  <a:gd name="T73" fmla="*/ 412 h 462"/>
                  <a:gd name="T74" fmla="*/ 1340 w 1718"/>
                  <a:gd name="T75" fmla="*/ 392 h 462"/>
                  <a:gd name="T76" fmla="*/ 1406 w 1718"/>
                  <a:gd name="T77" fmla="*/ 370 h 462"/>
                  <a:gd name="T78" fmla="*/ 1468 w 1718"/>
                  <a:gd name="T79" fmla="*/ 344 h 462"/>
                  <a:gd name="T80" fmla="*/ 1496 w 1718"/>
                  <a:gd name="T81" fmla="*/ 330 h 462"/>
                  <a:gd name="T82" fmla="*/ 1522 w 1718"/>
                  <a:gd name="T83" fmla="*/ 316 h 462"/>
                  <a:gd name="T84" fmla="*/ 1548 w 1718"/>
                  <a:gd name="T85" fmla="*/ 300 h 462"/>
                  <a:gd name="T86" fmla="*/ 1572 w 1718"/>
                  <a:gd name="T87" fmla="*/ 284 h 462"/>
                  <a:gd name="T88" fmla="*/ 1594 w 1718"/>
                  <a:gd name="T89" fmla="*/ 268 h 462"/>
                  <a:gd name="T90" fmla="*/ 1616 w 1718"/>
                  <a:gd name="T91" fmla="*/ 252 h 462"/>
                  <a:gd name="T92" fmla="*/ 1634 w 1718"/>
                  <a:gd name="T93" fmla="*/ 234 h 462"/>
                  <a:gd name="T94" fmla="*/ 1652 w 1718"/>
                  <a:gd name="T95" fmla="*/ 216 h 462"/>
                  <a:gd name="T96" fmla="*/ 1666 w 1718"/>
                  <a:gd name="T97" fmla="*/ 198 h 462"/>
                  <a:gd name="T98" fmla="*/ 1680 w 1718"/>
                  <a:gd name="T99" fmla="*/ 180 h 462"/>
                  <a:gd name="T100" fmla="*/ 1692 w 1718"/>
                  <a:gd name="T101" fmla="*/ 162 h 462"/>
                  <a:gd name="T102" fmla="*/ 1702 w 1718"/>
                  <a:gd name="T103" fmla="*/ 142 h 462"/>
                  <a:gd name="T104" fmla="*/ 1710 w 1718"/>
                  <a:gd name="T105" fmla="*/ 122 h 462"/>
                  <a:gd name="T106" fmla="*/ 1714 w 1718"/>
                  <a:gd name="T107" fmla="*/ 102 h 462"/>
                  <a:gd name="T108" fmla="*/ 1718 w 1718"/>
                  <a:gd name="T109" fmla="*/ 82 h 462"/>
                  <a:gd name="T110" fmla="*/ 1718 w 1718"/>
                  <a:gd name="T111" fmla="*/ 62 h 462"/>
                  <a:gd name="T112" fmla="*/ 1718 w 1718"/>
                  <a:gd name="T113" fmla="*/ 62 h 462"/>
                  <a:gd name="T114" fmla="*/ 1718 w 1718"/>
                  <a:gd name="T115" fmla="*/ 46 h 462"/>
                  <a:gd name="T116" fmla="*/ 1716 w 1718"/>
                  <a:gd name="T117" fmla="*/ 30 h 462"/>
                  <a:gd name="T118" fmla="*/ 1714 w 1718"/>
                  <a:gd name="T119" fmla="*/ 14 h 462"/>
                  <a:gd name="T120" fmla="*/ 1708 w 1718"/>
                  <a:gd name="T121" fmla="*/ 0 h 462"/>
                  <a:gd name="T122" fmla="*/ 10 w 1718"/>
                  <a:gd name="T123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18" h="462">
                    <a:moveTo>
                      <a:pt x="10" y="0"/>
                    </a:moveTo>
                    <a:lnTo>
                      <a:pt x="10" y="0"/>
                    </a:lnTo>
                    <a:lnTo>
                      <a:pt x="6" y="14"/>
                    </a:lnTo>
                    <a:lnTo>
                      <a:pt x="2" y="30"/>
                    </a:lnTo>
                    <a:lnTo>
                      <a:pt x="0" y="46"/>
                    </a:lnTo>
                    <a:lnTo>
                      <a:pt x="0" y="62"/>
                    </a:lnTo>
                    <a:lnTo>
                      <a:pt x="2" y="82"/>
                    </a:lnTo>
                    <a:lnTo>
                      <a:pt x="4" y="102"/>
                    </a:lnTo>
                    <a:lnTo>
                      <a:pt x="10" y="122"/>
                    </a:lnTo>
                    <a:lnTo>
                      <a:pt x="18" y="142"/>
                    </a:lnTo>
                    <a:lnTo>
                      <a:pt x="28" y="162"/>
                    </a:lnTo>
                    <a:lnTo>
                      <a:pt x="38" y="180"/>
                    </a:lnTo>
                    <a:lnTo>
                      <a:pt x="52" y="198"/>
                    </a:lnTo>
                    <a:lnTo>
                      <a:pt x="68" y="216"/>
                    </a:lnTo>
                    <a:lnTo>
                      <a:pt x="84" y="234"/>
                    </a:lnTo>
                    <a:lnTo>
                      <a:pt x="104" y="252"/>
                    </a:lnTo>
                    <a:lnTo>
                      <a:pt x="124" y="268"/>
                    </a:lnTo>
                    <a:lnTo>
                      <a:pt x="146" y="284"/>
                    </a:lnTo>
                    <a:lnTo>
                      <a:pt x="170" y="300"/>
                    </a:lnTo>
                    <a:lnTo>
                      <a:pt x="196" y="316"/>
                    </a:lnTo>
                    <a:lnTo>
                      <a:pt x="224" y="330"/>
                    </a:lnTo>
                    <a:lnTo>
                      <a:pt x="252" y="344"/>
                    </a:lnTo>
                    <a:lnTo>
                      <a:pt x="312" y="370"/>
                    </a:lnTo>
                    <a:lnTo>
                      <a:pt x="378" y="392"/>
                    </a:lnTo>
                    <a:lnTo>
                      <a:pt x="450" y="412"/>
                    </a:lnTo>
                    <a:lnTo>
                      <a:pt x="524" y="430"/>
                    </a:lnTo>
                    <a:lnTo>
                      <a:pt x="604" y="444"/>
                    </a:lnTo>
                    <a:lnTo>
                      <a:pt x="686" y="452"/>
                    </a:lnTo>
                    <a:lnTo>
                      <a:pt x="772" y="458"/>
                    </a:lnTo>
                    <a:lnTo>
                      <a:pt x="860" y="462"/>
                    </a:lnTo>
                    <a:lnTo>
                      <a:pt x="948" y="458"/>
                    </a:lnTo>
                    <a:lnTo>
                      <a:pt x="1032" y="452"/>
                    </a:lnTo>
                    <a:lnTo>
                      <a:pt x="1116" y="444"/>
                    </a:lnTo>
                    <a:lnTo>
                      <a:pt x="1194" y="430"/>
                    </a:lnTo>
                    <a:lnTo>
                      <a:pt x="1270" y="412"/>
                    </a:lnTo>
                    <a:lnTo>
                      <a:pt x="1340" y="392"/>
                    </a:lnTo>
                    <a:lnTo>
                      <a:pt x="1406" y="370"/>
                    </a:lnTo>
                    <a:lnTo>
                      <a:pt x="1468" y="344"/>
                    </a:lnTo>
                    <a:lnTo>
                      <a:pt x="1496" y="330"/>
                    </a:lnTo>
                    <a:lnTo>
                      <a:pt x="1522" y="316"/>
                    </a:lnTo>
                    <a:lnTo>
                      <a:pt x="1548" y="300"/>
                    </a:lnTo>
                    <a:lnTo>
                      <a:pt x="1572" y="284"/>
                    </a:lnTo>
                    <a:lnTo>
                      <a:pt x="1594" y="268"/>
                    </a:lnTo>
                    <a:lnTo>
                      <a:pt x="1616" y="252"/>
                    </a:lnTo>
                    <a:lnTo>
                      <a:pt x="1634" y="234"/>
                    </a:lnTo>
                    <a:lnTo>
                      <a:pt x="1652" y="216"/>
                    </a:lnTo>
                    <a:lnTo>
                      <a:pt x="1666" y="198"/>
                    </a:lnTo>
                    <a:lnTo>
                      <a:pt x="1680" y="180"/>
                    </a:lnTo>
                    <a:lnTo>
                      <a:pt x="1692" y="162"/>
                    </a:lnTo>
                    <a:lnTo>
                      <a:pt x="1702" y="142"/>
                    </a:lnTo>
                    <a:lnTo>
                      <a:pt x="1710" y="122"/>
                    </a:lnTo>
                    <a:lnTo>
                      <a:pt x="1714" y="102"/>
                    </a:lnTo>
                    <a:lnTo>
                      <a:pt x="1718" y="82"/>
                    </a:lnTo>
                    <a:lnTo>
                      <a:pt x="1718" y="62"/>
                    </a:lnTo>
                    <a:lnTo>
                      <a:pt x="1718" y="46"/>
                    </a:lnTo>
                    <a:lnTo>
                      <a:pt x="1716" y="30"/>
                    </a:lnTo>
                    <a:lnTo>
                      <a:pt x="1714" y="14"/>
                    </a:lnTo>
                    <a:lnTo>
                      <a:pt x="1708" y="0"/>
                    </a:lnTo>
                    <a:lnTo>
                      <a:pt x="1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9999"/>
                    </a:srgbClr>
                  </a:gs>
                  <a:gs pos="10001">
                    <a:srgbClr val="FFFFFF">
                      <a:alpha val="71998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38943" name="标题层"/>
            <p:cNvSpPr txBox="1">
              <a:spLocks noChangeArrowheads="1"/>
            </p:cNvSpPr>
            <p:nvPr/>
          </p:nvSpPr>
          <p:spPr bwMode="auto">
            <a:xfrm>
              <a:off x="72451" y="19749"/>
              <a:ext cx="3266725" cy="30777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  <a:effectLst>
              <a:outerShdw dist="12700" dir="4380026" algn="ctr" rotWithShape="0">
                <a:srgbClr val="000000">
                  <a:alpha val="39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FFFFFF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rPr>
                <a:t>这里填写工作任务特点</a:t>
              </a:r>
            </a:p>
          </p:txBody>
        </p:sp>
      </p:grpSp>
      <p:grpSp>
        <p:nvGrpSpPr>
          <p:cNvPr id="26" name="组合 63"/>
          <p:cNvGrpSpPr/>
          <p:nvPr/>
        </p:nvGrpSpPr>
        <p:grpSpPr bwMode="auto">
          <a:xfrm>
            <a:off x="5766809" y="4250329"/>
            <a:ext cx="2621616" cy="463953"/>
            <a:chOff x="19368" y="-32435"/>
            <a:chExt cx="3319809" cy="463297"/>
          </a:xfrm>
        </p:grpSpPr>
        <p:grpSp>
          <p:nvGrpSpPr>
            <p:cNvPr id="27" name="组合 64"/>
            <p:cNvGrpSpPr/>
            <p:nvPr/>
          </p:nvGrpSpPr>
          <p:grpSpPr bwMode="auto">
            <a:xfrm>
              <a:off x="19368" y="-32435"/>
              <a:ext cx="3319809" cy="463297"/>
              <a:chOff x="17931" y="-32385"/>
              <a:chExt cx="3073493" cy="462581"/>
            </a:xfrm>
          </p:grpSpPr>
          <p:grpSp>
            <p:nvGrpSpPr>
              <p:cNvPr id="28" name="圆角矩形 66"/>
              <p:cNvGrpSpPr/>
              <p:nvPr/>
            </p:nvGrpSpPr>
            <p:grpSpPr bwMode="auto">
              <a:xfrm>
                <a:off x="19878" y="-32385"/>
                <a:ext cx="3071546" cy="462581"/>
                <a:chOff x="45095" y="0"/>
                <a:chExt cx="2619563" cy="463297"/>
              </a:xfrm>
            </p:grpSpPr>
            <p:pic>
              <p:nvPicPr>
                <p:cNvPr id="38940" name="圆角矩形 66"/>
                <p:cNvPicPr>
                  <a:picLocks noChangeArrowheads="1"/>
                </p:cNvPicPr>
                <p:nvPr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72758" y="0"/>
                  <a:ext cx="2591900" cy="46329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8941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45095" y="49388"/>
                  <a:ext cx="2545394" cy="3133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ea typeface="微软雅黑 Light" panose="020B0502040204020203" pitchFamily="34" charset="-122"/>
                  </a:endParaRPr>
                </a:p>
              </p:txBody>
            </p:sp>
          </p:grpSp>
          <p:sp>
            <p:nvSpPr>
              <p:cNvPr id="38936" name="椭圆 14"/>
              <p:cNvSpPr/>
              <p:nvPr/>
            </p:nvSpPr>
            <p:spPr bwMode="auto">
              <a:xfrm>
                <a:off x="17931" y="10211"/>
                <a:ext cx="2988474" cy="283802"/>
              </a:xfrm>
              <a:custGeom>
                <a:avLst/>
                <a:gdLst>
                  <a:gd name="T0" fmla="*/ 55760 w 3024336"/>
                  <a:gd name="T1" fmla="*/ 0 h 288032"/>
                  <a:gd name="T2" fmla="*/ 2862261 w 3024336"/>
                  <a:gd name="T3" fmla="*/ 0 h 288032"/>
                  <a:gd name="T4" fmla="*/ 2918020 w 3024336"/>
                  <a:gd name="T5" fmla="*/ 55282 h 288032"/>
                  <a:gd name="T6" fmla="*/ 2918020 w 3024336"/>
                  <a:gd name="T7" fmla="*/ 135578 h 288032"/>
                  <a:gd name="T8" fmla="*/ 1459012 w 3024336"/>
                  <a:gd name="T9" fmla="*/ 275527 h 288032"/>
                  <a:gd name="T10" fmla="*/ 0 w 3024336"/>
                  <a:gd name="T11" fmla="*/ 135578 h 288032"/>
                  <a:gd name="T12" fmla="*/ 0 w 3024336"/>
                  <a:gd name="T13" fmla="*/ 55282 h 288032"/>
                  <a:gd name="T14" fmla="*/ 55760 w 3024336"/>
                  <a:gd name="T15" fmla="*/ 0 h 2880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024336" h="288032">
                    <a:moveTo>
                      <a:pt x="57791" y="0"/>
                    </a:moveTo>
                    <a:lnTo>
                      <a:pt x="2966545" y="0"/>
                    </a:lnTo>
                    <a:cubicBezTo>
                      <a:pt x="2998462" y="0"/>
                      <a:pt x="3024336" y="25874"/>
                      <a:pt x="3024336" y="57791"/>
                    </a:cubicBezTo>
                    <a:lnTo>
                      <a:pt x="3024336" y="141731"/>
                    </a:lnTo>
                    <a:cubicBezTo>
                      <a:pt x="2725568" y="229254"/>
                      <a:pt x="2160294" y="288032"/>
                      <a:pt x="1512169" y="288032"/>
                    </a:cubicBezTo>
                    <a:cubicBezTo>
                      <a:pt x="864044" y="288032"/>
                      <a:pt x="298767" y="229254"/>
                      <a:pt x="0" y="141731"/>
                    </a:cubicBezTo>
                    <a:lnTo>
                      <a:pt x="0" y="57791"/>
                    </a:lnTo>
                    <a:cubicBezTo>
                      <a:pt x="0" y="25874"/>
                      <a:pt x="25874" y="0"/>
                      <a:pt x="57791" y="0"/>
                    </a:cubicBezTo>
                    <a:close/>
                  </a:path>
                </a:pathLst>
              </a:custGeom>
              <a:solidFill>
                <a:schemeClr val="accent1">
                  <a:alpha val="14117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5134" name="Freeform 6"/>
              <p:cNvSpPr/>
              <p:nvPr/>
            </p:nvSpPr>
            <p:spPr bwMode="auto">
              <a:xfrm>
                <a:off x="587926" y="31546"/>
                <a:ext cx="1800000" cy="16963"/>
              </a:xfrm>
              <a:custGeom>
                <a:avLst/>
                <a:gdLst>
                  <a:gd name="T0" fmla="*/ 10 w 1718"/>
                  <a:gd name="T1" fmla="*/ 0 h 462"/>
                  <a:gd name="T2" fmla="*/ 10 w 1718"/>
                  <a:gd name="T3" fmla="*/ 0 h 462"/>
                  <a:gd name="T4" fmla="*/ 6 w 1718"/>
                  <a:gd name="T5" fmla="*/ 14 h 462"/>
                  <a:gd name="T6" fmla="*/ 2 w 1718"/>
                  <a:gd name="T7" fmla="*/ 30 h 462"/>
                  <a:gd name="T8" fmla="*/ 0 w 1718"/>
                  <a:gd name="T9" fmla="*/ 46 h 462"/>
                  <a:gd name="T10" fmla="*/ 0 w 1718"/>
                  <a:gd name="T11" fmla="*/ 62 h 462"/>
                  <a:gd name="T12" fmla="*/ 0 w 1718"/>
                  <a:gd name="T13" fmla="*/ 62 h 462"/>
                  <a:gd name="T14" fmla="*/ 2 w 1718"/>
                  <a:gd name="T15" fmla="*/ 82 h 462"/>
                  <a:gd name="T16" fmla="*/ 4 w 1718"/>
                  <a:gd name="T17" fmla="*/ 102 h 462"/>
                  <a:gd name="T18" fmla="*/ 10 w 1718"/>
                  <a:gd name="T19" fmla="*/ 122 h 462"/>
                  <a:gd name="T20" fmla="*/ 18 w 1718"/>
                  <a:gd name="T21" fmla="*/ 142 h 462"/>
                  <a:gd name="T22" fmla="*/ 28 w 1718"/>
                  <a:gd name="T23" fmla="*/ 162 h 462"/>
                  <a:gd name="T24" fmla="*/ 38 w 1718"/>
                  <a:gd name="T25" fmla="*/ 180 h 462"/>
                  <a:gd name="T26" fmla="*/ 52 w 1718"/>
                  <a:gd name="T27" fmla="*/ 198 h 462"/>
                  <a:gd name="T28" fmla="*/ 68 w 1718"/>
                  <a:gd name="T29" fmla="*/ 216 h 462"/>
                  <a:gd name="T30" fmla="*/ 84 w 1718"/>
                  <a:gd name="T31" fmla="*/ 234 h 462"/>
                  <a:gd name="T32" fmla="*/ 104 w 1718"/>
                  <a:gd name="T33" fmla="*/ 252 h 462"/>
                  <a:gd name="T34" fmla="*/ 124 w 1718"/>
                  <a:gd name="T35" fmla="*/ 268 h 462"/>
                  <a:gd name="T36" fmla="*/ 146 w 1718"/>
                  <a:gd name="T37" fmla="*/ 284 h 462"/>
                  <a:gd name="T38" fmla="*/ 170 w 1718"/>
                  <a:gd name="T39" fmla="*/ 300 h 462"/>
                  <a:gd name="T40" fmla="*/ 196 w 1718"/>
                  <a:gd name="T41" fmla="*/ 316 h 462"/>
                  <a:gd name="T42" fmla="*/ 224 w 1718"/>
                  <a:gd name="T43" fmla="*/ 330 h 462"/>
                  <a:gd name="T44" fmla="*/ 252 w 1718"/>
                  <a:gd name="T45" fmla="*/ 344 h 462"/>
                  <a:gd name="T46" fmla="*/ 312 w 1718"/>
                  <a:gd name="T47" fmla="*/ 370 h 462"/>
                  <a:gd name="T48" fmla="*/ 378 w 1718"/>
                  <a:gd name="T49" fmla="*/ 392 h 462"/>
                  <a:gd name="T50" fmla="*/ 450 w 1718"/>
                  <a:gd name="T51" fmla="*/ 412 h 462"/>
                  <a:gd name="T52" fmla="*/ 524 w 1718"/>
                  <a:gd name="T53" fmla="*/ 430 h 462"/>
                  <a:gd name="T54" fmla="*/ 604 w 1718"/>
                  <a:gd name="T55" fmla="*/ 444 h 462"/>
                  <a:gd name="T56" fmla="*/ 686 w 1718"/>
                  <a:gd name="T57" fmla="*/ 452 h 462"/>
                  <a:gd name="T58" fmla="*/ 772 w 1718"/>
                  <a:gd name="T59" fmla="*/ 458 h 462"/>
                  <a:gd name="T60" fmla="*/ 860 w 1718"/>
                  <a:gd name="T61" fmla="*/ 462 h 462"/>
                  <a:gd name="T62" fmla="*/ 860 w 1718"/>
                  <a:gd name="T63" fmla="*/ 462 h 462"/>
                  <a:gd name="T64" fmla="*/ 948 w 1718"/>
                  <a:gd name="T65" fmla="*/ 458 h 462"/>
                  <a:gd name="T66" fmla="*/ 1032 w 1718"/>
                  <a:gd name="T67" fmla="*/ 452 h 462"/>
                  <a:gd name="T68" fmla="*/ 1116 w 1718"/>
                  <a:gd name="T69" fmla="*/ 444 h 462"/>
                  <a:gd name="T70" fmla="*/ 1194 w 1718"/>
                  <a:gd name="T71" fmla="*/ 430 h 462"/>
                  <a:gd name="T72" fmla="*/ 1270 w 1718"/>
                  <a:gd name="T73" fmla="*/ 412 h 462"/>
                  <a:gd name="T74" fmla="*/ 1340 w 1718"/>
                  <a:gd name="T75" fmla="*/ 392 h 462"/>
                  <a:gd name="T76" fmla="*/ 1406 w 1718"/>
                  <a:gd name="T77" fmla="*/ 370 h 462"/>
                  <a:gd name="T78" fmla="*/ 1468 w 1718"/>
                  <a:gd name="T79" fmla="*/ 344 h 462"/>
                  <a:gd name="T80" fmla="*/ 1496 w 1718"/>
                  <a:gd name="T81" fmla="*/ 330 h 462"/>
                  <a:gd name="T82" fmla="*/ 1522 w 1718"/>
                  <a:gd name="T83" fmla="*/ 316 h 462"/>
                  <a:gd name="T84" fmla="*/ 1548 w 1718"/>
                  <a:gd name="T85" fmla="*/ 300 h 462"/>
                  <a:gd name="T86" fmla="*/ 1572 w 1718"/>
                  <a:gd name="T87" fmla="*/ 284 h 462"/>
                  <a:gd name="T88" fmla="*/ 1594 w 1718"/>
                  <a:gd name="T89" fmla="*/ 268 h 462"/>
                  <a:gd name="T90" fmla="*/ 1616 w 1718"/>
                  <a:gd name="T91" fmla="*/ 252 h 462"/>
                  <a:gd name="T92" fmla="*/ 1634 w 1718"/>
                  <a:gd name="T93" fmla="*/ 234 h 462"/>
                  <a:gd name="T94" fmla="*/ 1652 w 1718"/>
                  <a:gd name="T95" fmla="*/ 216 h 462"/>
                  <a:gd name="T96" fmla="*/ 1666 w 1718"/>
                  <a:gd name="T97" fmla="*/ 198 h 462"/>
                  <a:gd name="T98" fmla="*/ 1680 w 1718"/>
                  <a:gd name="T99" fmla="*/ 180 h 462"/>
                  <a:gd name="T100" fmla="*/ 1692 w 1718"/>
                  <a:gd name="T101" fmla="*/ 162 h 462"/>
                  <a:gd name="T102" fmla="*/ 1702 w 1718"/>
                  <a:gd name="T103" fmla="*/ 142 h 462"/>
                  <a:gd name="T104" fmla="*/ 1710 w 1718"/>
                  <a:gd name="T105" fmla="*/ 122 h 462"/>
                  <a:gd name="T106" fmla="*/ 1714 w 1718"/>
                  <a:gd name="T107" fmla="*/ 102 h 462"/>
                  <a:gd name="T108" fmla="*/ 1718 w 1718"/>
                  <a:gd name="T109" fmla="*/ 82 h 462"/>
                  <a:gd name="T110" fmla="*/ 1718 w 1718"/>
                  <a:gd name="T111" fmla="*/ 62 h 462"/>
                  <a:gd name="T112" fmla="*/ 1718 w 1718"/>
                  <a:gd name="T113" fmla="*/ 62 h 462"/>
                  <a:gd name="T114" fmla="*/ 1718 w 1718"/>
                  <a:gd name="T115" fmla="*/ 46 h 462"/>
                  <a:gd name="T116" fmla="*/ 1716 w 1718"/>
                  <a:gd name="T117" fmla="*/ 30 h 462"/>
                  <a:gd name="T118" fmla="*/ 1714 w 1718"/>
                  <a:gd name="T119" fmla="*/ 14 h 462"/>
                  <a:gd name="T120" fmla="*/ 1708 w 1718"/>
                  <a:gd name="T121" fmla="*/ 0 h 462"/>
                  <a:gd name="T122" fmla="*/ 10 w 1718"/>
                  <a:gd name="T123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18" h="462">
                    <a:moveTo>
                      <a:pt x="10" y="0"/>
                    </a:moveTo>
                    <a:lnTo>
                      <a:pt x="10" y="0"/>
                    </a:lnTo>
                    <a:lnTo>
                      <a:pt x="6" y="14"/>
                    </a:lnTo>
                    <a:lnTo>
                      <a:pt x="2" y="30"/>
                    </a:lnTo>
                    <a:lnTo>
                      <a:pt x="0" y="46"/>
                    </a:lnTo>
                    <a:lnTo>
                      <a:pt x="0" y="62"/>
                    </a:lnTo>
                    <a:lnTo>
                      <a:pt x="2" y="82"/>
                    </a:lnTo>
                    <a:lnTo>
                      <a:pt x="4" y="102"/>
                    </a:lnTo>
                    <a:lnTo>
                      <a:pt x="10" y="122"/>
                    </a:lnTo>
                    <a:lnTo>
                      <a:pt x="18" y="142"/>
                    </a:lnTo>
                    <a:lnTo>
                      <a:pt x="28" y="162"/>
                    </a:lnTo>
                    <a:lnTo>
                      <a:pt x="38" y="180"/>
                    </a:lnTo>
                    <a:lnTo>
                      <a:pt x="52" y="198"/>
                    </a:lnTo>
                    <a:lnTo>
                      <a:pt x="68" y="216"/>
                    </a:lnTo>
                    <a:lnTo>
                      <a:pt x="84" y="234"/>
                    </a:lnTo>
                    <a:lnTo>
                      <a:pt x="104" y="252"/>
                    </a:lnTo>
                    <a:lnTo>
                      <a:pt x="124" y="268"/>
                    </a:lnTo>
                    <a:lnTo>
                      <a:pt x="146" y="284"/>
                    </a:lnTo>
                    <a:lnTo>
                      <a:pt x="170" y="300"/>
                    </a:lnTo>
                    <a:lnTo>
                      <a:pt x="196" y="316"/>
                    </a:lnTo>
                    <a:lnTo>
                      <a:pt x="224" y="330"/>
                    </a:lnTo>
                    <a:lnTo>
                      <a:pt x="252" y="344"/>
                    </a:lnTo>
                    <a:lnTo>
                      <a:pt x="312" y="370"/>
                    </a:lnTo>
                    <a:lnTo>
                      <a:pt x="378" y="392"/>
                    </a:lnTo>
                    <a:lnTo>
                      <a:pt x="450" y="412"/>
                    </a:lnTo>
                    <a:lnTo>
                      <a:pt x="524" y="430"/>
                    </a:lnTo>
                    <a:lnTo>
                      <a:pt x="604" y="444"/>
                    </a:lnTo>
                    <a:lnTo>
                      <a:pt x="686" y="452"/>
                    </a:lnTo>
                    <a:lnTo>
                      <a:pt x="772" y="458"/>
                    </a:lnTo>
                    <a:lnTo>
                      <a:pt x="860" y="462"/>
                    </a:lnTo>
                    <a:lnTo>
                      <a:pt x="948" y="458"/>
                    </a:lnTo>
                    <a:lnTo>
                      <a:pt x="1032" y="452"/>
                    </a:lnTo>
                    <a:lnTo>
                      <a:pt x="1116" y="444"/>
                    </a:lnTo>
                    <a:lnTo>
                      <a:pt x="1194" y="430"/>
                    </a:lnTo>
                    <a:lnTo>
                      <a:pt x="1270" y="412"/>
                    </a:lnTo>
                    <a:lnTo>
                      <a:pt x="1340" y="392"/>
                    </a:lnTo>
                    <a:lnTo>
                      <a:pt x="1406" y="370"/>
                    </a:lnTo>
                    <a:lnTo>
                      <a:pt x="1468" y="344"/>
                    </a:lnTo>
                    <a:lnTo>
                      <a:pt x="1496" y="330"/>
                    </a:lnTo>
                    <a:lnTo>
                      <a:pt x="1522" y="316"/>
                    </a:lnTo>
                    <a:lnTo>
                      <a:pt x="1548" y="300"/>
                    </a:lnTo>
                    <a:lnTo>
                      <a:pt x="1572" y="284"/>
                    </a:lnTo>
                    <a:lnTo>
                      <a:pt x="1594" y="268"/>
                    </a:lnTo>
                    <a:lnTo>
                      <a:pt x="1616" y="252"/>
                    </a:lnTo>
                    <a:lnTo>
                      <a:pt x="1634" y="234"/>
                    </a:lnTo>
                    <a:lnTo>
                      <a:pt x="1652" y="216"/>
                    </a:lnTo>
                    <a:lnTo>
                      <a:pt x="1666" y="198"/>
                    </a:lnTo>
                    <a:lnTo>
                      <a:pt x="1680" y="180"/>
                    </a:lnTo>
                    <a:lnTo>
                      <a:pt x="1692" y="162"/>
                    </a:lnTo>
                    <a:lnTo>
                      <a:pt x="1702" y="142"/>
                    </a:lnTo>
                    <a:lnTo>
                      <a:pt x="1710" y="122"/>
                    </a:lnTo>
                    <a:lnTo>
                      <a:pt x="1714" y="102"/>
                    </a:lnTo>
                    <a:lnTo>
                      <a:pt x="1718" y="82"/>
                    </a:lnTo>
                    <a:lnTo>
                      <a:pt x="1718" y="62"/>
                    </a:lnTo>
                    <a:lnTo>
                      <a:pt x="1718" y="46"/>
                    </a:lnTo>
                    <a:lnTo>
                      <a:pt x="1716" y="30"/>
                    </a:lnTo>
                    <a:lnTo>
                      <a:pt x="1714" y="14"/>
                    </a:lnTo>
                    <a:lnTo>
                      <a:pt x="1708" y="0"/>
                    </a:lnTo>
                    <a:lnTo>
                      <a:pt x="1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9999"/>
                    </a:srgbClr>
                  </a:gs>
                  <a:gs pos="10001">
                    <a:srgbClr val="FFFFFF">
                      <a:alpha val="71998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38934" name="标题层"/>
            <p:cNvSpPr txBox="1">
              <a:spLocks noChangeArrowheads="1"/>
            </p:cNvSpPr>
            <p:nvPr/>
          </p:nvSpPr>
          <p:spPr bwMode="auto">
            <a:xfrm>
              <a:off x="72451" y="19749"/>
              <a:ext cx="3175540" cy="30777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  <a:effectLst>
              <a:outerShdw dist="12700" dir="4380026" algn="ctr" rotWithShape="0">
                <a:srgbClr val="000000">
                  <a:alpha val="39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FFFFFF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rPr>
                <a:t>这里填写工作任务特点</a:t>
              </a:r>
            </a:p>
          </p:txBody>
        </p:sp>
      </p:grp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1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3" dur="100" fill="hold"/>
                                        <p:tgtEl>
                                          <p:spTgt spid="1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1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47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9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" presetClass="entr" presetSubtype="1" decel="567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45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45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" presetClass="entr" presetSubtype="1" decel="567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45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45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" presetClass="entr" presetSubtype="1" decel="567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45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45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" presetClass="entr" presetSubtype="1" decel="567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45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45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decel="567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45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45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1" grpId="0" autoUpdateAnimBg="0"/>
      <p:bldP spid="45082" grpId="0" autoUpdateAnimBg="0"/>
      <p:bldP spid="45083" grpId="0" autoUpdateAnimBg="0"/>
      <p:bldP spid="45084" grpId="0" autoUpdateAnimBg="0"/>
      <p:bldP spid="4508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906440" y="1312474"/>
            <a:ext cx="665560" cy="2998919"/>
            <a:chOff x="5208587" y="1749425"/>
            <a:chExt cx="887413" cy="3997325"/>
          </a:xfrm>
        </p:grpSpPr>
        <p:sp>
          <p:nvSpPr>
            <p:cNvPr id="22" name="Freeform 31"/>
            <p:cNvSpPr/>
            <p:nvPr/>
          </p:nvSpPr>
          <p:spPr bwMode="auto">
            <a:xfrm>
              <a:off x="5208587" y="2590800"/>
              <a:ext cx="887413" cy="3155950"/>
            </a:xfrm>
            <a:custGeom>
              <a:avLst/>
              <a:gdLst>
                <a:gd name="T0" fmla="*/ 278 w 278"/>
                <a:gd name="T1" fmla="*/ 152 h 991"/>
                <a:gd name="T2" fmla="*/ 278 w 278"/>
                <a:gd name="T3" fmla="*/ 0 h 991"/>
                <a:gd name="T4" fmla="*/ 191 w 278"/>
                <a:gd name="T5" fmla="*/ 0 h 991"/>
                <a:gd name="T6" fmla="*/ 0 w 278"/>
                <a:gd name="T7" fmla="*/ 189 h 991"/>
                <a:gd name="T8" fmla="*/ 0 w 278"/>
                <a:gd name="T9" fmla="*/ 190 h 991"/>
                <a:gd name="T10" fmla="*/ 0 w 278"/>
                <a:gd name="T11" fmla="*/ 454 h 991"/>
                <a:gd name="T12" fmla="*/ 46 w 278"/>
                <a:gd name="T13" fmla="*/ 501 h 991"/>
                <a:gd name="T14" fmla="*/ 93 w 278"/>
                <a:gd name="T15" fmla="*/ 454 h 991"/>
                <a:gd name="T16" fmla="*/ 93 w 278"/>
                <a:gd name="T17" fmla="*/ 401 h 991"/>
                <a:gd name="T18" fmla="*/ 93 w 278"/>
                <a:gd name="T19" fmla="*/ 356 h 991"/>
                <a:gd name="T20" fmla="*/ 93 w 278"/>
                <a:gd name="T21" fmla="*/ 210 h 991"/>
                <a:gd name="T22" fmla="*/ 111 w 278"/>
                <a:gd name="T23" fmla="*/ 191 h 991"/>
                <a:gd name="T24" fmla="*/ 129 w 278"/>
                <a:gd name="T25" fmla="*/ 210 h 991"/>
                <a:gd name="T26" fmla="*/ 129 w 278"/>
                <a:gd name="T27" fmla="*/ 372 h 991"/>
                <a:gd name="T28" fmla="*/ 129 w 278"/>
                <a:gd name="T29" fmla="*/ 401 h 991"/>
                <a:gd name="T30" fmla="*/ 129 w 278"/>
                <a:gd name="T31" fmla="*/ 498 h 991"/>
                <a:gd name="T32" fmla="*/ 129 w 278"/>
                <a:gd name="T33" fmla="*/ 533 h 991"/>
                <a:gd name="T34" fmla="*/ 129 w 278"/>
                <a:gd name="T35" fmla="*/ 932 h 991"/>
                <a:gd name="T36" fmla="*/ 188 w 278"/>
                <a:gd name="T37" fmla="*/ 991 h 991"/>
                <a:gd name="T38" fmla="*/ 247 w 278"/>
                <a:gd name="T39" fmla="*/ 932 h 991"/>
                <a:gd name="T40" fmla="*/ 247 w 278"/>
                <a:gd name="T41" fmla="*/ 533 h 991"/>
                <a:gd name="T42" fmla="*/ 278 w 278"/>
                <a:gd name="T43" fmla="*/ 533 h 991"/>
                <a:gd name="T44" fmla="*/ 278 w 278"/>
                <a:gd name="T45" fmla="*/ 436 h 991"/>
                <a:gd name="T46" fmla="*/ 278 w 278"/>
                <a:gd name="T47" fmla="*/ 152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91">
                  <a:moveTo>
                    <a:pt x="278" y="152"/>
                  </a:moveTo>
                  <a:cubicBezTo>
                    <a:pt x="278" y="0"/>
                    <a:pt x="278" y="0"/>
                    <a:pt x="27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86" y="0"/>
                    <a:pt x="1" y="85"/>
                    <a:pt x="0" y="189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454"/>
                    <a:pt x="0" y="454"/>
                    <a:pt x="0" y="454"/>
                  </a:cubicBezTo>
                  <a:cubicBezTo>
                    <a:pt x="0" y="480"/>
                    <a:pt x="21" y="501"/>
                    <a:pt x="46" y="501"/>
                  </a:cubicBezTo>
                  <a:cubicBezTo>
                    <a:pt x="72" y="501"/>
                    <a:pt x="93" y="480"/>
                    <a:pt x="93" y="454"/>
                  </a:cubicBezTo>
                  <a:cubicBezTo>
                    <a:pt x="93" y="401"/>
                    <a:pt x="93" y="401"/>
                    <a:pt x="93" y="401"/>
                  </a:cubicBezTo>
                  <a:cubicBezTo>
                    <a:pt x="93" y="356"/>
                    <a:pt x="93" y="356"/>
                    <a:pt x="93" y="356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0"/>
                    <a:pt x="101" y="191"/>
                    <a:pt x="111" y="191"/>
                  </a:cubicBezTo>
                  <a:cubicBezTo>
                    <a:pt x="121" y="191"/>
                    <a:pt x="129" y="200"/>
                    <a:pt x="129" y="210"/>
                  </a:cubicBezTo>
                  <a:cubicBezTo>
                    <a:pt x="129" y="372"/>
                    <a:pt x="129" y="372"/>
                    <a:pt x="129" y="372"/>
                  </a:cubicBezTo>
                  <a:cubicBezTo>
                    <a:pt x="129" y="401"/>
                    <a:pt x="129" y="401"/>
                    <a:pt x="129" y="401"/>
                  </a:cubicBezTo>
                  <a:cubicBezTo>
                    <a:pt x="129" y="498"/>
                    <a:pt x="129" y="498"/>
                    <a:pt x="129" y="498"/>
                  </a:cubicBezTo>
                  <a:cubicBezTo>
                    <a:pt x="129" y="533"/>
                    <a:pt x="129" y="533"/>
                    <a:pt x="129" y="533"/>
                  </a:cubicBezTo>
                  <a:cubicBezTo>
                    <a:pt x="129" y="932"/>
                    <a:pt x="129" y="932"/>
                    <a:pt x="129" y="932"/>
                  </a:cubicBezTo>
                  <a:cubicBezTo>
                    <a:pt x="129" y="965"/>
                    <a:pt x="156" y="991"/>
                    <a:pt x="188" y="991"/>
                  </a:cubicBezTo>
                  <a:cubicBezTo>
                    <a:pt x="221" y="991"/>
                    <a:pt x="247" y="965"/>
                    <a:pt x="247" y="932"/>
                  </a:cubicBezTo>
                  <a:cubicBezTo>
                    <a:pt x="247" y="533"/>
                    <a:pt x="247" y="533"/>
                    <a:pt x="247" y="533"/>
                  </a:cubicBezTo>
                  <a:cubicBezTo>
                    <a:pt x="278" y="533"/>
                    <a:pt x="278" y="533"/>
                    <a:pt x="278" y="533"/>
                  </a:cubicBezTo>
                  <a:cubicBezTo>
                    <a:pt x="278" y="436"/>
                    <a:pt x="278" y="436"/>
                    <a:pt x="278" y="436"/>
                  </a:cubicBezTo>
                  <a:lnTo>
                    <a:pt x="278" y="15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en-US" sz="1300" dirty="0">
                <a:solidFill>
                  <a:srgbClr val="118CE7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23" name="Freeform 32"/>
            <p:cNvSpPr/>
            <p:nvPr/>
          </p:nvSpPr>
          <p:spPr bwMode="auto">
            <a:xfrm>
              <a:off x="5738812" y="1749425"/>
              <a:ext cx="357188" cy="712788"/>
            </a:xfrm>
            <a:custGeom>
              <a:avLst/>
              <a:gdLst>
                <a:gd name="T0" fmla="*/ 112 w 112"/>
                <a:gd name="T1" fmla="*/ 224 h 224"/>
                <a:gd name="T2" fmla="*/ 112 w 112"/>
                <a:gd name="T3" fmla="*/ 0 h 224"/>
                <a:gd name="T4" fmla="*/ 0 w 112"/>
                <a:gd name="T5" fmla="*/ 112 h 224"/>
                <a:gd name="T6" fmla="*/ 112 w 112"/>
                <a:gd name="T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224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3"/>
                    <a:pt x="50" y="224"/>
                    <a:pt x="112" y="22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en-US" sz="1300" dirty="0">
                <a:solidFill>
                  <a:srgbClr val="118CE7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25" name="Freeform 34"/>
          <p:cNvSpPr/>
          <p:nvPr/>
        </p:nvSpPr>
        <p:spPr bwMode="auto">
          <a:xfrm>
            <a:off x="4645819" y="3919557"/>
            <a:ext cx="283369" cy="391837"/>
          </a:xfrm>
          <a:custGeom>
            <a:avLst/>
            <a:gdLst>
              <a:gd name="T0" fmla="*/ 0 w 118"/>
              <a:gd name="T1" fmla="*/ 105 h 164"/>
              <a:gd name="T2" fmla="*/ 59 w 118"/>
              <a:gd name="T3" fmla="*/ 164 h 164"/>
              <a:gd name="T4" fmla="*/ 118 w 118"/>
              <a:gd name="T5" fmla="*/ 105 h 164"/>
              <a:gd name="T6" fmla="*/ 118 w 118"/>
              <a:gd name="T7" fmla="*/ 0 h 164"/>
              <a:gd name="T8" fmla="*/ 0 w 118"/>
              <a:gd name="T9" fmla="*/ 0 h 164"/>
              <a:gd name="T10" fmla="*/ 0 w 118"/>
              <a:gd name="T11" fmla="*/ 10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" h="164">
                <a:moveTo>
                  <a:pt x="0" y="105"/>
                </a:moveTo>
                <a:cubicBezTo>
                  <a:pt x="0" y="138"/>
                  <a:pt x="26" y="164"/>
                  <a:pt x="59" y="164"/>
                </a:cubicBezTo>
                <a:cubicBezTo>
                  <a:pt x="91" y="164"/>
                  <a:pt x="118" y="138"/>
                  <a:pt x="118" y="105"/>
                </a:cubicBezTo>
                <a:cubicBezTo>
                  <a:pt x="118" y="0"/>
                  <a:pt x="118" y="0"/>
                  <a:pt x="118" y="0"/>
                </a:cubicBezTo>
                <a:cubicBezTo>
                  <a:pt x="0" y="0"/>
                  <a:pt x="0" y="0"/>
                  <a:pt x="0" y="0"/>
                </a:cubicBezTo>
                <a:lnTo>
                  <a:pt x="0" y="1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4" tIns="34292" rIns="68584" bIns="34292" numCol="1" anchor="t" anchorCtr="0" compatLnSpc="1"/>
          <a:lstStyle/>
          <a:p>
            <a:pPr defTabSz="685800"/>
            <a:endParaRPr lang="en-US" sz="1300" dirty="0">
              <a:solidFill>
                <a:prstClr val="black"/>
              </a:solidFill>
              <a:ea typeface="微软雅黑 Light" panose="020B0502040204020203" pitchFamily="34" charset="-122"/>
            </a:endParaRPr>
          </a:p>
        </p:txBody>
      </p:sp>
      <p:grpSp>
        <p:nvGrpSpPr>
          <p:cNvPr id="3" name="Group 4"/>
          <p:cNvGrpSpPr/>
          <p:nvPr/>
        </p:nvGrpSpPr>
        <p:grpSpPr>
          <a:xfrm>
            <a:off x="4572001" y="1312474"/>
            <a:ext cx="656034" cy="994479"/>
            <a:chOff x="6096000" y="1749425"/>
            <a:chExt cx="874713" cy="1325563"/>
          </a:xfrm>
        </p:grpSpPr>
        <p:sp>
          <p:nvSpPr>
            <p:cNvPr id="24" name="Freeform 33"/>
            <p:cNvSpPr/>
            <p:nvPr/>
          </p:nvSpPr>
          <p:spPr bwMode="auto">
            <a:xfrm>
              <a:off x="6096000" y="2590800"/>
              <a:ext cx="874713" cy="484188"/>
            </a:xfrm>
            <a:custGeom>
              <a:avLst/>
              <a:gdLst>
                <a:gd name="T0" fmla="*/ 274 w 274"/>
                <a:gd name="T1" fmla="*/ 152 h 152"/>
                <a:gd name="T2" fmla="*/ 87 w 274"/>
                <a:gd name="T3" fmla="*/ 0 h 152"/>
                <a:gd name="T4" fmla="*/ 0 w 274"/>
                <a:gd name="T5" fmla="*/ 0 h 152"/>
                <a:gd name="T6" fmla="*/ 0 w 274"/>
                <a:gd name="T7" fmla="*/ 152 h 152"/>
                <a:gd name="T8" fmla="*/ 274 w 274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152">
                  <a:moveTo>
                    <a:pt x="274" y="152"/>
                  </a:moveTo>
                  <a:cubicBezTo>
                    <a:pt x="256" y="65"/>
                    <a:pt x="179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2"/>
                    <a:pt x="0" y="152"/>
                    <a:pt x="0" y="152"/>
                  </a:cubicBezTo>
                  <a:lnTo>
                    <a:pt x="274" y="1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en-US" sz="13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26" name="Freeform 35"/>
            <p:cNvSpPr/>
            <p:nvPr/>
          </p:nvSpPr>
          <p:spPr bwMode="auto">
            <a:xfrm>
              <a:off x="6096000" y="1749425"/>
              <a:ext cx="357188" cy="712788"/>
            </a:xfrm>
            <a:custGeom>
              <a:avLst/>
              <a:gdLst>
                <a:gd name="T0" fmla="*/ 112 w 112"/>
                <a:gd name="T1" fmla="*/ 112 h 224"/>
                <a:gd name="T2" fmla="*/ 0 w 112"/>
                <a:gd name="T3" fmla="*/ 0 h 224"/>
                <a:gd name="T4" fmla="*/ 0 w 112"/>
                <a:gd name="T5" fmla="*/ 224 h 224"/>
                <a:gd name="T6" fmla="*/ 112 w 112"/>
                <a:gd name="T7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112"/>
                  </a:moveTo>
                  <a:cubicBezTo>
                    <a:pt x="112" y="50"/>
                    <a:pt x="62" y="0"/>
                    <a:pt x="0" y="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62" y="224"/>
                    <a:pt x="112" y="173"/>
                    <a:pt x="112" y="1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en-US" sz="13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27" name="Freeform 36"/>
          <p:cNvSpPr/>
          <p:nvPr/>
        </p:nvSpPr>
        <p:spPr bwMode="auto">
          <a:xfrm>
            <a:off x="4572000" y="2306953"/>
            <a:ext cx="665560" cy="677676"/>
          </a:xfrm>
          <a:custGeom>
            <a:avLst/>
            <a:gdLst>
              <a:gd name="T0" fmla="*/ 0 w 278"/>
              <a:gd name="T1" fmla="*/ 284 h 284"/>
              <a:gd name="T2" fmla="*/ 149 w 278"/>
              <a:gd name="T3" fmla="*/ 284 h 284"/>
              <a:gd name="T4" fmla="*/ 149 w 278"/>
              <a:gd name="T5" fmla="*/ 249 h 284"/>
              <a:gd name="T6" fmla="*/ 149 w 278"/>
              <a:gd name="T7" fmla="*/ 220 h 284"/>
              <a:gd name="T8" fmla="*/ 149 w 278"/>
              <a:gd name="T9" fmla="*/ 58 h 284"/>
              <a:gd name="T10" fmla="*/ 167 w 278"/>
              <a:gd name="T11" fmla="*/ 39 h 284"/>
              <a:gd name="T12" fmla="*/ 185 w 278"/>
              <a:gd name="T13" fmla="*/ 58 h 284"/>
              <a:gd name="T14" fmla="*/ 185 w 278"/>
              <a:gd name="T15" fmla="*/ 204 h 284"/>
              <a:gd name="T16" fmla="*/ 185 w 278"/>
              <a:gd name="T17" fmla="*/ 249 h 284"/>
              <a:gd name="T18" fmla="*/ 185 w 278"/>
              <a:gd name="T19" fmla="*/ 284 h 284"/>
              <a:gd name="T20" fmla="*/ 278 w 278"/>
              <a:gd name="T21" fmla="*/ 284 h 284"/>
              <a:gd name="T22" fmla="*/ 278 w 278"/>
              <a:gd name="T23" fmla="*/ 38 h 284"/>
              <a:gd name="T24" fmla="*/ 278 w 278"/>
              <a:gd name="T25" fmla="*/ 37 h 284"/>
              <a:gd name="T26" fmla="*/ 274 w 278"/>
              <a:gd name="T27" fmla="*/ 0 h 284"/>
              <a:gd name="T28" fmla="*/ 0 w 278"/>
              <a:gd name="T29" fmla="*/ 0 h 284"/>
              <a:gd name="T30" fmla="*/ 0 w 278"/>
              <a:gd name="T31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8" h="284">
                <a:moveTo>
                  <a:pt x="0" y="284"/>
                </a:moveTo>
                <a:cubicBezTo>
                  <a:pt x="149" y="284"/>
                  <a:pt x="149" y="284"/>
                  <a:pt x="149" y="284"/>
                </a:cubicBezTo>
                <a:cubicBezTo>
                  <a:pt x="149" y="249"/>
                  <a:pt x="149" y="249"/>
                  <a:pt x="149" y="249"/>
                </a:cubicBezTo>
                <a:cubicBezTo>
                  <a:pt x="149" y="220"/>
                  <a:pt x="149" y="220"/>
                  <a:pt x="149" y="220"/>
                </a:cubicBezTo>
                <a:cubicBezTo>
                  <a:pt x="149" y="58"/>
                  <a:pt x="149" y="58"/>
                  <a:pt x="149" y="58"/>
                </a:cubicBezTo>
                <a:cubicBezTo>
                  <a:pt x="149" y="48"/>
                  <a:pt x="157" y="39"/>
                  <a:pt x="167" y="39"/>
                </a:cubicBezTo>
                <a:cubicBezTo>
                  <a:pt x="177" y="39"/>
                  <a:pt x="185" y="48"/>
                  <a:pt x="185" y="58"/>
                </a:cubicBezTo>
                <a:cubicBezTo>
                  <a:pt x="185" y="204"/>
                  <a:pt x="185" y="204"/>
                  <a:pt x="185" y="204"/>
                </a:cubicBezTo>
                <a:cubicBezTo>
                  <a:pt x="185" y="249"/>
                  <a:pt x="185" y="249"/>
                  <a:pt x="185" y="249"/>
                </a:cubicBezTo>
                <a:cubicBezTo>
                  <a:pt x="185" y="284"/>
                  <a:pt x="185" y="284"/>
                  <a:pt x="185" y="284"/>
                </a:cubicBezTo>
                <a:cubicBezTo>
                  <a:pt x="278" y="284"/>
                  <a:pt x="278" y="284"/>
                  <a:pt x="278" y="284"/>
                </a:cubicBezTo>
                <a:cubicBezTo>
                  <a:pt x="278" y="38"/>
                  <a:pt x="278" y="38"/>
                  <a:pt x="278" y="38"/>
                </a:cubicBezTo>
                <a:cubicBezTo>
                  <a:pt x="278" y="38"/>
                  <a:pt x="278" y="38"/>
                  <a:pt x="278" y="37"/>
                </a:cubicBezTo>
                <a:cubicBezTo>
                  <a:pt x="278" y="25"/>
                  <a:pt x="277" y="12"/>
                  <a:pt x="274" y="0"/>
                </a:cubicBezTo>
                <a:cubicBezTo>
                  <a:pt x="0" y="0"/>
                  <a:pt x="0" y="0"/>
                  <a:pt x="0" y="0"/>
                </a:cubicBezTo>
                <a:lnTo>
                  <a:pt x="0" y="28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4" tIns="34292" rIns="68584" bIns="34292" numCol="1" anchor="t" anchorCtr="0" compatLnSpc="1"/>
          <a:lstStyle/>
          <a:p>
            <a:pPr defTabSz="685800"/>
            <a:endParaRPr lang="en-US" sz="1300" dirty="0">
              <a:solidFill>
                <a:prstClr val="black"/>
              </a:solidFill>
              <a:ea typeface="微软雅黑 Light" panose="020B0502040204020203" pitchFamily="34" charset="-122"/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4572000" y="2984628"/>
            <a:ext cx="665560" cy="934929"/>
            <a:chOff x="6096000" y="3978275"/>
            <a:chExt cx="887413" cy="1246188"/>
          </a:xfrm>
        </p:grpSpPr>
        <p:sp>
          <p:nvSpPr>
            <p:cNvPr id="28" name="Freeform 37"/>
            <p:cNvSpPr/>
            <p:nvPr/>
          </p:nvSpPr>
          <p:spPr bwMode="auto">
            <a:xfrm>
              <a:off x="6096000" y="3978275"/>
              <a:ext cx="476250" cy="1246188"/>
            </a:xfrm>
            <a:custGeom>
              <a:avLst/>
              <a:gdLst>
                <a:gd name="T0" fmla="*/ 300 w 300"/>
                <a:gd name="T1" fmla="*/ 125 h 785"/>
                <a:gd name="T2" fmla="*/ 300 w 300"/>
                <a:gd name="T3" fmla="*/ 0 h 785"/>
                <a:gd name="T4" fmla="*/ 0 w 300"/>
                <a:gd name="T5" fmla="*/ 0 h 785"/>
                <a:gd name="T6" fmla="*/ 0 w 300"/>
                <a:gd name="T7" fmla="*/ 195 h 785"/>
                <a:gd name="T8" fmla="*/ 62 w 300"/>
                <a:gd name="T9" fmla="*/ 195 h 785"/>
                <a:gd name="T10" fmla="*/ 62 w 300"/>
                <a:gd name="T11" fmla="*/ 785 h 785"/>
                <a:gd name="T12" fmla="*/ 300 w 300"/>
                <a:gd name="T13" fmla="*/ 785 h 785"/>
                <a:gd name="T14" fmla="*/ 300 w 300"/>
                <a:gd name="T15" fmla="*/ 195 h 785"/>
                <a:gd name="T16" fmla="*/ 300 w 300"/>
                <a:gd name="T17" fmla="*/ 125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785">
                  <a:moveTo>
                    <a:pt x="300" y="125"/>
                  </a:moveTo>
                  <a:lnTo>
                    <a:pt x="300" y="0"/>
                  </a:lnTo>
                  <a:lnTo>
                    <a:pt x="0" y="0"/>
                  </a:lnTo>
                  <a:lnTo>
                    <a:pt x="0" y="195"/>
                  </a:lnTo>
                  <a:lnTo>
                    <a:pt x="62" y="195"/>
                  </a:lnTo>
                  <a:lnTo>
                    <a:pt x="62" y="785"/>
                  </a:lnTo>
                  <a:lnTo>
                    <a:pt x="300" y="785"/>
                  </a:lnTo>
                  <a:lnTo>
                    <a:pt x="300" y="195"/>
                  </a:lnTo>
                  <a:lnTo>
                    <a:pt x="300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en-US" sz="13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29" name="Freeform 38"/>
            <p:cNvSpPr/>
            <p:nvPr/>
          </p:nvSpPr>
          <p:spPr bwMode="auto">
            <a:xfrm>
              <a:off x="6686550" y="3978275"/>
              <a:ext cx="296863" cy="207963"/>
            </a:xfrm>
            <a:custGeom>
              <a:avLst/>
              <a:gdLst>
                <a:gd name="T0" fmla="*/ 0 w 93"/>
                <a:gd name="T1" fmla="*/ 18 h 65"/>
                <a:gd name="T2" fmla="*/ 47 w 93"/>
                <a:gd name="T3" fmla="*/ 65 h 65"/>
                <a:gd name="T4" fmla="*/ 93 w 93"/>
                <a:gd name="T5" fmla="*/ 18 h 65"/>
                <a:gd name="T6" fmla="*/ 93 w 93"/>
                <a:gd name="T7" fmla="*/ 0 h 65"/>
                <a:gd name="T8" fmla="*/ 0 w 93"/>
                <a:gd name="T9" fmla="*/ 0 h 65"/>
                <a:gd name="T10" fmla="*/ 0 w 93"/>
                <a:gd name="T11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65">
                  <a:moveTo>
                    <a:pt x="0" y="18"/>
                  </a:moveTo>
                  <a:cubicBezTo>
                    <a:pt x="0" y="44"/>
                    <a:pt x="21" y="65"/>
                    <a:pt x="47" y="65"/>
                  </a:cubicBezTo>
                  <a:cubicBezTo>
                    <a:pt x="72" y="65"/>
                    <a:pt x="93" y="44"/>
                    <a:pt x="93" y="18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en-US" sz="13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758263" y="2209230"/>
            <a:ext cx="145055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85800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员工界面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31" name="Text Placeholder 32"/>
          <p:cNvSpPr txBox="1"/>
          <p:nvPr/>
        </p:nvSpPr>
        <p:spPr>
          <a:xfrm>
            <a:off x="6758262" y="2413920"/>
            <a:ext cx="1810181" cy="4401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</a:t>
            </a:r>
            <a:endParaRPr lang="en-US" sz="9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58263" y="2957395"/>
            <a:ext cx="145055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85800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系统保护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33" name="Text Placeholder 32"/>
          <p:cNvSpPr txBox="1"/>
          <p:nvPr/>
        </p:nvSpPr>
        <p:spPr>
          <a:xfrm>
            <a:off x="6758262" y="3162085"/>
            <a:ext cx="1810181" cy="4401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</a:t>
            </a:r>
            <a:endParaRPr lang="en-US" sz="9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58263" y="3672010"/>
            <a:ext cx="145055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85800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数据分析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41" name="Text Placeholder 32"/>
          <p:cNvSpPr txBox="1"/>
          <p:nvPr/>
        </p:nvSpPr>
        <p:spPr>
          <a:xfrm>
            <a:off x="6758262" y="3876700"/>
            <a:ext cx="1810181" cy="4401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</a:t>
            </a:r>
            <a:endParaRPr lang="en-US" sz="9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067520" y="2200014"/>
            <a:ext cx="512904" cy="513063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/>
            <a:r>
              <a:rPr lang="en-US" sz="1000" dirty="0">
                <a:solidFill>
                  <a:prstClr val="white"/>
                </a:solidFill>
                <a:ea typeface="微软雅黑 Light" panose="020B0502040204020203" pitchFamily="34" charset="-122"/>
              </a:rPr>
              <a:t>22%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067520" y="2948179"/>
            <a:ext cx="512904" cy="51306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/>
            <a:r>
              <a:rPr lang="en-AU" sz="1000" dirty="0">
                <a:solidFill>
                  <a:prstClr val="white"/>
                </a:solidFill>
                <a:ea typeface="微软雅黑 Light" panose="020B0502040204020203" pitchFamily="34" charset="-122"/>
              </a:rPr>
              <a:t>35%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067520" y="3662794"/>
            <a:ext cx="512904" cy="51306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/>
            <a:r>
              <a:rPr lang="en-AU" sz="1000" dirty="0">
                <a:solidFill>
                  <a:prstClr val="white"/>
                </a:solidFill>
                <a:ea typeface="微软雅黑 Light" panose="020B0502040204020203" pitchFamily="34" charset="-122"/>
              </a:rPr>
              <a:t>11%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58263" y="1456872"/>
            <a:ext cx="145055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85800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市场策略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50" name="Text Placeholder 32"/>
          <p:cNvSpPr txBox="1"/>
          <p:nvPr/>
        </p:nvSpPr>
        <p:spPr>
          <a:xfrm>
            <a:off x="6758262" y="1661562"/>
            <a:ext cx="1810181" cy="4401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</a:t>
            </a:r>
            <a:endParaRPr lang="en-US" sz="9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6067520" y="1447656"/>
            <a:ext cx="512904" cy="51306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/>
            <a:r>
              <a:rPr lang="en-AU" sz="1000" dirty="0">
                <a:solidFill>
                  <a:prstClr val="white"/>
                </a:solidFill>
                <a:ea typeface="微软雅黑 Light" panose="020B0502040204020203" pitchFamily="34" charset="-122"/>
              </a:rPr>
              <a:t>27%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893813" y="1624527"/>
            <a:ext cx="145055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85800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市场策略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57" name="Text Placeholder 32"/>
          <p:cNvSpPr txBox="1"/>
          <p:nvPr/>
        </p:nvSpPr>
        <p:spPr>
          <a:xfrm>
            <a:off x="1203070" y="2101668"/>
            <a:ext cx="2141301" cy="1001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200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字以内，据统计每页幻灯片的最好控制在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分钟之</a:t>
            </a:r>
            <a:r>
              <a:rPr lang="zh-CN" altLang="en-US" sz="8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内</a:t>
            </a:r>
            <a:endParaRPr lang="zh-CN" altLang="en-US" sz="8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1203071" y="1447656"/>
            <a:ext cx="512904" cy="51306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/>
            <a:r>
              <a:rPr lang="en-AU" sz="1000" dirty="0">
                <a:solidFill>
                  <a:prstClr val="white"/>
                </a:solidFill>
                <a:ea typeface="微软雅黑 Light" panose="020B0502040204020203" pitchFamily="34" charset="-122"/>
              </a:rPr>
              <a:t>50%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183982" y="3216954"/>
            <a:ext cx="2160390" cy="95890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8" tIns="34292" rIns="135008" bIns="34292" rtlCol="0" anchor="ctr"/>
          <a:lstStyle/>
          <a:p>
            <a:pPr defTabSz="685800">
              <a:lnSpc>
                <a:spcPct val="130000"/>
              </a:lnSpc>
            </a:pP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ea typeface="微软雅黑 Light" panose="020B0502040204020203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ea typeface="微软雅黑 Light" panose="020B0502040204020203" pitchFamily="34" charset="-122"/>
              </a:rPr>
              <a:t>200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ea typeface="微软雅黑 Light" panose="020B0502040204020203" pitchFamily="34" charset="-122"/>
              </a:rPr>
              <a:t>字以</a:t>
            </a:r>
            <a:r>
              <a:rPr lang="zh-CN" altLang="en-US" sz="800" dirty="0" smtClean="0">
                <a:solidFill>
                  <a:prstClr val="white">
                    <a:lumMod val="50000"/>
                  </a:prstClr>
                </a:solidFill>
                <a:ea typeface="微软雅黑 Light" panose="020B0502040204020203" pitchFamily="34" charset="-122"/>
              </a:rPr>
              <a:t>内</a:t>
            </a:r>
            <a:endParaRPr lang="en-US" sz="800" dirty="0">
              <a:solidFill>
                <a:prstClr val="white">
                  <a:lumMod val="50000"/>
                </a:prstClr>
              </a:solidFill>
              <a:ea typeface="微软雅黑 Light" panose="020B0502040204020203" pitchFamily="34" charset="-122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5228035" y="1661561"/>
            <a:ext cx="705174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5476009" y="2464393"/>
            <a:ext cx="4572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5382492" y="3197152"/>
            <a:ext cx="550717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5228035" y="3919557"/>
            <a:ext cx="705174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30" grpId="0"/>
      <p:bldP spid="31" grpId="0"/>
      <p:bldP spid="32" grpId="0"/>
      <p:bldP spid="33" grpId="0"/>
      <p:bldP spid="38" grpId="0"/>
      <p:bldP spid="41" grpId="0"/>
      <p:bldP spid="43" grpId="0" animBg="1"/>
      <p:bldP spid="45" grpId="0" animBg="1"/>
      <p:bldP spid="47" grpId="0" animBg="1"/>
      <p:bldP spid="49" grpId="0"/>
      <p:bldP spid="50" grpId="0"/>
      <p:bldP spid="51" grpId="0" animBg="1"/>
      <p:bldP spid="56" grpId="0"/>
      <p:bldP spid="57" grpId="0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dministrator\Desktop\54097a6fd4ed8.png"/>
          <p:cNvPicPr>
            <a:picLocks noChangeAspect="1" noChangeArrowheads="1"/>
          </p:cNvPicPr>
          <p:nvPr/>
        </p:nvPicPr>
        <p:blipFill>
          <a:blip r:embed="rId3" cstate="print"/>
          <a:srcRect l="17710"/>
          <a:stretch>
            <a:fillRect/>
          </a:stretch>
        </p:blipFill>
        <p:spPr bwMode="auto">
          <a:xfrm>
            <a:off x="1583668" y="556320"/>
            <a:ext cx="5957232" cy="411272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任意多边形 1"/>
          <p:cNvSpPr/>
          <p:nvPr/>
        </p:nvSpPr>
        <p:spPr>
          <a:xfrm>
            <a:off x="3537071" y="988368"/>
            <a:ext cx="1574989" cy="1358168"/>
          </a:xfrm>
          <a:custGeom>
            <a:avLst/>
            <a:gdLst>
              <a:gd name="connsiteX0" fmla="*/ 1919626 w 2219374"/>
              <a:gd name="connsiteY0" fmla="*/ 1396446 h 1913253"/>
              <a:gd name="connsiteX1" fmla="*/ 2219374 w 2219374"/>
              <a:gd name="connsiteY1" fmla="*/ 1913253 h 1913253"/>
              <a:gd name="connsiteX2" fmla="*/ 1633594 w 2219374"/>
              <a:gd name="connsiteY2" fmla="*/ 1913253 h 1913253"/>
              <a:gd name="connsiteX3" fmla="*/ 306189 w 2219374"/>
              <a:gd name="connsiteY3" fmla="*/ 1385342 h 1913253"/>
              <a:gd name="connsiteX4" fmla="*/ 598366 w 2219374"/>
              <a:gd name="connsiteY4" fmla="*/ 1913253 h 1913253"/>
              <a:gd name="connsiteX5" fmla="*/ 0 w 2219374"/>
              <a:gd name="connsiteY5" fmla="*/ 1913253 h 1913253"/>
              <a:gd name="connsiteX6" fmla="*/ 1109687 w 2219374"/>
              <a:gd name="connsiteY6" fmla="*/ 0 h 1913253"/>
              <a:gd name="connsiteX7" fmla="*/ 1860205 w 2219374"/>
              <a:gd name="connsiteY7" fmla="*/ 1293996 h 1913253"/>
              <a:gd name="connsiteX8" fmla="*/ 1517471 w 2219374"/>
              <a:gd name="connsiteY8" fmla="*/ 1913253 h 1913253"/>
              <a:gd name="connsiteX9" fmla="*/ 714489 w 2219374"/>
              <a:gd name="connsiteY9" fmla="*/ 1913253 h 1913253"/>
              <a:gd name="connsiteX10" fmla="*/ 365610 w 2219374"/>
              <a:gd name="connsiteY10" fmla="*/ 1282892 h 191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9374" h="1913253">
                <a:moveTo>
                  <a:pt x="1919626" y="1396446"/>
                </a:moveTo>
                <a:lnTo>
                  <a:pt x="2219374" y="1913253"/>
                </a:lnTo>
                <a:lnTo>
                  <a:pt x="1633594" y="1913253"/>
                </a:lnTo>
                <a:close/>
                <a:moveTo>
                  <a:pt x="306189" y="1385342"/>
                </a:moveTo>
                <a:lnTo>
                  <a:pt x="598366" y="1913253"/>
                </a:lnTo>
                <a:lnTo>
                  <a:pt x="0" y="1913253"/>
                </a:lnTo>
                <a:close/>
                <a:moveTo>
                  <a:pt x="1109687" y="0"/>
                </a:moveTo>
                <a:lnTo>
                  <a:pt x="1860205" y="1293996"/>
                </a:lnTo>
                <a:lnTo>
                  <a:pt x="1517471" y="1913253"/>
                </a:lnTo>
                <a:lnTo>
                  <a:pt x="714489" y="1913253"/>
                </a:lnTo>
                <a:lnTo>
                  <a:pt x="365610" y="12828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3" name="文本框 54"/>
          <p:cNvSpPr txBox="1"/>
          <p:nvPr/>
        </p:nvSpPr>
        <p:spPr>
          <a:xfrm>
            <a:off x="3902066" y="1747703"/>
            <a:ext cx="862533" cy="2847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STEP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3419872" y="3292624"/>
            <a:ext cx="1705753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年度工作概述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Shape 1855"/>
          <p:cNvSpPr/>
          <p:nvPr/>
        </p:nvSpPr>
        <p:spPr>
          <a:xfrm>
            <a:off x="2159732" y="3796680"/>
            <a:ext cx="4248472" cy="31925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r">
              <a:defRPr sz="1800">
                <a:solidFill>
                  <a:srgbClr val="000000"/>
                </a:solidFill>
              </a:defRPr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</a:t>
            </a:r>
            <a:endParaRPr lang="id-ID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Block Arc 83"/>
          <p:cNvSpPr/>
          <p:nvPr/>
        </p:nvSpPr>
        <p:spPr>
          <a:xfrm>
            <a:off x="4218532" y="1538122"/>
            <a:ext cx="2468035" cy="2468797"/>
          </a:xfrm>
          <a:prstGeom prst="blockArc">
            <a:avLst>
              <a:gd name="adj1" fmla="val 10799501"/>
              <a:gd name="adj2" fmla="val 2383"/>
              <a:gd name="adj3" fmla="val 2890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800"/>
            <a:endParaRPr lang="en-US" sz="1300" dirty="0">
              <a:solidFill>
                <a:prstClr val="black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85" name="Block Arc 84"/>
          <p:cNvSpPr/>
          <p:nvPr/>
        </p:nvSpPr>
        <p:spPr>
          <a:xfrm>
            <a:off x="2457435" y="1538122"/>
            <a:ext cx="2468035" cy="2468797"/>
          </a:xfrm>
          <a:prstGeom prst="blockArc">
            <a:avLst>
              <a:gd name="adj1" fmla="val 10799501"/>
              <a:gd name="adj2" fmla="val 2383"/>
              <a:gd name="adj3" fmla="val 2890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800"/>
            <a:endParaRPr lang="en-US" sz="1300" dirty="0">
              <a:solidFill>
                <a:prstClr val="black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86" name="Block Arc 85"/>
          <p:cNvSpPr/>
          <p:nvPr/>
        </p:nvSpPr>
        <p:spPr>
          <a:xfrm flipV="1">
            <a:off x="2457435" y="1538121"/>
            <a:ext cx="2468035" cy="2468797"/>
          </a:xfrm>
          <a:prstGeom prst="blockArc">
            <a:avLst>
              <a:gd name="adj1" fmla="val 10799501"/>
              <a:gd name="adj2" fmla="val 2383"/>
              <a:gd name="adj3" fmla="val 2890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800"/>
            <a:endParaRPr lang="en-US" sz="1300" dirty="0">
              <a:solidFill>
                <a:prstClr val="black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87" name="Block Arc 86"/>
          <p:cNvSpPr/>
          <p:nvPr/>
        </p:nvSpPr>
        <p:spPr>
          <a:xfrm flipV="1">
            <a:off x="4218532" y="1538121"/>
            <a:ext cx="2468035" cy="2468797"/>
          </a:xfrm>
          <a:prstGeom prst="blockArc">
            <a:avLst>
              <a:gd name="adj1" fmla="val 10799501"/>
              <a:gd name="adj2" fmla="val 2383"/>
              <a:gd name="adj3" fmla="val 2890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800"/>
            <a:endParaRPr lang="en-US" sz="1300" dirty="0">
              <a:solidFill>
                <a:prstClr val="black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616468" y="2372790"/>
            <a:ext cx="411018" cy="392419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algn="ctr" defTabSz="685800"/>
            <a:r>
              <a:rPr lang="en-US" sz="2100" b="1" dirty="0">
                <a:solidFill>
                  <a:prstClr val="white"/>
                </a:solidFill>
                <a:ea typeface="微软雅黑 Light" panose="020B0502040204020203" pitchFamily="34" charset="-122"/>
              </a:rPr>
              <a:t>01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616468" y="2791390"/>
            <a:ext cx="411018" cy="392419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algn="ctr" defTabSz="685800"/>
            <a:r>
              <a:rPr lang="en-US" sz="2100" b="1" dirty="0">
                <a:solidFill>
                  <a:prstClr val="white"/>
                </a:solidFill>
                <a:ea typeface="微软雅黑 Light" panose="020B0502040204020203" pitchFamily="34" charset="-122"/>
              </a:rPr>
              <a:t>03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102767" y="2372790"/>
            <a:ext cx="411018" cy="392419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algn="ctr" defTabSz="685800"/>
            <a:r>
              <a:rPr lang="en-US" sz="2100" b="1" dirty="0">
                <a:solidFill>
                  <a:prstClr val="white"/>
                </a:solidFill>
                <a:ea typeface="微软雅黑 Light" panose="020B0502040204020203" pitchFamily="34" charset="-122"/>
              </a:rPr>
              <a:t>02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102767" y="2791390"/>
            <a:ext cx="411018" cy="392419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algn="ctr" defTabSz="685800"/>
            <a:r>
              <a:rPr lang="en-US" sz="2100" b="1" dirty="0">
                <a:solidFill>
                  <a:prstClr val="white"/>
                </a:solidFill>
                <a:ea typeface="微软雅黑 Light" panose="020B0502040204020203" pitchFamily="34" charset="-122"/>
              </a:rPr>
              <a:t>04</a:t>
            </a:r>
          </a:p>
        </p:txBody>
      </p:sp>
      <p:sp>
        <p:nvSpPr>
          <p:cNvPr id="92" name="Text Placeholder 5"/>
          <p:cNvSpPr txBox="1"/>
          <p:nvPr/>
        </p:nvSpPr>
        <p:spPr>
          <a:xfrm>
            <a:off x="3089552" y="1778503"/>
            <a:ext cx="1203801" cy="3262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700" dirty="0">
                <a:solidFill>
                  <a:prstClr val="white"/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</a:t>
            </a:r>
            <a:endParaRPr lang="en-US" sz="700" dirty="0">
              <a:solidFill>
                <a:prstClr val="white"/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3" name="Text Placeholder 5"/>
          <p:cNvSpPr txBox="1"/>
          <p:nvPr/>
        </p:nvSpPr>
        <p:spPr>
          <a:xfrm>
            <a:off x="3089552" y="3449519"/>
            <a:ext cx="1203801" cy="3262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700" dirty="0">
                <a:solidFill>
                  <a:prstClr val="white"/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</a:t>
            </a:r>
            <a:endParaRPr lang="en-US" sz="700" dirty="0">
              <a:solidFill>
                <a:prstClr val="white"/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4" name="Text Placeholder 5"/>
          <p:cNvSpPr txBox="1"/>
          <p:nvPr/>
        </p:nvSpPr>
        <p:spPr>
          <a:xfrm>
            <a:off x="4878933" y="1778503"/>
            <a:ext cx="1203801" cy="3262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700" dirty="0">
                <a:solidFill>
                  <a:prstClr val="white"/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</a:t>
            </a:r>
            <a:endParaRPr lang="en-US" sz="700" dirty="0">
              <a:solidFill>
                <a:prstClr val="white"/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5" name="Text Placeholder 5"/>
          <p:cNvSpPr txBox="1"/>
          <p:nvPr/>
        </p:nvSpPr>
        <p:spPr>
          <a:xfrm>
            <a:off x="4878933" y="3449519"/>
            <a:ext cx="1203801" cy="3262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700" dirty="0">
                <a:solidFill>
                  <a:prstClr val="white"/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</a:t>
            </a:r>
            <a:endParaRPr lang="en-US" sz="700" dirty="0">
              <a:solidFill>
                <a:prstClr val="white"/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6" name="Text Placeholder 32"/>
          <p:cNvSpPr txBox="1"/>
          <p:nvPr/>
        </p:nvSpPr>
        <p:spPr>
          <a:xfrm>
            <a:off x="287524" y="1527795"/>
            <a:ext cx="1638807" cy="421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97" name="Text Placeholder 33"/>
          <p:cNvSpPr txBox="1"/>
          <p:nvPr/>
        </p:nvSpPr>
        <p:spPr>
          <a:xfrm>
            <a:off x="688578" y="1314952"/>
            <a:ext cx="1237753" cy="23783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桌面应用</a:t>
            </a:r>
            <a:endParaRPr lang="en-AU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2043441" y="1344671"/>
            <a:ext cx="413994" cy="41412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4" tIns="34292" rIns="68584" bIns="34292" numCol="1" spcCol="0" rtlCol="0" fromWordArt="0" anchor="ctr" anchorCtr="0" forceAA="0" compatLnSpc="1">
            <a:noAutofit/>
          </a:bodyPr>
          <a:lstStyle/>
          <a:p>
            <a:pPr algn="ctr" defTabSz="685800"/>
            <a:endParaRPr lang="en-US" sz="1300" dirty="0">
              <a:solidFill>
                <a:prstClr val="white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99" name="Text Placeholder 32"/>
          <p:cNvSpPr txBox="1"/>
          <p:nvPr/>
        </p:nvSpPr>
        <p:spPr>
          <a:xfrm>
            <a:off x="287524" y="3842932"/>
            <a:ext cx="1638807" cy="421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0" name="Text Placeholder 33"/>
          <p:cNvSpPr txBox="1"/>
          <p:nvPr/>
        </p:nvSpPr>
        <p:spPr>
          <a:xfrm>
            <a:off x="688578" y="3630089"/>
            <a:ext cx="1237753" cy="23922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创意策略</a:t>
            </a:r>
            <a:endParaRPr lang="en-AU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2043441" y="3651926"/>
            <a:ext cx="413994" cy="4141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4" tIns="34292" rIns="68584" bIns="34292" numCol="1" spcCol="0" rtlCol="0" fromWordArt="0" anchor="ctr" anchorCtr="0" forceAA="0" compatLnSpc="1">
            <a:noAutofit/>
          </a:bodyPr>
          <a:lstStyle/>
          <a:p>
            <a:pPr algn="ctr" defTabSz="685800"/>
            <a:endParaRPr lang="en-US" sz="1300" dirty="0">
              <a:solidFill>
                <a:prstClr val="white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02" name="Freeform 101"/>
          <p:cNvSpPr/>
          <p:nvPr/>
        </p:nvSpPr>
        <p:spPr>
          <a:xfrm>
            <a:off x="7039890" y="1008064"/>
            <a:ext cx="32559" cy="258138"/>
          </a:xfrm>
          <a:custGeom>
            <a:avLst/>
            <a:gdLst>
              <a:gd name="connsiteX0" fmla="*/ 25255 w 35466"/>
              <a:gd name="connsiteY0" fmla="*/ 164 h 281102"/>
              <a:gd name="connsiteX1" fmla="*/ 34983 w 35466"/>
              <a:gd name="connsiteY1" fmla="*/ 82849 h 281102"/>
              <a:gd name="connsiteX2" fmla="*/ 10664 w 35466"/>
              <a:gd name="connsiteY2" fmla="*/ 243356 h 281102"/>
              <a:gd name="connsiteX3" fmla="*/ 936 w 35466"/>
              <a:gd name="connsiteY3" fmla="*/ 277402 h 281102"/>
              <a:gd name="connsiteX4" fmla="*/ 936 w 35466"/>
              <a:gd name="connsiteY4" fmla="*/ 180126 h 281102"/>
              <a:gd name="connsiteX5" fmla="*/ 5800 w 35466"/>
              <a:gd name="connsiteY5" fmla="*/ 102304 h 281102"/>
              <a:gd name="connsiteX6" fmla="*/ 25255 w 35466"/>
              <a:gd name="connsiteY6" fmla="*/ 164 h 28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6" h="281102">
                <a:moveTo>
                  <a:pt x="25255" y="164"/>
                </a:moveTo>
                <a:cubicBezTo>
                  <a:pt x="30119" y="-3079"/>
                  <a:pt x="37415" y="42317"/>
                  <a:pt x="34983" y="82849"/>
                </a:cubicBezTo>
                <a:cubicBezTo>
                  <a:pt x="32551" y="123381"/>
                  <a:pt x="16338" y="210931"/>
                  <a:pt x="10664" y="243356"/>
                </a:cubicBezTo>
                <a:cubicBezTo>
                  <a:pt x="4990" y="275781"/>
                  <a:pt x="2557" y="287940"/>
                  <a:pt x="936" y="277402"/>
                </a:cubicBezTo>
                <a:cubicBezTo>
                  <a:pt x="-685" y="266864"/>
                  <a:pt x="125" y="209309"/>
                  <a:pt x="936" y="180126"/>
                </a:cubicBezTo>
                <a:cubicBezTo>
                  <a:pt x="1747" y="150943"/>
                  <a:pt x="1747" y="130676"/>
                  <a:pt x="5800" y="102304"/>
                </a:cubicBezTo>
                <a:cubicBezTo>
                  <a:pt x="9853" y="73932"/>
                  <a:pt x="20391" y="3407"/>
                  <a:pt x="25255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800"/>
            <a:endParaRPr lang="en-US" sz="1300" dirty="0">
              <a:solidFill>
                <a:prstClr val="white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04" name="Text Placeholder 32"/>
          <p:cNvSpPr txBox="1"/>
          <p:nvPr/>
        </p:nvSpPr>
        <p:spPr>
          <a:xfrm>
            <a:off x="7217669" y="1527795"/>
            <a:ext cx="1638807" cy="421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5" name="Text Placeholder 33"/>
          <p:cNvSpPr txBox="1"/>
          <p:nvPr/>
        </p:nvSpPr>
        <p:spPr>
          <a:xfrm>
            <a:off x="7219684" y="1314952"/>
            <a:ext cx="1172850" cy="23922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商业产品应用</a:t>
            </a:r>
            <a:endParaRPr lang="en-AU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6686566" y="1344671"/>
            <a:ext cx="413994" cy="4141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4" tIns="34292" rIns="68584" bIns="34292" numCol="1" spcCol="0" rtlCol="0" fromWordArt="0" anchor="ctr" anchorCtr="0" forceAA="0" compatLnSpc="1">
            <a:noAutofit/>
          </a:bodyPr>
          <a:lstStyle/>
          <a:p>
            <a:pPr algn="ctr" defTabSz="685800"/>
            <a:endParaRPr lang="en-AU" sz="1300" dirty="0">
              <a:solidFill>
                <a:srgbClr val="FFFFFF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07" name="Text Placeholder 32"/>
          <p:cNvSpPr txBox="1"/>
          <p:nvPr/>
        </p:nvSpPr>
        <p:spPr>
          <a:xfrm>
            <a:off x="7217669" y="3842932"/>
            <a:ext cx="1638807" cy="4218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8" name="Text Placeholder 33"/>
          <p:cNvSpPr txBox="1"/>
          <p:nvPr/>
        </p:nvSpPr>
        <p:spPr>
          <a:xfrm>
            <a:off x="7219684" y="3630089"/>
            <a:ext cx="1172850" cy="23922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概念</a:t>
            </a:r>
            <a:r>
              <a:rPr lang="en-A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 &amp;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创意</a:t>
            </a:r>
            <a:endParaRPr lang="en-AU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686566" y="3651926"/>
            <a:ext cx="413994" cy="4141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4" tIns="34292" rIns="68584" bIns="34292" numCol="1" spcCol="0" rtlCol="0" fromWordArt="0" anchor="ctr" anchorCtr="0" forceAA="0" compatLnSpc="1">
            <a:noAutofit/>
          </a:bodyPr>
          <a:lstStyle/>
          <a:p>
            <a:pPr algn="ctr" defTabSz="685800"/>
            <a:endParaRPr lang="en-US" sz="1300" dirty="0">
              <a:solidFill>
                <a:prstClr val="white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31" name="Freeform 142"/>
          <p:cNvSpPr/>
          <p:nvPr/>
        </p:nvSpPr>
        <p:spPr bwMode="auto">
          <a:xfrm>
            <a:off x="6783951" y="3769480"/>
            <a:ext cx="219224" cy="179014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4" tIns="34292" rIns="68584" bIns="34292" numCol="1" anchor="t" anchorCtr="0" compatLnSpc="1"/>
          <a:lstStyle/>
          <a:p>
            <a:pPr defTabSz="685800"/>
            <a:endParaRPr lang="en-US" sz="1300" dirty="0">
              <a:solidFill>
                <a:prstClr val="black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32" name="Freeform 149"/>
          <p:cNvSpPr/>
          <p:nvPr/>
        </p:nvSpPr>
        <p:spPr bwMode="auto">
          <a:xfrm>
            <a:off x="2138755" y="3742645"/>
            <a:ext cx="230409" cy="226005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4" tIns="34292" rIns="68584" bIns="34292" numCol="1" anchor="t" anchorCtr="0" compatLnSpc="1"/>
          <a:lstStyle/>
          <a:p>
            <a:pPr defTabSz="685800"/>
            <a:endParaRPr lang="en-US" sz="1300" dirty="0">
              <a:solidFill>
                <a:prstClr val="black"/>
              </a:solidFill>
              <a:ea typeface="微软雅黑 Light" panose="020B0502040204020203" pitchFamily="34" charset="-122"/>
            </a:endParaRPr>
          </a:p>
        </p:txBody>
      </p:sp>
      <p:grpSp>
        <p:nvGrpSpPr>
          <p:cNvPr id="2" name="组合 32"/>
          <p:cNvGrpSpPr/>
          <p:nvPr/>
        </p:nvGrpSpPr>
        <p:grpSpPr>
          <a:xfrm>
            <a:off x="6769409" y="1465657"/>
            <a:ext cx="233765" cy="145449"/>
            <a:chOff x="8292784" y="1202455"/>
            <a:chExt cx="311687" cy="193872"/>
          </a:xfrm>
        </p:grpSpPr>
        <p:sp>
          <p:nvSpPr>
            <p:cNvPr id="34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en-US" sz="13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35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en-US" sz="13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36" name="Freeform 116"/>
          <p:cNvSpPr>
            <a:spLocks noEditPoints="1"/>
          </p:cNvSpPr>
          <p:nvPr/>
        </p:nvSpPr>
        <p:spPr bwMode="auto">
          <a:xfrm>
            <a:off x="2131208" y="1435208"/>
            <a:ext cx="247187" cy="218174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4" tIns="34292" rIns="68584" bIns="34292" numCol="1" anchor="t" anchorCtr="0" compatLnSpc="1"/>
          <a:lstStyle/>
          <a:p>
            <a:pPr defTabSz="685800"/>
            <a:endParaRPr lang="en-US" sz="1300" dirty="0">
              <a:solidFill>
                <a:prstClr val="black"/>
              </a:solidFill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2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2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2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2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2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2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2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2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 animBg="1"/>
      <p:bldP spid="99" grpId="0"/>
      <p:bldP spid="100" grpId="0"/>
      <p:bldP spid="101" grpId="0" animBg="1"/>
      <p:bldP spid="104" grpId="0"/>
      <p:bldP spid="105" grpId="0"/>
      <p:bldP spid="106" grpId="0" animBg="1"/>
      <p:bldP spid="107" grpId="0"/>
      <p:bldP spid="108" grpId="0"/>
      <p:bldP spid="10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"/>
          <p:cNvGrpSpPr/>
          <p:nvPr/>
        </p:nvGrpSpPr>
        <p:grpSpPr bwMode="auto">
          <a:xfrm>
            <a:off x="4217988" y="1276744"/>
            <a:ext cx="4940300" cy="1110006"/>
            <a:chOff x="0" y="0"/>
            <a:chExt cx="4939991" cy="1110978"/>
          </a:xfrm>
        </p:grpSpPr>
        <p:grpSp>
          <p:nvGrpSpPr>
            <p:cNvPr id="3" name="组合 13"/>
            <p:cNvGrpSpPr/>
            <p:nvPr/>
          </p:nvGrpSpPr>
          <p:grpSpPr bwMode="auto">
            <a:xfrm>
              <a:off x="0" y="0"/>
              <a:ext cx="4939991" cy="1110978"/>
              <a:chOff x="0" y="0"/>
              <a:chExt cx="4939991" cy="1110978"/>
            </a:xfrm>
          </p:grpSpPr>
          <p:sp>
            <p:nvSpPr>
              <p:cNvPr id="37939" name="矩形 17"/>
              <p:cNvSpPr>
                <a:spLocks noChangeArrowheads="1"/>
              </p:cNvSpPr>
              <p:nvPr/>
            </p:nvSpPr>
            <p:spPr bwMode="auto">
              <a:xfrm>
                <a:off x="2456223" y="0"/>
                <a:ext cx="2483768" cy="74521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7940" name="矩形 38"/>
              <p:cNvSpPr/>
              <p:nvPr/>
            </p:nvSpPr>
            <p:spPr bwMode="auto">
              <a:xfrm>
                <a:off x="1737247" y="0"/>
                <a:ext cx="718976" cy="1110978"/>
              </a:xfrm>
              <a:custGeom>
                <a:avLst/>
                <a:gdLst>
                  <a:gd name="T0" fmla="*/ 0 w 718976"/>
                  <a:gd name="T1" fmla="*/ 685800 h 1110978"/>
                  <a:gd name="T2" fmla="*/ 718976 w 718976"/>
                  <a:gd name="T3" fmla="*/ 0 h 1110978"/>
                  <a:gd name="T4" fmla="*/ 718976 w 718976"/>
                  <a:gd name="T5" fmla="*/ 745218 h 1110978"/>
                  <a:gd name="T6" fmla="*/ 0 w 718976"/>
                  <a:gd name="T7" fmla="*/ 1110978 h 1110978"/>
                  <a:gd name="T8" fmla="*/ 0 w 718976"/>
                  <a:gd name="T9" fmla="*/ 685800 h 11109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18976" h="1110978">
                    <a:moveTo>
                      <a:pt x="0" y="685800"/>
                    </a:moveTo>
                    <a:lnTo>
                      <a:pt x="718976" y="0"/>
                    </a:lnTo>
                    <a:lnTo>
                      <a:pt x="718976" y="745218"/>
                    </a:lnTo>
                    <a:lnTo>
                      <a:pt x="0" y="1110978"/>
                    </a:lnTo>
                    <a:lnTo>
                      <a:pt x="0" y="6858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7941" name="矩形 38"/>
              <p:cNvSpPr/>
              <p:nvPr/>
            </p:nvSpPr>
            <p:spPr bwMode="auto">
              <a:xfrm flipH="1">
                <a:off x="629735" y="689228"/>
                <a:ext cx="1107786" cy="418415"/>
              </a:xfrm>
              <a:custGeom>
                <a:avLst/>
                <a:gdLst>
                  <a:gd name="T0" fmla="*/ 190 w 1107786"/>
                  <a:gd name="T1" fmla="*/ 0 h 418415"/>
                  <a:gd name="T2" fmla="*/ 1107786 w 1107786"/>
                  <a:gd name="T3" fmla="*/ 0 h 418415"/>
                  <a:gd name="T4" fmla="*/ 1107596 w 1107786"/>
                  <a:gd name="T5" fmla="*/ 418415 h 418415"/>
                  <a:gd name="T6" fmla="*/ 0 w 1107786"/>
                  <a:gd name="T7" fmla="*/ 418415 h 418415"/>
                  <a:gd name="T8" fmla="*/ 190 w 1107786"/>
                  <a:gd name="T9" fmla="*/ 0 h 4184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07786" h="418415">
                    <a:moveTo>
                      <a:pt x="190" y="0"/>
                    </a:moveTo>
                    <a:lnTo>
                      <a:pt x="1107786" y="0"/>
                    </a:lnTo>
                    <a:cubicBezTo>
                      <a:pt x="1107722" y="137091"/>
                      <a:pt x="1107660" y="281324"/>
                      <a:pt x="1107596" y="418415"/>
                    </a:cubicBezTo>
                    <a:lnTo>
                      <a:pt x="0" y="418415"/>
                    </a:lnTo>
                    <a:cubicBezTo>
                      <a:pt x="63" y="278943"/>
                      <a:pt x="127" y="139472"/>
                      <a:pt x="190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7942" name="等腰三角形 29"/>
              <p:cNvSpPr/>
              <p:nvPr/>
            </p:nvSpPr>
            <p:spPr bwMode="auto">
              <a:xfrm>
                <a:off x="0" y="328034"/>
                <a:ext cx="632018" cy="777419"/>
              </a:xfrm>
              <a:custGeom>
                <a:avLst/>
                <a:gdLst>
                  <a:gd name="T0" fmla="*/ 0 w 632018"/>
                  <a:gd name="T1" fmla="*/ 777228 h 777419"/>
                  <a:gd name="T2" fmla="*/ 629192 w 632018"/>
                  <a:gd name="T3" fmla="*/ 0 h 777419"/>
                  <a:gd name="T4" fmla="*/ 632018 w 632018"/>
                  <a:gd name="T5" fmla="*/ 777419 h 777419"/>
                  <a:gd name="T6" fmla="*/ 0 w 632018"/>
                  <a:gd name="T7" fmla="*/ 777228 h 7774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2018" h="777419">
                    <a:moveTo>
                      <a:pt x="0" y="777228"/>
                    </a:moveTo>
                    <a:lnTo>
                      <a:pt x="629192" y="0"/>
                    </a:lnTo>
                    <a:cubicBezTo>
                      <a:pt x="631658" y="257552"/>
                      <a:pt x="629552" y="519867"/>
                      <a:pt x="632018" y="777419"/>
                    </a:cubicBezTo>
                    <a:lnTo>
                      <a:pt x="0" y="77722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37936" name="TextBox 14"/>
            <p:cNvSpPr txBox="1">
              <a:spLocks noChangeArrowheads="1"/>
            </p:cNvSpPr>
            <p:nvPr/>
          </p:nvSpPr>
          <p:spPr bwMode="auto">
            <a:xfrm>
              <a:off x="233473" y="689228"/>
              <a:ext cx="396262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FFFFFF"/>
                  </a:solidFill>
                  <a:latin typeface="Impact" panose="020B0806030902050204" pitchFamily="34" charset="0"/>
                  <a:ea typeface="微软雅黑 Light" panose="020B0502040204020203" pitchFamily="34" charset="-122"/>
                </a:rPr>
                <a:t>01</a:t>
              </a:r>
              <a:endParaRPr lang="zh-CN" altLang="en-US">
                <a:solidFill>
                  <a:srgbClr val="FFFFFF"/>
                </a:solidFill>
                <a:latin typeface="Impact" panose="020B080603090205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37937" name="标题层"/>
            <p:cNvSpPr txBox="1">
              <a:spLocks noChangeArrowheads="1"/>
            </p:cNvSpPr>
            <p:nvPr/>
          </p:nvSpPr>
          <p:spPr bwMode="auto">
            <a:xfrm>
              <a:off x="632018" y="729157"/>
              <a:ext cx="1050505" cy="277242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outerShdw dist="12700" dir="4380026" algn="ctr" rotWithShape="0">
                <a:srgbClr val="000000">
                  <a:alpha val="39000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2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rPr>
                <a:t>填写标题</a:t>
              </a:r>
            </a:p>
          </p:txBody>
        </p:sp>
        <p:sp>
          <p:nvSpPr>
            <p:cNvPr id="37938" name="矩形 16"/>
            <p:cNvSpPr>
              <a:spLocks noChangeArrowheads="1"/>
            </p:cNvSpPr>
            <p:nvPr/>
          </p:nvSpPr>
          <p:spPr bwMode="auto">
            <a:xfrm>
              <a:off x="2838730" y="95610"/>
              <a:ext cx="1692009" cy="5539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ts val="1200"/>
                </a:lnSpc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随着计算机技术的发展及印刷技术的进步，平面设计在感观领域的表现和应用也越来越长。</a:t>
              </a:r>
            </a:p>
          </p:txBody>
        </p:sp>
      </p:grpSp>
      <p:grpSp>
        <p:nvGrpSpPr>
          <p:cNvPr id="4" name="组合 21"/>
          <p:cNvGrpSpPr/>
          <p:nvPr/>
        </p:nvGrpSpPr>
        <p:grpSpPr bwMode="auto">
          <a:xfrm>
            <a:off x="3817938" y="2127907"/>
            <a:ext cx="5340350" cy="747944"/>
            <a:chOff x="0" y="0"/>
            <a:chExt cx="5339273" cy="746647"/>
          </a:xfrm>
        </p:grpSpPr>
        <p:grpSp>
          <p:nvGrpSpPr>
            <p:cNvPr id="5" name="组合 22"/>
            <p:cNvGrpSpPr/>
            <p:nvPr/>
          </p:nvGrpSpPr>
          <p:grpSpPr bwMode="auto">
            <a:xfrm>
              <a:off x="0" y="0"/>
              <a:ext cx="5339273" cy="746647"/>
              <a:chOff x="0" y="0"/>
              <a:chExt cx="5339273" cy="746647"/>
            </a:xfrm>
          </p:grpSpPr>
          <p:sp>
            <p:nvSpPr>
              <p:cNvPr id="37931" name="矩形 26"/>
              <p:cNvSpPr>
                <a:spLocks noChangeArrowheads="1"/>
              </p:cNvSpPr>
              <p:nvPr/>
            </p:nvSpPr>
            <p:spPr bwMode="auto">
              <a:xfrm>
                <a:off x="2855505" y="1"/>
                <a:ext cx="2483768" cy="74521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7932" name="矩形 38"/>
              <p:cNvSpPr/>
              <p:nvPr/>
            </p:nvSpPr>
            <p:spPr bwMode="auto">
              <a:xfrm>
                <a:off x="2134147" y="0"/>
                <a:ext cx="721357" cy="746647"/>
              </a:xfrm>
              <a:custGeom>
                <a:avLst/>
                <a:gdLst>
                  <a:gd name="T0" fmla="*/ 2381 w 721357"/>
                  <a:gd name="T1" fmla="*/ 326231 h 746647"/>
                  <a:gd name="T2" fmla="*/ 721357 w 721357"/>
                  <a:gd name="T3" fmla="*/ 0 h 746647"/>
                  <a:gd name="T4" fmla="*/ 721357 w 721357"/>
                  <a:gd name="T5" fmla="*/ 745218 h 746647"/>
                  <a:gd name="T6" fmla="*/ 0 w 721357"/>
                  <a:gd name="T7" fmla="*/ 746647 h 746647"/>
                  <a:gd name="T8" fmla="*/ 2381 w 721357"/>
                  <a:gd name="T9" fmla="*/ 326231 h 7466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1357" h="746647">
                    <a:moveTo>
                      <a:pt x="2381" y="326231"/>
                    </a:moveTo>
                    <a:lnTo>
                      <a:pt x="721357" y="0"/>
                    </a:lnTo>
                    <a:lnTo>
                      <a:pt x="721357" y="745218"/>
                    </a:lnTo>
                    <a:lnTo>
                      <a:pt x="0" y="746647"/>
                    </a:lnTo>
                    <a:cubicBezTo>
                      <a:pt x="794" y="606508"/>
                      <a:pt x="1587" y="466370"/>
                      <a:pt x="2381" y="3262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7933" name="矩形 38"/>
              <p:cNvSpPr>
                <a:spLocks noChangeArrowheads="1"/>
              </p:cNvSpPr>
              <p:nvPr/>
            </p:nvSpPr>
            <p:spPr bwMode="auto">
              <a:xfrm flipH="1">
                <a:off x="1031300" y="328232"/>
                <a:ext cx="1107786" cy="418415"/>
              </a:xfrm>
              <a:custGeom>
                <a:avLst/>
                <a:gdLst>
                  <a:gd name="T0" fmla="*/ 190 w 1107786"/>
                  <a:gd name="T1" fmla="*/ 0 h 418415"/>
                  <a:gd name="T2" fmla="*/ 1107786 w 1107786"/>
                  <a:gd name="T3" fmla="*/ 0 h 418415"/>
                  <a:gd name="T4" fmla="*/ 1107596 w 1107786"/>
                  <a:gd name="T5" fmla="*/ 418415 h 418415"/>
                  <a:gd name="T6" fmla="*/ 0 w 1107786"/>
                  <a:gd name="T7" fmla="*/ 418415 h 418415"/>
                  <a:gd name="T8" fmla="*/ 190 w 1107786"/>
                  <a:gd name="T9" fmla="*/ 0 h 4184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07786"/>
                  <a:gd name="T16" fmla="*/ 0 h 418415"/>
                  <a:gd name="T17" fmla="*/ 1107786 w 1107786"/>
                  <a:gd name="T18" fmla="*/ 418415 h 4184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07786" h="418415">
                    <a:moveTo>
                      <a:pt x="190" y="0"/>
                    </a:moveTo>
                    <a:lnTo>
                      <a:pt x="1107786" y="0"/>
                    </a:lnTo>
                    <a:cubicBezTo>
                      <a:pt x="1107722" y="137091"/>
                      <a:pt x="1107660" y="281324"/>
                      <a:pt x="1107596" y="418415"/>
                    </a:cubicBezTo>
                    <a:lnTo>
                      <a:pt x="0" y="418415"/>
                    </a:lnTo>
                    <a:cubicBezTo>
                      <a:pt x="63" y="278943"/>
                      <a:pt x="127" y="139472"/>
                      <a:pt x="190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FFFFFF"/>
                    </a:solidFill>
                    <a:ea typeface="微软雅黑 Light" panose="020B0502040204020203" pitchFamily="34" charset="-122"/>
                  </a:rPr>
                  <a:t>    </a:t>
                </a:r>
                <a:endParaRPr lang="zh-CN" altLang="en-US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7934" name="矩形 38"/>
              <p:cNvSpPr>
                <a:spLocks noChangeArrowheads="1"/>
              </p:cNvSpPr>
              <p:nvPr/>
            </p:nvSpPr>
            <p:spPr bwMode="auto">
              <a:xfrm flipH="1">
                <a:off x="0" y="325851"/>
                <a:ext cx="1031299" cy="420796"/>
              </a:xfrm>
              <a:custGeom>
                <a:avLst/>
                <a:gdLst>
                  <a:gd name="T0" fmla="*/ 190 w 1029016"/>
                  <a:gd name="T1" fmla="*/ 2381 h 420796"/>
                  <a:gd name="T2" fmla="*/ 690014 w 1029016"/>
                  <a:gd name="T3" fmla="*/ 0 h 420796"/>
                  <a:gd name="T4" fmla="*/ 1038178 w 1029016"/>
                  <a:gd name="T5" fmla="*/ 420796 h 420796"/>
                  <a:gd name="T6" fmla="*/ 0 w 1029016"/>
                  <a:gd name="T7" fmla="*/ 420796 h 420796"/>
                  <a:gd name="T8" fmla="*/ 190 w 1029016"/>
                  <a:gd name="T9" fmla="*/ 2381 h 4207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9016"/>
                  <a:gd name="T16" fmla="*/ 0 h 420796"/>
                  <a:gd name="T17" fmla="*/ 1029016 w 1029016"/>
                  <a:gd name="T18" fmla="*/ 420796 h 4207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9016" h="420796">
                    <a:moveTo>
                      <a:pt x="190" y="2381"/>
                    </a:moveTo>
                    <a:lnTo>
                      <a:pt x="683925" y="0"/>
                    </a:lnTo>
                    <a:lnTo>
                      <a:pt x="1029016" y="420796"/>
                    </a:lnTo>
                    <a:lnTo>
                      <a:pt x="0" y="420796"/>
                    </a:lnTo>
                    <a:cubicBezTo>
                      <a:pt x="63" y="281324"/>
                      <a:pt x="127" y="141853"/>
                      <a:pt x="190" y="238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FFFFFF"/>
                    </a:solidFill>
                    <a:ea typeface="微软雅黑 Light" panose="020B0502040204020203" pitchFamily="34" charset="-122"/>
                  </a:rPr>
                  <a:t>    </a:t>
                </a:r>
                <a:endParaRPr lang="zh-CN" altLang="en-US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37928" name="TextBox 23"/>
            <p:cNvSpPr txBox="1">
              <a:spLocks noChangeArrowheads="1"/>
            </p:cNvSpPr>
            <p:nvPr/>
          </p:nvSpPr>
          <p:spPr bwMode="auto">
            <a:xfrm>
              <a:off x="632755" y="351583"/>
              <a:ext cx="423514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FFFFFF"/>
                  </a:solidFill>
                  <a:latin typeface="Impact" panose="020B0806030902050204" pitchFamily="34" charset="0"/>
                  <a:ea typeface="微软雅黑 Light" panose="020B0502040204020203" pitchFamily="34" charset="-122"/>
                </a:rPr>
                <a:t>02</a:t>
              </a:r>
              <a:endParaRPr lang="zh-CN" altLang="en-US">
                <a:solidFill>
                  <a:srgbClr val="FFFFFF"/>
                </a:solidFill>
                <a:latin typeface="Impact" panose="020B080603090205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37929" name="标题层"/>
            <p:cNvSpPr txBox="1">
              <a:spLocks noChangeArrowheads="1"/>
            </p:cNvSpPr>
            <p:nvPr/>
          </p:nvSpPr>
          <p:spPr bwMode="auto">
            <a:xfrm>
              <a:off x="1031300" y="372610"/>
              <a:ext cx="1050505" cy="276519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outerShdw dist="12700" dir="4380026" algn="ctr" rotWithShape="0">
                <a:srgbClr val="000000">
                  <a:alpha val="39000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2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rPr>
                <a:t>填写标题</a:t>
              </a:r>
            </a:p>
          </p:txBody>
        </p:sp>
        <p:sp>
          <p:nvSpPr>
            <p:cNvPr id="37930" name="矩形 25"/>
            <p:cNvSpPr>
              <a:spLocks noChangeArrowheads="1"/>
            </p:cNvSpPr>
            <p:nvPr/>
          </p:nvSpPr>
          <p:spPr bwMode="auto">
            <a:xfrm>
              <a:off x="3238012" y="96324"/>
              <a:ext cx="1692009" cy="5539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ts val="1200"/>
                </a:lnSpc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随着计算机技术的发展及印刷技术的进步，平面设计在感观领域的表现和应用也越来越长。</a:t>
              </a:r>
            </a:p>
          </p:txBody>
        </p:sp>
      </p:grpSp>
      <p:grpSp>
        <p:nvGrpSpPr>
          <p:cNvPr id="6" name="组合 31"/>
          <p:cNvGrpSpPr/>
          <p:nvPr/>
        </p:nvGrpSpPr>
        <p:grpSpPr bwMode="auto">
          <a:xfrm>
            <a:off x="3817938" y="2934606"/>
            <a:ext cx="5340350" cy="746355"/>
            <a:chOff x="0" y="0"/>
            <a:chExt cx="5339273" cy="746647"/>
          </a:xfrm>
        </p:grpSpPr>
        <p:grpSp>
          <p:nvGrpSpPr>
            <p:cNvPr id="7" name="组合 32"/>
            <p:cNvGrpSpPr/>
            <p:nvPr/>
          </p:nvGrpSpPr>
          <p:grpSpPr bwMode="auto">
            <a:xfrm flipV="1">
              <a:off x="0" y="0"/>
              <a:ext cx="5339273" cy="746647"/>
              <a:chOff x="0" y="0"/>
              <a:chExt cx="5339273" cy="746647"/>
            </a:xfrm>
          </p:grpSpPr>
          <p:sp>
            <p:nvSpPr>
              <p:cNvPr id="37923" name="矩形 36"/>
              <p:cNvSpPr>
                <a:spLocks noChangeArrowheads="1"/>
              </p:cNvSpPr>
              <p:nvPr/>
            </p:nvSpPr>
            <p:spPr bwMode="auto">
              <a:xfrm>
                <a:off x="2855505" y="1"/>
                <a:ext cx="2483768" cy="745218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7924" name="矩形 38"/>
              <p:cNvSpPr/>
              <p:nvPr/>
            </p:nvSpPr>
            <p:spPr bwMode="auto">
              <a:xfrm>
                <a:off x="2134147" y="0"/>
                <a:ext cx="721357" cy="746647"/>
              </a:xfrm>
              <a:custGeom>
                <a:avLst/>
                <a:gdLst>
                  <a:gd name="T0" fmla="*/ 2381 w 721357"/>
                  <a:gd name="T1" fmla="*/ 326231 h 746647"/>
                  <a:gd name="T2" fmla="*/ 721357 w 721357"/>
                  <a:gd name="T3" fmla="*/ 0 h 746647"/>
                  <a:gd name="T4" fmla="*/ 721357 w 721357"/>
                  <a:gd name="T5" fmla="*/ 745218 h 746647"/>
                  <a:gd name="T6" fmla="*/ 0 w 721357"/>
                  <a:gd name="T7" fmla="*/ 746647 h 746647"/>
                  <a:gd name="T8" fmla="*/ 2381 w 721357"/>
                  <a:gd name="T9" fmla="*/ 326231 h 7466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1357" h="746647">
                    <a:moveTo>
                      <a:pt x="2381" y="326231"/>
                    </a:moveTo>
                    <a:lnTo>
                      <a:pt x="721357" y="0"/>
                    </a:lnTo>
                    <a:lnTo>
                      <a:pt x="721357" y="745218"/>
                    </a:lnTo>
                    <a:lnTo>
                      <a:pt x="0" y="746647"/>
                    </a:lnTo>
                    <a:cubicBezTo>
                      <a:pt x="794" y="606508"/>
                      <a:pt x="1587" y="466370"/>
                      <a:pt x="2381" y="32623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7925" name="矩形 38"/>
              <p:cNvSpPr>
                <a:spLocks noChangeArrowheads="1"/>
              </p:cNvSpPr>
              <p:nvPr/>
            </p:nvSpPr>
            <p:spPr bwMode="auto">
              <a:xfrm flipH="1">
                <a:off x="1031300" y="328232"/>
                <a:ext cx="1107786" cy="418415"/>
              </a:xfrm>
              <a:custGeom>
                <a:avLst/>
                <a:gdLst>
                  <a:gd name="T0" fmla="*/ 190 w 1107786"/>
                  <a:gd name="T1" fmla="*/ 0 h 418415"/>
                  <a:gd name="T2" fmla="*/ 1107786 w 1107786"/>
                  <a:gd name="T3" fmla="*/ 0 h 418415"/>
                  <a:gd name="T4" fmla="*/ 1107596 w 1107786"/>
                  <a:gd name="T5" fmla="*/ 418415 h 418415"/>
                  <a:gd name="T6" fmla="*/ 0 w 1107786"/>
                  <a:gd name="T7" fmla="*/ 418415 h 418415"/>
                  <a:gd name="T8" fmla="*/ 190 w 1107786"/>
                  <a:gd name="T9" fmla="*/ 0 h 4184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07786"/>
                  <a:gd name="T16" fmla="*/ 0 h 418415"/>
                  <a:gd name="T17" fmla="*/ 1107786 w 1107786"/>
                  <a:gd name="T18" fmla="*/ 418415 h 4184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07786" h="418415">
                    <a:moveTo>
                      <a:pt x="190" y="0"/>
                    </a:moveTo>
                    <a:lnTo>
                      <a:pt x="1107786" y="0"/>
                    </a:lnTo>
                    <a:cubicBezTo>
                      <a:pt x="1107722" y="137091"/>
                      <a:pt x="1107660" y="281324"/>
                      <a:pt x="1107596" y="418415"/>
                    </a:cubicBezTo>
                    <a:lnTo>
                      <a:pt x="0" y="418415"/>
                    </a:lnTo>
                    <a:cubicBezTo>
                      <a:pt x="63" y="278943"/>
                      <a:pt x="127" y="139472"/>
                      <a:pt x="190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FFFFFF"/>
                    </a:solidFill>
                    <a:ea typeface="微软雅黑 Light" panose="020B0502040204020203" pitchFamily="34" charset="-122"/>
                  </a:rPr>
                  <a:t>    </a:t>
                </a:r>
                <a:endParaRPr lang="zh-CN" altLang="en-US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7926" name="矩形 38"/>
              <p:cNvSpPr>
                <a:spLocks noChangeArrowheads="1"/>
              </p:cNvSpPr>
              <p:nvPr/>
            </p:nvSpPr>
            <p:spPr bwMode="auto">
              <a:xfrm flipH="1">
                <a:off x="0" y="325851"/>
                <a:ext cx="1031299" cy="420796"/>
              </a:xfrm>
              <a:custGeom>
                <a:avLst/>
                <a:gdLst>
                  <a:gd name="T0" fmla="*/ 190 w 1029016"/>
                  <a:gd name="T1" fmla="*/ 2381 h 420796"/>
                  <a:gd name="T2" fmla="*/ 690014 w 1029016"/>
                  <a:gd name="T3" fmla="*/ 0 h 420796"/>
                  <a:gd name="T4" fmla="*/ 1038178 w 1029016"/>
                  <a:gd name="T5" fmla="*/ 420796 h 420796"/>
                  <a:gd name="T6" fmla="*/ 0 w 1029016"/>
                  <a:gd name="T7" fmla="*/ 420796 h 420796"/>
                  <a:gd name="T8" fmla="*/ 190 w 1029016"/>
                  <a:gd name="T9" fmla="*/ 2381 h 4207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29016"/>
                  <a:gd name="T16" fmla="*/ 0 h 420796"/>
                  <a:gd name="T17" fmla="*/ 1029016 w 1029016"/>
                  <a:gd name="T18" fmla="*/ 420796 h 4207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29016" h="420796">
                    <a:moveTo>
                      <a:pt x="190" y="2381"/>
                    </a:moveTo>
                    <a:lnTo>
                      <a:pt x="683925" y="0"/>
                    </a:lnTo>
                    <a:lnTo>
                      <a:pt x="1029016" y="420796"/>
                    </a:lnTo>
                    <a:lnTo>
                      <a:pt x="0" y="420796"/>
                    </a:lnTo>
                    <a:cubicBezTo>
                      <a:pt x="63" y="281324"/>
                      <a:pt x="127" y="141853"/>
                      <a:pt x="190" y="238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FFFFFF"/>
                    </a:solidFill>
                    <a:ea typeface="微软雅黑 Light" panose="020B0502040204020203" pitchFamily="34" charset="-122"/>
                  </a:rPr>
                  <a:t>    </a:t>
                </a:r>
                <a:endParaRPr lang="zh-CN" altLang="en-US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37920" name="TextBox 33"/>
            <p:cNvSpPr txBox="1">
              <a:spLocks noChangeArrowheads="1"/>
            </p:cNvSpPr>
            <p:nvPr/>
          </p:nvSpPr>
          <p:spPr bwMode="auto">
            <a:xfrm>
              <a:off x="632755" y="25732"/>
              <a:ext cx="429926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FFFFFF"/>
                  </a:solidFill>
                  <a:latin typeface="Impact" panose="020B0806030902050204" pitchFamily="34" charset="0"/>
                  <a:ea typeface="微软雅黑 Light" panose="020B0502040204020203" pitchFamily="34" charset="-122"/>
                </a:rPr>
                <a:t>03</a:t>
              </a:r>
              <a:endParaRPr lang="zh-CN" altLang="en-US">
                <a:solidFill>
                  <a:srgbClr val="FFFFFF"/>
                </a:solidFill>
                <a:latin typeface="Impact" panose="020B080603090205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37921" name="标题层"/>
            <p:cNvSpPr txBox="1">
              <a:spLocks noChangeArrowheads="1"/>
            </p:cNvSpPr>
            <p:nvPr/>
          </p:nvSpPr>
          <p:spPr bwMode="auto">
            <a:xfrm>
              <a:off x="1031300" y="41120"/>
              <a:ext cx="1050505" cy="277107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outerShdw dist="12700" dir="4380026" algn="ctr" rotWithShape="0">
                <a:srgbClr val="000000">
                  <a:alpha val="39000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rPr>
                <a:t>填写标题</a:t>
              </a:r>
            </a:p>
          </p:txBody>
        </p:sp>
        <p:sp>
          <p:nvSpPr>
            <p:cNvPr id="37922" name="矩形 35"/>
            <p:cNvSpPr>
              <a:spLocks noChangeArrowheads="1"/>
            </p:cNvSpPr>
            <p:nvPr/>
          </p:nvSpPr>
          <p:spPr bwMode="auto">
            <a:xfrm>
              <a:off x="3238012" y="96324"/>
              <a:ext cx="1692009" cy="5539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ts val="1200"/>
                </a:lnSpc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随着计算机技术的发展及印刷技术的进步，平面设计在感观领域的表现和应用也越来越长。</a:t>
              </a:r>
            </a:p>
          </p:txBody>
        </p:sp>
      </p:grpSp>
      <p:grpSp>
        <p:nvGrpSpPr>
          <p:cNvPr id="8" name="组合 40"/>
          <p:cNvGrpSpPr/>
          <p:nvPr/>
        </p:nvGrpSpPr>
        <p:grpSpPr bwMode="auto">
          <a:xfrm>
            <a:off x="4217988" y="3407827"/>
            <a:ext cx="4940300" cy="1111593"/>
            <a:chOff x="0" y="0"/>
            <a:chExt cx="4939991" cy="1110978"/>
          </a:xfrm>
        </p:grpSpPr>
        <p:grpSp>
          <p:nvGrpSpPr>
            <p:cNvPr id="9" name="组合 41"/>
            <p:cNvGrpSpPr/>
            <p:nvPr/>
          </p:nvGrpSpPr>
          <p:grpSpPr bwMode="auto">
            <a:xfrm flipV="1">
              <a:off x="0" y="0"/>
              <a:ext cx="4939991" cy="1110978"/>
              <a:chOff x="0" y="0"/>
              <a:chExt cx="4939991" cy="1110978"/>
            </a:xfrm>
          </p:grpSpPr>
          <p:sp>
            <p:nvSpPr>
              <p:cNvPr id="37915" name="矩形 52"/>
              <p:cNvSpPr>
                <a:spLocks noChangeArrowheads="1"/>
              </p:cNvSpPr>
              <p:nvPr/>
            </p:nvSpPr>
            <p:spPr bwMode="auto">
              <a:xfrm>
                <a:off x="2456223" y="0"/>
                <a:ext cx="2483768" cy="745218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7916" name="矩形 38"/>
              <p:cNvSpPr/>
              <p:nvPr/>
            </p:nvSpPr>
            <p:spPr bwMode="auto">
              <a:xfrm>
                <a:off x="1737247" y="0"/>
                <a:ext cx="718976" cy="1110978"/>
              </a:xfrm>
              <a:custGeom>
                <a:avLst/>
                <a:gdLst>
                  <a:gd name="T0" fmla="*/ 0 w 718976"/>
                  <a:gd name="T1" fmla="*/ 685800 h 1110978"/>
                  <a:gd name="T2" fmla="*/ 718976 w 718976"/>
                  <a:gd name="T3" fmla="*/ 0 h 1110978"/>
                  <a:gd name="T4" fmla="*/ 718976 w 718976"/>
                  <a:gd name="T5" fmla="*/ 745218 h 1110978"/>
                  <a:gd name="T6" fmla="*/ 0 w 718976"/>
                  <a:gd name="T7" fmla="*/ 1110978 h 1110978"/>
                  <a:gd name="T8" fmla="*/ 0 w 718976"/>
                  <a:gd name="T9" fmla="*/ 685800 h 11109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18976" h="1110978">
                    <a:moveTo>
                      <a:pt x="0" y="685800"/>
                    </a:moveTo>
                    <a:lnTo>
                      <a:pt x="718976" y="0"/>
                    </a:lnTo>
                    <a:lnTo>
                      <a:pt x="718976" y="745218"/>
                    </a:lnTo>
                    <a:lnTo>
                      <a:pt x="0" y="1110978"/>
                    </a:lnTo>
                    <a:lnTo>
                      <a:pt x="0" y="68580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7917" name="矩形 38"/>
              <p:cNvSpPr/>
              <p:nvPr/>
            </p:nvSpPr>
            <p:spPr bwMode="auto">
              <a:xfrm flipH="1">
                <a:off x="629735" y="689228"/>
                <a:ext cx="1107786" cy="418415"/>
              </a:xfrm>
              <a:custGeom>
                <a:avLst/>
                <a:gdLst>
                  <a:gd name="T0" fmla="*/ 190 w 1107786"/>
                  <a:gd name="T1" fmla="*/ 0 h 418415"/>
                  <a:gd name="T2" fmla="*/ 1107786 w 1107786"/>
                  <a:gd name="T3" fmla="*/ 0 h 418415"/>
                  <a:gd name="T4" fmla="*/ 1107596 w 1107786"/>
                  <a:gd name="T5" fmla="*/ 418415 h 418415"/>
                  <a:gd name="T6" fmla="*/ 0 w 1107786"/>
                  <a:gd name="T7" fmla="*/ 418415 h 418415"/>
                  <a:gd name="T8" fmla="*/ 190 w 1107786"/>
                  <a:gd name="T9" fmla="*/ 0 h 4184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07786" h="418415">
                    <a:moveTo>
                      <a:pt x="190" y="0"/>
                    </a:moveTo>
                    <a:lnTo>
                      <a:pt x="1107786" y="0"/>
                    </a:lnTo>
                    <a:cubicBezTo>
                      <a:pt x="1107722" y="137091"/>
                      <a:pt x="1107660" y="281324"/>
                      <a:pt x="1107596" y="418415"/>
                    </a:cubicBezTo>
                    <a:lnTo>
                      <a:pt x="0" y="418415"/>
                    </a:lnTo>
                    <a:cubicBezTo>
                      <a:pt x="63" y="278943"/>
                      <a:pt x="127" y="139472"/>
                      <a:pt x="190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7918" name="等腰三角形 29"/>
              <p:cNvSpPr/>
              <p:nvPr/>
            </p:nvSpPr>
            <p:spPr bwMode="auto">
              <a:xfrm>
                <a:off x="0" y="328034"/>
                <a:ext cx="632018" cy="777419"/>
              </a:xfrm>
              <a:custGeom>
                <a:avLst/>
                <a:gdLst>
                  <a:gd name="T0" fmla="*/ 0 w 632018"/>
                  <a:gd name="T1" fmla="*/ 777228 h 777419"/>
                  <a:gd name="T2" fmla="*/ 629192 w 632018"/>
                  <a:gd name="T3" fmla="*/ 0 h 777419"/>
                  <a:gd name="T4" fmla="*/ 632018 w 632018"/>
                  <a:gd name="T5" fmla="*/ 777419 h 777419"/>
                  <a:gd name="T6" fmla="*/ 0 w 632018"/>
                  <a:gd name="T7" fmla="*/ 777228 h 7774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2018" h="777419">
                    <a:moveTo>
                      <a:pt x="0" y="777228"/>
                    </a:moveTo>
                    <a:lnTo>
                      <a:pt x="629192" y="0"/>
                    </a:lnTo>
                    <a:cubicBezTo>
                      <a:pt x="631658" y="257552"/>
                      <a:pt x="629552" y="519867"/>
                      <a:pt x="632018" y="777419"/>
                    </a:cubicBezTo>
                    <a:lnTo>
                      <a:pt x="0" y="77722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37912" name="TextBox 43"/>
            <p:cNvSpPr txBox="1">
              <a:spLocks noChangeArrowheads="1"/>
            </p:cNvSpPr>
            <p:nvPr/>
          </p:nvSpPr>
          <p:spPr bwMode="auto">
            <a:xfrm>
              <a:off x="233473" y="27876"/>
              <a:ext cx="423514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FFFFFF"/>
                  </a:solidFill>
                  <a:latin typeface="Impact" panose="020B0806030902050204" pitchFamily="34" charset="0"/>
                  <a:ea typeface="微软雅黑 Light" panose="020B0502040204020203" pitchFamily="34" charset="-122"/>
                </a:rPr>
                <a:t>04</a:t>
              </a:r>
              <a:endParaRPr lang="zh-CN" altLang="en-US">
                <a:solidFill>
                  <a:srgbClr val="FFFFFF"/>
                </a:solidFill>
                <a:latin typeface="Impact" panose="020B0806030902050204" pitchFamily="34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37913" name="标题层"/>
            <p:cNvSpPr txBox="1">
              <a:spLocks noChangeArrowheads="1"/>
            </p:cNvSpPr>
            <p:nvPr/>
          </p:nvSpPr>
          <p:spPr bwMode="auto">
            <a:xfrm>
              <a:off x="632018" y="43264"/>
              <a:ext cx="1050505" cy="276846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outerShdw dist="12700" dir="4380026" algn="ctr" rotWithShape="0">
                <a:srgbClr val="000000">
                  <a:alpha val="39000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12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rPr>
                <a:t>填写标题</a:t>
              </a:r>
            </a:p>
          </p:txBody>
        </p:sp>
        <p:sp>
          <p:nvSpPr>
            <p:cNvPr id="37914" name="矩形 51"/>
            <p:cNvSpPr>
              <a:spLocks noChangeArrowheads="1"/>
            </p:cNvSpPr>
            <p:nvPr/>
          </p:nvSpPr>
          <p:spPr bwMode="auto">
            <a:xfrm>
              <a:off x="2838730" y="461370"/>
              <a:ext cx="1692009" cy="5539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just" eaLnBrk="1" hangingPunct="1">
                <a:lnSpc>
                  <a:spcPts val="1200"/>
                </a:lnSpc>
                <a:buFont typeface="Arial" panose="020B0604020202020204" pitchFamily="34" charset="0"/>
                <a:buNone/>
              </a:pPr>
              <a:r>
                <a:rPr lang="zh-CN" altLang="en-US" sz="90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随着计算机技术的发展及印刷技术的进步，平面设计在感观领域的表现和应用也越来越长。</a:t>
              </a:r>
            </a:p>
          </p:txBody>
        </p:sp>
      </p:grpSp>
      <p:grpSp>
        <p:nvGrpSpPr>
          <p:cNvPr id="10" name="组合 56"/>
          <p:cNvGrpSpPr/>
          <p:nvPr/>
        </p:nvGrpSpPr>
        <p:grpSpPr bwMode="auto">
          <a:xfrm>
            <a:off x="468314" y="1435544"/>
            <a:ext cx="574675" cy="576441"/>
            <a:chOff x="0" y="0"/>
            <a:chExt cx="576064" cy="576064"/>
          </a:xfrm>
        </p:grpSpPr>
        <p:sp>
          <p:nvSpPr>
            <p:cNvPr id="37909" name="泪滴形 57"/>
            <p:cNvSpPr/>
            <p:nvPr/>
          </p:nvSpPr>
          <p:spPr bwMode="auto">
            <a:xfrm>
              <a:off x="0" y="0"/>
              <a:ext cx="576064" cy="576064"/>
            </a:xfrm>
            <a:custGeom>
              <a:avLst/>
              <a:gdLst>
                <a:gd name="T0" fmla="*/ 0 w 576064"/>
                <a:gd name="T1" fmla="*/ 288032 h 576064"/>
                <a:gd name="T2" fmla="*/ 288032 w 576064"/>
                <a:gd name="T3" fmla="*/ 0 h 576064"/>
                <a:gd name="T4" fmla="*/ 576064 w 576064"/>
                <a:gd name="T5" fmla="*/ 0 h 576064"/>
                <a:gd name="T6" fmla="*/ 576064 w 576064"/>
                <a:gd name="T7" fmla="*/ 288032 h 576064"/>
                <a:gd name="T8" fmla="*/ 288032 w 576064"/>
                <a:gd name="T9" fmla="*/ 576064 h 576064"/>
                <a:gd name="T10" fmla="*/ 0 w 576064"/>
                <a:gd name="T11" fmla="*/ 288032 h 5760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6064" h="576064">
                  <a:moveTo>
                    <a:pt x="0" y="288032"/>
                  </a:moveTo>
                  <a:cubicBezTo>
                    <a:pt x="0" y="128956"/>
                    <a:pt x="128956" y="0"/>
                    <a:pt x="288032" y="0"/>
                  </a:cubicBezTo>
                  <a:lnTo>
                    <a:pt x="576064" y="0"/>
                  </a:lnTo>
                  <a:lnTo>
                    <a:pt x="576064" y="288032"/>
                  </a:lnTo>
                  <a:cubicBezTo>
                    <a:pt x="576064" y="447108"/>
                    <a:pt x="447108" y="576064"/>
                    <a:pt x="288032" y="576064"/>
                  </a:cubicBezTo>
                  <a:cubicBezTo>
                    <a:pt x="128956" y="576064"/>
                    <a:pt x="0" y="447108"/>
                    <a:pt x="0" y="288032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 cap="flat" cmpd="sng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endParaRPr lang="zh-CN" altLang="en-US">
                <a:ea typeface="微软雅黑 Light" panose="020B0502040204020203" pitchFamily="34" charset="-122"/>
              </a:endParaRPr>
            </a:p>
          </p:txBody>
        </p:sp>
        <p:pic>
          <p:nvPicPr>
            <p:cNvPr id="37910" name="图片 5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2532" y="108570"/>
              <a:ext cx="360041" cy="3589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084" name="矩形 1"/>
          <p:cNvSpPr>
            <a:spLocks noChangeArrowheads="1"/>
          </p:cNvSpPr>
          <p:nvPr/>
        </p:nvSpPr>
        <p:spPr bwMode="auto">
          <a:xfrm>
            <a:off x="1238251" y="1446660"/>
            <a:ext cx="2447925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grpSp>
        <p:nvGrpSpPr>
          <p:cNvPr id="11" name="组合 60"/>
          <p:cNvGrpSpPr/>
          <p:nvPr/>
        </p:nvGrpSpPr>
        <p:grpSpPr bwMode="auto">
          <a:xfrm>
            <a:off x="468314" y="2212071"/>
            <a:ext cx="574675" cy="576440"/>
            <a:chOff x="0" y="0"/>
            <a:chExt cx="576064" cy="576064"/>
          </a:xfrm>
        </p:grpSpPr>
        <p:sp>
          <p:nvSpPr>
            <p:cNvPr id="37907" name="泪滴形 61"/>
            <p:cNvSpPr/>
            <p:nvPr/>
          </p:nvSpPr>
          <p:spPr bwMode="auto">
            <a:xfrm>
              <a:off x="0" y="0"/>
              <a:ext cx="576064" cy="576064"/>
            </a:xfrm>
            <a:custGeom>
              <a:avLst/>
              <a:gdLst>
                <a:gd name="T0" fmla="*/ 0 w 576064"/>
                <a:gd name="T1" fmla="*/ 288032 h 576064"/>
                <a:gd name="T2" fmla="*/ 288032 w 576064"/>
                <a:gd name="T3" fmla="*/ 0 h 576064"/>
                <a:gd name="T4" fmla="*/ 576064 w 576064"/>
                <a:gd name="T5" fmla="*/ 0 h 576064"/>
                <a:gd name="T6" fmla="*/ 576064 w 576064"/>
                <a:gd name="T7" fmla="*/ 288032 h 576064"/>
                <a:gd name="T8" fmla="*/ 288032 w 576064"/>
                <a:gd name="T9" fmla="*/ 576064 h 576064"/>
                <a:gd name="T10" fmla="*/ 0 w 576064"/>
                <a:gd name="T11" fmla="*/ 288032 h 5760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6064" h="576064">
                  <a:moveTo>
                    <a:pt x="0" y="288032"/>
                  </a:moveTo>
                  <a:cubicBezTo>
                    <a:pt x="0" y="128956"/>
                    <a:pt x="128956" y="0"/>
                    <a:pt x="288032" y="0"/>
                  </a:cubicBezTo>
                  <a:lnTo>
                    <a:pt x="576064" y="0"/>
                  </a:lnTo>
                  <a:lnTo>
                    <a:pt x="576064" y="288032"/>
                  </a:lnTo>
                  <a:cubicBezTo>
                    <a:pt x="576064" y="447108"/>
                    <a:pt x="447108" y="576064"/>
                    <a:pt x="288032" y="576064"/>
                  </a:cubicBezTo>
                  <a:cubicBezTo>
                    <a:pt x="128956" y="576064"/>
                    <a:pt x="0" y="447108"/>
                    <a:pt x="0" y="288032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 cap="flat" cmpd="sng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endParaRPr lang="zh-CN" altLang="en-US">
                <a:ea typeface="微软雅黑 Light" panose="020B0502040204020203" pitchFamily="34" charset="-122"/>
              </a:endParaRPr>
            </a:p>
          </p:txBody>
        </p:sp>
        <p:pic>
          <p:nvPicPr>
            <p:cNvPr id="37908" name="图片 6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2532" y="108570"/>
              <a:ext cx="360041" cy="358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088" name="矩形 1"/>
          <p:cNvSpPr>
            <a:spLocks noChangeArrowheads="1"/>
          </p:cNvSpPr>
          <p:nvPr/>
        </p:nvSpPr>
        <p:spPr bwMode="auto">
          <a:xfrm>
            <a:off x="1238251" y="2223186"/>
            <a:ext cx="2447925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grpSp>
        <p:nvGrpSpPr>
          <p:cNvPr id="12" name="组合 64"/>
          <p:cNvGrpSpPr/>
          <p:nvPr/>
        </p:nvGrpSpPr>
        <p:grpSpPr bwMode="auto">
          <a:xfrm>
            <a:off x="468314" y="3020358"/>
            <a:ext cx="574675" cy="574852"/>
            <a:chOff x="0" y="0"/>
            <a:chExt cx="576064" cy="576064"/>
          </a:xfrm>
        </p:grpSpPr>
        <p:sp>
          <p:nvSpPr>
            <p:cNvPr id="37905" name="泪滴形 65"/>
            <p:cNvSpPr/>
            <p:nvPr/>
          </p:nvSpPr>
          <p:spPr bwMode="auto">
            <a:xfrm>
              <a:off x="0" y="0"/>
              <a:ext cx="576064" cy="576064"/>
            </a:xfrm>
            <a:custGeom>
              <a:avLst/>
              <a:gdLst>
                <a:gd name="T0" fmla="*/ 0 w 576064"/>
                <a:gd name="T1" fmla="*/ 288032 h 576064"/>
                <a:gd name="T2" fmla="*/ 288032 w 576064"/>
                <a:gd name="T3" fmla="*/ 0 h 576064"/>
                <a:gd name="T4" fmla="*/ 576064 w 576064"/>
                <a:gd name="T5" fmla="*/ 0 h 576064"/>
                <a:gd name="T6" fmla="*/ 576064 w 576064"/>
                <a:gd name="T7" fmla="*/ 288032 h 576064"/>
                <a:gd name="T8" fmla="*/ 288032 w 576064"/>
                <a:gd name="T9" fmla="*/ 576064 h 576064"/>
                <a:gd name="T10" fmla="*/ 0 w 576064"/>
                <a:gd name="T11" fmla="*/ 288032 h 5760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6064" h="576064">
                  <a:moveTo>
                    <a:pt x="0" y="288032"/>
                  </a:moveTo>
                  <a:cubicBezTo>
                    <a:pt x="0" y="128956"/>
                    <a:pt x="128956" y="0"/>
                    <a:pt x="288032" y="0"/>
                  </a:cubicBezTo>
                  <a:lnTo>
                    <a:pt x="576064" y="0"/>
                  </a:lnTo>
                  <a:lnTo>
                    <a:pt x="576064" y="288032"/>
                  </a:lnTo>
                  <a:cubicBezTo>
                    <a:pt x="576064" y="447108"/>
                    <a:pt x="447108" y="576064"/>
                    <a:pt x="288032" y="576064"/>
                  </a:cubicBezTo>
                  <a:cubicBezTo>
                    <a:pt x="128956" y="576064"/>
                    <a:pt x="0" y="447108"/>
                    <a:pt x="0" y="288032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 cap="flat" cmpd="sng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endParaRPr lang="zh-CN" altLang="en-US">
                <a:ea typeface="微软雅黑 Light" panose="020B0502040204020203" pitchFamily="34" charset="-122"/>
              </a:endParaRPr>
            </a:p>
          </p:txBody>
        </p:sp>
        <p:pic>
          <p:nvPicPr>
            <p:cNvPr id="37906" name="图片 6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2532" y="108570"/>
              <a:ext cx="360041" cy="358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092" name="矩形 1"/>
          <p:cNvSpPr>
            <a:spLocks noChangeArrowheads="1"/>
          </p:cNvSpPr>
          <p:nvPr/>
        </p:nvSpPr>
        <p:spPr bwMode="auto">
          <a:xfrm>
            <a:off x="1238251" y="3031474"/>
            <a:ext cx="2447925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grpSp>
        <p:nvGrpSpPr>
          <p:cNvPr id="13" name="组合 68"/>
          <p:cNvGrpSpPr/>
          <p:nvPr/>
        </p:nvGrpSpPr>
        <p:grpSpPr bwMode="auto">
          <a:xfrm>
            <a:off x="468314" y="3796885"/>
            <a:ext cx="574675" cy="576440"/>
            <a:chOff x="0" y="0"/>
            <a:chExt cx="576064" cy="576064"/>
          </a:xfrm>
        </p:grpSpPr>
        <p:sp>
          <p:nvSpPr>
            <p:cNvPr id="37903" name="泪滴形 69"/>
            <p:cNvSpPr/>
            <p:nvPr/>
          </p:nvSpPr>
          <p:spPr bwMode="auto">
            <a:xfrm>
              <a:off x="0" y="0"/>
              <a:ext cx="576064" cy="576064"/>
            </a:xfrm>
            <a:custGeom>
              <a:avLst/>
              <a:gdLst>
                <a:gd name="T0" fmla="*/ 0 w 576064"/>
                <a:gd name="T1" fmla="*/ 288032 h 576064"/>
                <a:gd name="T2" fmla="*/ 288032 w 576064"/>
                <a:gd name="T3" fmla="*/ 0 h 576064"/>
                <a:gd name="T4" fmla="*/ 576064 w 576064"/>
                <a:gd name="T5" fmla="*/ 0 h 576064"/>
                <a:gd name="T6" fmla="*/ 576064 w 576064"/>
                <a:gd name="T7" fmla="*/ 288032 h 576064"/>
                <a:gd name="T8" fmla="*/ 288032 w 576064"/>
                <a:gd name="T9" fmla="*/ 576064 h 576064"/>
                <a:gd name="T10" fmla="*/ 0 w 576064"/>
                <a:gd name="T11" fmla="*/ 288032 h 5760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6064" h="576064">
                  <a:moveTo>
                    <a:pt x="0" y="288032"/>
                  </a:moveTo>
                  <a:cubicBezTo>
                    <a:pt x="0" y="128956"/>
                    <a:pt x="128956" y="0"/>
                    <a:pt x="288032" y="0"/>
                  </a:cubicBezTo>
                  <a:lnTo>
                    <a:pt x="576064" y="0"/>
                  </a:lnTo>
                  <a:lnTo>
                    <a:pt x="576064" y="288032"/>
                  </a:lnTo>
                  <a:cubicBezTo>
                    <a:pt x="576064" y="447108"/>
                    <a:pt x="447108" y="576064"/>
                    <a:pt x="288032" y="576064"/>
                  </a:cubicBezTo>
                  <a:cubicBezTo>
                    <a:pt x="128956" y="576064"/>
                    <a:pt x="0" y="447108"/>
                    <a:pt x="0" y="288032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 cap="flat" cmpd="sng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endParaRPr lang="zh-CN" altLang="en-US">
                <a:ea typeface="微软雅黑 Light" panose="020B0502040204020203" pitchFamily="34" charset="-122"/>
              </a:endParaRPr>
            </a:p>
          </p:txBody>
        </p:sp>
        <p:pic>
          <p:nvPicPr>
            <p:cNvPr id="37904" name="图片 7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2532" y="108570"/>
              <a:ext cx="360041" cy="358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096" name="矩形 1"/>
          <p:cNvSpPr>
            <a:spLocks noChangeArrowheads="1"/>
          </p:cNvSpPr>
          <p:nvPr/>
        </p:nvSpPr>
        <p:spPr bwMode="auto">
          <a:xfrm>
            <a:off x="1238251" y="3808000"/>
            <a:ext cx="2447925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44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44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44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44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44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44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44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44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84" grpId="0" autoUpdateAnimBg="0"/>
      <p:bldP spid="44088" grpId="0" autoUpdateAnimBg="0"/>
      <p:bldP spid="44092" grpId="0" autoUpdateAnimBg="0"/>
      <p:bldP spid="4409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3002366" y="1876012"/>
          <a:ext cx="3139268" cy="2093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Freeform 5"/>
          <p:cNvSpPr>
            <a:spLocks noEditPoints="1"/>
          </p:cNvSpPr>
          <p:nvPr/>
        </p:nvSpPr>
        <p:spPr bwMode="auto">
          <a:xfrm>
            <a:off x="2108598" y="1572171"/>
            <a:ext cx="4929188" cy="2698789"/>
          </a:xfrm>
          <a:custGeom>
            <a:avLst/>
            <a:gdLst>
              <a:gd name="T0" fmla="*/ 875 w 1750"/>
              <a:gd name="T1" fmla="*/ 956 h 956"/>
              <a:gd name="T2" fmla="*/ 26 w 1750"/>
              <a:gd name="T3" fmla="*/ 509 h 956"/>
              <a:gd name="T4" fmla="*/ 0 w 1750"/>
              <a:gd name="T5" fmla="*/ 478 h 956"/>
              <a:gd name="T6" fmla="*/ 26 w 1750"/>
              <a:gd name="T7" fmla="*/ 447 h 956"/>
              <a:gd name="T8" fmla="*/ 875 w 1750"/>
              <a:gd name="T9" fmla="*/ 0 h 956"/>
              <a:gd name="T10" fmla="*/ 1723 w 1750"/>
              <a:gd name="T11" fmla="*/ 447 h 956"/>
              <a:gd name="T12" fmla="*/ 1750 w 1750"/>
              <a:gd name="T13" fmla="*/ 478 h 956"/>
              <a:gd name="T14" fmla="*/ 1723 w 1750"/>
              <a:gd name="T15" fmla="*/ 509 h 956"/>
              <a:gd name="T16" fmla="*/ 875 w 1750"/>
              <a:gd name="T17" fmla="*/ 956 h 956"/>
              <a:gd name="T18" fmla="*/ 875 w 1750"/>
              <a:gd name="T19" fmla="*/ 97 h 956"/>
              <a:gd name="T20" fmla="*/ 136 w 1750"/>
              <a:gd name="T21" fmla="*/ 470 h 956"/>
              <a:gd name="T22" fmla="*/ 128 w 1750"/>
              <a:gd name="T23" fmla="*/ 478 h 956"/>
              <a:gd name="T24" fmla="*/ 136 w 1750"/>
              <a:gd name="T25" fmla="*/ 487 h 956"/>
              <a:gd name="T26" fmla="*/ 875 w 1750"/>
              <a:gd name="T27" fmla="*/ 860 h 956"/>
              <a:gd name="T28" fmla="*/ 1613 w 1750"/>
              <a:gd name="T29" fmla="*/ 487 h 956"/>
              <a:gd name="T30" fmla="*/ 1621 w 1750"/>
              <a:gd name="T31" fmla="*/ 478 h 956"/>
              <a:gd name="T32" fmla="*/ 1613 w 1750"/>
              <a:gd name="T33" fmla="*/ 470 h 956"/>
              <a:gd name="T34" fmla="*/ 875 w 1750"/>
              <a:gd name="T35" fmla="*/ 97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750" h="956">
                <a:moveTo>
                  <a:pt x="875" y="956"/>
                </a:moveTo>
                <a:cubicBezTo>
                  <a:pt x="410" y="956"/>
                  <a:pt x="42" y="528"/>
                  <a:pt x="26" y="509"/>
                </a:cubicBezTo>
                <a:cubicBezTo>
                  <a:pt x="0" y="478"/>
                  <a:pt x="0" y="478"/>
                  <a:pt x="0" y="478"/>
                </a:cubicBezTo>
                <a:cubicBezTo>
                  <a:pt x="26" y="447"/>
                  <a:pt x="26" y="447"/>
                  <a:pt x="26" y="447"/>
                </a:cubicBezTo>
                <a:cubicBezTo>
                  <a:pt x="42" y="429"/>
                  <a:pt x="409" y="0"/>
                  <a:pt x="875" y="0"/>
                </a:cubicBezTo>
                <a:cubicBezTo>
                  <a:pt x="1340" y="0"/>
                  <a:pt x="1708" y="429"/>
                  <a:pt x="1723" y="447"/>
                </a:cubicBezTo>
                <a:cubicBezTo>
                  <a:pt x="1750" y="478"/>
                  <a:pt x="1750" y="478"/>
                  <a:pt x="1750" y="478"/>
                </a:cubicBezTo>
                <a:cubicBezTo>
                  <a:pt x="1723" y="509"/>
                  <a:pt x="1723" y="509"/>
                  <a:pt x="1723" y="509"/>
                </a:cubicBezTo>
                <a:cubicBezTo>
                  <a:pt x="1708" y="528"/>
                  <a:pt x="1340" y="956"/>
                  <a:pt x="875" y="956"/>
                </a:cubicBezTo>
                <a:close/>
                <a:moveTo>
                  <a:pt x="875" y="97"/>
                </a:moveTo>
                <a:cubicBezTo>
                  <a:pt x="537" y="97"/>
                  <a:pt x="246" y="358"/>
                  <a:pt x="136" y="470"/>
                </a:cubicBezTo>
                <a:cubicBezTo>
                  <a:pt x="128" y="478"/>
                  <a:pt x="128" y="478"/>
                  <a:pt x="128" y="478"/>
                </a:cubicBezTo>
                <a:cubicBezTo>
                  <a:pt x="136" y="487"/>
                  <a:pt x="136" y="487"/>
                  <a:pt x="136" y="487"/>
                </a:cubicBezTo>
                <a:cubicBezTo>
                  <a:pt x="246" y="599"/>
                  <a:pt x="537" y="860"/>
                  <a:pt x="875" y="860"/>
                </a:cubicBezTo>
                <a:cubicBezTo>
                  <a:pt x="1213" y="860"/>
                  <a:pt x="1504" y="599"/>
                  <a:pt x="1613" y="487"/>
                </a:cubicBezTo>
                <a:cubicBezTo>
                  <a:pt x="1621" y="478"/>
                  <a:pt x="1621" y="478"/>
                  <a:pt x="1621" y="478"/>
                </a:cubicBezTo>
                <a:cubicBezTo>
                  <a:pt x="1613" y="470"/>
                  <a:pt x="1613" y="470"/>
                  <a:pt x="1613" y="470"/>
                </a:cubicBezTo>
                <a:cubicBezTo>
                  <a:pt x="1504" y="358"/>
                  <a:pt x="1213" y="97"/>
                  <a:pt x="875" y="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4" tIns="34292" rIns="68584" bIns="34292" numCol="1" anchor="t" anchorCtr="0" compatLnSpc="1"/>
          <a:lstStyle/>
          <a:p>
            <a:pPr defTabSz="685800"/>
            <a:endParaRPr lang="id-ID" sz="1300" dirty="0">
              <a:solidFill>
                <a:srgbClr val="0A0A0A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4167188" y="2517819"/>
            <a:ext cx="809625" cy="809875"/>
          </a:xfrm>
          <a:custGeom>
            <a:avLst/>
            <a:gdLst>
              <a:gd name="T0" fmla="*/ 155 w 287"/>
              <a:gd name="T1" fmla="*/ 230 h 287"/>
              <a:gd name="T2" fmla="*/ 224 w 287"/>
              <a:gd name="T3" fmla="*/ 161 h 287"/>
              <a:gd name="T4" fmla="*/ 279 w 287"/>
              <a:gd name="T5" fmla="*/ 190 h 287"/>
              <a:gd name="T6" fmla="*/ 287 w 287"/>
              <a:gd name="T7" fmla="*/ 143 h 287"/>
              <a:gd name="T8" fmla="*/ 144 w 287"/>
              <a:gd name="T9" fmla="*/ 0 h 287"/>
              <a:gd name="T10" fmla="*/ 0 w 287"/>
              <a:gd name="T11" fmla="*/ 143 h 287"/>
              <a:gd name="T12" fmla="*/ 144 w 287"/>
              <a:gd name="T13" fmla="*/ 287 h 287"/>
              <a:gd name="T14" fmla="*/ 180 w 287"/>
              <a:gd name="T15" fmla="*/ 282 h 287"/>
              <a:gd name="T16" fmla="*/ 155 w 287"/>
              <a:gd name="T17" fmla="*/ 23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7" h="287">
                <a:moveTo>
                  <a:pt x="155" y="230"/>
                </a:moveTo>
                <a:cubicBezTo>
                  <a:pt x="155" y="192"/>
                  <a:pt x="186" y="161"/>
                  <a:pt x="224" y="161"/>
                </a:cubicBezTo>
                <a:cubicBezTo>
                  <a:pt x="247" y="161"/>
                  <a:pt x="267" y="173"/>
                  <a:pt x="279" y="190"/>
                </a:cubicBezTo>
                <a:cubicBezTo>
                  <a:pt x="285" y="175"/>
                  <a:pt x="287" y="160"/>
                  <a:pt x="287" y="143"/>
                </a:cubicBezTo>
                <a:cubicBezTo>
                  <a:pt x="287" y="64"/>
                  <a:pt x="223" y="0"/>
                  <a:pt x="144" y="0"/>
                </a:cubicBezTo>
                <a:cubicBezTo>
                  <a:pt x="65" y="0"/>
                  <a:pt x="0" y="64"/>
                  <a:pt x="0" y="143"/>
                </a:cubicBezTo>
                <a:cubicBezTo>
                  <a:pt x="0" y="222"/>
                  <a:pt x="65" y="287"/>
                  <a:pt x="144" y="287"/>
                </a:cubicBezTo>
                <a:cubicBezTo>
                  <a:pt x="156" y="287"/>
                  <a:pt x="168" y="285"/>
                  <a:pt x="180" y="282"/>
                </a:cubicBezTo>
                <a:cubicBezTo>
                  <a:pt x="165" y="270"/>
                  <a:pt x="155" y="251"/>
                  <a:pt x="155" y="23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68584" tIns="34292" rIns="68584" bIns="34292" numCol="1" anchor="t" anchorCtr="0" compatLnSpc="1"/>
          <a:lstStyle/>
          <a:p>
            <a:pPr defTabSz="685800"/>
            <a:endParaRPr lang="id-ID" sz="1300" dirty="0">
              <a:solidFill>
                <a:srgbClr val="0A0A0A"/>
              </a:solidFill>
              <a:ea typeface="微软雅黑 Light" panose="020B0502040204020203" pitchFamily="34" charset="-122"/>
            </a:endParaRPr>
          </a:p>
        </p:txBody>
      </p:sp>
      <p:cxnSp>
        <p:nvCxnSpPr>
          <p:cNvPr id="31" name="Elbow Connector 30"/>
          <p:cNvCxnSpPr/>
          <p:nvPr/>
        </p:nvCxnSpPr>
        <p:spPr>
          <a:xfrm rot="10800000" flipV="1">
            <a:off x="2722906" y="3507400"/>
            <a:ext cx="1024986" cy="627926"/>
          </a:xfrm>
          <a:prstGeom prst="bentConnector3">
            <a:avLst>
              <a:gd name="adj1" fmla="val -1249"/>
            </a:avLst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/>
          <p:nvPr/>
        </p:nvCxnSpPr>
        <p:spPr>
          <a:xfrm rot="16200000" flipH="1">
            <a:off x="5538381" y="2892287"/>
            <a:ext cx="1094103" cy="1001783"/>
          </a:xfrm>
          <a:prstGeom prst="bentConnector3">
            <a:avLst>
              <a:gd name="adj1" fmla="val 640"/>
            </a:avLst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/>
          <p:nvPr/>
        </p:nvCxnSpPr>
        <p:spPr>
          <a:xfrm flipV="1">
            <a:off x="4239752" y="1534020"/>
            <a:ext cx="1993461" cy="466506"/>
          </a:xfrm>
          <a:prstGeom prst="bentConnector3">
            <a:avLst>
              <a:gd name="adj1" fmla="val -140"/>
            </a:avLst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/>
          <p:nvPr/>
        </p:nvCxnSpPr>
        <p:spPr>
          <a:xfrm rot="10800000">
            <a:off x="2722905" y="1861767"/>
            <a:ext cx="1033398" cy="500615"/>
          </a:xfrm>
          <a:prstGeom prst="bentConnector3">
            <a:avLst>
              <a:gd name="adj1" fmla="val -832"/>
            </a:avLst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9"/>
          <p:cNvGrpSpPr/>
          <p:nvPr/>
        </p:nvGrpSpPr>
        <p:grpSpPr>
          <a:xfrm>
            <a:off x="6692566" y="1265217"/>
            <a:ext cx="1803870" cy="623251"/>
            <a:chOff x="7382467" y="2086755"/>
            <a:chExt cx="2405160" cy="830746"/>
          </a:xfrm>
        </p:grpSpPr>
        <p:sp>
          <p:nvSpPr>
            <p:cNvPr id="41" name="TextBox 40"/>
            <p:cNvSpPr txBox="1"/>
            <p:nvPr/>
          </p:nvSpPr>
          <p:spPr>
            <a:xfrm>
              <a:off x="7382467" y="2086755"/>
              <a:ext cx="913071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zh-CN" altLang="en-US" sz="1200" dirty="0">
                  <a:solidFill>
                    <a:schemeClr val="accent1"/>
                  </a:solidFill>
                  <a:ea typeface="微软雅黑 Light" panose="020B0502040204020203" pitchFamily="34" charset="-122"/>
                </a:rPr>
                <a:t>内容</a:t>
              </a:r>
              <a:r>
                <a:rPr lang="id-ID" sz="1200" b="1" dirty="0">
                  <a:solidFill>
                    <a:schemeClr val="accent1"/>
                  </a:solidFill>
                  <a:ea typeface="微软雅黑 Light" panose="020B0502040204020203" pitchFamily="34" charset="-122"/>
                </a:rPr>
                <a:t> 01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382467" y="2425210"/>
              <a:ext cx="2405160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900" dirty="0">
                  <a:solidFill>
                    <a:srgbClr val="878787"/>
                  </a:solidFill>
                  <a:ea typeface="微软雅黑 Light" panose="020B0502040204020203" pitchFamily="34" charset="-122"/>
                </a:rPr>
                <a:t>此处添加详细文本描述，建议与标题相关并符合整体语言风格</a:t>
              </a:r>
              <a:endParaRPr lang="en-US" sz="900" b="1" dirty="0">
                <a:solidFill>
                  <a:srgbClr val="878787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" name="Group 42"/>
          <p:cNvGrpSpPr/>
          <p:nvPr/>
        </p:nvGrpSpPr>
        <p:grpSpPr>
          <a:xfrm>
            <a:off x="6779417" y="3925059"/>
            <a:ext cx="1789026" cy="627707"/>
            <a:chOff x="7382467" y="2983912"/>
            <a:chExt cx="2385368" cy="836685"/>
          </a:xfrm>
        </p:grpSpPr>
        <p:sp>
          <p:nvSpPr>
            <p:cNvPr id="44" name="TextBox 43"/>
            <p:cNvSpPr txBox="1"/>
            <p:nvPr/>
          </p:nvSpPr>
          <p:spPr>
            <a:xfrm>
              <a:off x="7382467" y="2983912"/>
              <a:ext cx="913071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/>
              <a:r>
                <a:rPr lang="zh-CN" altLang="en-US" sz="1200" dirty="0">
                  <a:solidFill>
                    <a:schemeClr val="accent1"/>
                  </a:solidFill>
                  <a:ea typeface="微软雅黑 Light" panose="020B0502040204020203" pitchFamily="34" charset="-122"/>
                </a:rPr>
                <a:t>内容</a:t>
              </a:r>
              <a:r>
                <a:rPr lang="id-ID" sz="1200" b="1" dirty="0">
                  <a:solidFill>
                    <a:schemeClr val="accent1"/>
                  </a:solidFill>
                  <a:ea typeface="微软雅黑 Light" panose="020B0502040204020203" pitchFamily="34" charset="-122"/>
                </a:rPr>
                <a:t> 02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382467" y="3328306"/>
              <a:ext cx="2385368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zh-CN" altLang="en-US" sz="900" dirty="0">
                  <a:solidFill>
                    <a:srgbClr val="878787"/>
                  </a:solidFill>
                  <a:ea typeface="微软雅黑 Light" panose="020B0502040204020203" pitchFamily="34" charset="-122"/>
                </a:rPr>
                <a:t>此处添加详细文本描述，建议与标题相关并符合整体语言风格</a:t>
              </a:r>
              <a:endParaRPr lang="en-US" sz="900" b="1" dirty="0">
                <a:solidFill>
                  <a:srgbClr val="878787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742733" y="1598635"/>
            <a:ext cx="638644" cy="253920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algn="r" defTabSz="685800"/>
            <a:r>
              <a:rPr lang="zh-CN" altLang="en-US" sz="1200" dirty="0">
                <a:solidFill>
                  <a:schemeClr val="accent1"/>
                </a:solidFill>
                <a:ea typeface="微软雅黑 Light" panose="020B0502040204020203" pitchFamily="34" charset="-122"/>
              </a:rPr>
              <a:t>内容</a:t>
            </a:r>
            <a:r>
              <a:rPr lang="id-ID" sz="1200" b="1" dirty="0">
                <a:solidFill>
                  <a:schemeClr val="accent1"/>
                </a:solidFill>
                <a:ea typeface="微软雅黑 Light" panose="020B0502040204020203" pitchFamily="34" charset="-122"/>
              </a:rPr>
              <a:t> 03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1560" y="1845874"/>
            <a:ext cx="1769817" cy="3462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r" defTabSz="685800"/>
            <a:r>
              <a:rPr lang="zh-CN" altLang="en-US" sz="900" dirty="0">
                <a:solidFill>
                  <a:srgbClr val="878787"/>
                </a:solidFill>
                <a:ea typeface="微软雅黑 Light" panose="020B0502040204020203" pitchFamily="34" charset="-122"/>
              </a:rPr>
              <a:t>此处添加详细文本描述，建议与标题相关并符合整体语言风格</a:t>
            </a:r>
            <a:endParaRPr lang="en-US" sz="900" b="1" dirty="0">
              <a:solidFill>
                <a:srgbClr val="878787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64305" y="3851258"/>
            <a:ext cx="638644" cy="253920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algn="r" defTabSz="685800"/>
            <a:r>
              <a:rPr lang="zh-CN" altLang="en-US" sz="1200" dirty="0">
                <a:solidFill>
                  <a:schemeClr val="accent1"/>
                </a:solidFill>
                <a:ea typeface="微软雅黑 Light" panose="020B0502040204020203" pitchFamily="34" charset="-122"/>
              </a:rPr>
              <a:t>内容</a:t>
            </a:r>
            <a:r>
              <a:rPr lang="id-ID" sz="1200" b="1" dirty="0">
                <a:solidFill>
                  <a:schemeClr val="accent1"/>
                </a:solidFill>
                <a:ea typeface="微软雅黑 Light" panose="020B0502040204020203" pitchFamily="34" charset="-122"/>
              </a:rPr>
              <a:t> 04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3132" y="4098499"/>
            <a:ext cx="1769817" cy="3462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r" defTabSz="685800"/>
            <a:r>
              <a:rPr lang="zh-CN" altLang="en-US" sz="900" dirty="0">
                <a:solidFill>
                  <a:srgbClr val="878787"/>
                </a:solidFill>
                <a:ea typeface="微软雅黑 Light" panose="020B0502040204020203" pitchFamily="34" charset="-122"/>
              </a:rPr>
              <a:t>此处添加详细文本描述，建议与标题相关并符合整体语言风格</a:t>
            </a:r>
            <a:endParaRPr lang="en-US" sz="900" b="1" dirty="0">
              <a:solidFill>
                <a:srgbClr val="878787"/>
              </a:solidFill>
              <a:ea typeface="微软雅黑 Light" panose="020B0502040204020203" pitchFamily="34" charset="-122"/>
            </a:endParaRPr>
          </a:p>
        </p:txBody>
      </p:sp>
      <p:grpSp>
        <p:nvGrpSpPr>
          <p:cNvPr id="5" name="Group 51"/>
          <p:cNvGrpSpPr/>
          <p:nvPr/>
        </p:nvGrpSpPr>
        <p:grpSpPr>
          <a:xfrm>
            <a:off x="2325285" y="3947603"/>
            <a:ext cx="262103" cy="299360"/>
            <a:chOff x="6711950" y="3309938"/>
            <a:chExt cx="212725" cy="242888"/>
          </a:xfrm>
          <a:solidFill>
            <a:schemeClr val="accent1"/>
          </a:solidFill>
        </p:grpSpPr>
        <p:sp>
          <p:nvSpPr>
            <p:cNvPr id="53" name="Freeform 5"/>
            <p:cNvSpPr>
              <a:spLocks noEditPoints="1"/>
            </p:cNvSpPr>
            <p:nvPr/>
          </p:nvSpPr>
          <p:spPr bwMode="auto">
            <a:xfrm>
              <a:off x="6711950" y="3309938"/>
              <a:ext cx="212725" cy="242888"/>
            </a:xfrm>
            <a:custGeom>
              <a:avLst/>
              <a:gdLst>
                <a:gd name="T0" fmla="*/ 91 w 134"/>
                <a:gd name="T1" fmla="*/ 0 h 153"/>
                <a:gd name="T2" fmla="*/ 0 w 134"/>
                <a:gd name="T3" fmla="*/ 0 h 153"/>
                <a:gd name="T4" fmla="*/ 0 w 134"/>
                <a:gd name="T5" fmla="*/ 153 h 153"/>
                <a:gd name="T6" fmla="*/ 134 w 134"/>
                <a:gd name="T7" fmla="*/ 153 h 153"/>
                <a:gd name="T8" fmla="*/ 134 w 134"/>
                <a:gd name="T9" fmla="*/ 43 h 153"/>
                <a:gd name="T10" fmla="*/ 91 w 134"/>
                <a:gd name="T11" fmla="*/ 0 h 153"/>
                <a:gd name="T12" fmla="*/ 115 w 134"/>
                <a:gd name="T13" fmla="*/ 134 h 153"/>
                <a:gd name="T14" fmla="*/ 19 w 134"/>
                <a:gd name="T15" fmla="*/ 134 h 153"/>
                <a:gd name="T16" fmla="*/ 19 w 134"/>
                <a:gd name="T17" fmla="*/ 19 h 153"/>
                <a:gd name="T18" fmla="*/ 81 w 134"/>
                <a:gd name="T19" fmla="*/ 19 h 153"/>
                <a:gd name="T20" fmla="*/ 115 w 134"/>
                <a:gd name="T21" fmla="*/ 52 h 153"/>
                <a:gd name="T22" fmla="*/ 115 w 134"/>
                <a:gd name="T23" fmla="*/ 13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153">
                  <a:moveTo>
                    <a:pt x="91" y="0"/>
                  </a:moveTo>
                  <a:lnTo>
                    <a:pt x="0" y="0"/>
                  </a:lnTo>
                  <a:lnTo>
                    <a:pt x="0" y="153"/>
                  </a:lnTo>
                  <a:lnTo>
                    <a:pt x="134" y="153"/>
                  </a:lnTo>
                  <a:lnTo>
                    <a:pt x="134" y="43"/>
                  </a:lnTo>
                  <a:lnTo>
                    <a:pt x="91" y="0"/>
                  </a:lnTo>
                  <a:close/>
                  <a:moveTo>
                    <a:pt x="115" y="134"/>
                  </a:moveTo>
                  <a:lnTo>
                    <a:pt x="19" y="134"/>
                  </a:lnTo>
                  <a:lnTo>
                    <a:pt x="19" y="19"/>
                  </a:lnTo>
                  <a:lnTo>
                    <a:pt x="81" y="19"/>
                  </a:lnTo>
                  <a:lnTo>
                    <a:pt x="115" y="52"/>
                  </a:lnTo>
                  <a:lnTo>
                    <a:pt x="115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54" name="Freeform 6"/>
            <p:cNvSpPr/>
            <p:nvPr/>
          </p:nvSpPr>
          <p:spPr bwMode="auto">
            <a:xfrm>
              <a:off x="6757988" y="3400426"/>
              <a:ext cx="44450" cy="90488"/>
            </a:xfrm>
            <a:custGeom>
              <a:avLst/>
              <a:gdLst>
                <a:gd name="T0" fmla="*/ 0 w 28"/>
                <a:gd name="T1" fmla="*/ 29 h 57"/>
                <a:gd name="T2" fmla="*/ 28 w 28"/>
                <a:gd name="T3" fmla="*/ 57 h 57"/>
                <a:gd name="T4" fmla="*/ 28 w 28"/>
                <a:gd name="T5" fmla="*/ 46 h 57"/>
                <a:gd name="T6" fmla="*/ 14 w 28"/>
                <a:gd name="T7" fmla="*/ 29 h 57"/>
                <a:gd name="T8" fmla="*/ 28 w 28"/>
                <a:gd name="T9" fmla="*/ 14 h 57"/>
                <a:gd name="T10" fmla="*/ 28 w 28"/>
                <a:gd name="T11" fmla="*/ 0 h 57"/>
                <a:gd name="T12" fmla="*/ 7 w 28"/>
                <a:gd name="T13" fmla="*/ 22 h 57"/>
                <a:gd name="T14" fmla="*/ 0 w 28"/>
                <a:gd name="T15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57">
                  <a:moveTo>
                    <a:pt x="0" y="29"/>
                  </a:moveTo>
                  <a:lnTo>
                    <a:pt x="28" y="57"/>
                  </a:lnTo>
                  <a:lnTo>
                    <a:pt x="28" y="46"/>
                  </a:lnTo>
                  <a:lnTo>
                    <a:pt x="14" y="29"/>
                  </a:lnTo>
                  <a:lnTo>
                    <a:pt x="28" y="14"/>
                  </a:lnTo>
                  <a:lnTo>
                    <a:pt x="28" y="0"/>
                  </a:lnTo>
                  <a:lnTo>
                    <a:pt x="7" y="22"/>
                  </a:ln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55" name="Freeform 7"/>
            <p:cNvSpPr/>
            <p:nvPr/>
          </p:nvSpPr>
          <p:spPr bwMode="auto">
            <a:xfrm>
              <a:off x="6834188" y="3400426"/>
              <a:ext cx="44450" cy="90488"/>
            </a:xfrm>
            <a:custGeom>
              <a:avLst/>
              <a:gdLst>
                <a:gd name="T0" fmla="*/ 0 w 28"/>
                <a:gd name="T1" fmla="*/ 12 h 57"/>
                <a:gd name="T2" fmla="*/ 14 w 28"/>
                <a:gd name="T3" fmla="*/ 29 h 57"/>
                <a:gd name="T4" fmla="*/ 0 w 28"/>
                <a:gd name="T5" fmla="*/ 43 h 57"/>
                <a:gd name="T6" fmla="*/ 0 w 28"/>
                <a:gd name="T7" fmla="*/ 57 h 57"/>
                <a:gd name="T8" fmla="*/ 21 w 28"/>
                <a:gd name="T9" fmla="*/ 34 h 57"/>
                <a:gd name="T10" fmla="*/ 28 w 28"/>
                <a:gd name="T11" fmla="*/ 29 h 57"/>
                <a:gd name="T12" fmla="*/ 0 w 28"/>
                <a:gd name="T13" fmla="*/ 0 h 57"/>
                <a:gd name="T14" fmla="*/ 0 w 28"/>
                <a:gd name="T15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57">
                  <a:moveTo>
                    <a:pt x="0" y="12"/>
                  </a:moveTo>
                  <a:lnTo>
                    <a:pt x="14" y="29"/>
                  </a:lnTo>
                  <a:lnTo>
                    <a:pt x="0" y="43"/>
                  </a:lnTo>
                  <a:lnTo>
                    <a:pt x="0" y="57"/>
                  </a:lnTo>
                  <a:lnTo>
                    <a:pt x="21" y="34"/>
                  </a:lnTo>
                  <a:lnTo>
                    <a:pt x="28" y="29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" name="Group 55"/>
          <p:cNvGrpSpPr/>
          <p:nvPr/>
        </p:nvGrpSpPr>
        <p:grpSpPr>
          <a:xfrm>
            <a:off x="2394814" y="1743851"/>
            <a:ext cx="256205" cy="257971"/>
            <a:chOff x="5264150" y="3794126"/>
            <a:chExt cx="241300" cy="242888"/>
          </a:xfrm>
          <a:solidFill>
            <a:schemeClr val="accent1"/>
          </a:solidFill>
        </p:grpSpPr>
        <p:sp>
          <p:nvSpPr>
            <p:cNvPr id="57" name="Freeform 8"/>
            <p:cNvSpPr>
              <a:spLocks noEditPoints="1"/>
            </p:cNvSpPr>
            <p:nvPr/>
          </p:nvSpPr>
          <p:spPr bwMode="auto">
            <a:xfrm>
              <a:off x="5264150" y="3870326"/>
              <a:ext cx="166688" cy="166688"/>
            </a:xfrm>
            <a:custGeom>
              <a:avLst/>
              <a:gdLst>
                <a:gd name="T0" fmla="*/ 42 w 44"/>
                <a:gd name="T1" fmla="*/ 18 h 44"/>
                <a:gd name="T2" fmla="*/ 35 w 44"/>
                <a:gd name="T3" fmla="*/ 18 h 44"/>
                <a:gd name="T4" fmla="*/ 34 w 44"/>
                <a:gd name="T5" fmla="*/ 14 h 44"/>
                <a:gd name="T6" fmla="*/ 38 w 44"/>
                <a:gd name="T7" fmla="*/ 10 h 44"/>
                <a:gd name="T8" fmla="*/ 38 w 44"/>
                <a:gd name="T9" fmla="*/ 7 h 44"/>
                <a:gd name="T10" fmla="*/ 36 w 44"/>
                <a:gd name="T11" fmla="*/ 5 h 44"/>
                <a:gd name="T12" fmla="*/ 33 w 44"/>
                <a:gd name="T13" fmla="*/ 5 h 44"/>
                <a:gd name="T14" fmla="*/ 29 w 44"/>
                <a:gd name="T15" fmla="*/ 9 h 44"/>
                <a:gd name="T16" fmla="*/ 25 w 44"/>
                <a:gd name="T17" fmla="*/ 8 h 44"/>
                <a:gd name="T18" fmla="*/ 25 w 44"/>
                <a:gd name="T19" fmla="*/ 2 h 44"/>
                <a:gd name="T20" fmla="*/ 23 w 44"/>
                <a:gd name="T21" fmla="*/ 0 h 44"/>
                <a:gd name="T22" fmla="*/ 20 w 44"/>
                <a:gd name="T23" fmla="*/ 0 h 44"/>
                <a:gd name="T24" fmla="*/ 18 w 44"/>
                <a:gd name="T25" fmla="*/ 2 h 44"/>
                <a:gd name="T26" fmla="*/ 18 w 44"/>
                <a:gd name="T27" fmla="*/ 8 h 44"/>
                <a:gd name="T28" fmla="*/ 14 w 44"/>
                <a:gd name="T29" fmla="*/ 9 h 44"/>
                <a:gd name="T30" fmla="*/ 10 w 44"/>
                <a:gd name="T31" fmla="*/ 6 h 44"/>
                <a:gd name="T32" fmla="*/ 7 w 44"/>
                <a:gd name="T33" fmla="*/ 6 h 44"/>
                <a:gd name="T34" fmla="*/ 5 w 44"/>
                <a:gd name="T35" fmla="*/ 8 h 44"/>
                <a:gd name="T36" fmla="*/ 5 w 44"/>
                <a:gd name="T37" fmla="*/ 11 h 44"/>
                <a:gd name="T38" fmla="*/ 9 w 44"/>
                <a:gd name="T39" fmla="*/ 15 h 44"/>
                <a:gd name="T40" fmla="*/ 7 w 44"/>
                <a:gd name="T41" fmla="*/ 19 h 44"/>
                <a:gd name="T42" fmla="*/ 2 w 44"/>
                <a:gd name="T43" fmla="*/ 19 h 44"/>
                <a:gd name="T44" fmla="*/ 0 w 44"/>
                <a:gd name="T45" fmla="*/ 21 h 44"/>
                <a:gd name="T46" fmla="*/ 0 w 44"/>
                <a:gd name="T47" fmla="*/ 24 h 44"/>
                <a:gd name="T48" fmla="*/ 2 w 44"/>
                <a:gd name="T49" fmla="*/ 26 h 44"/>
                <a:gd name="T50" fmla="*/ 7 w 44"/>
                <a:gd name="T51" fmla="*/ 26 h 44"/>
                <a:gd name="T52" fmla="*/ 9 w 44"/>
                <a:gd name="T53" fmla="*/ 30 h 44"/>
                <a:gd name="T54" fmla="*/ 6 w 44"/>
                <a:gd name="T55" fmla="*/ 34 h 44"/>
                <a:gd name="T56" fmla="*/ 6 w 44"/>
                <a:gd name="T57" fmla="*/ 37 h 44"/>
                <a:gd name="T58" fmla="*/ 8 w 44"/>
                <a:gd name="T59" fmla="*/ 39 h 44"/>
                <a:gd name="T60" fmla="*/ 11 w 44"/>
                <a:gd name="T61" fmla="*/ 39 h 44"/>
                <a:gd name="T62" fmla="*/ 15 w 44"/>
                <a:gd name="T63" fmla="*/ 35 h 44"/>
                <a:gd name="T64" fmla="*/ 19 w 44"/>
                <a:gd name="T65" fmla="*/ 36 h 44"/>
                <a:gd name="T66" fmla="*/ 19 w 44"/>
                <a:gd name="T67" fmla="*/ 42 h 44"/>
                <a:gd name="T68" fmla="*/ 21 w 44"/>
                <a:gd name="T69" fmla="*/ 44 h 44"/>
                <a:gd name="T70" fmla="*/ 24 w 44"/>
                <a:gd name="T71" fmla="*/ 44 h 44"/>
                <a:gd name="T72" fmla="*/ 26 w 44"/>
                <a:gd name="T73" fmla="*/ 42 h 44"/>
                <a:gd name="T74" fmla="*/ 26 w 44"/>
                <a:gd name="T75" fmla="*/ 36 h 44"/>
                <a:gd name="T76" fmla="*/ 30 w 44"/>
                <a:gd name="T77" fmla="*/ 34 h 44"/>
                <a:gd name="T78" fmla="*/ 34 w 44"/>
                <a:gd name="T79" fmla="*/ 38 h 44"/>
                <a:gd name="T80" fmla="*/ 37 w 44"/>
                <a:gd name="T81" fmla="*/ 38 h 44"/>
                <a:gd name="T82" fmla="*/ 39 w 44"/>
                <a:gd name="T83" fmla="*/ 36 h 44"/>
                <a:gd name="T84" fmla="*/ 39 w 44"/>
                <a:gd name="T85" fmla="*/ 33 h 44"/>
                <a:gd name="T86" fmla="*/ 35 w 44"/>
                <a:gd name="T87" fmla="*/ 28 h 44"/>
                <a:gd name="T88" fmla="*/ 36 w 44"/>
                <a:gd name="T89" fmla="*/ 25 h 44"/>
                <a:gd name="T90" fmla="*/ 42 w 44"/>
                <a:gd name="T91" fmla="*/ 25 h 44"/>
                <a:gd name="T92" fmla="*/ 44 w 44"/>
                <a:gd name="T93" fmla="*/ 23 h 44"/>
                <a:gd name="T94" fmla="*/ 44 w 44"/>
                <a:gd name="T95" fmla="*/ 20 h 44"/>
                <a:gd name="T96" fmla="*/ 42 w 44"/>
                <a:gd name="T97" fmla="*/ 18 h 44"/>
                <a:gd name="T98" fmla="*/ 21 w 44"/>
                <a:gd name="T99" fmla="*/ 28 h 44"/>
                <a:gd name="T100" fmla="*/ 15 w 44"/>
                <a:gd name="T101" fmla="*/ 22 h 44"/>
                <a:gd name="T102" fmla="*/ 21 w 44"/>
                <a:gd name="T103" fmla="*/ 16 h 44"/>
                <a:gd name="T104" fmla="*/ 28 w 44"/>
                <a:gd name="T105" fmla="*/ 22 h 44"/>
                <a:gd name="T106" fmla="*/ 21 w 44"/>
                <a:gd name="T107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" h="44">
                  <a:moveTo>
                    <a:pt x="42" y="18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7"/>
                    <a:pt x="35" y="15"/>
                    <a:pt x="34" y="14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39" y="8"/>
                    <a:pt x="38" y="7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4"/>
                    <a:pt x="34" y="4"/>
                    <a:pt x="33" y="5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6" y="8"/>
                    <a:pt x="25" y="8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2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6" y="8"/>
                    <a:pt x="15" y="9"/>
                    <a:pt x="14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4" y="10"/>
                    <a:pt x="5" y="11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20"/>
                    <a:pt x="0" y="2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5" y="35"/>
                    <a:pt x="5" y="36"/>
                    <a:pt x="6" y="3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9" y="40"/>
                    <a:pt x="10" y="40"/>
                    <a:pt x="11" y="3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6"/>
                    <a:pt x="18" y="36"/>
                    <a:pt x="19" y="36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20" y="44"/>
                    <a:pt x="21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6" y="43"/>
                    <a:pt x="26" y="42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8" y="35"/>
                    <a:pt x="29" y="35"/>
                    <a:pt x="30" y="34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9"/>
                    <a:pt x="36" y="39"/>
                    <a:pt x="37" y="3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5"/>
                    <a:pt x="40" y="34"/>
                    <a:pt x="39" y="33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7"/>
                    <a:pt x="35" y="26"/>
                    <a:pt x="36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3" y="25"/>
                    <a:pt x="44" y="24"/>
                    <a:pt x="44" y="23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19"/>
                    <a:pt x="43" y="18"/>
                    <a:pt x="42" y="18"/>
                  </a:cubicBezTo>
                  <a:close/>
                  <a:moveTo>
                    <a:pt x="21" y="28"/>
                  </a:moveTo>
                  <a:cubicBezTo>
                    <a:pt x="18" y="28"/>
                    <a:pt x="15" y="25"/>
                    <a:pt x="15" y="22"/>
                  </a:cubicBezTo>
                  <a:cubicBezTo>
                    <a:pt x="15" y="19"/>
                    <a:pt x="18" y="16"/>
                    <a:pt x="21" y="16"/>
                  </a:cubicBezTo>
                  <a:cubicBezTo>
                    <a:pt x="25" y="16"/>
                    <a:pt x="28" y="19"/>
                    <a:pt x="28" y="22"/>
                  </a:cubicBezTo>
                  <a:cubicBezTo>
                    <a:pt x="28" y="25"/>
                    <a:pt x="25" y="28"/>
                    <a:pt x="2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58" name="Freeform 9"/>
            <p:cNvSpPr>
              <a:spLocks noEditPoints="1"/>
            </p:cNvSpPr>
            <p:nvPr/>
          </p:nvSpPr>
          <p:spPr bwMode="auto">
            <a:xfrm>
              <a:off x="5400675" y="3794126"/>
              <a:ext cx="104775" cy="106363"/>
            </a:xfrm>
            <a:custGeom>
              <a:avLst/>
              <a:gdLst>
                <a:gd name="T0" fmla="*/ 26 w 28"/>
                <a:gd name="T1" fmla="*/ 11 h 28"/>
                <a:gd name="T2" fmla="*/ 23 w 28"/>
                <a:gd name="T3" fmla="*/ 11 h 28"/>
                <a:gd name="T4" fmla="*/ 22 w 28"/>
                <a:gd name="T5" fmla="*/ 9 h 28"/>
                <a:gd name="T6" fmla="*/ 24 w 28"/>
                <a:gd name="T7" fmla="*/ 7 h 28"/>
                <a:gd name="T8" fmla="*/ 24 w 28"/>
                <a:gd name="T9" fmla="*/ 4 h 28"/>
                <a:gd name="T10" fmla="*/ 23 w 28"/>
                <a:gd name="T11" fmla="*/ 3 h 28"/>
                <a:gd name="T12" fmla="*/ 21 w 28"/>
                <a:gd name="T13" fmla="*/ 3 h 28"/>
                <a:gd name="T14" fmla="*/ 18 w 28"/>
                <a:gd name="T15" fmla="*/ 6 h 28"/>
                <a:gd name="T16" fmla="*/ 16 w 28"/>
                <a:gd name="T17" fmla="*/ 5 h 28"/>
                <a:gd name="T18" fmla="*/ 16 w 28"/>
                <a:gd name="T19" fmla="*/ 2 h 28"/>
                <a:gd name="T20" fmla="*/ 14 w 28"/>
                <a:gd name="T21" fmla="*/ 0 h 28"/>
                <a:gd name="T22" fmla="*/ 13 w 28"/>
                <a:gd name="T23" fmla="*/ 0 h 28"/>
                <a:gd name="T24" fmla="*/ 11 w 28"/>
                <a:gd name="T25" fmla="*/ 2 h 28"/>
                <a:gd name="T26" fmla="*/ 11 w 28"/>
                <a:gd name="T27" fmla="*/ 5 h 28"/>
                <a:gd name="T28" fmla="*/ 9 w 28"/>
                <a:gd name="T29" fmla="*/ 6 h 28"/>
                <a:gd name="T30" fmla="*/ 7 w 28"/>
                <a:gd name="T31" fmla="*/ 4 h 28"/>
                <a:gd name="T32" fmla="*/ 4 w 28"/>
                <a:gd name="T33" fmla="*/ 4 h 28"/>
                <a:gd name="T34" fmla="*/ 3 w 28"/>
                <a:gd name="T35" fmla="*/ 5 h 28"/>
                <a:gd name="T36" fmla="*/ 3 w 28"/>
                <a:gd name="T37" fmla="*/ 7 h 28"/>
                <a:gd name="T38" fmla="*/ 6 w 28"/>
                <a:gd name="T39" fmla="*/ 9 h 28"/>
                <a:gd name="T40" fmla="*/ 4 w 28"/>
                <a:gd name="T41" fmla="*/ 12 h 28"/>
                <a:gd name="T42" fmla="*/ 2 w 28"/>
                <a:gd name="T43" fmla="*/ 12 h 28"/>
                <a:gd name="T44" fmla="*/ 0 w 28"/>
                <a:gd name="T45" fmla="*/ 14 h 28"/>
                <a:gd name="T46" fmla="*/ 0 w 28"/>
                <a:gd name="T47" fmla="*/ 15 h 28"/>
                <a:gd name="T48" fmla="*/ 2 w 28"/>
                <a:gd name="T49" fmla="*/ 17 h 28"/>
                <a:gd name="T50" fmla="*/ 5 w 28"/>
                <a:gd name="T51" fmla="*/ 17 h 28"/>
                <a:gd name="T52" fmla="*/ 6 w 28"/>
                <a:gd name="T53" fmla="*/ 19 h 28"/>
                <a:gd name="T54" fmla="*/ 4 w 28"/>
                <a:gd name="T55" fmla="*/ 21 h 28"/>
                <a:gd name="T56" fmla="*/ 4 w 28"/>
                <a:gd name="T57" fmla="*/ 24 h 28"/>
                <a:gd name="T58" fmla="*/ 5 w 28"/>
                <a:gd name="T59" fmla="*/ 25 h 28"/>
                <a:gd name="T60" fmla="*/ 7 w 28"/>
                <a:gd name="T61" fmla="*/ 25 h 28"/>
                <a:gd name="T62" fmla="*/ 9 w 28"/>
                <a:gd name="T63" fmla="*/ 22 h 28"/>
                <a:gd name="T64" fmla="*/ 12 w 28"/>
                <a:gd name="T65" fmla="*/ 23 h 28"/>
                <a:gd name="T66" fmla="*/ 12 w 28"/>
                <a:gd name="T67" fmla="*/ 26 h 28"/>
                <a:gd name="T68" fmla="*/ 14 w 28"/>
                <a:gd name="T69" fmla="*/ 28 h 28"/>
                <a:gd name="T70" fmla="*/ 15 w 28"/>
                <a:gd name="T71" fmla="*/ 28 h 28"/>
                <a:gd name="T72" fmla="*/ 17 w 28"/>
                <a:gd name="T73" fmla="*/ 26 h 28"/>
                <a:gd name="T74" fmla="*/ 17 w 28"/>
                <a:gd name="T75" fmla="*/ 23 h 28"/>
                <a:gd name="T76" fmla="*/ 19 w 28"/>
                <a:gd name="T77" fmla="*/ 22 h 28"/>
                <a:gd name="T78" fmla="*/ 21 w 28"/>
                <a:gd name="T79" fmla="*/ 24 h 28"/>
                <a:gd name="T80" fmla="*/ 24 w 28"/>
                <a:gd name="T81" fmla="*/ 24 h 28"/>
                <a:gd name="T82" fmla="*/ 25 w 28"/>
                <a:gd name="T83" fmla="*/ 23 h 28"/>
                <a:gd name="T84" fmla="*/ 25 w 28"/>
                <a:gd name="T85" fmla="*/ 21 h 28"/>
                <a:gd name="T86" fmla="*/ 22 w 28"/>
                <a:gd name="T87" fmla="*/ 18 h 28"/>
                <a:gd name="T88" fmla="*/ 23 w 28"/>
                <a:gd name="T89" fmla="*/ 16 h 28"/>
                <a:gd name="T90" fmla="*/ 26 w 28"/>
                <a:gd name="T91" fmla="*/ 16 h 28"/>
                <a:gd name="T92" fmla="*/ 28 w 28"/>
                <a:gd name="T93" fmla="*/ 14 h 28"/>
                <a:gd name="T94" fmla="*/ 28 w 28"/>
                <a:gd name="T95" fmla="*/ 13 h 28"/>
                <a:gd name="T96" fmla="*/ 26 w 28"/>
                <a:gd name="T97" fmla="*/ 11 h 28"/>
                <a:gd name="T98" fmla="*/ 14 w 28"/>
                <a:gd name="T99" fmla="*/ 18 h 28"/>
                <a:gd name="T100" fmla="*/ 10 w 28"/>
                <a:gd name="T101" fmla="*/ 14 h 28"/>
                <a:gd name="T102" fmla="*/ 14 w 28"/>
                <a:gd name="T103" fmla="*/ 10 h 28"/>
                <a:gd name="T104" fmla="*/ 18 w 28"/>
                <a:gd name="T105" fmla="*/ 14 h 28"/>
                <a:gd name="T106" fmla="*/ 14 w 28"/>
                <a:gd name="T10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" h="28">
                  <a:moveTo>
                    <a:pt x="26" y="11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0"/>
                    <a:pt x="22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5" y="5"/>
                    <a:pt x="24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1" y="3"/>
                    <a:pt x="21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5"/>
                    <a:pt x="17" y="5"/>
                    <a:pt x="16" y="5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0" y="6"/>
                    <a:pt x="9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1"/>
                    <a:pt x="4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5" y="19"/>
                    <a:pt x="6" y="19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2"/>
                    <a:pt x="3" y="23"/>
                    <a:pt x="4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7" y="25"/>
                    <a:pt x="7" y="25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3"/>
                    <a:pt x="11" y="23"/>
                    <a:pt x="12" y="23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3" y="28"/>
                    <a:pt x="14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7" y="27"/>
                    <a:pt x="17" y="26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3"/>
                    <a:pt x="18" y="22"/>
                    <a:pt x="19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5"/>
                    <a:pt x="23" y="25"/>
                    <a:pt x="24" y="24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2"/>
                    <a:pt x="25" y="21"/>
                    <a:pt x="25" y="21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7"/>
                    <a:pt x="23" y="17"/>
                    <a:pt x="23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7" y="16"/>
                    <a:pt x="28" y="15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7" y="11"/>
                    <a:pt x="26" y="11"/>
                  </a:cubicBezTo>
                  <a:close/>
                  <a:moveTo>
                    <a:pt x="14" y="18"/>
                  </a:moveTo>
                  <a:cubicBezTo>
                    <a:pt x="11" y="18"/>
                    <a:pt x="10" y="16"/>
                    <a:pt x="10" y="14"/>
                  </a:cubicBezTo>
                  <a:cubicBezTo>
                    <a:pt x="10" y="12"/>
                    <a:pt x="11" y="10"/>
                    <a:pt x="14" y="10"/>
                  </a:cubicBezTo>
                  <a:cubicBezTo>
                    <a:pt x="16" y="10"/>
                    <a:pt x="18" y="12"/>
                    <a:pt x="18" y="14"/>
                  </a:cubicBezTo>
                  <a:cubicBezTo>
                    <a:pt x="18" y="16"/>
                    <a:pt x="16" y="18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9" name="Group 58"/>
          <p:cNvGrpSpPr/>
          <p:nvPr/>
        </p:nvGrpSpPr>
        <p:grpSpPr>
          <a:xfrm>
            <a:off x="6486815" y="4040470"/>
            <a:ext cx="197022" cy="276639"/>
            <a:chOff x="5746750" y="3794126"/>
            <a:chExt cx="173038" cy="242888"/>
          </a:xfrm>
          <a:solidFill>
            <a:schemeClr val="accent1"/>
          </a:solidFill>
        </p:grpSpPr>
        <p:sp>
          <p:nvSpPr>
            <p:cNvPr id="60" name="Freeform 10"/>
            <p:cNvSpPr>
              <a:spLocks noEditPoints="1"/>
            </p:cNvSpPr>
            <p:nvPr/>
          </p:nvSpPr>
          <p:spPr bwMode="auto">
            <a:xfrm>
              <a:off x="5746750" y="3794126"/>
              <a:ext cx="173038" cy="242888"/>
            </a:xfrm>
            <a:custGeom>
              <a:avLst/>
              <a:gdLst>
                <a:gd name="T0" fmla="*/ 43 w 46"/>
                <a:gd name="T1" fmla="*/ 6 h 64"/>
                <a:gd name="T2" fmla="*/ 46 w 46"/>
                <a:gd name="T3" fmla="*/ 6 h 64"/>
                <a:gd name="T4" fmla="*/ 46 w 46"/>
                <a:gd name="T5" fmla="*/ 0 h 64"/>
                <a:gd name="T6" fmla="*/ 0 w 46"/>
                <a:gd name="T7" fmla="*/ 0 h 64"/>
                <a:gd name="T8" fmla="*/ 0 w 46"/>
                <a:gd name="T9" fmla="*/ 6 h 64"/>
                <a:gd name="T10" fmla="*/ 4 w 46"/>
                <a:gd name="T11" fmla="*/ 6 h 64"/>
                <a:gd name="T12" fmla="*/ 17 w 46"/>
                <a:gd name="T13" fmla="*/ 29 h 64"/>
                <a:gd name="T14" fmla="*/ 17 w 46"/>
                <a:gd name="T15" fmla="*/ 36 h 64"/>
                <a:gd name="T16" fmla="*/ 4 w 46"/>
                <a:gd name="T17" fmla="*/ 58 h 64"/>
                <a:gd name="T18" fmla="*/ 0 w 46"/>
                <a:gd name="T19" fmla="*/ 58 h 64"/>
                <a:gd name="T20" fmla="*/ 0 w 46"/>
                <a:gd name="T21" fmla="*/ 64 h 64"/>
                <a:gd name="T22" fmla="*/ 46 w 46"/>
                <a:gd name="T23" fmla="*/ 64 h 64"/>
                <a:gd name="T24" fmla="*/ 46 w 46"/>
                <a:gd name="T25" fmla="*/ 58 h 64"/>
                <a:gd name="T26" fmla="*/ 43 w 46"/>
                <a:gd name="T27" fmla="*/ 58 h 64"/>
                <a:gd name="T28" fmla="*/ 30 w 46"/>
                <a:gd name="T29" fmla="*/ 36 h 64"/>
                <a:gd name="T30" fmla="*/ 30 w 46"/>
                <a:gd name="T31" fmla="*/ 29 h 64"/>
                <a:gd name="T32" fmla="*/ 43 w 46"/>
                <a:gd name="T33" fmla="*/ 6 h 64"/>
                <a:gd name="T34" fmla="*/ 28 w 46"/>
                <a:gd name="T35" fmla="*/ 38 h 64"/>
                <a:gd name="T36" fmla="*/ 40 w 46"/>
                <a:gd name="T37" fmla="*/ 58 h 64"/>
                <a:gd name="T38" fmla="*/ 37 w 46"/>
                <a:gd name="T39" fmla="*/ 58 h 64"/>
                <a:gd name="T40" fmla="*/ 31 w 46"/>
                <a:gd name="T41" fmla="*/ 51 h 64"/>
                <a:gd name="T42" fmla="*/ 24 w 46"/>
                <a:gd name="T43" fmla="*/ 43 h 64"/>
                <a:gd name="T44" fmla="*/ 17 w 46"/>
                <a:gd name="T45" fmla="*/ 51 h 64"/>
                <a:gd name="T46" fmla="*/ 11 w 46"/>
                <a:gd name="T47" fmla="*/ 58 h 64"/>
                <a:gd name="T48" fmla="*/ 7 w 46"/>
                <a:gd name="T49" fmla="*/ 58 h 64"/>
                <a:gd name="T50" fmla="*/ 19 w 46"/>
                <a:gd name="T51" fmla="*/ 38 h 64"/>
                <a:gd name="T52" fmla="*/ 20 w 46"/>
                <a:gd name="T53" fmla="*/ 38 h 64"/>
                <a:gd name="T54" fmla="*/ 20 w 46"/>
                <a:gd name="T55" fmla="*/ 26 h 64"/>
                <a:gd name="T56" fmla="*/ 19 w 46"/>
                <a:gd name="T57" fmla="*/ 26 h 64"/>
                <a:gd name="T58" fmla="*/ 7 w 46"/>
                <a:gd name="T59" fmla="*/ 6 h 64"/>
                <a:gd name="T60" fmla="*/ 40 w 46"/>
                <a:gd name="T61" fmla="*/ 6 h 64"/>
                <a:gd name="T62" fmla="*/ 28 w 46"/>
                <a:gd name="T63" fmla="*/ 26 h 64"/>
                <a:gd name="T64" fmla="*/ 27 w 46"/>
                <a:gd name="T65" fmla="*/ 26 h 64"/>
                <a:gd name="T66" fmla="*/ 27 w 46"/>
                <a:gd name="T67" fmla="*/ 38 h 64"/>
                <a:gd name="T68" fmla="*/ 28 w 46"/>
                <a:gd name="T69" fmla="*/ 3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4">
                  <a:moveTo>
                    <a:pt x="43" y="6"/>
                  </a:moveTo>
                  <a:cubicBezTo>
                    <a:pt x="46" y="6"/>
                    <a:pt x="46" y="6"/>
                    <a:pt x="46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18"/>
                    <a:pt x="9" y="26"/>
                    <a:pt x="17" y="29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9" y="38"/>
                    <a:pt x="5" y="46"/>
                    <a:pt x="4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2" y="46"/>
                    <a:pt x="38" y="38"/>
                    <a:pt x="30" y="36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8" y="26"/>
                    <a:pt x="42" y="18"/>
                    <a:pt x="43" y="6"/>
                  </a:cubicBezTo>
                  <a:close/>
                  <a:moveTo>
                    <a:pt x="28" y="38"/>
                  </a:moveTo>
                  <a:cubicBezTo>
                    <a:pt x="37" y="40"/>
                    <a:pt x="39" y="49"/>
                    <a:pt x="40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8" y="49"/>
                    <a:pt x="10" y="40"/>
                    <a:pt x="19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0" y="24"/>
                    <a:pt x="8" y="15"/>
                    <a:pt x="7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15"/>
                    <a:pt x="37" y="24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38"/>
                    <a:pt x="27" y="38"/>
                    <a:pt x="27" y="38"/>
                  </a:cubicBezTo>
                  <a:lnTo>
                    <a:pt x="2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61" name="Freeform 11"/>
            <p:cNvSpPr/>
            <p:nvPr/>
          </p:nvSpPr>
          <p:spPr bwMode="auto">
            <a:xfrm>
              <a:off x="5811838" y="3867151"/>
              <a:ext cx="52388" cy="30163"/>
            </a:xfrm>
            <a:custGeom>
              <a:avLst/>
              <a:gdLst>
                <a:gd name="T0" fmla="*/ 33 w 33"/>
                <a:gd name="T1" fmla="*/ 0 h 19"/>
                <a:gd name="T2" fmla="*/ 0 w 33"/>
                <a:gd name="T3" fmla="*/ 0 h 19"/>
                <a:gd name="T4" fmla="*/ 9 w 33"/>
                <a:gd name="T5" fmla="*/ 9 h 19"/>
                <a:gd name="T6" fmla="*/ 16 w 33"/>
                <a:gd name="T7" fmla="*/ 19 h 19"/>
                <a:gd name="T8" fmla="*/ 23 w 33"/>
                <a:gd name="T9" fmla="*/ 9 h 19"/>
                <a:gd name="T10" fmla="*/ 33 w 3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9">
                  <a:moveTo>
                    <a:pt x="33" y="0"/>
                  </a:moveTo>
                  <a:lnTo>
                    <a:pt x="0" y="0"/>
                  </a:lnTo>
                  <a:lnTo>
                    <a:pt x="9" y="9"/>
                  </a:lnTo>
                  <a:lnTo>
                    <a:pt x="16" y="19"/>
                  </a:lnTo>
                  <a:lnTo>
                    <a:pt x="23" y="9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0" name="Group 61"/>
          <p:cNvGrpSpPr/>
          <p:nvPr/>
        </p:nvGrpSpPr>
        <p:grpSpPr>
          <a:xfrm>
            <a:off x="6319511" y="1338753"/>
            <a:ext cx="357928" cy="360393"/>
            <a:chOff x="5264150" y="2824163"/>
            <a:chExt cx="241301" cy="242888"/>
          </a:xfrm>
          <a:solidFill>
            <a:schemeClr val="accent1"/>
          </a:solidFill>
        </p:grpSpPr>
        <p:sp>
          <p:nvSpPr>
            <p:cNvPr id="63" name="Freeform 12"/>
            <p:cNvSpPr/>
            <p:nvPr/>
          </p:nvSpPr>
          <p:spPr bwMode="auto">
            <a:xfrm>
              <a:off x="5302250" y="2851151"/>
              <a:ext cx="25400" cy="26988"/>
            </a:xfrm>
            <a:custGeom>
              <a:avLst/>
              <a:gdLst>
                <a:gd name="T0" fmla="*/ 6 w 7"/>
                <a:gd name="T1" fmla="*/ 4 h 7"/>
                <a:gd name="T2" fmla="*/ 4 w 7"/>
                <a:gd name="T3" fmla="*/ 1 h 7"/>
                <a:gd name="T4" fmla="*/ 1 w 7"/>
                <a:gd name="T5" fmla="*/ 1 h 7"/>
                <a:gd name="T6" fmla="*/ 1 w 7"/>
                <a:gd name="T7" fmla="*/ 4 h 7"/>
                <a:gd name="T8" fmla="*/ 4 w 7"/>
                <a:gd name="T9" fmla="*/ 7 h 7"/>
                <a:gd name="T10" fmla="*/ 6 w 7"/>
                <a:gd name="T11" fmla="*/ 7 h 7"/>
                <a:gd name="T12" fmla="*/ 6 w 7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4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6"/>
                    <a:pt x="7" y="5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64" name="Freeform 13"/>
            <p:cNvSpPr/>
            <p:nvPr/>
          </p:nvSpPr>
          <p:spPr bwMode="auto">
            <a:xfrm>
              <a:off x="5264150" y="2930526"/>
              <a:ext cx="30163" cy="15875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65" name="Freeform 14"/>
            <p:cNvSpPr/>
            <p:nvPr/>
          </p:nvSpPr>
          <p:spPr bwMode="auto">
            <a:xfrm>
              <a:off x="5475288" y="2946401"/>
              <a:ext cx="30163" cy="14288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66" name="Freeform 15"/>
            <p:cNvSpPr/>
            <p:nvPr/>
          </p:nvSpPr>
          <p:spPr bwMode="auto">
            <a:xfrm>
              <a:off x="5453063" y="2862263"/>
              <a:ext cx="25400" cy="26988"/>
            </a:xfrm>
            <a:custGeom>
              <a:avLst/>
              <a:gdLst>
                <a:gd name="T0" fmla="*/ 6 w 7"/>
                <a:gd name="T1" fmla="*/ 1 h 7"/>
                <a:gd name="T2" fmla="*/ 3 w 7"/>
                <a:gd name="T3" fmla="*/ 1 h 7"/>
                <a:gd name="T4" fmla="*/ 0 w 7"/>
                <a:gd name="T5" fmla="*/ 4 h 7"/>
                <a:gd name="T6" fmla="*/ 0 w 7"/>
                <a:gd name="T7" fmla="*/ 6 h 7"/>
                <a:gd name="T8" fmla="*/ 3 w 7"/>
                <a:gd name="T9" fmla="*/ 6 h 7"/>
                <a:gd name="T10" fmla="*/ 6 w 7"/>
                <a:gd name="T11" fmla="*/ 4 h 7"/>
                <a:gd name="T12" fmla="*/ 6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5" y="0"/>
                    <a:pt x="4" y="0"/>
                    <a:pt x="3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6"/>
                    <a:pt x="0" y="6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2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67" name="Freeform 16"/>
            <p:cNvSpPr/>
            <p:nvPr/>
          </p:nvSpPr>
          <p:spPr bwMode="auto">
            <a:xfrm>
              <a:off x="5384800" y="2824163"/>
              <a:ext cx="15875" cy="31750"/>
            </a:xfrm>
            <a:custGeom>
              <a:avLst/>
              <a:gdLst>
                <a:gd name="T0" fmla="*/ 2 w 4"/>
                <a:gd name="T1" fmla="*/ 8 h 8"/>
                <a:gd name="T2" fmla="*/ 3 w 4"/>
                <a:gd name="T3" fmla="*/ 7 h 8"/>
                <a:gd name="T4" fmla="*/ 4 w 4"/>
                <a:gd name="T5" fmla="*/ 6 h 8"/>
                <a:gd name="T6" fmla="*/ 4 w 4"/>
                <a:gd name="T7" fmla="*/ 2 h 8"/>
                <a:gd name="T8" fmla="*/ 2 w 4"/>
                <a:gd name="T9" fmla="*/ 0 h 8"/>
                <a:gd name="T10" fmla="*/ 0 w 4"/>
                <a:gd name="T11" fmla="*/ 1 h 8"/>
                <a:gd name="T12" fmla="*/ 0 w 4"/>
                <a:gd name="T13" fmla="*/ 2 h 8"/>
                <a:gd name="T14" fmla="*/ 0 w 4"/>
                <a:gd name="T15" fmla="*/ 6 h 8"/>
                <a:gd name="T16" fmla="*/ 2 w 4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3" y="8"/>
                    <a:pt x="3" y="8"/>
                    <a:pt x="3" y="7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68" name="Freeform 17"/>
            <p:cNvSpPr>
              <a:spLocks noEditPoints="1"/>
            </p:cNvSpPr>
            <p:nvPr/>
          </p:nvSpPr>
          <p:spPr bwMode="auto">
            <a:xfrm>
              <a:off x="5324475" y="2886076"/>
              <a:ext cx="120650" cy="136525"/>
            </a:xfrm>
            <a:custGeom>
              <a:avLst/>
              <a:gdLst>
                <a:gd name="T0" fmla="*/ 16 w 32"/>
                <a:gd name="T1" fmla="*/ 0 h 36"/>
                <a:gd name="T2" fmla="*/ 0 w 32"/>
                <a:gd name="T3" fmla="*/ 16 h 36"/>
                <a:gd name="T4" fmla="*/ 8 w 32"/>
                <a:gd name="T5" fmla="*/ 30 h 36"/>
                <a:gd name="T6" fmla="*/ 8 w 32"/>
                <a:gd name="T7" fmla="*/ 36 h 36"/>
                <a:gd name="T8" fmla="*/ 24 w 32"/>
                <a:gd name="T9" fmla="*/ 36 h 36"/>
                <a:gd name="T10" fmla="*/ 24 w 32"/>
                <a:gd name="T11" fmla="*/ 30 h 36"/>
                <a:gd name="T12" fmla="*/ 32 w 32"/>
                <a:gd name="T13" fmla="*/ 16 h 36"/>
                <a:gd name="T14" fmla="*/ 16 w 32"/>
                <a:gd name="T15" fmla="*/ 0 h 36"/>
                <a:gd name="T16" fmla="*/ 22 w 32"/>
                <a:gd name="T17" fmla="*/ 26 h 36"/>
                <a:gd name="T18" fmla="*/ 20 w 32"/>
                <a:gd name="T19" fmla="*/ 27 h 36"/>
                <a:gd name="T20" fmla="*/ 20 w 32"/>
                <a:gd name="T21" fmla="*/ 30 h 36"/>
                <a:gd name="T22" fmla="*/ 20 w 32"/>
                <a:gd name="T23" fmla="*/ 32 h 36"/>
                <a:gd name="T24" fmla="*/ 12 w 32"/>
                <a:gd name="T25" fmla="*/ 32 h 36"/>
                <a:gd name="T26" fmla="*/ 12 w 32"/>
                <a:gd name="T27" fmla="*/ 30 h 36"/>
                <a:gd name="T28" fmla="*/ 12 w 32"/>
                <a:gd name="T29" fmla="*/ 27 h 36"/>
                <a:gd name="T30" fmla="*/ 10 w 32"/>
                <a:gd name="T31" fmla="*/ 26 h 36"/>
                <a:gd name="T32" fmla="*/ 4 w 32"/>
                <a:gd name="T33" fmla="*/ 16 h 36"/>
                <a:gd name="T34" fmla="*/ 16 w 32"/>
                <a:gd name="T35" fmla="*/ 4 h 36"/>
                <a:gd name="T36" fmla="*/ 28 w 32"/>
                <a:gd name="T37" fmla="*/ 16 h 36"/>
                <a:gd name="T38" fmla="*/ 22 w 32"/>
                <a:gd name="T39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36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7"/>
                    <a:pt x="8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9" y="27"/>
                    <a:pt x="32" y="22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22" y="26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6" y="24"/>
                    <a:pt x="4" y="20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0"/>
                    <a:pt x="26" y="24"/>
                    <a:pt x="2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69" name="Freeform 18"/>
            <p:cNvSpPr/>
            <p:nvPr/>
          </p:nvSpPr>
          <p:spPr bwMode="auto">
            <a:xfrm>
              <a:off x="5354638" y="3036888"/>
              <a:ext cx="60325" cy="30163"/>
            </a:xfrm>
            <a:custGeom>
              <a:avLst/>
              <a:gdLst>
                <a:gd name="T0" fmla="*/ 0 w 16"/>
                <a:gd name="T1" fmla="*/ 4 h 8"/>
                <a:gd name="T2" fmla="*/ 4 w 16"/>
                <a:gd name="T3" fmla="*/ 4 h 8"/>
                <a:gd name="T4" fmla="*/ 4 w 16"/>
                <a:gd name="T5" fmla="*/ 4 h 8"/>
                <a:gd name="T6" fmla="*/ 8 w 16"/>
                <a:gd name="T7" fmla="*/ 8 h 8"/>
                <a:gd name="T8" fmla="*/ 12 w 16"/>
                <a:gd name="T9" fmla="*/ 4 h 8"/>
                <a:gd name="T10" fmla="*/ 12 w 16"/>
                <a:gd name="T11" fmla="*/ 4 h 8"/>
                <a:gd name="T12" fmla="*/ 16 w 16"/>
                <a:gd name="T13" fmla="*/ 4 h 8"/>
                <a:gd name="T14" fmla="*/ 16 w 16"/>
                <a:gd name="T15" fmla="*/ 0 h 8"/>
                <a:gd name="T16" fmla="*/ 0 w 16"/>
                <a:gd name="T17" fmla="*/ 0 h 8"/>
                <a:gd name="T18" fmla="*/ 0 w 16"/>
                <a:gd name="T1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0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6"/>
                    <a:pt x="6" y="8"/>
                    <a:pt x="8" y="8"/>
                  </a:cubicBezTo>
                  <a:cubicBezTo>
                    <a:pt x="10" y="8"/>
                    <a:pt x="12" y="6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800"/>
              <a:endParaRPr lang="id-ID" sz="1300" dirty="0">
                <a:solidFill>
                  <a:srgbClr val="0A0A0A"/>
                </a:solidFill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7" grpId="0" animBg="1"/>
      <p:bldP spid="8" grpId="0" animBg="1"/>
      <p:bldP spid="47" grpId="0"/>
      <p:bldP spid="48" grpId="0"/>
      <p:bldP spid="50" grpId="0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22" b="28488"/>
          <a:stretch>
            <a:fillRect/>
          </a:stretch>
        </p:blipFill>
        <p:spPr>
          <a:xfrm>
            <a:off x="0" y="2069443"/>
            <a:ext cx="9144000" cy="1609893"/>
          </a:xfrm>
          <a:custGeom>
            <a:avLst/>
            <a:gdLst>
              <a:gd name="connsiteX0" fmla="*/ 0 w 12192000"/>
              <a:gd name="connsiteY0" fmla="*/ 0 h 2145862"/>
              <a:gd name="connsiteX1" fmla="*/ 12192000 w 12192000"/>
              <a:gd name="connsiteY1" fmla="*/ 0 h 2145862"/>
              <a:gd name="connsiteX2" fmla="*/ 12192000 w 12192000"/>
              <a:gd name="connsiteY2" fmla="*/ 2145862 h 2145862"/>
              <a:gd name="connsiteX3" fmla="*/ 0 w 12192000"/>
              <a:gd name="connsiteY3" fmla="*/ 2145862 h 214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145862">
                <a:moveTo>
                  <a:pt x="0" y="0"/>
                </a:moveTo>
                <a:lnTo>
                  <a:pt x="12192000" y="0"/>
                </a:lnTo>
                <a:lnTo>
                  <a:pt x="12192000" y="2145862"/>
                </a:lnTo>
                <a:lnTo>
                  <a:pt x="0" y="2145862"/>
                </a:lnTo>
                <a:close/>
              </a:path>
            </a:pathLst>
          </a:custGeom>
          <a:solidFill>
            <a:schemeClr val="accent1"/>
          </a:solidFill>
          <a:effectLst/>
        </p:spPr>
      </p:pic>
      <p:sp>
        <p:nvSpPr>
          <p:cNvPr id="78" name="文本框 77"/>
          <p:cNvSpPr txBox="1"/>
          <p:nvPr/>
        </p:nvSpPr>
        <p:spPr>
          <a:xfrm>
            <a:off x="2278959" y="2101516"/>
            <a:ext cx="1645852" cy="2539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 Light" panose="020B0502040204020203" pitchFamily="34" charset="-122"/>
              </a:rPr>
              <a:t>Power Point 2013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2170654" y="1485890"/>
            <a:ext cx="1995785" cy="41767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5203056" y="2101516"/>
            <a:ext cx="1600029" cy="2539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 Light" panose="020B0502040204020203" pitchFamily="34" charset="-122"/>
              </a:rPr>
              <a:t>Adobe illustrator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5005178" y="1485890"/>
            <a:ext cx="1995785" cy="41767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" name="组合 8"/>
          <p:cNvGrpSpPr/>
          <p:nvPr/>
        </p:nvGrpSpPr>
        <p:grpSpPr>
          <a:xfrm>
            <a:off x="2764558" y="2435549"/>
            <a:ext cx="674244" cy="579060"/>
            <a:chOff x="3686077" y="3246396"/>
            <a:chExt cx="898992" cy="771842"/>
          </a:xfrm>
        </p:grpSpPr>
        <p:sp>
          <p:nvSpPr>
            <p:cNvPr id="42" name="任意多边形 41"/>
            <p:cNvSpPr/>
            <p:nvPr/>
          </p:nvSpPr>
          <p:spPr>
            <a:xfrm rot="5400000">
              <a:off x="3749652" y="3182821"/>
              <a:ext cx="771842" cy="898992"/>
            </a:xfrm>
            <a:custGeom>
              <a:avLst/>
              <a:gdLst>
                <a:gd name="connsiteX0" fmla="*/ 457494 w 912795"/>
                <a:gd name="connsiteY0" fmla="*/ 0 h 1063165"/>
                <a:gd name="connsiteX1" fmla="*/ 485653 w 912795"/>
                <a:gd name="connsiteY1" fmla="*/ 6767 h 1063165"/>
                <a:gd name="connsiteX2" fmla="*/ 883538 w 912795"/>
                <a:gd name="connsiteY2" fmla="*/ 211280 h 1063165"/>
                <a:gd name="connsiteX3" fmla="*/ 912795 w 912795"/>
                <a:gd name="connsiteY3" fmla="*/ 259400 h 1063165"/>
                <a:gd name="connsiteX4" fmla="*/ 912795 w 912795"/>
                <a:gd name="connsiteY4" fmla="*/ 803765 h 1063165"/>
                <a:gd name="connsiteX5" fmla="*/ 883538 w 912795"/>
                <a:gd name="connsiteY5" fmla="*/ 854893 h 1063165"/>
                <a:gd name="connsiteX6" fmla="*/ 485653 w 912795"/>
                <a:gd name="connsiteY6" fmla="*/ 1056398 h 1063165"/>
                <a:gd name="connsiteX7" fmla="*/ 427141 w 912795"/>
                <a:gd name="connsiteY7" fmla="*/ 1056398 h 1063165"/>
                <a:gd name="connsiteX8" fmla="*/ 29256 w 912795"/>
                <a:gd name="connsiteY8" fmla="*/ 854893 h 1063165"/>
                <a:gd name="connsiteX9" fmla="*/ 0 w 912795"/>
                <a:gd name="connsiteY9" fmla="*/ 803765 h 1063165"/>
                <a:gd name="connsiteX10" fmla="*/ 0 w 912795"/>
                <a:gd name="connsiteY10" fmla="*/ 259400 h 1063165"/>
                <a:gd name="connsiteX11" fmla="*/ 29256 w 912795"/>
                <a:gd name="connsiteY11" fmla="*/ 211280 h 1063165"/>
                <a:gd name="connsiteX12" fmla="*/ 427141 w 912795"/>
                <a:gd name="connsiteY12" fmla="*/ 6767 h 1063165"/>
                <a:gd name="connsiteX13" fmla="*/ 457494 w 912795"/>
                <a:gd name="connsiteY13" fmla="*/ 0 h 10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2795" h="1063165">
                  <a:moveTo>
                    <a:pt x="457494" y="0"/>
                  </a:moveTo>
                  <a:cubicBezTo>
                    <a:pt x="468100" y="0"/>
                    <a:pt x="478339" y="2256"/>
                    <a:pt x="485653" y="6767"/>
                  </a:cubicBezTo>
                  <a:cubicBezTo>
                    <a:pt x="883538" y="211280"/>
                    <a:pt x="883538" y="211280"/>
                    <a:pt x="883538" y="211280"/>
                  </a:cubicBezTo>
                  <a:cubicBezTo>
                    <a:pt x="901092" y="217295"/>
                    <a:pt x="912795" y="241355"/>
                    <a:pt x="912795" y="259400"/>
                  </a:cubicBezTo>
                  <a:cubicBezTo>
                    <a:pt x="912795" y="803765"/>
                    <a:pt x="912795" y="803765"/>
                    <a:pt x="912795" y="803765"/>
                  </a:cubicBezTo>
                  <a:cubicBezTo>
                    <a:pt x="912795" y="821810"/>
                    <a:pt x="901092" y="845870"/>
                    <a:pt x="883538" y="854893"/>
                  </a:cubicBezTo>
                  <a:cubicBezTo>
                    <a:pt x="485653" y="1056398"/>
                    <a:pt x="485653" y="1056398"/>
                    <a:pt x="485653" y="1056398"/>
                  </a:cubicBezTo>
                  <a:cubicBezTo>
                    <a:pt x="471025" y="1065421"/>
                    <a:pt x="444695" y="1065421"/>
                    <a:pt x="427141" y="1056398"/>
                  </a:cubicBezTo>
                  <a:cubicBezTo>
                    <a:pt x="29256" y="854893"/>
                    <a:pt x="29256" y="854893"/>
                    <a:pt x="29256" y="854893"/>
                  </a:cubicBezTo>
                  <a:cubicBezTo>
                    <a:pt x="14628" y="845870"/>
                    <a:pt x="0" y="821810"/>
                    <a:pt x="0" y="803765"/>
                  </a:cubicBezTo>
                  <a:cubicBezTo>
                    <a:pt x="0" y="259400"/>
                    <a:pt x="0" y="259400"/>
                    <a:pt x="0" y="259400"/>
                  </a:cubicBezTo>
                  <a:cubicBezTo>
                    <a:pt x="0" y="241355"/>
                    <a:pt x="14628" y="217295"/>
                    <a:pt x="29256" y="211280"/>
                  </a:cubicBezTo>
                  <a:lnTo>
                    <a:pt x="427141" y="6767"/>
                  </a:lnTo>
                  <a:cubicBezTo>
                    <a:pt x="435918" y="2256"/>
                    <a:pt x="446889" y="0"/>
                    <a:pt x="4574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C7C7C7"/>
                </a:gs>
              </a:gsLst>
              <a:lin ang="75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279400" dist="419100" dir="2700000" algn="tl" rotWithShape="0">
                <a:schemeClr val="accent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 rot="5400000">
              <a:off x="3775036" y="3217697"/>
              <a:ext cx="711956" cy="829240"/>
            </a:xfrm>
            <a:custGeom>
              <a:avLst/>
              <a:gdLst>
                <a:gd name="connsiteX0" fmla="*/ 457494 w 912795"/>
                <a:gd name="connsiteY0" fmla="*/ 0 h 1063165"/>
                <a:gd name="connsiteX1" fmla="*/ 485653 w 912795"/>
                <a:gd name="connsiteY1" fmla="*/ 6767 h 1063165"/>
                <a:gd name="connsiteX2" fmla="*/ 883538 w 912795"/>
                <a:gd name="connsiteY2" fmla="*/ 211280 h 1063165"/>
                <a:gd name="connsiteX3" fmla="*/ 912795 w 912795"/>
                <a:gd name="connsiteY3" fmla="*/ 259400 h 1063165"/>
                <a:gd name="connsiteX4" fmla="*/ 912795 w 912795"/>
                <a:gd name="connsiteY4" fmla="*/ 803765 h 1063165"/>
                <a:gd name="connsiteX5" fmla="*/ 883538 w 912795"/>
                <a:gd name="connsiteY5" fmla="*/ 854893 h 1063165"/>
                <a:gd name="connsiteX6" fmla="*/ 485653 w 912795"/>
                <a:gd name="connsiteY6" fmla="*/ 1056398 h 1063165"/>
                <a:gd name="connsiteX7" fmla="*/ 427141 w 912795"/>
                <a:gd name="connsiteY7" fmla="*/ 1056398 h 1063165"/>
                <a:gd name="connsiteX8" fmla="*/ 29256 w 912795"/>
                <a:gd name="connsiteY8" fmla="*/ 854893 h 1063165"/>
                <a:gd name="connsiteX9" fmla="*/ 0 w 912795"/>
                <a:gd name="connsiteY9" fmla="*/ 803765 h 1063165"/>
                <a:gd name="connsiteX10" fmla="*/ 0 w 912795"/>
                <a:gd name="connsiteY10" fmla="*/ 259400 h 1063165"/>
                <a:gd name="connsiteX11" fmla="*/ 29256 w 912795"/>
                <a:gd name="connsiteY11" fmla="*/ 211280 h 1063165"/>
                <a:gd name="connsiteX12" fmla="*/ 427141 w 912795"/>
                <a:gd name="connsiteY12" fmla="*/ 6767 h 1063165"/>
                <a:gd name="connsiteX13" fmla="*/ 457494 w 912795"/>
                <a:gd name="connsiteY13" fmla="*/ 0 h 10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2795" h="1063165">
                  <a:moveTo>
                    <a:pt x="457494" y="0"/>
                  </a:moveTo>
                  <a:cubicBezTo>
                    <a:pt x="468100" y="0"/>
                    <a:pt x="478339" y="2256"/>
                    <a:pt x="485653" y="6767"/>
                  </a:cubicBezTo>
                  <a:cubicBezTo>
                    <a:pt x="883538" y="211280"/>
                    <a:pt x="883538" y="211280"/>
                    <a:pt x="883538" y="211280"/>
                  </a:cubicBezTo>
                  <a:cubicBezTo>
                    <a:pt x="901092" y="217295"/>
                    <a:pt x="912795" y="241355"/>
                    <a:pt x="912795" y="259400"/>
                  </a:cubicBezTo>
                  <a:cubicBezTo>
                    <a:pt x="912795" y="803765"/>
                    <a:pt x="912795" y="803765"/>
                    <a:pt x="912795" y="803765"/>
                  </a:cubicBezTo>
                  <a:cubicBezTo>
                    <a:pt x="912795" y="821810"/>
                    <a:pt x="901092" y="845870"/>
                    <a:pt x="883538" y="854893"/>
                  </a:cubicBezTo>
                  <a:cubicBezTo>
                    <a:pt x="485653" y="1056398"/>
                    <a:pt x="485653" y="1056398"/>
                    <a:pt x="485653" y="1056398"/>
                  </a:cubicBezTo>
                  <a:cubicBezTo>
                    <a:pt x="471025" y="1065421"/>
                    <a:pt x="444695" y="1065421"/>
                    <a:pt x="427141" y="1056398"/>
                  </a:cubicBezTo>
                  <a:cubicBezTo>
                    <a:pt x="29256" y="854893"/>
                    <a:pt x="29256" y="854893"/>
                    <a:pt x="29256" y="854893"/>
                  </a:cubicBezTo>
                  <a:cubicBezTo>
                    <a:pt x="14628" y="845870"/>
                    <a:pt x="0" y="821810"/>
                    <a:pt x="0" y="803765"/>
                  </a:cubicBezTo>
                  <a:cubicBezTo>
                    <a:pt x="0" y="259400"/>
                    <a:pt x="0" y="259400"/>
                    <a:pt x="0" y="259400"/>
                  </a:cubicBezTo>
                  <a:cubicBezTo>
                    <a:pt x="0" y="241355"/>
                    <a:pt x="14628" y="217295"/>
                    <a:pt x="29256" y="211280"/>
                  </a:cubicBezTo>
                  <a:lnTo>
                    <a:pt x="427141" y="6767"/>
                  </a:lnTo>
                  <a:cubicBezTo>
                    <a:pt x="435918" y="2256"/>
                    <a:pt x="446889" y="0"/>
                    <a:pt x="457494" y="0"/>
                  </a:cubicBezTo>
                  <a:close/>
                </a:path>
              </a:pathLst>
            </a:custGeom>
            <a:noFill/>
            <a:ln w="6350">
              <a:solidFill>
                <a:schemeClr val="accent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" name="组合 10"/>
          <p:cNvGrpSpPr/>
          <p:nvPr/>
        </p:nvGrpSpPr>
        <p:grpSpPr>
          <a:xfrm>
            <a:off x="5670989" y="2435549"/>
            <a:ext cx="674244" cy="579060"/>
            <a:chOff x="7561319" y="3246396"/>
            <a:chExt cx="898992" cy="771842"/>
          </a:xfrm>
        </p:grpSpPr>
        <p:sp>
          <p:nvSpPr>
            <p:cNvPr id="45" name="任意多边形 44"/>
            <p:cNvSpPr/>
            <p:nvPr/>
          </p:nvSpPr>
          <p:spPr>
            <a:xfrm rot="5400000">
              <a:off x="7624894" y="3182821"/>
              <a:ext cx="771842" cy="898992"/>
            </a:xfrm>
            <a:custGeom>
              <a:avLst/>
              <a:gdLst>
                <a:gd name="connsiteX0" fmla="*/ 457494 w 912795"/>
                <a:gd name="connsiteY0" fmla="*/ 0 h 1063165"/>
                <a:gd name="connsiteX1" fmla="*/ 485653 w 912795"/>
                <a:gd name="connsiteY1" fmla="*/ 6767 h 1063165"/>
                <a:gd name="connsiteX2" fmla="*/ 883538 w 912795"/>
                <a:gd name="connsiteY2" fmla="*/ 211280 h 1063165"/>
                <a:gd name="connsiteX3" fmla="*/ 912795 w 912795"/>
                <a:gd name="connsiteY3" fmla="*/ 259400 h 1063165"/>
                <a:gd name="connsiteX4" fmla="*/ 912795 w 912795"/>
                <a:gd name="connsiteY4" fmla="*/ 803765 h 1063165"/>
                <a:gd name="connsiteX5" fmla="*/ 883538 w 912795"/>
                <a:gd name="connsiteY5" fmla="*/ 854893 h 1063165"/>
                <a:gd name="connsiteX6" fmla="*/ 485653 w 912795"/>
                <a:gd name="connsiteY6" fmla="*/ 1056398 h 1063165"/>
                <a:gd name="connsiteX7" fmla="*/ 427141 w 912795"/>
                <a:gd name="connsiteY7" fmla="*/ 1056398 h 1063165"/>
                <a:gd name="connsiteX8" fmla="*/ 29256 w 912795"/>
                <a:gd name="connsiteY8" fmla="*/ 854893 h 1063165"/>
                <a:gd name="connsiteX9" fmla="*/ 0 w 912795"/>
                <a:gd name="connsiteY9" fmla="*/ 803765 h 1063165"/>
                <a:gd name="connsiteX10" fmla="*/ 0 w 912795"/>
                <a:gd name="connsiteY10" fmla="*/ 259400 h 1063165"/>
                <a:gd name="connsiteX11" fmla="*/ 29256 w 912795"/>
                <a:gd name="connsiteY11" fmla="*/ 211280 h 1063165"/>
                <a:gd name="connsiteX12" fmla="*/ 427141 w 912795"/>
                <a:gd name="connsiteY12" fmla="*/ 6767 h 1063165"/>
                <a:gd name="connsiteX13" fmla="*/ 457494 w 912795"/>
                <a:gd name="connsiteY13" fmla="*/ 0 h 10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2795" h="1063165">
                  <a:moveTo>
                    <a:pt x="457494" y="0"/>
                  </a:moveTo>
                  <a:cubicBezTo>
                    <a:pt x="468100" y="0"/>
                    <a:pt x="478339" y="2256"/>
                    <a:pt x="485653" y="6767"/>
                  </a:cubicBezTo>
                  <a:cubicBezTo>
                    <a:pt x="883538" y="211280"/>
                    <a:pt x="883538" y="211280"/>
                    <a:pt x="883538" y="211280"/>
                  </a:cubicBezTo>
                  <a:cubicBezTo>
                    <a:pt x="901092" y="217295"/>
                    <a:pt x="912795" y="241355"/>
                    <a:pt x="912795" y="259400"/>
                  </a:cubicBezTo>
                  <a:cubicBezTo>
                    <a:pt x="912795" y="803765"/>
                    <a:pt x="912795" y="803765"/>
                    <a:pt x="912795" y="803765"/>
                  </a:cubicBezTo>
                  <a:cubicBezTo>
                    <a:pt x="912795" y="821810"/>
                    <a:pt x="901092" y="845870"/>
                    <a:pt x="883538" y="854893"/>
                  </a:cubicBezTo>
                  <a:cubicBezTo>
                    <a:pt x="485653" y="1056398"/>
                    <a:pt x="485653" y="1056398"/>
                    <a:pt x="485653" y="1056398"/>
                  </a:cubicBezTo>
                  <a:cubicBezTo>
                    <a:pt x="471025" y="1065421"/>
                    <a:pt x="444695" y="1065421"/>
                    <a:pt x="427141" y="1056398"/>
                  </a:cubicBezTo>
                  <a:cubicBezTo>
                    <a:pt x="29256" y="854893"/>
                    <a:pt x="29256" y="854893"/>
                    <a:pt x="29256" y="854893"/>
                  </a:cubicBezTo>
                  <a:cubicBezTo>
                    <a:pt x="14628" y="845870"/>
                    <a:pt x="0" y="821810"/>
                    <a:pt x="0" y="803765"/>
                  </a:cubicBezTo>
                  <a:cubicBezTo>
                    <a:pt x="0" y="259400"/>
                    <a:pt x="0" y="259400"/>
                    <a:pt x="0" y="259400"/>
                  </a:cubicBezTo>
                  <a:cubicBezTo>
                    <a:pt x="0" y="241355"/>
                    <a:pt x="14628" y="217295"/>
                    <a:pt x="29256" y="211280"/>
                  </a:cubicBezTo>
                  <a:lnTo>
                    <a:pt x="427141" y="6767"/>
                  </a:lnTo>
                  <a:cubicBezTo>
                    <a:pt x="435918" y="2256"/>
                    <a:pt x="446889" y="0"/>
                    <a:pt x="4574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C7C7C7"/>
                </a:gs>
              </a:gsLst>
              <a:lin ang="7500000" scaled="0"/>
              <a:tileRect/>
            </a:gradFill>
            <a:ln w="19050">
              <a:solidFill>
                <a:schemeClr val="bg1"/>
              </a:solidFill>
            </a:ln>
            <a:effectLst>
              <a:outerShdw blurRad="279400" dist="419100" dir="2700000" algn="tl" rotWithShape="0">
                <a:schemeClr val="accent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 rot="5400000">
              <a:off x="7653826" y="3217697"/>
              <a:ext cx="711956" cy="829240"/>
            </a:xfrm>
            <a:custGeom>
              <a:avLst/>
              <a:gdLst>
                <a:gd name="connsiteX0" fmla="*/ 457494 w 912795"/>
                <a:gd name="connsiteY0" fmla="*/ 0 h 1063165"/>
                <a:gd name="connsiteX1" fmla="*/ 485653 w 912795"/>
                <a:gd name="connsiteY1" fmla="*/ 6767 h 1063165"/>
                <a:gd name="connsiteX2" fmla="*/ 883538 w 912795"/>
                <a:gd name="connsiteY2" fmla="*/ 211280 h 1063165"/>
                <a:gd name="connsiteX3" fmla="*/ 912795 w 912795"/>
                <a:gd name="connsiteY3" fmla="*/ 259400 h 1063165"/>
                <a:gd name="connsiteX4" fmla="*/ 912795 w 912795"/>
                <a:gd name="connsiteY4" fmla="*/ 803765 h 1063165"/>
                <a:gd name="connsiteX5" fmla="*/ 883538 w 912795"/>
                <a:gd name="connsiteY5" fmla="*/ 854893 h 1063165"/>
                <a:gd name="connsiteX6" fmla="*/ 485653 w 912795"/>
                <a:gd name="connsiteY6" fmla="*/ 1056398 h 1063165"/>
                <a:gd name="connsiteX7" fmla="*/ 427141 w 912795"/>
                <a:gd name="connsiteY7" fmla="*/ 1056398 h 1063165"/>
                <a:gd name="connsiteX8" fmla="*/ 29256 w 912795"/>
                <a:gd name="connsiteY8" fmla="*/ 854893 h 1063165"/>
                <a:gd name="connsiteX9" fmla="*/ 0 w 912795"/>
                <a:gd name="connsiteY9" fmla="*/ 803765 h 1063165"/>
                <a:gd name="connsiteX10" fmla="*/ 0 w 912795"/>
                <a:gd name="connsiteY10" fmla="*/ 259400 h 1063165"/>
                <a:gd name="connsiteX11" fmla="*/ 29256 w 912795"/>
                <a:gd name="connsiteY11" fmla="*/ 211280 h 1063165"/>
                <a:gd name="connsiteX12" fmla="*/ 427141 w 912795"/>
                <a:gd name="connsiteY12" fmla="*/ 6767 h 1063165"/>
                <a:gd name="connsiteX13" fmla="*/ 457494 w 912795"/>
                <a:gd name="connsiteY13" fmla="*/ 0 h 10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2795" h="1063165">
                  <a:moveTo>
                    <a:pt x="457494" y="0"/>
                  </a:moveTo>
                  <a:cubicBezTo>
                    <a:pt x="468100" y="0"/>
                    <a:pt x="478339" y="2256"/>
                    <a:pt x="485653" y="6767"/>
                  </a:cubicBezTo>
                  <a:cubicBezTo>
                    <a:pt x="883538" y="211280"/>
                    <a:pt x="883538" y="211280"/>
                    <a:pt x="883538" y="211280"/>
                  </a:cubicBezTo>
                  <a:cubicBezTo>
                    <a:pt x="901092" y="217295"/>
                    <a:pt x="912795" y="241355"/>
                    <a:pt x="912795" y="259400"/>
                  </a:cubicBezTo>
                  <a:cubicBezTo>
                    <a:pt x="912795" y="803765"/>
                    <a:pt x="912795" y="803765"/>
                    <a:pt x="912795" y="803765"/>
                  </a:cubicBezTo>
                  <a:cubicBezTo>
                    <a:pt x="912795" y="821810"/>
                    <a:pt x="901092" y="845870"/>
                    <a:pt x="883538" y="854893"/>
                  </a:cubicBezTo>
                  <a:cubicBezTo>
                    <a:pt x="485653" y="1056398"/>
                    <a:pt x="485653" y="1056398"/>
                    <a:pt x="485653" y="1056398"/>
                  </a:cubicBezTo>
                  <a:cubicBezTo>
                    <a:pt x="471025" y="1065421"/>
                    <a:pt x="444695" y="1065421"/>
                    <a:pt x="427141" y="1056398"/>
                  </a:cubicBezTo>
                  <a:cubicBezTo>
                    <a:pt x="29256" y="854893"/>
                    <a:pt x="29256" y="854893"/>
                    <a:pt x="29256" y="854893"/>
                  </a:cubicBezTo>
                  <a:cubicBezTo>
                    <a:pt x="14628" y="845870"/>
                    <a:pt x="0" y="821810"/>
                    <a:pt x="0" y="803765"/>
                  </a:cubicBezTo>
                  <a:cubicBezTo>
                    <a:pt x="0" y="259400"/>
                    <a:pt x="0" y="259400"/>
                    <a:pt x="0" y="259400"/>
                  </a:cubicBezTo>
                  <a:cubicBezTo>
                    <a:pt x="0" y="241355"/>
                    <a:pt x="14628" y="217295"/>
                    <a:pt x="29256" y="211280"/>
                  </a:cubicBezTo>
                  <a:lnTo>
                    <a:pt x="427141" y="6767"/>
                  </a:lnTo>
                  <a:cubicBezTo>
                    <a:pt x="435918" y="2256"/>
                    <a:pt x="446889" y="0"/>
                    <a:pt x="457494" y="0"/>
                  </a:cubicBezTo>
                  <a:close/>
                </a:path>
              </a:pathLst>
            </a:custGeom>
            <a:noFill/>
            <a:ln w="6350">
              <a:solidFill>
                <a:schemeClr val="accent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11"/>
          <p:cNvGrpSpPr/>
          <p:nvPr/>
        </p:nvGrpSpPr>
        <p:grpSpPr>
          <a:xfrm>
            <a:off x="7143959" y="2724648"/>
            <a:ext cx="674244" cy="579060"/>
            <a:chOff x="9525278" y="3631742"/>
            <a:chExt cx="898992" cy="771842"/>
          </a:xfrm>
        </p:grpSpPr>
        <p:sp>
          <p:nvSpPr>
            <p:cNvPr id="44" name="任意多边形 43"/>
            <p:cNvSpPr/>
            <p:nvPr/>
          </p:nvSpPr>
          <p:spPr>
            <a:xfrm rot="5400000">
              <a:off x="9588853" y="3568167"/>
              <a:ext cx="771842" cy="898992"/>
            </a:xfrm>
            <a:custGeom>
              <a:avLst/>
              <a:gdLst>
                <a:gd name="connsiteX0" fmla="*/ 457494 w 912795"/>
                <a:gd name="connsiteY0" fmla="*/ 0 h 1063165"/>
                <a:gd name="connsiteX1" fmla="*/ 485653 w 912795"/>
                <a:gd name="connsiteY1" fmla="*/ 6767 h 1063165"/>
                <a:gd name="connsiteX2" fmla="*/ 883538 w 912795"/>
                <a:gd name="connsiteY2" fmla="*/ 211280 h 1063165"/>
                <a:gd name="connsiteX3" fmla="*/ 912795 w 912795"/>
                <a:gd name="connsiteY3" fmla="*/ 259400 h 1063165"/>
                <a:gd name="connsiteX4" fmla="*/ 912795 w 912795"/>
                <a:gd name="connsiteY4" fmla="*/ 803765 h 1063165"/>
                <a:gd name="connsiteX5" fmla="*/ 883538 w 912795"/>
                <a:gd name="connsiteY5" fmla="*/ 854893 h 1063165"/>
                <a:gd name="connsiteX6" fmla="*/ 485653 w 912795"/>
                <a:gd name="connsiteY6" fmla="*/ 1056398 h 1063165"/>
                <a:gd name="connsiteX7" fmla="*/ 427141 w 912795"/>
                <a:gd name="connsiteY7" fmla="*/ 1056398 h 1063165"/>
                <a:gd name="connsiteX8" fmla="*/ 29256 w 912795"/>
                <a:gd name="connsiteY8" fmla="*/ 854893 h 1063165"/>
                <a:gd name="connsiteX9" fmla="*/ 0 w 912795"/>
                <a:gd name="connsiteY9" fmla="*/ 803765 h 1063165"/>
                <a:gd name="connsiteX10" fmla="*/ 0 w 912795"/>
                <a:gd name="connsiteY10" fmla="*/ 259400 h 1063165"/>
                <a:gd name="connsiteX11" fmla="*/ 29256 w 912795"/>
                <a:gd name="connsiteY11" fmla="*/ 211280 h 1063165"/>
                <a:gd name="connsiteX12" fmla="*/ 427141 w 912795"/>
                <a:gd name="connsiteY12" fmla="*/ 6767 h 1063165"/>
                <a:gd name="connsiteX13" fmla="*/ 457494 w 912795"/>
                <a:gd name="connsiteY13" fmla="*/ 0 h 10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2795" h="1063165">
                  <a:moveTo>
                    <a:pt x="457494" y="0"/>
                  </a:moveTo>
                  <a:cubicBezTo>
                    <a:pt x="468100" y="0"/>
                    <a:pt x="478339" y="2256"/>
                    <a:pt x="485653" y="6767"/>
                  </a:cubicBezTo>
                  <a:cubicBezTo>
                    <a:pt x="883538" y="211280"/>
                    <a:pt x="883538" y="211280"/>
                    <a:pt x="883538" y="211280"/>
                  </a:cubicBezTo>
                  <a:cubicBezTo>
                    <a:pt x="901092" y="217295"/>
                    <a:pt x="912795" y="241355"/>
                    <a:pt x="912795" y="259400"/>
                  </a:cubicBezTo>
                  <a:cubicBezTo>
                    <a:pt x="912795" y="803765"/>
                    <a:pt x="912795" y="803765"/>
                    <a:pt x="912795" y="803765"/>
                  </a:cubicBezTo>
                  <a:cubicBezTo>
                    <a:pt x="912795" y="821810"/>
                    <a:pt x="901092" y="845870"/>
                    <a:pt x="883538" y="854893"/>
                  </a:cubicBezTo>
                  <a:cubicBezTo>
                    <a:pt x="485653" y="1056398"/>
                    <a:pt x="485653" y="1056398"/>
                    <a:pt x="485653" y="1056398"/>
                  </a:cubicBezTo>
                  <a:cubicBezTo>
                    <a:pt x="471025" y="1065421"/>
                    <a:pt x="444695" y="1065421"/>
                    <a:pt x="427141" y="1056398"/>
                  </a:cubicBezTo>
                  <a:cubicBezTo>
                    <a:pt x="29256" y="854893"/>
                    <a:pt x="29256" y="854893"/>
                    <a:pt x="29256" y="854893"/>
                  </a:cubicBezTo>
                  <a:cubicBezTo>
                    <a:pt x="14628" y="845870"/>
                    <a:pt x="0" y="821810"/>
                    <a:pt x="0" y="803765"/>
                  </a:cubicBezTo>
                  <a:cubicBezTo>
                    <a:pt x="0" y="259400"/>
                    <a:pt x="0" y="259400"/>
                    <a:pt x="0" y="259400"/>
                  </a:cubicBezTo>
                  <a:cubicBezTo>
                    <a:pt x="0" y="241355"/>
                    <a:pt x="14628" y="217295"/>
                    <a:pt x="29256" y="211280"/>
                  </a:cubicBezTo>
                  <a:lnTo>
                    <a:pt x="427141" y="6767"/>
                  </a:lnTo>
                  <a:cubicBezTo>
                    <a:pt x="435918" y="2256"/>
                    <a:pt x="446889" y="0"/>
                    <a:pt x="4574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36000">
                  <a:schemeClr val="accent1"/>
                </a:gs>
                <a:gs pos="100000">
                  <a:schemeClr val="accent2"/>
                </a:gs>
              </a:gsLst>
              <a:lin ang="7500000" scaled="0"/>
              <a:tileRect/>
            </a:gradFill>
            <a:ln w="12700">
              <a:solidFill>
                <a:schemeClr val="accent1"/>
              </a:solidFill>
            </a:ln>
            <a:effectLst>
              <a:outerShdw blurRad="279400" dist="419100" dir="2700000" algn="tl" rotWithShape="0">
                <a:schemeClr val="accent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 rot="5400000">
              <a:off x="9618796" y="3603043"/>
              <a:ext cx="711956" cy="829240"/>
            </a:xfrm>
            <a:custGeom>
              <a:avLst/>
              <a:gdLst>
                <a:gd name="connsiteX0" fmla="*/ 457494 w 912795"/>
                <a:gd name="connsiteY0" fmla="*/ 0 h 1063165"/>
                <a:gd name="connsiteX1" fmla="*/ 485653 w 912795"/>
                <a:gd name="connsiteY1" fmla="*/ 6767 h 1063165"/>
                <a:gd name="connsiteX2" fmla="*/ 883538 w 912795"/>
                <a:gd name="connsiteY2" fmla="*/ 211280 h 1063165"/>
                <a:gd name="connsiteX3" fmla="*/ 912795 w 912795"/>
                <a:gd name="connsiteY3" fmla="*/ 259400 h 1063165"/>
                <a:gd name="connsiteX4" fmla="*/ 912795 w 912795"/>
                <a:gd name="connsiteY4" fmla="*/ 803765 h 1063165"/>
                <a:gd name="connsiteX5" fmla="*/ 883538 w 912795"/>
                <a:gd name="connsiteY5" fmla="*/ 854893 h 1063165"/>
                <a:gd name="connsiteX6" fmla="*/ 485653 w 912795"/>
                <a:gd name="connsiteY6" fmla="*/ 1056398 h 1063165"/>
                <a:gd name="connsiteX7" fmla="*/ 427141 w 912795"/>
                <a:gd name="connsiteY7" fmla="*/ 1056398 h 1063165"/>
                <a:gd name="connsiteX8" fmla="*/ 29256 w 912795"/>
                <a:gd name="connsiteY8" fmla="*/ 854893 h 1063165"/>
                <a:gd name="connsiteX9" fmla="*/ 0 w 912795"/>
                <a:gd name="connsiteY9" fmla="*/ 803765 h 1063165"/>
                <a:gd name="connsiteX10" fmla="*/ 0 w 912795"/>
                <a:gd name="connsiteY10" fmla="*/ 259400 h 1063165"/>
                <a:gd name="connsiteX11" fmla="*/ 29256 w 912795"/>
                <a:gd name="connsiteY11" fmla="*/ 211280 h 1063165"/>
                <a:gd name="connsiteX12" fmla="*/ 427141 w 912795"/>
                <a:gd name="connsiteY12" fmla="*/ 6767 h 1063165"/>
                <a:gd name="connsiteX13" fmla="*/ 457494 w 912795"/>
                <a:gd name="connsiteY13" fmla="*/ 0 h 10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2795" h="1063165">
                  <a:moveTo>
                    <a:pt x="457494" y="0"/>
                  </a:moveTo>
                  <a:cubicBezTo>
                    <a:pt x="468100" y="0"/>
                    <a:pt x="478339" y="2256"/>
                    <a:pt x="485653" y="6767"/>
                  </a:cubicBezTo>
                  <a:cubicBezTo>
                    <a:pt x="883538" y="211280"/>
                    <a:pt x="883538" y="211280"/>
                    <a:pt x="883538" y="211280"/>
                  </a:cubicBezTo>
                  <a:cubicBezTo>
                    <a:pt x="901092" y="217295"/>
                    <a:pt x="912795" y="241355"/>
                    <a:pt x="912795" y="259400"/>
                  </a:cubicBezTo>
                  <a:cubicBezTo>
                    <a:pt x="912795" y="803765"/>
                    <a:pt x="912795" y="803765"/>
                    <a:pt x="912795" y="803765"/>
                  </a:cubicBezTo>
                  <a:cubicBezTo>
                    <a:pt x="912795" y="821810"/>
                    <a:pt x="901092" y="845870"/>
                    <a:pt x="883538" y="854893"/>
                  </a:cubicBezTo>
                  <a:cubicBezTo>
                    <a:pt x="485653" y="1056398"/>
                    <a:pt x="485653" y="1056398"/>
                    <a:pt x="485653" y="1056398"/>
                  </a:cubicBezTo>
                  <a:cubicBezTo>
                    <a:pt x="471025" y="1065421"/>
                    <a:pt x="444695" y="1065421"/>
                    <a:pt x="427141" y="1056398"/>
                  </a:cubicBezTo>
                  <a:cubicBezTo>
                    <a:pt x="29256" y="854893"/>
                    <a:pt x="29256" y="854893"/>
                    <a:pt x="29256" y="854893"/>
                  </a:cubicBezTo>
                  <a:cubicBezTo>
                    <a:pt x="14628" y="845870"/>
                    <a:pt x="0" y="821810"/>
                    <a:pt x="0" y="803765"/>
                  </a:cubicBezTo>
                  <a:cubicBezTo>
                    <a:pt x="0" y="259400"/>
                    <a:pt x="0" y="259400"/>
                    <a:pt x="0" y="259400"/>
                  </a:cubicBezTo>
                  <a:cubicBezTo>
                    <a:pt x="0" y="241355"/>
                    <a:pt x="14628" y="217295"/>
                    <a:pt x="29256" y="211280"/>
                  </a:cubicBezTo>
                  <a:lnTo>
                    <a:pt x="427141" y="6767"/>
                  </a:lnTo>
                  <a:cubicBezTo>
                    <a:pt x="435918" y="2256"/>
                    <a:pt x="446889" y="0"/>
                    <a:pt x="457494" y="0"/>
                  </a:cubicBezTo>
                  <a:close/>
                </a:path>
              </a:pathLst>
            </a:cu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" name="组合 9"/>
          <p:cNvGrpSpPr/>
          <p:nvPr/>
        </p:nvGrpSpPr>
        <p:grpSpPr>
          <a:xfrm>
            <a:off x="4223419" y="2724648"/>
            <a:ext cx="674244" cy="579060"/>
            <a:chOff x="5631225" y="3631742"/>
            <a:chExt cx="898992" cy="771842"/>
          </a:xfrm>
        </p:grpSpPr>
        <p:sp>
          <p:nvSpPr>
            <p:cNvPr id="43" name="任意多边形 42"/>
            <p:cNvSpPr/>
            <p:nvPr/>
          </p:nvSpPr>
          <p:spPr>
            <a:xfrm rot="5400000">
              <a:off x="5694800" y="3568167"/>
              <a:ext cx="771842" cy="898992"/>
            </a:xfrm>
            <a:custGeom>
              <a:avLst/>
              <a:gdLst>
                <a:gd name="connsiteX0" fmla="*/ 457494 w 912795"/>
                <a:gd name="connsiteY0" fmla="*/ 0 h 1063165"/>
                <a:gd name="connsiteX1" fmla="*/ 485653 w 912795"/>
                <a:gd name="connsiteY1" fmla="*/ 6767 h 1063165"/>
                <a:gd name="connsiteX2" fmla="*/ 883538 w 912795"/>
                <a:gd name="connsiteY2" fmla="*/ 211280 h 1063165"/>
                <a:gd name="connsiteX3" fmla="*/ 912795 w 912795"/>
                <a:gd name="connsiteY3" fmla="*/ 259400 h 1063165"/>
                <a:gd name="connsiteX4" fmla="*/ 912795 w 912795"/>
                <a:gd name="connsiteY4" fmla="*/ 803765 h 1063165"/>
                <a:gd name="connsiteX5" fmla="*/ 883538 w 912795"/>
                <a:gd name="connsiteY5" fmla="*/ 854893 h 1063165"/>
                <a:gd name="connsiteX6" fmla="*/ 485653 w 912795"/>
                <a:gd name="connsiteY6" fmla="*/ 1056398 h 1063165"/>
                <a:gd name="connsiteX7" fmla="*/ 427141 w 912795"/>
                <a:gd name="connsiteY7" fmla="*/ 1056398 h 1063165"/>
                <a:gd name="connsiteX8" fmla="*/ 29256 w 912795"/>
                <a:gd name="connsiteY8" fmla="*/ 854893 h 1063165"/>
                <a:gd name="connsiteX9" fmla="*/ 0 w 912795"/>
                <a:gd name="connsiteY9" fmla="*/ 803765 h 1063165"/>
                <a:gd name="connsiteX10" fmla="*/ 0 w 912795"/>
                <a:gd name="connsiteY10" fmla="*/ 259400 h 1063165"/>
                <a:gd name="connsiteX11" fmla="*/ 29256 w 912795"/>
                <a:gd name="connsiteY11" fmla="*/ 211280 h 1063165"/>
                <a:gd name="connsiteX12" fmla="*/ 427141 w 912795"/>
                <a:gd name="connsiteY12" fmla="*/ 6767 h 1063165"/>
                <a:gd name="connsiteX13" fmla="*/ 457494 w 912795"/>
                <a:gd name="connsiteY13" fmla="*/ 0 h 10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2795" h="1063165">
                  <a:moveTo>
                    <a:pt x="457494" y="0"/>
                  </a:moveTo>
                  <a:cubicBezTo>
                    <a:pt x="468100" y="0"/>
                    <a:pt x="478339" y="2256"/>
                    <a:pt x="485653" y="6767"/>
                  </a:cubicBezTo>
                  <a:cubicBezTo>
                    <a:pt x="883538" y="211280"/>
                    <a:pt x="883538" y="211280"/>
                    <a:pt x="883538" y="211280"/>
                  </a:cubicBezTo>
                  <a:cubicBezTo>
                    <a:pt x="901092" y="217295"/>
                    <a:pt x="912795" y="241355"/>
                    <a:pt x="912795" y="259400"/>
                  </a:cubicBezTo>
                  <a:cubicBezTo>
                    <a:pt x="912795" y="803765"/>
                    <a:pt x="912795" y="803765"/>
                    <a:pt x="912795" y="803765"/>
                  </a:cubicBezTo>
                  <a:cubicBezTo>
                    <a:pt x="912795" y="821810"/>
                    <a:pt x="901092" y="845870"/>
                    <a:pt x="883538" y="854893"/>
                  </a:cubicBezTo>
                  <a:cubicBezTo>
                    <a:pt x="485653" y="1056398"/>
                    <a:pt x="485653" y="1056398"/>
                    <a:pt x="485653" y="1056398"/>
                  </a:cubicBezTo>
                  <a:cubicBezTo>
                    <a:pt x="471025" y="1065421"/>
                    <a:pt x="444695" y="1065421"/>
                    <a:pt x="427141" y="1056398"/>
                  </a:cubicBezTo>
                  <a:cubicBezTo>
                    <a:pt x="29256" y="854893"/>
                    <a:pt x="29256" y="854893"/>
                    <a:pt x="29256" y="854893"/>
                  </a:cubicBezTo>
                  <a:cubicBezTo>
                    <a:pt x="14628" y="845870"/>
                    <a:pt x="0" y="821810"/>
                    <a:pt x="0" y="803765"/>
                  </a:cubicBezTo>
                  <a:cubicBezTo>
                    <a:pt x="0" y="259400"/>
                    <a:pt x="0" y="259400"/>
                    <a:pt x="0" y="259400"/>
                  </a:cubicBezTo>
                  <a:cubicBezTo>
                    <a:pt x="0" y="241355"/>
                    <a:pt x="14628" y="217295"/>
                    <a:pt x="29256" y="211280"/>
                  </a:cubicBezTo>
                  <a:lnTo>
                    <a:pt x="427141" y="6767"/>
                  </a:lnTo>
                  <a:cubicBezTo>
                    <a:pt x="435918" y="2256"/>
                    <a:pt x="446889" y="0"/>
                    <a:pt x="4574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36000">
                  <a:schemeClr val="accent1"/>
                </a:gs>
                <a:gs pos="100000">
                  <a:schemeClr val="accent2"/>
                </a:gs>
              </a:gsLst>
              <a:lin ang="7500000" scaled="0"/>
              <a:tileRect/>
            </a:gradFill>
            <a:ln w="12700">
              <a:solidFill>
                <a:schemeClr val="accent1"/>
              </a:solidFill>
            </a:ln>
            <a:effectLst>
              <a:outerShdw blurRad="279400" dist="419100" dir="2700000" algn="tl" rotWithShape="0">
                <a:schemeClr val="accent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5400000">
              <a:off x="5724289" y="3603043"/>
              <a:ext cx="711956" cy="829240"/>
            </a:xfrm>
            <a:custGeom>
              <a:avLst/>
              <a:gdLst>
                <a:gd name="connsiteX0" fmla="*/ 457494 w 912795"/>
                <a:gd name="connsiteY0" fmla="*/ 0 h 1063165"/>
                <a:gd name="connsiteX1" fmla="*/ 485653 w 912795"/>
                <a:gd name="connsiteY1" fmla="*/ 6767 h 1063165"/>
                <a:gd name="connsiteX2" fmla="*/ 883538 w 912795"/>
                <a:gd name="connsiteY2" fmla="*/ 211280 h 1063165"/>
                <a:gd name="connsiteX3" fmla="*/ 912795 w 912795"/>
                <a:gd name="connsiteY3" fmla="*/ 259400 h 1063165"/>
                <a:gd name="connsiteX4" fmla="*/ 912795 w 912795"/>
                <a:gd name="connsiteY4" fmla="*/ 803765 h 1063165"/>
                <a:gd name="connsiteX5" fmla="*/ 883538 w 912795"/>
                <a:gd name="connsiteY5" fmla="*/ 854893 h 1063165"/>
                <a:gd name="connsiteX6" fmla="*/ 485653 w 912795"/>
                <a:gd name="connsiteY6" fmla="*/ 1056398 h 1063165"/>
                <a:gd name="connsiteX7" fmla="*/ 427141 w 912795"/>
                <a:gd name="connsiteY7" fmla="*/ 1056398 h 1063165"/>
                <a:gd name="connsiteX8" fmla="*/ 29256 w 912795"/>
                <a:gd name="connsiteY8" fmla="*/ 854893 h 1063165"/>
                <a:gd name="connsiteX9" fmla="*/ 0 w 912795"/>
                <a:gd name="connsiteY9" fmla="*/ 803765 h 1063165"/>
                <a:gd name="connsiteX10" fmla="*/ 0 w 912795"/>
                <a:gd name="connsiteY10" fmla="*/ 259400 h 1063165"/>
                <a:gd name="connsiteX11" fmla="*/ 29256 w 912795"/>
                <a:gd name="connsiteY11" fmla="*/ 211280 h 1063165"/>
                <a:gd name="connsiteX12" fmla="*/ 427141 w 912795"/>
                <a:gd name="connsiteY12" fmla="*/ 6767 h 1063165"/>
                <a:gd name="connsiteX13" fmla="*/ 457494 w 912795"/>
                <a:gd name="connsiteY13" fmla="*/ 0 h 10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2795" h="1063165">
                  <a:moveTo>
                    <a:pt x="457494" y="0"/>
                  </a:moveTo>
                  <a:cubicBezTo>
                    <a:pt x="468100" y="0"/>
                    <a:pt x="478339" y="2256"/>
                    <a:pt x="485653" y="6767"/>
                  </a:cubicBezTo>
                  <a:cubicBezTo>
                    <a:pt x="883538" y="211280"/>
                    <a:pt x="883538" y="211280"/>
                    <a:pt x="883538" y="211280"/>
                  </a:cubicBezTo>
                  <a:cubicBezTo>
                    <a:pt x="901092" y="217295"/>
                    <a:pt x="912795" y="241355"/>
                    <a:pt x="912795" y="259400"/>
                  </a:cubicBezTo>
                  <a:cubicBezTo>
                    <a:pt x="912795" y="803765"/>
                    <a:pt x="912795" y="803765"/>
                    <a:pt x="912795" y="803765"/>
                  </a:cubicBezTo>
                  <a:cubicBezTo>
                    <a:pt x="912795" y="821810"/>
                    <a:pt x="901092" y="845870"/>
                    <a:pt x="883538" y="854893"/>
                  </a:cubicBezTo>
                  <a:cubicBezTo>
                    <a:pt x="485653" y="1056398"/>
                    <a:pt x="485653" y="1056398"/>
                    <a:pt x="485653" y="1056398"/>
                  </a:cubicBezTo>
                  <a:cubicBezTo>
                    <a:pt x="471025" y="1065421"/>
                    <a:pt x="444695" y="1065421"/>
                    <a:pt x="427141" y="1056398"/>
                  </a:cubicBezTo>
                  <a:cubicBezTo>
                    <a:pt x="29256" y="854893"/>
                    <a:pt x="29256" y="854893"/>
                    <a:pt x="29256" y="854893"/>
                  </a:cubicBezTo>
                  <a:cubicBezTo>
                    <a:pt x="14628" y="845870"/>
                    <a:pt x="0" y="821810"/>
                    <a:pt x="0" y="803765"/>
                  </a:cubicBezTo>
                  <a:cubicBezTo>
                    <a:pt x="0" y="259400"/>
                    <a:pt x="0" y="259400"/>
                    <a:pt x="0" y="259400"/>
                  </a:cubicBezTo>
                  <a:cubicBezTo>
                    <a:pt x="0" y="241355"/>
                    <a:pt x="14628" y="217295"/>
                    <a:pt x="29256" y="211280"/>
                  </a:cubicBezTo>
                  <a:lnTo>
                    <a:pt x="427141" y="6767"/>
                  </a:lnTo>
                  <a:cubicBezTo>
                    <a:pt x="435918" y="2256"/>
                    <a:pt x="446889" y="0"/>
                    <a:pt x="457494" y="0"/>
                  </a:cubicBezTo>
                  <a:close/>
                </a:path>
              </a:pathLst>
            </a:cu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" name="组合 2"/>
          <p:cNvGrpSpPr/>
          <p:nvPr/>
        </p:nvGrpSpPr>
        <p:grpSpPr>
          <a:xfrm>
            <a:off x="1307923" y="2724648"/>
            <a:ext cx="674244" cy="579060"/>
            <a:chOff x="1743897" y="3631742"/>
            <a:chExt cx="898992" cy="771842"/>
          </a:xfrm>
        </p:grpSpPr>
        <p:sp>
          <p:nvSpPr>
            <p:cNvPr id="40" name="任意多边形 39"/>
            <p:cNvSpPr/>
            <p:nvPr/>
          </p:nvSpPr>
          <p:spPr>
            <a:xfrm rot="5400000">
              <a:off x="1807472" y="3568167"/>
              <a:ext cx="771842" cy="898992"/>
            </a:xfrm>
            <a:custGeom>
              <a:avLst/>
              <a:gdLst>
                <a:gd name="connsiteX0" fmla="*/ 457494 w 912795"/>
                <a:gd name="connsiteY0" fmla="*/ 0 h 1063165"/>
                <a:gd name="connsiteX1" fmla="*/ 485653 w 912795"/>
                <a:gd name="connsiteY1" fmla="*/ 6767 h 1063165"/>
                <a:gd name="connsiteX2" fmla="*/ 883538 w 912795"/>
                <a:gd name="connsiteY2" fmla="*/ 211280 h 1063165"/>
                <a:gd name="connsiteX3" fmla="*/ 912795 w 912795"/>
                <a:gd name="connsiteY3" fmla="*/ 259400 h 1063165"/>
                <a:gd name="connsiteX4" fmla="*/ 912795 w 912795"/>
                <a:gd name="connsiteY4" fmla="*/ 803765 h 1063165"/>
                <a:gd name="connsiteX5" fmla="*/ 883538 w 912795"/>
                <a:gd name="connsiteY5" fmla="*/ 854893 h 1063165"/>
                <a:gd name="connsiteX6" fmla="*/ 485653 w 912795"/>
                <a:gd name="connsiteY6" fmla="*/ 1056398 h 1063165"/>
                <a:gd name="connsiteX7" fmla="*/ 427141 w 912795"/>
                <a:gd name="connsiteY7" fmla="*/ 1056398 h 1063165"/>
                <a:gd name="connsiteX8" fmla="*/ 29256 w 912795"/>
                <a:gd name="connsiteY8" fmla="*/ 854893 h 1063165"/>
                <a:gd name="connsiteX9" fmla="*/ 0 w 912795"/>
                <a:gd name="connsiteY9" fmla="*/ 803765 h 1063165"/>
                <a:gd name="connsiteX10" fmla="*/ 0 w 912795"/>
                <a:gd name="connsiteY10" fmla="*/ 259400 h 1063165"/>
                <a:gd name="connsiteX11" fmla="*/ 29256 w 912795"/>
                <a:gd name="connsiteY11" fmla="*/ 211280 h 1063165"/>
                <a:gd name="connsiteX12" fmla="*/ 427141 w 912795"/>
                <a:gd name="connsiteY12" fmla="*/ 6767 h 1063165"/>
                <a:gd name="connsiteX13" fmla="*/ 457494 w 912795"/>
                <a:gd name="connsiteY13" fmla="*/ 0 h 10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2795" h="1063165">
                  <a:moveTo>
                    <a:pt x="457494" y="0"/>
                  </a:moveTo>
                  <a:cubicBezTo>
                    <a:pt x="468100" y="0"/>
                    <a:pt x="478339" y="2256"/>
                    <a:pt x="485653" y="6767"/>
                  </a:cubicBezTo>
                  <a:cubicBezTo>
                    <a:pt x="883538" y="211280"/>
                    <a:pt x="883538" y="211280"/>
                    <a:pt x="883538" y="211280"/>
                  </a:cubicBezTo>
                  <a:cubicBezTo>
                    <a:pt x="901092" y="217295"/>
                    <a:pt x="912795" y="241355"/>
                    <a:pt x="912795" y="259400"/>
                  </a:cubicBezTo>
                  <a:cubicBezTo>
                    <a:pt x="912795" y="803765"/>
                    <a:pt x="912795" y="803765"/>
                    <a:pt x="912795" y="803765"/>
                  </a:cubicBezTo>
                  <a:cubicBezTo>
                    <a:pt x="912795" y="821810"/>
                    <a:pt x="901092" y="845870"/>
                    <a:pt x="883538" y="854893"/>
                  </a:cubicBezTo>
                  <a:cubicBezTo>
                    <a:pt x="485653" y="1056398"/>
                    <a:pt x="485653" y="1056398"/>
                    <a:pt x="485653" y="1056398"/>
                  </a:cubicBezTo>
                  <a:cubicBezTo>
                    <a:pt x="471025" y="1065421"/>
                    <a:pt x="444695" y="1065421"/>
                    <a:pt x="427141" y="1056398"/>
                  </a:cubicBezTo>
                  <a:cubicBezTo>
                    <a:pt x="29256" y="854893"/>
                    <a:pt x="29256" y="854893"/>
                    <a:pt x="29256" y="854893"/>
                  </a:cubicBezTo>
                  <a:cubicBezTo>
                    <a:pt x="14628" y="845870"/>
                    <a:pt x="0" y="821810"/>
                    <a:pt x="0" y="803765"/>
                  </a:cubicBezTo>
                  <a:cubicBezTo>
                    <a:pt x="0" y="259400"/>
                    <a:pt x="0" y="259400"/>
                    <a:pt x="0" y="259400"/>
                  </a:cubicBezTo>
                  <a:cubicBezTo>
                    <a:pt x="0" y="241355"/>
                    <a:pt x="14628" y="217295"/>
                    <a:pt x="29256" y="211280"/>
                  </a:cubicBezTo>
                  <a:lnTo>
                    <a:pt x="427141" y="6767"/>
                  </a:lnTo>
                  <a:cubicBezTo>
                    <a:pt x="435918" y="2256"/>
                    <a:pt x="446889" y="0"/>
                    <a:pt x="45749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36000">
                  <a:schemeClr val="accent1"/>
                </a:gs>
                <a:gs pos="100000">
                  <a:schemeClr val="accent2"/>
                </a:gs>
              </a:gsLst>
              <a:lin ang="7500000" scaled="0"/>
              <a:tileRect/>
            </a:gradFill>
            <a:ln w="12700">
              <a:solidFill>
                <a:schemeClr val="accent1"/>
              </a:solidFill>
            </a:ln>
            <a:effectLst>
              <a:outerShdw blurRad="279400" dist="419100" dir="2700000" algn="tl" rotWithShape="0">
                <a:schemeClr val="accent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 rot="5400000">
              <a:off x="1837415" y="3603043"/>
              <a:ext cx="711956" cy="829240"/>
            </a:xfrm>
            <a:custGeom>
              <a:avLst/>
              <a:gdLst>
                <a:gd name="connsiteX0" fmla="*/ 457494 w 912795"/>
                <a:gd name="connsiteY0" fmla="*/ 0 h 1063165"/>
                <a:gd name="connsiteX1" fmla="*/ 485653 w 912795"/>
                <a:gd name="connsiteY1" fmla="*/ 6767 h 1063165"/>
                <a:gd name="connsiteX2" fmla="*/ 883538 w 912795"/>
                <a:gd name="connsiteY2" fmla="*/ 211280 h 1063165"/>
                <a:gd name="connsiteX3" fmla="*/ 912795 w 912795"/>
                <a:gd name="connsiteY3" fmla="*/ 259400 h 1063165"/>
                <a:gd name="connsiteX4" fmla="*/ 912795 w 912795"/>
                <a:gd name="connsiteY4" fmla="*/ 803765 h 1063165"/>
                <a:gd name="connsiteX5" fmla="*/ 883538 w 912795"/>
                <a:gd name="connsiteY5" fmla="*/ 854893 h 1063165"/>
                <a:gd name="connsiteX6" fmla="*/ 485653 w 912795"/>
                <a:gd name="connsiteY6" fmla="*/ 1056398 h 1063165"/>
                <a:gd name="connsiteX7" fmla="*/ 427141 w 912795"/>
                <a:gd name="connsiteY7" fmla="*/ 1056398 h 1063165"/>
                <a:gd name="connsiteX8" fmla="*/ 29256 w 912795"/>
                <a:gd name="connsiteY8" fmla="*/ 854893 h 1063165"/>
                <a:gd name="connsiteX9" fmla="*/ 0 w 912795"/>
                <a:gd name="connsiteY9" fmla="*/ 803765 h 1063165"/>
                <a:gd name="connsiteX10" fmla="*/ 0 w 912795"/>
                <a:gd name="connsiteY10" fmla="*/ 259400 h 1063165"/>
                <a:gd name="connsiteX11" fmla="*/ 29256 w 912795"/>
                <a:gd name="connsiteY11" fmla="*/ 211280 h 1063165"/>
                <a:gd name="connsiteX12" fmla="*/ 427141 w 912795"/>
                <a:gd name="connsiteY12" fmla="*/ 6767 h 1063165"/>
                <a:gd name="connsiteX13" fmla="*/ 457494 w 912795"/>
                <a:gd name="connsiteY13" fmla="*/ 0 h 1063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2795" h="1063165">
                  <a:moveTo>
                    <a:pt x="457494" y="0"/>
                  </a:moveTo>
                  <a:cubicBezTo>
                    <a:pt x="468100" y="0"/>
                    <a:pt x="478339" y="2256"/>
                    <a:pt x="485653" y="6767"/>
                  </a:cubicBezTo>
                  <a:cubicBezTo>
                    <a:pt x="883538" y="211280"/>
                    <a:pt x="883538" y="211280"/>
                    <a:pt x="883538" y="211280"/>
                  </a:cubicBezTo>
                  <a:cubicBezTo>
                    <a:pt x="901092" y="217295"/>
                    <a:pt x="912795" y="241355"/>
                    <a:pt x="912795" y="259400"/>
                  </a:cubicBezTo>
                  <a:cubicBezTo>
                    <a:pt x="912795" y="803765"/>
                    <a:pt x="912795" y="803765"/>
                    <a:pt x="912795" y="803765"/>
                  </a:cubicBezTo>
                  <a:cubicBezTo>
                    <a:pt x="912795" y="821810"/>
                    <a:pt x="901092" y="845870"/>
                    <a:pt x="883538" y="854893"/>
                  </a:cubicBezTo>
                  <a:cubicBezTo>
                    <a:pt x="485653" y="1056398"/>
                    <a:pt x="485653" y="1056398"/>
                    <a:pt x="485653" y="1056398"/>
                  </a:cubicBezTo>
                  <a:cubicBezTo>
                    <a:pt x="471025" y="1065421"/>
                    <a:pt x="444695" y="1065421"/>
                    <a:pt x="427141" y="1056398"/>
                  </a:cubicBezTo>
                  <a:cubicBezTo>
                    <a:pt x="29256" y="854893"/>
                    <a:pt x="29256" y="854893"/>
                    <a:pt x="29256" y="854893"/>
                  </a:cubicBezTo>
                  <a:cubicBezTo>
                    <a:pt x="14628" y="845870"/>
                    <a:pt x="0" y="821810"/>
                    <a:pt x="0" y="803765"/>
                  </a:cubicBezTo>
                  <a:cubicBezTo>
                    <a:pt x="0" y="259400"/>
                    <a:pt x="0" y="259400"/>
                    <a:pt x="0" y="259400"/>
                  </a:cubicBezTo>
                  <a:cubicBezTo>
                    <a:pt x="0" y="241355"/>
                    <a:pt x="14628" y="217295"/>
                    <a:pt x="29256" y="211280"/>
                  </a:cubicBezTo>
                  <a:lnTo>
                    <a:pt x="427141" y="6767"/>
                  </a:lnTo>
                  <a:cubicBezTo>
                    <a:pt x="435918" y="2256"/>
                    <a:pt x="446889" y="0"/>
                    <a:pt x="457494" y="0"/>
                  </a:cubicBezTo>
                  <a:close/>
                </a:path>
              </a:pathLst>
            </a:custGeom>
            <a:noFill/>
            <a:ln w="6350">
              <a:solidFill>
                <a:schemeClr val="accent1">
                  <a:lumMod val="20000"/>
                  <a:lumOff val="80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798918" y="3399574"/>
            <a:ext cx="1699558" cy="2539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 Light" panose="020B0502040204020203" pitchFamily="34" charset="-122"/>
              </a:rPr>
              <a:t>Photoshop Cs6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50803" y="3805343"/>
            <a:ext cx="1995785" cy="41767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3848060" y="3399574"/>
            <a:ext cx="1409058" cy="2539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 Light" panose="020B0502040204020203" pitchFamily="34" charset="-122"/>
              </a:rPr>
              <a:t>Keynote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3554696" y="3805343"/>
            <a:ext cx="1995785" cy="41767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6788077" y="3399574"/>
            <a:ext cx="1409058" cy="2539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 Light" panose="020B0502040204020203" pitchFamily="34" charset="-122"/>
              </a:rPr>
              <a:t>Windows 10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494713" y="3805343"/>
            <a:ext cx="1995785" cy="41767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1267647" y="2891767"/>
            <a:ext cx="790547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ea typeface="微软雅黑 Light" panose="020B0502040204020203" pitchFamily="34" charset="-122"/>
              </a:rPr>
              <a:t>2011</a:t>
            </a:r>
            <a:endParaRPr lang="zh-CN" altLang="en-US" b="1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2708471" y="2602669"/>
            <a:ext cx="790547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2012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4166438" y="2891767"/>
            <a:ext cx="790547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ea typeface="微软雅黑 Light" panose="020B0502040204020203" pitchFamily="34" charset="-122"/>
              </a:rPr>
              <a:t>2013</a:t>
            </a:r>
            <a:endParaRPr lang="zh-CN" altLang="en-US" b="1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5612838" y="2602669"/>
            <a:ext cx="790547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2014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7085807" y="2891767"/>
            <a:ext cx="790547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ea typeface="微软雅黑 Light" panose="020B0502040204020203" pitchFamily="34" charset="-122"/>
              </a:rPr>
              <a:t>2015</a:t>
            </a:r>
            <a:endParaRPr lang="zh-CN" altLang="en-US" b="1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0.03889 L 3.95833E-6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95833E-6 0.03843 L 3.95833E-6 -3.7037E-7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0.03889 L 3.95833E-6 -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3000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95833E-6 0.03843 L 3.95833E-6 -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0.03889 L 3.95833E-6 -0.14815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3000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95833E-6 0.03843 L 3.95833E-6 -3.7037E-7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3981 L 3.125E-6 0.14815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3000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125E-6 -0.03981 L 3.125E-6 -3.7037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3981 L 3.125E-6 0.14815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30000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125E-6 -0.03981 L 3.125E-6 -3.7037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9" grpId="0"/>
      <p:bldP spid="90" grpId="0"/>
      <p:bldP spid="64" grpId="0"/>
      <p:bldP spid="65" grpId="0"/>
      <p:bldP spid="95" grpId="0"/>
      <p:bldP spid="96" grpId="0"/>
      <p:bldP spid="98" grpId="0"/>
      <p:bldP spid="99" grpId="0"/>
      <p:bldP spid="63" grpId="0"/>
      <p:bldP spid="102" grpId="0"/>
      <p:bldP spid="103" grpId="0"/>
      <p:bldP spid="104" grpId="0"/>
      <p:bldP spid="10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1003" y="1205869"/>
            <a:ext cx="2725663" cy="1584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项目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的标题</a:t>
            </a:r>
            <a:endParaRPr lang="en-US" altLang="zh-CN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此处添加项目</a:t>
            </a:r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的文字说明</a:t>
            </a:r>
            <a:endParaRPr lang="en-US" altLang="zh-CN" sz="12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此处添加项目</a:t>
            </a:r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的文字说明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27141" y="1208549"/>
            <a:ext cx="2725663" cy="15846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43279" y="1205869"/>
            <a:ext cx="2725663" cy="1584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项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en-US" altLang="zh-CN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</a:t>
            </a:r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文字说明</a:t>
            </a:r>
            <a:endParaRPr lang="en-US" altLang="zh-CN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</a:t>
            </a:r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明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1003" y="2783686"/>
            <a:ext cx="2725663" cy="15846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27141" y="2786366"/>
            <a:ext cx="2725663" cy="1584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项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en-US" altLang="zh-CN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</a:t>
            </a:r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文字说明</a:t>
            </a:r>
            <a:endParaRPr lang="en-US" altLang="zh-CN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</a:t>
            </a:r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明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43279" y="2783686"/>
            <a:ext cx="2725663" cy="15846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18518" y="2786140"/>
            <a:ext cx="2725663" cy="1584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项目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的标题</a:t>
            </a:r>
            <a:endParaRPr lang="en-US" altLang="zh-CN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此处添加项目</a:t>
            </a:r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的文字说明</a:t>
            </a:r>
            <a:endParaRPr lang="en-US" altLang="zh-CN" sz="12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此处添加项目</a:t>
            </a:r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的文字说明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14489" y="2753053"/>
            <a:ext cx="2725663" cy="1764196"/>
          </a:xfrm>
          <a:prstGeom prst="rect">
            <a:avLst/>
          </a:prstGeom>
          <a:blipFill>
            <a:blip r:embed="rId7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50794" y="2788635"/>
            <a:ext cx="2725663" cy="1584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项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en-US" altLang="zh-CN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</a:t>
            </a:r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文字说明</a:t>
            </a:r>
            <a:endParaRPr lang="en-US" altLang="zh-CN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</a:t>
            </a:r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明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8518" y="1168388"/>
            <a:ext cx="2725663" cy="1764196"/>
          </a:xfrm>
          <a:prstGeom prst="rect">
            <a:avLst/>
          </a:prstGeom>
          <a:blipFill>
            <a:blip r:embed="rId7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34656" y="1208734"/>
            <a:ext cx="2725663" cy="15846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项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en-US" altLang="zh-CN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</a:t>
            </a:r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文字说明</a:t>
            </a:r>
            <a:endParaRPr lang="en-US" altLang="zh-CN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</a:t>
            </a:r>
            <a:r>
              <a:rPr lang="en-US" altLang="zh-CN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明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950794" y="1205869"/>
            <a:ext cx="2725663" cy="1584665"/>
          </a:xfrm>
          <a:prstGeom prst="rect">
            <a:avLst/>
          </a:prstGeom>
          <a:blipFill>
            <a:blip r:embed="rId8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41955" y="-2541602"/>
            <a:ext cx="877163" cy="36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ea typeface="微软雅黑 Light" panose="020B0502040204020203" pitchFamily="34" charset="-122"/>
              </a:rPr>
              <a:t>延迟符</a:t>
            </a:r>
            <a:endParaRPr lang="zh-CN" altLang="en-US" dirty="0"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3 0.73704 C -0.01233 0.53086 -0.03004 0.31914 -0.0073 0.11667 C -0.0066 0.10062 -0.00487 0.08765 -0.00313 0.07222 C -0.00209 0.04846 4.44444E-6 0.02747 4.44444E-6 6.17284E-7 " pathEditMode="relative" rAng="0" ptsTypes="fffA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3685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695 0.55803 C 0.15938 0.54013 0.15296 0.52562 0.15 0.50865 C 0.14341 0.47007 0.13681 0.43025 0.12778 0.3926 C 0.12275 0.34723 0.11285 0.30741 0.10139 0.26667 C 0.09757 0.23334 0.1033 0.27408 0.09584 0.24445 C 0.0948 0.24075 0.09549 0.23581 0.09445 0.2321 C 0.08924 0.21235 0.08108 0.19291 0.07362 0.17531 C 0.07066 0.15957 0.06494 0.14754 0.05834 0.13581 C 0.05591 0.12284 0.05851 0.13334 0.05278 0.12099 C 0.04757 0.10988 0.04462 0.09661 0.03889 0.08642 C 0.03733 0.07562 0.03403 0.06945 0.03195 0.05926 C 0.02761 0.03889 0.02275 0.02562 0.01389 0.00988 C 0.01094 0.00463 0.00504 0.0034 -4.72222E-6 -4.93827E-6 " pathEditMode="relative" rAng="0" ptsTypes="ffffffffffffA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26" y="-2790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306 0.76297 C 0.14149 0.7463 0.13889 0.72871 0.13472 0.71358 C 0.13333 0.69815 0.13177 0.68303 0.12778 0.66914 C 0.12379 0.61945 0.11372 0.57284 0.10417 0.52593 C 0.10017 0.50679 0.10087 0.48364 0.09445 0.46667 C 0.08958 0.43179 0.0842 0.39723 0.07778 0.36297 C 0.07691 0.35834 0.07726 0.35278 0.07639 0.34815 C 0.07222 0.32562 0.07205 0.34136 0.06945 0.31852 C 0.06511 0.28025 0.05625 0.2426 0.04722 0.20741 C 0.0375 0.16976 0.05 0.21297 0.04306 0.18025 C 0.04045 0.1679 0.03663 0.15494 0.03333 0.14321 C 0.02917 0.1284 0.02743 0.11297 0.02222 0.09877 C 0.02066 0.08519 0.01701 0.07655 0.01389 0.0642 C 0.00729 0.03766 0.01458 0.05864 0.00833 0.04198 C 0.0066 0.02994 0.00504 0.01142 -8.33333E-7 -2.96296E-6 " pathEditMode="relative" rAng="0" ptsTypes="ffffffffffffffA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53" y="-3814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0.59506 C 0.02621 0.57932 0.02587 0.56204 0.02361 0.54568 C 0.02257 0.47562 0.02101 0.43981 0.01528 0.37778 C 0.01406 0.33889 0.01233 0.30031 0.00972 0.26173 C 0.0092 0.25432 0.00885 0.24691 0.00833 0.23951 C 0.00712 0.22377 0.00417 0.19259 0.00417 0.1929 C 0.00243 0.12932 1.38889E-6 0.06574 1.38889E-6 3.7037E-7 " pathEditMode="relative" rAng="0" ptsTypes="ffffffA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-2975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028 0.64198 C 0.38837 0.62809 0.38282 0.62037 0.37917 0.60741 C 0.3724 0.58303 0.36094 0.55772 0.35 0.53828 C 0.34532 0.52994 0.33802 0.52439 0.33334 0.51605 C 0.31997 0.49229 0.32726 0.50371 0.31112 0.48149 C 0.3033 0.47068 0.29688 0.45247 0.2875 0.44692 C 0.27761 0.42346 0.29011 0.45062 0.27639 0.42963 C 0.27223 0.42315 0.26875 0.41358 0.26389 0.40741 C 0.26216 0.40525 0.2599 0.40494 0.25834 0.40247 C 0.23368 0.36605 0.25556 0.3926 0.24306 0.37778 C 0.23733 0.36235 0.2441 0.3784 0.23334 0.36297 C 0.22657 0.3534 0.22049 0.34105 0.21389 0.33087 C 0.2099 0.3247 0.20504 0.32007 0.20139 0.31358 C 0.18733 0.28858 0.17362 0.26297 0.15834 0.23951 C 0.15278 0.23118 0.14636 0.22223 0.14167 0.21235 C 0.13612 0.20062 0.13212 0.18766 0.12362 0.18272 C 0.12136 0.17932 0.11875 0.17655 0.11667 0.17284 C 0.11546 0.17068 0.11511 0.16729 0.11389 0.16544 C 0.10955 0.15834 0.10469 0.15216 0.1 0.14568 C 0.09775 0.14229 0.09462 0.14013 0.09306 0.13581 C 0.09219 0.13334 0.0915 0.13025 0.09028 0.1284 C 0.08872 0.12593 0.08646 0.12531 0.08473 0.12346 C 0.08282 0.1213 0.08091 0.11883 0.07917 0.11605 C 0.07032 0.10247 0.07917 0.11482 0.07223 0.10124 C 0.06702 0.09105 0.06112 0.08149 0.05556 0.07161 C 0.05226 0.06574 0.05052 0.05772 0.04723 0.05186 C 0.04289 0.04414 0.03039 0.02932 0.025 0.0247 C 0.01875 0.01914 0.01684 0.0105 0.00973 0.00741 C 0.00434 0.00093 0.00712 0.0034 -3.88889E-6 -3.95062E-6 " pathEditMode="relative" rAng="0" ptsTypes="ffffffffffffffffffffffffffffA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14" y="-3209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028 0.56791 C 0.2842 0.5355 0.26701 0.51976 0.25695 0.49136 C 0.24809 0.46636 0.23837 0.44198 0.22917 0.41729 C 0.22483 0.40556 0.22049 0.39044 0.21389 0.38272 C 0.21233 0.37717 0.21181 0.37038 0.20972 0.36544 C 0.20729 0.35988 0.20399 0.35587 0.20139 0.35062 C 0.19497 0.33797 0.18906 0.32161 0.18333 0.30865 C 0.17813 0.29661 0.17135 0.28735 0.16528 0.27655 C 0.16042 0.26791 0.15747 0.25371 0.15278 0.24445 C 0.14705 0.23303 0.1408 0.22315 0.13472 0.21235 C 0.12674 0.19815 0.11962 0.17717 0.10833 0.17038 C 0.1033 0.1571 0.09618 0.14568 0.09028 0.13334 C 0.0849 0.12223 0.08195 0.11204 0.075 0.10371 C 0.0658 0.07902 0.05035 0.05834 0.0375 0.03951 C 0.02969 0.02778 0.03733 0.04167 0.02778 0.02963 C 0.01181 0.00957 0.03715 0.03612 0.01806 0.01482 C 0.01285 0.00896 0.00677 0.00741 -5.55556E-7 -4.93827E-6 " pathEditMode="relative" rAng="0" ptsTypes="ffffffffffffffffA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14" y="-2839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7" grpId="0" animBg="1"/>
      <p:bldP spid="7" grpId="1" animBg="1"/>
      <p:bldP spid="7" grpId="2" animBg="1"/>
      <p:bldP spid="8" grpId="0"/>
      <p:bldP spid="8" grpId="1"/>
      <p:bldP spid="8" grpId="2"/>
      <p:bldP spid="9" grpId="0" animBg="1"/>
      <p:bldP spid="9" grpId="1" animBg="1"/>
      <p:bldP spid="9" grpId="2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dministrator\Desktop\54097a6fd4ed8.png"/>
          <p:cNvPicPr>
            <a:picLocks noChangeAspect="1" noChangeArrowheads="1"/>
          </p:cNvPicPr>
          <p:nvPr/>
        </p:nvPicPr>
        <p:blipFill>
          <a:blip r:embed="rId3" cstate="print"/>
          <a:srcRect l="17710"/>
          <a:stretch>
            <a:fillRect/>
          </a:stretch>
        </p:blipFill>
        <p:spPr bwMode="auto">
          <a:xfrm>
            <a:off x="1583668" y="556320"/>
            <a:ext cx="5957232" cy="411272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任意多边形 1"/>
          <p:cNvSpPr/>
          <p:nvPr/>
        </p:nvSpPr>
        <p:spPr>
          <a:xfrm>
            <a:off x="3537071" y="988368"/>
            <a:ext cx="1574989" cy="1358168"/>
          </a:xfrm>
          <a:custGeom>
            <a:avLst/>
            <a:gdLst>
              <a:gd name="connsiteX0" fmla="*/ 1919626 w 2219374"/>
              <a:gd name="connsiteY0" fmla="*/ 1396446 h 1913253"/>
              <a:gd name="connsiteX1" fmla="*/ 2219374 w 2219374"/>
              <a:gd name="connsiteY1" fmla="*/ 1913253 h 1913253"/>
              <a:gd name="connsiteX2" fmla="*/ 1633594 w 2219374"/>
              <a:gd name="connsiteY2" fmla="*/ 1913253 h 1913253"/>
              <a:gd name="connsiteX3" fmla="*/ 306189 w 2219374"/>
              <a:gd name="connsiteY3" fmla="*/ 1385342 h 1913253"/>
              <a:gd name="connsiteX4" fmla="*/ 598366 w 2219374"/>
              <a:gd name="connsiteY4" fmla="*/ 1913253 h 1913253"/>
              <a:gd name="connsiteX5" fmla="*/ 0 w 2219374"/>
              <a:gd name="connsiteY5" fmla="*/ 1913253 h 1913253"/>
              <a:gd name="connsiteX6" fmla="*/ 1109687 w 2219374"/>
              <a:gd name="connsiteY6" fmla="*/ 0 h 1913253"/>
              <a:gd name="connsiteX7" fmla="*/ 1860205 w 2219374"/>
              <a:gd name="connsiteY7" fmla="*/ 1293996 h 1913253"/>
              <a:gd name="connsiteX8" fmla="*/ 1517471 w 2219374"/>
              <a:gd name="connsiteY8" fmla="*/ 1913253 h 1913253"/>
              <a:gd name="connsiteX9" fmla="*/ 714489 w 2219374"/>
              <a:gd name="connsiteY9" fmla="*/ 1913253 h 1913253"/>
              <a:gd name="connsiteX10" fmla="*/ 365610 w 2219374"/>
              <a:gd name="connsiteY10" fmla="*/ 1282892 h 191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9374" h="1913253">
                <a:moveTo>
                  <a:pt x="1919626" y="1396446"/>
                </a:moveTo>
                <a:lnTo>
                  <a:pt x="2219374" y="1913253"/>
                </a:lnTo>
                <a:lnTo>
                  <a:pt x="1633594" y="1913253"/>
                </a:lnTo>
                <a:close/>
                <a:moveTo>
                  <a:pt x="306189" y="1385342"/>
                </a:moveTo>
                <a:lnTo>
                  <a:pt x="598366" y="1913253"/>
                </a:lnTo>
                <a:lnTo>
                  <a:pt x="0" y="1913253"/>
                </a:lnTo>
                <a:close/>
                <a:moveTo>
                  <a:pt x="1109687" y="0"/>
                </a:moveTo>
                <a:lnTo>
                  <a:pt x="1860205" y="1293996"/>
                </a:lnTo>
                <a:lnTo>
                  <a:pt x="1517471" y="1913253"/>
                </a:lnTo>
                <a:lnTo>
                  <a:pt x="714489" y="1913253"/>
                </a:lnTo>
                <a:lnTo>
                  <a:pt x="365610" y="12828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3" name="文本框 54"/>
          <p:cNvSpPr txBox="1"/>
          <p:nvPr/>
        </p:nvSpPr>
        <p:spPr>
          <a:xfrm>
            <a:off x="3902066" y="1747703"/>
            <a:ext cx="862533" cy="2847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STEP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3419872" y="3292624"/>
            <a:ext cx="1705753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年度工作概述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Shape 1855"/>
          <p:cNvSpPr/>
          <p:nvPr/>
        </p:nvSpPr>
        <p:spPr>
          <a:xfrm>
            <a:off x="2159732" y="3796680"/>
            <a:ext cx="4248472" cy="31925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r">
              <a:defRPr sz="1800">
                <a:solidFill>
                  <a:srgbClr val="000000"/>
                </a:solidFill>
              </a:defRPr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</a:t>
            </a:r>
            <a:endParaRPr lang="id-ID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8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4" t="24444" r="60020" b="12400"/>
          <a:stretch>
            <a:fillRect/>
          </a:stretch>
        </p:blipFill>
        <p:spPr>
          <a:xfrm>
            <a:off x="872729" y="1257691"/>
            <a:ext cx="2783061" cy="3249408"/>
          </a:xfrm>
          <a:custGeom>
            <a:avLst/>
            <a:gdLst>
              <a:gd name="connsiteX0" fmla="*/ 53583 w 3710748"/>
              <a:gd name="connsiteY0" fmla="*/ 0 h 4331207"/>
              <a:gd name="connsiteX1" fmla="*/ 3657166 w 3710748"/>
              <a:gd name="connsiteY1" fmla="*/ 0 h 4331207"/>
              <a:gd name="connsiteX2" fmla="*/ 3710748 w 3710748"/>
              <a:gd name="connsiteY2" fmla="*/ 53583 h 4331207"/>
              <a:gd name="connsiteX3" fmla="*/ 3710748 w 3710748"/>
              <a:gd name="connsiteY3" fmla="*/ 4277624 h 4331207"/>
              <a:gd name="connsiteX4" fmla="*/ 3657166 w 3710748"/>
              <a:gd name="connsiteY4" fmla="*/ 4331207 h 4331207"/>
              <a:gd name="connsiteX5" fmla="*/ 53583 w 3710748"/>
              <a:gd name="connsiteY5" fmla="*/ 4331207 h 4331207"/>
              <a:gd name="connsiteX6" fmla="*/ 0 w 3710748"/>
              <a:gd name="connsiteY6" fmla="*/ 4277624 h 4331207"/>
              <a:gd name="connsiteX7" fmla="*/ 0 w 3710748"/>
              <a:gd name="connsiteY7" fmla="*/ 53583 h 4331207"/>
              <a:gd name="connsiteX8" fmla="*/ 53583 w 3710748"/>
              <a:gd name="connsiteY8" fmla="*/ 0 h 4331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0748" h="4331207">
                <a:moveTo>
                  <a:pt x="53583" y="0"/>
                </a:moveTo>
                <a:lnTo>
                  <a:pt x="3657166" y="0"/>
                </a:lnTo>
                <a:cubicBezTo>
                  <a:pt x="3686758" y="0"/>
                  <a:pt x="3710748" y="23990"/>
                  <a:pt x="3710748" y="53583"/>
                </a:cubicBezTo>
                <a:lnTo>
                  <a:pt x="3710748" y="4277624"/>
                </a:lnTo>
                <a:cubicBezTo>
                  <a:pt x="3710748" y="4307217"/>
                  <a:pt x="3686758" y="4331207"/>
                  <a:pt x="3657166" y="4331207"/>
                </a:cubicBezTo>
                <a:lnTo>
                  <a:pt x="53583" y="4331207"/>
                </a:lnTo>
                <a:cubicBezTo>
                  <a:pt x="23990" y="4331207"/>
                  <a:pt x="0" y="4307217"/>
                  <a:pt x="0" y="4277624"/>
                </a:cubicBezTo>
                <a:lnTo>
                  <a:pt x="0" y="53583"/>
                </a:lnTo>
                <a:cubicBezTo>
                  <a:pt x="0" y="23990"/>
                  <a:pt x="23990" y="0"/>
                  <a:pt x="5358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25400">
            <a:noFill/>
          </a:ln>
          <a:effectLst>
            <a:outerShdw blurRad="419100" dist="419100" dir="2700000" algn="tl" rotWithShape="0">
              <a:schemeClr val="bg2">
                <a:lumMod val="75000"/>
                <a:alpha val="67000"/>
              </a:schemeClr>
            </a:outerShdw>
          </a:effectLst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lum bright="36000" contras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0" t="24444" r="9544" b="12400"/>
          <a:stretch>
            <a:fillRect/>
          </a:stretch>
        </p:blipFill>
        <p:spPr>
          <a:xfrm>
            <a:off x="5488211" y="1257689"/>
            <a:ext cx="2783061" cy="3249409"/>
          </a:xfrm>
          <a:custGeom>
            <a:avLst/>
            <a:gdLst>
              <a:gd name="connsiteX0" fmla="*/ 53583 w 3710748"/>
              <a:gd name="connsiteY0" fmla="*/ 0 h 4331207"/>
              <a:gd name="connsiteX1" fmla="*/ 3657166 w 3710748"/>
              <a:gd name="connsiteY1" fmla="*/ 0 h 4331207"/>
              <a:gd name="connsiteX2" fmla="*/ 3710748 w 3710748"/>
              <a:gd name="connsiteY2" fmla="*/ 53583 h 4331207"/>
              <a:gd name="connsiteX3" fmla="*/ 3710748 w 3710748"/>
              <a:gd name="connsiteY3" fmla="*/ 4277624 h 4331207"/>
              <a:gd name="connsiteX4" fmla="*/ 3657166 w 3710748"/>
              <a:gd name="connsiteY4" fmla="*/ 4331207 h 4331207"/>
              <a:gd name="connsiteX5" fmla="*/ 53583 w 3710748"/>
              <a:gd name="connsiteY5" fmla="*/ 4331207 h 4331207"/>
              <a:gd name="connsiteX6" fmla="*/ 0 w 3710748"/>
              <a:gd name="connsiteY6" fmla="*/ 4277624 h 4331207"/>
              <a:gd name="connsiteX7" fmla="*/ 0 w 3710748"/>
              <a:gd name="connsiteY7" fmla="*/ 53583 h 4331207"/>
              <a:gd name="connsiteX8" fmla="*/ 53583 w 3710748"/>
              <a:gd name="connsiteY8" fmla="*/ 0 h 4331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0748" h="4331207">
                <a:moveTo>
                  <a:pt x="53583" y="0"/>
                </a:moveTo>
                <a:lnTo>
                  <a:pt x="3657166" y="0"/>
                </a:lnTo>
                <a:cubicBezTo>
                  <a:pt x="3686758" y="0"/>
                  <a:pt x="3710748" y="23990"/>
                  <a:pt x="3710748" y="53583"/>
                </a:cubicBezTo>
                <a:lnTo>
                  <a:pt x="3710748" y="4277624"/>
                </a:lnTo>
                <a:cubicBezTo>
                  <a:pt x="3710748" y="4307217"/>
                  <a:pt x="3686758" y="4331207"/>
                  <a:pt x="3657166" y="4331207"/>
                </a:cubicBezTo>
                <a:lnTo>
                  <a:pt x="53583" y="4331207"/>
                </a:lnTo>
                <a:cubicBezTo>
                  <a:pt x="23990" y="4331207"/>
                  <a:pt x="0" y="4307217"/>
                  <a:pt x="0" y="4277624"/>
                </a:cubicBezTo>
                <a:lnTo>
                  <a:pt x="0" y="53583"/>
                </a:lnTo>
                <a:cubicBezTo>
                  <a:pt x="0" y="23990"/>
                  <a:pt x="23990" y="0"/>
                  <a:pt x="53583" y="0"/>
                </a:cubicBez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>
            <a:outerShdw blurRad="419100" dist="419100" dir="2700000" algn="tl" rotWithShape="0">
              <a:schemeClr val="bg2">
                <a:lumMod val="50000"/>
                <a:alpha val="50000"/>
              </a:schemeClr>
            </a:outerShdw>
          </a:effectLst>
        </p:spPr>
      </p:pic>
      <p:sp>
        <p:nvSpPr>
          <p:cNvPr id="20" name="文本框 19"/>
          <p:cNvSpPr txBox="1"/>
          <p:nvPr/>
        </p:nvSpPr>
        <p:spPr>
          <a:xfrm>
            <a:off x="5999425" y="3935075"/>
            <a:ext cx="1760635" cy="53107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3000" dirty="0">
                <a:solidFill>
                  <a:schemeClr val="bg1"/>
                </a:solidFill>
                <a:ea typeface="微软雅黑 Light" panose="020B0502040204020203" pitchFamily="34" charset="-122"/>
              </a:rPr>
              <a:t>83.5</a:t>
            </a:r>
            <a:r>
              <a:rPr lang="en-US" altLang="zh-CN" sz="1200" dirty="0">
                <a:solidFill>
                  <a:schemeClr val="bg1"/>
                </a:solidFill>
                <a:ea typeface="微软雅黑 Light" panose="020B0502040204020203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583612" y="2507744"/>
            <a:ext cx="2543175" cy="2539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+mj-lt"/>
                <a:ea typeface="微软雅黑 Light" panose="020B0502040204020203" pitchFamily="34" charset="-122"/>
              </a:rPr>
              <a:t>About Our Company</a:t>
            </a:r>
            <a:endParaRPr lang="zh-CN" altLang="en-US" sz="1200" dirty="0">
              <a:solidFill>
                <a:schemeClr val="bg1"/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583613" y="2743550"/>
            <a:ext cx="2624225" cy="46281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900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83612" y="3284133"/>
            <a:ext cx="2624226" cy="46281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900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488211" y="3818667"/>
            <a:ext cx="2781000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/>
          <p:cNvPicPr>
            <a:picLocks noChangeAspect="1"/>
          </p:cNvPicPr>
          <p:nvPr/>
        </p:nvPicPr>
        <p:blipFill>
          <a:blip r:embed="rId5" cstate="print">
            <a:grayscl/>
          </a:blip>
          <a:stretch>
            <a:fillRect/>
          </a:stretch>
        </p:blipFill>
        <p:spPr>
          <a:xfrm>
            <a:off x="6349518" y="1257689"/>
            <a:ext cx="1318826" cy="1422867"/>
          </a:xfrm>
          <a:custGeom>
            <a:avLst/>
            <a:gdLst>
              <a:gd name="connsiteX0" fmla="*/ 53583 w 3710748"/>
              <a:gd name="connsiteY0" fmla="*/ 0 h 1495675"/>
              <a:gd name="connsiteX1" fmla="*/ 3657165 w 3710748"/>
              <a:gd name="connsiteY1" fmla="*/ 0 h 1495675"/>
              <a:gd name="connsiteX2" fmla="*/ 3710748 w 3710748"/>
              <a:gd name="connsiteY2" fmla="*/ 53583 h 1495675"/>
              <a:gd name="connsiteX3" fmla="*/ 3710748 w 3710748"/>
              <a:gd name="connsiteY3" fmla="*/ 1495675 h 1495675"/>
              <a:gd name="connsiteX4" fmla="*/ 0 w 3710748"/>
              <a:gd name="connsiteY4" fmla="*/ 1495675 h 1495675"/>
              <a:gd name="connsiteX5" fmla="*/ 0 w 3710748"/>
              <a:gd name="connsiteY5" fmla="*/ 53583 h 1495675"/>
              <a:gd name="connsiteX6" fmla="*/ 53583 w 3710748"/>
              <a:gd name="connsiteY6" fmla="*/ 0 h 149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0748" h="1495675">
                <a:moveTo>
                  <a:pt x="53583" y="0"/>
                </a:moveTo>
                <a:lnTo>
                  <a:pt x="3657165" y="0"/>
                </a:lnTo>
                <a:cubicBezTo>
                  <a:pt x="3686758" y="0"/>
                  <a:pt x="3710748" y="23990"/>
                  <a:pt x="3710748" y="53583"/>
                </a:cubicBezTo>
                <a:lnTo>
                  <a:pt x="3710748" y="1495675"/>
                </a:lnTo>
                <a:lnTo>
                  <a:pt x="0" y="1495675"/>
                </a:lnTo>
                <a:lnTo>
                  <a:pt x="0" y="53583"/>
                </a:lnTo>
                <a:cubicBezTo>
                  <a:pt x="0" y="23990"/>
                  <a:pt x="23990" y="0"/>
                  <a:pt x="53583" y="0"/>
                </a:cubicBezTo>
                <a:close/>
              </a:path>
            </a:pathLst>
          </a:custGeom>
          <a:blipFill>
            <a:blip r:embed="rId5" cstate="print">
              <a:grayscl/>
            </a:blip>
            <a:stretch>
              <a:fillRect/>
            </a:stretch>
          </a:blipFill>
        </p:spPr>
      </p:pic>
      <p:sp>
        <p:nvSpPr>
          <p:cNvPr id="12" name="文本框 11"/>
          <p:cNvSpPr txBox="1"/>
          <p:nvPr/>
        </p:nvSpPr>
        <p:spPr>
          <a:xfrm>
            <a:off x="1025391" y="2507744"/>
            <a:ext cx="2485913" cy="2539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rPr>
              <a:t>About Our Company</a:t>
            </a:r>
            <a:endParaRPr lang="zh-CN" altLang="en-US" sz="1200" dirty="0">
              <a:solidFill>
                <a:schemeClr val="accent1"/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8130" y="2743550"/>
            <a:ext cx="2624225" cy="46281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68129" y="3284133"/>
            <a:ext cx="2624226" cy="46281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872729" y="3818667"/>
            <a:ext cx="27810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205392" y="3935075"/>
            <a:ext cx="2117735" cy="53107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6000">
                <a:solidFill>
                  <a:schemeClr val="accent2"/>
                </a:solidFill>
              </a:defRPr>
            </a:lvl1pPr>
          </a:lstStyle>
          <a:p>
            <a:pPr algn="ctr"/>
            <a:r>
              <a:rPr lang="en-US" altLang="zh-CN" sz="3000" dirty="0">
                <a:solidFill>
                  <a:schemeClr val="accent1"/>
                </a:solidFill>
                <a:ea typeface="微软雅黑 Light" panose="020B0502040204020203" pitchFamily="34" charset="-122"/>
              </a:rPr>
              <a:t>66.1</a:t>
            </a:r>
            <a:r>
              <a:rPr lang="en-US" altLang="zh-CN" sz="1200" dirty="0">
                <a:solidFill>
                  <a:schemeClr val="accent1"/>
                </a:solidFill>
                <a:ea typeface="微软雅黑 Light" panose="020B0502040204020203" pitchFamily="34" charset="-122"/>
              </a:rPr>
              <a:t>%</a:t>
            </a:r>
            <a:endParaRPr lang="zh-CN" altLang="en-US" sz="1200" dirty="0">
              <a:solidFill>
                <a:schemeClr val="accent1"/>
              </a:solidFill>
              <a:ea typeface="微软雅黑 Light" panose="020B0502040204020203" pitchFamily="34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5" cstate="print">
            <a:grayscl/>
          </a:blip>
          <a:stretch>
            <a:fillRect/>
          </a:stretch>
        </p:blipFill>
        <p:spPr>
          <a:xfrm>
            <a:off x="1752937" y="1257688"/>
            <a:ext cx="1318826" cy="1422867"/>
          </a:xfrm>
          <a:custGeom>
            <a:avLst/>
            <a:gdLst>
              <a:gd name="connsiteX0" fmla="*/ 53583 w 3710748"/>
              <a:gd name="connsiteY0" fmla="*/ 0 h 1495675"/>
              <a:gd name="connsiteX1" fmla="*/ 3657165 w 3710748"/>
              <a:gd name="connsiteY1" fmla="*/ 0 h 1495675"/>
              <a:gd name="connsiteX2" fmla="*/ 3710748 w 3710748"/>
              <a:gd name="connsiteY2" fmla="*/ 53583 h 1495675"/>
              <a:gd name="connsiteX3" fmla="*/ 3710748 w 3710748"/>
              <a:gd name="connsiteY3" fmla="*/ 1495675 h 1495675"/>
              <a:gd name="connsiteX4" fmla="*/ 0 w 3710748"/>
              <a:gd name="connsiteY4" fmla="*/ 1495675 h 1495675"/>
              <a:gd name="connsiteX5" fmla="*/ 0 w 3710748"/>
              <a:gd name="connsiteY5" fmla="*/ 53583 h 1495675"/>
              <a:gd name="connsiteX6" fmla="*/ 53583 w 3710748"/>
              <a:gd name="connsiteY6" fmla="*/ 0 h 149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10748" h="1495675">
                <a:moveTo>
                  <a:pt x="53583" y="0"/>
                </a:moveTo>
                <a:lnTo>
                  <a:pt x="3657165" y="0"/>
                </a:lnTo>
                <a:cubicBezTo>
                  <a:pt x="3686758" y="0"/>
                  <a:pt x="3710748" y="23990"/>
                  <a:pt x="3710748" y="53583"/>
                </a:cubicBezTo>
                <a:lnTo>
                  <a:pt x="3710748" y="1495675"/>
                </a:lnTo>
                <a:lnTo>
                  <a:pt x="0" y="1495675"/>
                </a:lnTo>
                <a:lnTo>
                  <a:pt x="0" y="53583"/>
                </a:lnTo>
                <a:cubicBezTo>
                  <a:pt x="0" y="23990"/>
                  <a:pt x="23990" y="0"/>
                  <a:pt x="53583" y="0"/>
                </a:cubicBezTo>
                <a:close/>
              </a:path>
            </a:pathLst>
          </a:custGeom>
        </p:spPr>
      </p:pic>
      <p:cxnSp>
        <p:nvCxnSpPr>
          <p:cNvPr id="73" name="直接连接符 72"/>
          <p:cNvCxnSpPr/>
          <p:nvPr/>
        </p:nvCxnSpPr>
        <p:spPr>
          <a:xfrm>
            <a:off x="3936206" y="2990881"/>
            <a:ext cx="12573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/>
        </p:nvSpPr>
        <p:spPr>
          <a:xfrm>
            <a:off x="3749075" y="3027562"/>
            <a:ext cx="1645852" cy="25399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+mj-lt"/>
                <a:ea typeface="微软雅黑 Light" panose="020B0502040204020203" pitchFamily="34" charset="-122"/>
              </a:rPr>
              <a:t>Power Point 2013</a:t>
            </a:r>
            <a:endParaRPr lang="zh-CN" altLang="en-US" sz="1200" dirty="0">
              <a:solidFill>
                <a:schemeClr val="accent1"/>
              </a:solidFill>
              <a:latin typeface="+mj-lt"/>
              <a:ea typeface="微软雅黑 Light" panose="020B0502040204020203" pitchFamily="34" charset="-122"/>
            </a:endParaRPr>
          </a:p>
        </p:txBody>
      </p:sp>
      <p:sp>
        <p:nvSpPr>
          <p:cNvPr id="75" name="Freeform 79"/>
          <p:cNvSpPr>
            <a:spLocks noEditPoints="1"/>
          </p:cNvSpPr>
          <p:nvPr/>
        </p:nvSpPr>
        <p:spPr bwMode="auto">
          <a:xfrm>
            <a:off x="3950495" y="2654929"/>
            <a:ext cx="328612" cy="265768"/>
          </a:xfrm>
          <a:custGeom>
            <a:avLst/>
            <a:gdLst>
              <a:gd name="T0" fmla="*/ 56 w 141"/>
              <a:gd name="T1" fmla="*/ 60 h 114"/>
              <a:gd name="T2" fmla="*/ 18 w 141"/>
              <a:gd name="T3" fmla="*/ 104 h 114"/>
              <a:gd name="T4" fmla="*/ 11 w 141"/>
              <a:gd name="T5" fmla="*/ 107 h 114"/>
              <a:gd name="T6" fmla="*/ 4 w 141"/>
              <a:gd name="T7" fmla="*/ 105 h 114"/>
              <a:gd name="T8" fmla="*/ 3 w 141"/>
              <a:gd name="T9" fmla="*/ 91 h 114"/>
              <a:gd name="T10" fmla="*/ 49 w 141"/>
              <a:gd name="T11" fmla="*/ 38 h 114"/>
              <a:gd name="T12" fmla="*/ 57 w 141"/>
              <a:gd name="T13" fmla="*/ 35 h 114"/>
              <a:gd name="T14" fmla="*/ 64 w 141"/>
              <a:gd name="T15" fmla="*/ 39 h 114"/>
              <a:gd name="T16" fmla="*/ 78 w 141"/>
              <a:gd name="T17" fmla="*/ 54 h 114"/>
              <a:gd name="T18" fmla="*/ 102 w 141"/>
              <a:gd name="T19" fmla="*/ 25 h 114"/>
              <a:gd name="T20" fmla="*/ 79 w 141"/>
              <a:gd name="T21" fmla="*/ 5 h 114"/>
              <a:gd name="T22" fmla="*/ 136 w 141"/>
              <a:gd name="T23" fmla="*/ 0 h 114"/>
              <a:gd name="T24" fmla="*/ 141 w 141"/>
              <a:gd name="T25" fmla="*/ 58 h 114"/>
              <a:gd name="T26" fmla="*/ 117 w 141"/>
              <a:gd name="T27" fmla="*/ 38 h 114"/>
              <a:gd name="T28" fmla="*/ 85 w 141"/>
              <a:gd name="T29" fmla="*/ 76 h 114"/>
              <a:gd name="T30" fmla="*/ 78 w 141"/>
              <a:gd name="T31" fmla="*/ 80 h 114"/>
              <a:gd name="T32" fmla="*/ 70 w 141"/>
              <a:gd name="T33" fmla="*/ 76 h 114"/>
              <a:gd name="T34" fmla="*/ 56 w 141"/>
              <a:gd name="T35" fmla="*/ 60 h 114"/>
              <a:gd name="T36" fmla="*/ 26 w 141"/>
              <a:gd name="T37" fmla="*/ 114 h 114"/>
              <a:gd name="T38" fmla="*/ 57 w 141"/>
              <a:gd name="T39" fmla="*/ 114 h 114"/>
              <a:gd name="T40" fmla="*/ 57 w 141"/>
              <a:gd name="T41" fmla="*/ 77 h 114"/>
              <a:gd name="T42" fmla="*/ 26 w 141"/>
              <a:gd name="T43" fmla="*/ 112 h 114"/>
              <a:gd name="T44" fmla="*/ 26 w 141"/>
              <a:gd name="T45" fmla="*/ 114 h 114"/>
              <a:gd name="T46" fmla="*/ 89 w 141"/>
              <a:gd name="T47" fmla="*/ 89 h 114"/>
              <a:gd name="T48" fmla="*/ 80 w 141"/>
              <a:gd name="T49" fmla="*/ 94 h 114"/>
              <a:gd name="T50" fmla="*/ 65 w 141"/>
              <a:gd name="T51" fmla="*/ 87 h 114"/>
              <a:gd name="T52" fmla="*/ 65 w 141"/>
              <a:gd name="T53" fmla="*/ 114 h 114"/>
              <a:gd name="T54" fmla="*/ 101 w 141"/>
              <a:gd name="T55" fmla="*/ 114 h 114"/>
              <a:gd name="T56" fmla="*/ 102 w 141"/>
              <a:gd name="T57" fmla="*/ 74 h 114"/>
              <a:gd name="T58" fmla="*/ 89 w 141"/>
              <a:gd name="T59" fmla="*/ 89 h 114"/>
              <a:gd name="T60" fmla="*/ 117 w 141"/>
              <a:gd name="T61" fmla="*/ 55 h 114"/>
              <a:gd name="T62" fmla="*/ 110 w 141"/>
              <a:gd name="T63" fmla="*/ 65 h 114"/>
              <a:gd name="T64" fmla="*/ 110 w 141"/>
              <a:gd name="T65" fmla="*/ 114 h 114"/>
              <a:gd name="T66" fmla="*/ 140 w 141"/>
              <a:gd name="T67" fmla="*/ 114 h 114"/>
              <a:gd name="T68" fmla="*/ 140 w 141"/>
              <a:gd name="T69" fmla="*/ 73 h 114"/>
              <a:gd name="T70" fmla="*/ 117 w 141"/>
              <a:gd name="T71" fmla="*/ 55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1" h="114">
                <a:moveTo>
                  <a:pt x="56" y="60"/>
                </a:moveTo>
                <a:cubicBezTo>
                  <a:pt x="18" y="104"/>
                  <a:pt x="18" y="104"/>
                  <a:pt x="18" y="104"/>
                </a:cubicBezTo>
                <a:cubicBezTo>
                  <a:pt x="16" y="106"/>
                  <a:pt x="13" y="107"/>
                  <a:pt x="11" y="107"/>
                </a:cubicBezTo>
                <a:cubicBezTo>
                  <a:pt x="8" y="107"/>
                  <a:pt x="6" y="106"/>
                  <a:pt x="4" y="105"/>
                </a:cubicBezTo>
                <a:cubicBezTo>
                  <a:pt x="0" y="101"/>
                  <a:pt x="0" y="95"/>
                  <a:pt x="3" y="91"/>
                </a:cubicBezTo>
                <a:cubicBezTo>
                  <a:pt x="49" y="38"/>
                  <a:pt x="49" y="38"/>
                  <a:pt x="49" y="38"/>
                </a:cubicBezTo>
                <a:cubicBezTo>
                  <a:pt x="51" y="36"/>
                  <a:pt x="54" y="35"/>
                  <a:pt x="57" y="35"/>
                </a:cubicBezTo>
                <a:cubicBezTo>
                  <a:pt x="60" y="35"/>
                  <a:pt x="62" y="36"/>
                  <a:pt x="64" y="39"/>
                </a:cubicBezTo>
                <a:cubicBezTo>
                  <a:pt x="78" y="54"/>
                  <a:pt x="78" y="54"/>
                  <a:pt x="78" y="54"/>
                </a:cubicBezTo>
                <a:cubicBezTo>
                  <a:pt x="102" y="25"/>
                  <a:pt x="102" y="25"/>
                  <a:pt x="102" y="25"/>
                </a:cubicBezTo>
                <a:cubicBezTo>
                  <a:pt x="79" y="5"/>
                  <a:pt x="79" y="5"/>
                  <a:pt x="79" y="5"/>
                </a:cubicBezTo>
                <a:cubicBezTo>
                  <a:pt x="136" y="0"/>
                  <a:pt x="136" y="0"/>
                  <a:pt x="136" y="0"/>
                </a:cubicBezTo>
                <a:cubicBezTo>
                  <a:pt x="141" y="58"/>
                  <a:pt x="141" y="58"/>
                  <a:pt x="141" y="5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85" y="76"/>
                  <a:pt x="85" y="76"/>
                  <a:pt x="85" y="76"/>
                </a:cubicBezTo>
                <a:cubicBezTo>
                  <a:pt x="83" y="78"/>
                  <a:pt x="81" y="80"/>
                  <a:pt x="78" y="80"/>
                </a:cubicBezTo>
                <a:cubicBezTo>
                  <a:pt x="75" y="80"/>
                  <a:pt x="72" y="78"/>
                  <a:pt x="70" y="76"/>
                </a:cubicBezTo>
                <a:lnTo>
                  <a:pt x="56" y="60"/>
                </a:lnTo>
                <a:close/>
                <a:moveTo>
                  <a:pt x="26" y="114"/>
                </a:moveTo>
                <a:cubicBezTo>
                  <a:pt x="57" y="114"/>
                  <a:pt x="57" y="114"/>
                  <a:pt x="57" y="114"/>
                </a:cubicBezTo>
                <a:cubicBezTo>
                  <a:pt x="57" y="77"/>
                  <a:pt x="57" y="77"/>
                  <a:pt x="57" y="77"/>
                </a:cubicBezTo>
                <a:cubicBezTo>
                  <a:pt x="26" y="112"/>
                  <a:pt x="26" y="112"/>
                  <a:pt x="26" y="112"/>
                </a:cubicBezTo>
                <a:lnTo>
                  <a:pt x="26" y="114"/>
                </a:lnTo>
                <a:close/>
                <a:moveTo>
                  <a:pt x="89" y="89"/>
                </a:moveTo>
                <a:cubicBezTo>
                  <a:pt x="83" y="94"/>
                  <a:pt x="80" y="94"/>
                  <a:pt x="80" y="94"/>
                </a:cubicBezTo>
                <a:cubicBezTo>
                  <a:pt x="76" y="94"/>
                  <a:pt x="69" y="90"/>
                  <a:pt x="65" y="87"/>
                </a:cubicBezTo>
                <a:cubicBezTo>
                  <a:pt x="65" y="114"/>
                  <a:pt x="65" y="114"/>
                  <a:pt x="65" y="114"/>
                </a:cubicBezTo>
                <a:cubicBezTo>
                  <a:pt x="101" y="114"/>
                  <a:pt x="101" y="114"/>
                  <a:pt x="101" y="114"/>
                </a:cubicBezTo>
                <a:cubicBezTo>
                  <a:pt x="102" y="74"/>
                  <a:pt x="102" y="74"/>
                  <a:pt x="102" y="74"/>
                </a:cubicBezTo>
                <a:cubicBezTo>
                  <a:pt x="97" y="80"/>
                  <a:pt x="93" y="85"/>
                  <a:pt x="89" y="89"/>
                </a:cubicBezTo>
                <a:close/>
                <a:moveTo>
                  <a:pt x="117" y="55"/>
                </a:moveTo>
                <a:cubicBezTo>
                  <a:pt x="110" y="65"/>
                  <a:pt x="110" y="65"/>
                  <a:pt x="110" y="65"/>
                </a:cubicBezTo>
                <a:cubicBezTo>
                  <a:pt x="110" y="114"/>
                  <a:pt x="110" y="114"/>
                  <a:pt x="110" y="114"/>
                </a:cubicBezTo>
                <a:cubicBezTo>
                  <a:pt x="140" y="114"/>
                  <a:pt x="140" y="114"/>
                  <a:pt x="140" y="114"/>
                </a:cubicBezTo>
                <a:cubicBezTo>
                  <a:pt x="140" y="73"/>
                  <a:pt x="140" y="73"/>
                  <a:pt x="140" y="73"/>
                </a:cubicBezTo>
                <a:cubicBezTo>
                  <a:pt x="134" y="68"/>
                  <a:pt x="117" y="55"/>
                  <a:pt x="117" y="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4222273" y="2528696"/>
            <a:ext cx="1043477" cy="8694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 altLang="zh-CN" dirty="0">
                <a:solidFill>
                  <a:schemeClr val="accent1"/>
                </a:solidFill>
                <a:ea typeface="微软雅黑 Light" panose="020B0502040204020203" pitchFamily="34" charset="-122"/>
              </a:rPr>
              <a:t>17.4</a:t>
            </a:r>
            <a:r>
              <a:rPr lang="en-US" altLang="zh-CN" sz="1200" dirty="0">
                <a:solidFill>
                  <a:schemeClr val="accent1"/>
                </a:solidFill>
                <a:ea typeface="微软雅黑 Light" panose="020B0502040204020203" pitchFamily="34" charset="-122"/>
              </a:rPr>
              <a:t>%</a:t>
            </a:r>
            <a:endParaRPr lang="zh-CN" altLang="en-US" sz="1200" dirty="0">
              <a:solidFill>
                <a:schemeClr val="accent1"/>
              </a:solidFill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-3.7037E-6 L -0.10885 -3.7037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1 -3.7037E-6 L 8.33333E-7 -3.7037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7037E-6 L 0.11081 -3.7037E-6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6 L -2.29167E-6 -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1 -3.7037E-6 L 8.33333E-7 -3.7037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6 L -2.29167E-6 -3.7037E-6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37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5" grpId="0"/>
      <p:bldP spid="26" grpId="0"/>
      <p:bldP spid="12" grpId="0"/>
      <p:bldP spid="13" grpId="0"/>
      <p:bldP spid="14" grpId="0"/>
      <p:bldP spid="21" grpId="0"/>
      <p:bldP spid="74" grpId="0"/>
      <p:bldP spid="75" grpId="0" animBg="1"/>
      <p:bldP spid="7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ea typeface="微软雅黑 Light" panose="020B0502040204020203" pitchFamily="34" charset="-122"/>
              </a:rPr>
              <a:t>15</a:t>
            </a:fld>
            <a:endParaRPr lang="en-GB">
              <a:ea typeface="微软雅黑 Light" panose="020B0502040204020203" pitchFamily="34" charset="-122"/>
            </a:endParaRPr>
          </a:p>
        </p:txBody>
      </p:sp>
      <p:grpSp>
        <p:nvGrpSpPr>
          <p:cNvPr id="2" name="Group 53"/>
          <p:cNvGrpSpPr/>
          <p:nvPr/>
        </p:nvGrpSpPr>
        <p:grpSpPr>
          <a:xfrm>
            <a:off x="2902863" y="4035862"/>
            <a:ext cx="2067312" cy="830075"/>
            <a:chOff x="1979461" y="5237441"/>
            <a:chExt cx="2756416" cy="1106425"/>
          </a:xfrm>
        </p:grpSpPr>
        <p:sp>
          <p:nvSpPr>
            <p:cNvPr id="10" name="Freeform 9"/>
            <p:cNvSpPr/>
            <p:nvPr/>
          </p:nvSpPr>
          <p:spPr>
            <a:xfrm flipH="1">
              <a:off x="1979461" y="5237441"/>
              <a:ext cx="2756416" cy="1106425"/>
            </a:xfrm>
            <a:custGeom>
              <a:avLst/>
              <a:gdLst>
                <a:gd name="connsiteX0" fmla="*/ 669387 w 3335264"/>
                <a:gd name="connsiteY0" fmla="*/ 0 h 1338774"/>
                <a:gd name="connsiteX1" fmla="*/ 1224453 w 3335264"/>
                <a:gd name="connsiteY1" fmla="*/ 295127 h 1338774"/>
                <a:gd name="connsiteX2" fmla="*/ 1278656 w 3335264"/>
                <a:gd name="connsiteY2" fmla="*/ 394987 h 1338774"/>
                <a:gd name="connsiteX3" fmla="*/ 2786468 w 3335264"/>
                <a:gd name="connsiteY3" fmla="*/ 394987 h 1338774"/>
                <a:gd name="connsiteX4" fmla="*/ 2786468 w 3335264"/>
                <a:gd name="connsiteY4" fmla="*/ 120589 h 1338774"/>
                <a:gd name="connsiteX5" fmla="*/ 3335264 w 3335264"/>
                <a:gd name="connsiteY5" fmla="*/ 669386 h 1338774"/>
                <a:gd name="connsiteX6" fmla="*/ 2786468 w 3335264"/>
                <a:gd name="connsiteY6" fmla="*/ 1218182 h 1338774"/>
                <a:gd name="connsiteX7" fmla="*/ 2786468 w 3335264"/>
                <a:gd name="connsiteY7" fmla="*/ 943784 h 1338774"/>
                <a:gd name="connsiteX8" fmla="*/ 1278658 w 3335264"/>
                <a:gd name="connsiteY8" fmla="*/ 943784 h 1338774"/>
                <a:gd name="connsiteX9" fmla="*/ 1224453 w 3335264"/>
                <a:gd name="connsiteY9" fmla="*/ 1043648 h 1338774"/>
                <a:gd name="connsiteX10" fmla="*/ 669387 w 3335264"/>
                <a:gd name="connsiteY10" fmla="*/ 1338774 h 1338774"/>
                <a:gd name="connsiteX11" fmla="*/ 0 w 3335264"/>
                <a:gd name="connsiteY11" fmla="*/ 669387 h 1338774"/>
                <a:gd name="connsiteX12" fmla="*/ 669387 w 3335264"/>
                <a:gd name="connsiteY12" fmla="*/ 0 h 133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5264" h="1338774">
                  <a:moveTo>
                    <a:pt x="669387" y="0"/>
                  </a:moveTo>
                  <a:cubicBezTo>
                    <a:pt x="900445" y="0"/>
                    <a:pt x="1104160" y="117069"/>
                    <a:pt x="1224453" y="295127"/>
                  </a:cubicBezTo>
                  <a:lnTo>
                    <a:pt x="1278656" y="394987"/>
                  </a:lnTo>
                  <a:lnTo>
                    <a:pt x="2786468" y="394987"/>
                  </a:lnTo>
                  <a:lnTo>
                    <a:pt x="2786468" y="120589"/>
                  </a:lnTo>
                  <a:lnTo>
                    <a:pt x="3335264" y="669386"/>
                  </a:lnTo>
                  <a:lnTo>
                    <a:pt x="2786468" y="1218182"/>
                  </a:lnTo>
                  <a:lnTo>
                    <a:pt x="2786468" y="943784"/>
                  </a:lnTo>
                  <a:lnTo>
                    <a:pt x="1278658" y="943784"/>
                  </a:lnTo>
                  <a:lnTo>
                    <a:pt x="1224453" y="1043648"/>
                  </a:lnTo>
                  <a:cubicBezTo>
                    <a:pt x="1104160" y="1221706"/>
                    <a:pt x="900445" y="1338774"/>
                    <a:pt x="669387" y="1338774"/>
                  </a:cubicBezTo>
                  <a:cubicBezTo>
                    <a:pt x="299695" y="1338774"/>
                    <a:pt x="0" y="1039079"/>
                    <a:pt x="0" y="669387"/>
                  </a:cubicBezTo>
                  <a:cubicBezTo>
                    <a:pt x="0" y="299695"/>
                    <a:pt x="299695" y="0"/>
                    <a:pt x="6693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ea typeface="微软雅黑 Light" panose="020B0502040204020203" pitchFamily="34" charset="-122"/>
              </a:endParaRPr>
            </a:p>
          </p:txBody>
        </p:sp>
        <p:sp>
          <p:nvSpPr>
            <p:cNvPr id="40" name="Freeform 94"/>
            <p:cNvSpPr/>
            <p:nvPr/>
          </p:nvSpPr>
          <p:spPr bwMode="auto">
            <a:xfrm>
              <a:off x="3934197" y="5564286"/>
              <a:ext cx="557245" cy="452735"/>
            </a:xfrm>
            <a:custGeom>
              <a:avLst/>
              <a:gdLst>
                <a:gd name="T0" fmla="*/ 506 w 564"/>
                <a:gd name="T1" fmla="*/ 115 h 458"/>
                <a:gd name="T2" fmla="*/ 507 w 564"/>
                <a:gd name="T3" fmla="*/ 129 h 458"/>
                <a:gd name="T4" fmla="*/ 178 w 564"/>
                <a:gd name="T5" fmla="*/ 458 h 458"/>
                <a:gd name="T6" fmla="*/ 0 w 564"/>
                <a:gd name="T7" fmla="*/ 406 h 458"/>
                <a:gd name="T8" fmla="*/ 28 w 564"/>
                <a:gd name="T9" fmla="*/ 408 h 458"/>
                <a:gd name="T10" fmla="*/ 172 w 564"/>
                <a:gd name="T11" fmla="*/ 359 h 458"/>
                <a:gd name="T12" fmla="*/ 64 w 564"/>
                <a:gd name="T13" fmla="*/ 278 h 458"/>
                <a:gd name="T14" fmla="*/ 85 w 564"/>
                <a:gd name="T15" fmla="*/ 280 h 458"/>
                <a:gd name="T16" fmla="*/ 116 w 564"/>
                <a:gd name="T17" fmla="*/ 276 h 458"/>
                <a:gd name="T18" fmla="*/ 23 w 564"/>
                <a:gd name="T19" fmla="*/ 163 h 458"/>
                <a:gd name="T20" fmla="*/ 23 w 564"/>
                <a:gd name="T21" fmla="*/ 162 h 458"/>
                <a:gd name="T22" fmla="*/ 76 w 564"/>
                <a:gd name="T23" fmla="*/ 176 h 458"/>
                <a:gd name="T24" fmla="*/ 24 w 564"/>
                <a:gd name="T25" fmla="*/ 80 h 458"/>
                <a:gd name="T26" fmla="*/ 40 w 564"/>
                <a:gd name="T27" fmla="*/ 22 h 458"/>
                <a:gd name="T28" fmla="*/ 278 w 564"/>
                <a:gd name="T29" fmla="*/ 142 h 458"/>
                <a:gd name="T30" fmla="*/ 275 w 564"/>
                <a:gd name="T31" fmla="*/ 116 h 458"/>
                <a:gd name="T32" fmla="*/ 391 w 564"/>
                <a:gd name="T33" fmla="*/ 0 h 458"/>
                <a:gd name="T34" fmla="*/ 475 w 564"/>
                <a:gd name="T35" fmla="*/ 37 h 458"/>
                <a:gd name="T36" fmla="*/ 548 w 564"/>
                <a:gd name="T37" fmla="*/ 9 h 458"/>
                <a:gd name="T38" fmla="*/ 498 w 564"/>
                <a:gd name="T39" fmla="*/ 73 h 458"/>
                <a:gd name="T40" fmla="*/ 564 w 564"/>
                <a:gd name="T41" fmla="*/ 55 h 458"/>
                <a:gd name="T42" fmla="*/ 506 w 564"/>
                <a:gd name="T43" fmla="*/ 115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4" h="458">
                  <a:moveTo>
                    <a:pt x="506" y="115"/>
                  </a:moveTo>
                  <a:cubicBezTo>
                    <a:pt x="506" y="120"/>
                    <a:pt x="507" y="124"/>
                    <a:pt x="507" y="129"/>
                  </a:cubicBezTo>
                  <a:cubicBezTo>
                    <a:pt x="507" y="282"/>
                    <a:pt x="390" y="458"/>
                    <a:pt x="178" y="458"/>
                  </a:cubicBezTo>
                  <a:cubicBezTo>
                    <a:pt x="112" y="458"/>
                    <a:pt x="52" y="439"/>
                    <a:pt x="0" y="406"/>
                  </a:cubicBezTo>
                  <a:cubicBezTo>
                    <a:pt x="10" y="408"/>
                    <a:pt x="19" y="408"/>
                    <a:pt x="28" y="408"/>
                  </a:cubicBezTo>
                  <a:cubicBezTo>
                    <a:pt x="82" y="408"/>
                    <a:pt x="132" y="390"/>
                    <a:pt x="172" y="359"/>
                  </a:cubicBezTo>
                  <a:cubicBezTo>
                    <a:pt x="121" y="358"/>
                    <a:pt x="78" y="324"/>
                    <a:pt x="64" y="278"/>
                  </a:cubicBezTo>
                  <a:cubicBezTo>
                    <a:pt x="71" y="280"/>
                    <a:pt x="78" y="280"/>
                    <a:pt x="85" y="280"/>
                  </a:cubicBezTo>
                  <a:cubicBezTo>
                    <a:pt x="96" y="280"/>
                    <a:pt x="106" y="279"/>
                    <a:pt x="116" y="276"/>
                  </a:cubicBezTo>
                  <a:cubicBezTo>
                    <a:pt x="63" y="266"/>
                    <a:pt x="23" y="219"/>
                    <a:pt x="23" y="163"/>
                  </a:cubicBezTo>
                  <a:cubicBezTo>
                    <a:pt x="23" y="162"/>
                    <a:pt x="23" y="162"/>
                    <a:pt x="23" y="162"/>
                  </a:cubicBezTo>
                  <a:cubicBezTo>
                    <a:pt x="39" y="170"/>
                    <a:pt x="57" y="175"/>
                    <a:pt x="76" y="176"/>
                  </a:cubicBezTo>
                  <a:cubicBezTo>
                    <a:pt x="44" y="155"/>
                    <a:pt x="24" y="120"/>
                    <a:pt x="24" y="80"/>
                  </a:cubicBezTo>
                  <a:cubicBezTo>
                    <a:pt x="24" y="59"/>
                    <a:pt x="30" y="39"/>
                    <a:pt x="40" y="22"/>
                  </a:cubicBezTo>
                  <a:cubicBezTo>
                    <a:pt x="97" y="92"/>
                    <a:pt x="182" y="138"/>
                    <a:pt x="278" y="142"/>
                  </a:cubicBezTo>
                  <a:cubicBezTo>
                    <a:pt x="276" y="134"/>
                    <a:pt x="275" y="125"/>
                    <a:pt x="275" y="116"/>
                  </a:cubicBezTo>
                  <a:cubicBezTo>
                    <a:pt x="275" y="52"/>
                    <a:pt x="327" y="0"/>
                    <a:pt x="391" y="0"/>
                  </a:cubicBezTo>
                  <a:cubicBezTo>
                    <a:pt x="424" y="0"/>
                    <a:pt x="454" y="15"/>
                    <a:pt x="475" y="37"/>
                  </a:cubicBezTo>
                  <a:cubicBezTo>
                    <a:pt x="501" y="32"/>
                    <a:pt x="526" y="22"/>
                    <a:pt x="548" y="9"/>
                  </a:cubicBezTo>
                  <a:cubicBezTo>
                    <a:pt x="540" y="36"/>
                    <a:pt x="521" y="59"/>
                    <a:pt x="498" y="73"/>
                  </a:cubicBezTo>
                  <a:cubicBezTo>
                    <a:pt x="521" y="70"/>
                    <a:pt x="543" y="64"/>
                    <a:pt x="564" y="55"/>
                  </a:cubicBezTo>
                  <a:cubicBezTo>
                    <a:pt x="548" y="78"/>
                    <a:pt x="529" y="98"/>
                    <a:pt x="506" y="1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ea typeface="微软雅黑 Light" panose="020B0502040204020203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262237" y="5605987"/>
              <a:ext cx="1389184" cy="492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smtClean="0">
                  <a:solidFill>
                    <a:schemeClr val="bg2"/>
                  </a:solidFill>
                  <a:ea typeface="微软雅黑 Light" panose="020B0502040204020203" pitchFamily="34" charset="-122"/>
                </a:rPr>
                <a:t>TWITTER</a:t>
              </a:r>
              <a:endParaRPr lang="en-GB" b="1">
                <a:solidFill>
                  <a:schemeClr val="bg2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Group 54"/>
          <p:cNvGrpSpPr/>
          <p:nvPr/>
        </p:nvGrpSpPr>
        <p:grpSpPr>
          <a:xfrm>
            <a:off x="4173825" y="3083182"/>
            <a:ext cx="2067312" cy="830075"/>
            <a:chOff x="4461401" y="4131016"/>
            <a:chExt cx="2756416" cy="1106425"/>
          </a:xfrm>
        </p:grpSpPr>
        <p:sp>
          <p:nvSpPr>
            <p:cNvPr id="15" name="Freeform 14"/>
            <p:cNvSpPr/>
            <p:nvPr/>
          </p:nvSpPr>
          <p:spPr>
            <a:xfrm>
              <a:off x="4461401" y="4131016"/>
              <a:ext cx="2756416" cy="1106425"/>
            </a:xfrm>
            <a:custGeom>
              <a:avLst/>
              <a:gdLst>
                <a:gd name="connsiteX0" fmla="*/ 669387 w 3335264"/>
                <a:gd name="connsiteY0" fmla="*/ 0 h 1338774"/>
                <a:gd name="connsiteX1" fmla="*/ 1224453 w 3335264"/>
                <a:gd name="connsiteY1" fmla="*/ 295127 h 1338774"/>
                <a:gd name="connsiteX2" fmla="*/ 1278656 w 3335264"/>
                <a:gd name="connsiteY2" fmla="*/ 394987 h 1338774"/>
                <a:gd name="connsiteX3" fmla="*/ 2786468 w 3335264"/>
                <a:gd name="connsiteY3" fmla="*/ 394987 h 1338774"/>
                <a:gd name="connsiteX4" fmla="*/ 2786468 w 3335264"/>
                <a:gd name="connsiteY4" fmla="*/ 120589 h 1338774"/>
                <a:gd name="connsiteX5" fmla="*/ 3335264 w 3335264"/>
                <a:gd name="connsiteY5" fmla="*/ 669386 h 1338774"/>
                <a:gd name="connsiteX6" fmla="*/ 2786468 w 3335264"/>
                <a:gd name="connsiteY6" fmla="*/ 1218182 h 1338774"/>
                <a:gd name="connsiteX7" fmla="*/ 2786468 w 3335264"/>
                <a:gd name="connsiteY7" fmla="*/ 943784 h 1338774"/>
                <a:gd name="connsiteX8" fmla="*/ 1278658 w 3335264"/>
                <a:gd name="connsiteY8" fmla="*/ 943784 h 1338774"/>
                <a:gd name="connsiteX9" fmla="*/ 1224453 w 3335264"/>
                <a:gd name="connsiteY9" fmla="*/ 1043648 h 1338774"/>
                <a:gd name="connsiteX10" fmla="*/ 669387 w 3335264"/>
                <a:gd name="connsiteY10" fmla="*/ 1338774 h 1338774"/>
                <a:gd name="connsiteX11" fmla="*/ 0 w 3335264"/>
                <a:gd name="connsiteY11" fmla="*/ 669387 h 1338774"/>
                <a:gd name="connsiteX12" fmla="*/ 669387 w 3335264"/>
                <a:gd name="connsiteY12" fmla="*/ 0 h 133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5264" h="1338774">
                  <a:moveTo>
                    <a:pt x="669387" y="0"/>
                  </a:moveTo>
                  <a:cubicBezTo>
                    <a:pt x="900445" y="0"/>
                    <a:pt x="1104160" y="117069"/>
                    <a:pt x="1224453" y="295127"/>
                  </a:cubicBezTo>
                  <a:lnTo>
                    <a:pt x="1278656" y="394987"/>
                  </a:lnTo>
                  <a:lnTo>
                    <a:pt x="2786468" y="394987"/>
                  </a:lnTo>
                  <a:lnTo>
                    <a:pt x="2786468" y="120589"/>
                  </a:lnTo>
                  <a:lnTo>
                    <a:pt x="3335264" y="669386"/>
                  </a:lnTo>
                  <a:lnTo>
                    <a:pt x="2786468" y="1218182"/>
                  </a:lnTo>
                  <a:lnTo>
                    <a:pt x="2786468" y="943784"/>
                  </a:lnTo>
                  <a:lnTo>
                    <a:pt x="1278658" y="943784"/>
                  </a:lnTo>
                  <a:lnTo>
                    <a:pt x="1224453" y="1043648"/>
                  </a:lnTo>
                  <a:cubicBezTo>
                    <a:pt x="1104160" y="1221706"/>
                    <a:pt x="900445" y="1338774"/>
                    <a:pt x="669387" y="1338774"/>
                  </a:cubicBezTo>
                  <a:cubicBezTo>
                    <a:pt x="299695" y="1338774"/>
                    <a:pt x="0" y="1039079"/>
                    <a:pt x="0" y="669387"/>
                  </a:cubicBezTo>
                  <a:cubicBezTo>
                    <a:pt x="0" y="299695"/>
                    <a:pt x="299695" y="0"/>
                    <a:pt x="669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ea typeface="微软雅黑 Light" panose="020B0502040204020203" pitchFamily="34" charset="-122"/>
              </a:endParaRPr>
            </a:p>
          </p:txBody>
        </p:sp>
        <p:grpSp>
          <p:nvGrpSpPr>
            <p:cNvPr id="5" name="Group 41"/>
            <p:cNvGrpSpPr/>
            <p:nvPr/>
          </p:nvGrpSpPr>
          <p:grpSpPr>
            <a:xfrm>
              <a:off x="4598469" y="4522646"/>
              <a:ext cx="782812" cy="323163"/>
              <a:chOff x="1187275" y="2452546"/>
              <a:chExt cx="861093" cy="355479"/>
            </a:xfrm>
            <a:solidFill>
              <a:schemeClr val="bg2"/>
            </a:solidFill>
          </p:grpSpPr>
          <p:sp>
            <p:nvSpPr>
              <p:cNvPr id="43" name="Freeform 102"/>
              <p:cNvSpPr/>
              <p:nvPr/>
            </p:nvSpPr>
            <p:spPr bwMode="auto">
              <a:xfrm>
                <a:off x="1838312" y="2595950"/>
                <a:ext cx="30296" cy="119166"/>
              </a:xfrm>
              <a:custGeom>
                <a:avLst/>
                <a:gdLst>
                  <a:gd name="T0" fmla="*/ 10 w 19"/>
                  <a:gd name="T1" fmla="*/ 0 h 75"/>
                  <a:gd name="T2" fmla="*/ 0 w 19"/>
                  <a:gd name="T3" fmla="*/ 5 h 75"/>
                  <a:gd name="T4" fmla="*/ 0 w 19"/>
                  <a:gd name="T5" fmla="*/ 70 h 75"/>
                  <a:gd name="T6" fmla="*/ 10 w 19"/>
                  <a:gd name="T7" fmla="*/ 75 h 75"/>
                  <a:gd name="T8" fmla="*/ 19 w 19"/>
                  <a:gd name="T9" fmla="*/ 60 h 75"/>
                  <a:gd name="T10" fmla="*/ 19 w 19"/>
                  <a:gd name="T11" fmla="*/ 15 h 75"/>
                  <a:gd name="T12" fmla="*/ 10 w 19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5">
                    <a:moveTo>
                      <a:pt x="10" y="0"/>
                    </a:moveTo>
                    <a:cubicBezTo>
                      <a:pt x="7" y="0"/>
                      <a:pt x="6" y="2"/>
                      <a:pt x="0" y="5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6" y="73"/>
                      <a:pt x="7" y="75"/>
                      <a:pt x="10" y="75"/>
                    </a:cubicBezTo>
                    <a:cubicBezTo>
                      <a:pt x="15" y="75"/>
                      <a:pt x="19" y="70"/>
                      <a:pt x="19" y="60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5"/>
                      <a:pt x="15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GB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4" name="Freeform 103"/>
              <p:cNvSpPr/>
              <p:nvPr/>
            </p:nvSpPr>
            <p:spPr bwMode="auto">
              <a:xfrm>
                <a:off x="1426280" y="2569019"/>
                <a:ext cx="92236" cy="175046"/>
              </a:xfrm>
              <a:custGeom>
                <a:avLst/>
                <a:gdLst>
                  <a:gd name="T0" fmla="*/ 39 w 58"/>
                  <a:gd name="T1" fmla="*/ 82 h 110"/>
                  <a:gd name="T2" fmla="*/ 24 w 58"/>
                  <a:gd name="T3" fmla="*/ 91 h 110"/>
                  <a:gd name="T4" fmla="*/ 20 w 58"/>
                  <a:gd name="T5" fmla="*/ 87 h 110"/>
                  <a:gd name="T6" fmla="*/ 19 w 58"/>
                  <a:gd name="T7" fmla="*/ 79 h 110"/>
                  <a:gd name="T8" fmla="*/ 19 w 58"/>
                  <a:gd name="T9" fmla="*/ 0 h 110"/>
                  <a:gd name="T10" fmla="*/ 0 w 58"/>
                  <a:gd name="T11" fmla="*/ 0 h 110"/>
                  <a:gd name="T12" fmla="*/ 0 w 58"/>
                  <a:gd name="T13" fmla="*/ 85 h 110"/>
                  <a:gd name="T14" fmla="*/ 1 w 58"/>
                  <a:gd name="T15" fmla="*/ 101 h 110"/>
                  <a:gd name="T16" fmla="*/ 15 w 58"/>
                  <a:gd name="T17" fmla="*/ 109 h 110"/>
                  <a:gd name="T18" fmla="*/ 39 w 58"/>
                  <a:gd name="T19" fmla="*/ 96 h 110"/>
                  <a:gd name="T20" fmla="*/ 39 w 58"/>
                  <a:gd name="T21" fmla="*/ 110 h 110"/>
                  <a:gd name="T22" fmla="*/ 58 w 58"/>
                  <a:gd name="T23" fmla="*/ 110 h 110"/>
                  <a:gd name="T24" fmla="*/ 58 w 58"/>
                  <a:gd name="T25" fmla="*/ 0 h 110"/>
                  <a:gd name="T26" fmla="*/ 39 w 58"/>
                  <a:gd name="T27" fmla="*/ 0 h 110"/>
                  <a:gd name="T28" fmla="*/ 39 w 58"/>
                  <a:gd name="T29" fmla="*/ 8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" h="110">
                    <a:moveTo>
                      <a:pt x="39" y="82"/>
                    </a:moveTo>
                    <a:cubicBezTo>
                      <a:pt x="32" y="88"/>
                      <a:pt x="28" y="91"/>
                      <a:pt x="24" y="91"/>
                    </a:cubicBezTo>
                    <a:cubicBezTo>
                      <a:pt x="22" y="91"/>
                      <a:pt x="20" y="90"/>
                      <a:pt x="20" y="87"/>
                    </a:cubicBezTo>
                    <a:cubicBezTo>
                      <a:pt x="19" y="86"/>
                      <a:pt x="19" y="84"/>
                      <a:pt x="19" y="79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93"/>
                      <a:pt x="0" y="98"/>
                      <a:pt x="1" y="101"/>
                    </a:cubicBezTo>
                    <a:cubicBezTo>
                      <a:pt x="3" y="107"/>
                      <a:pt x="9" y="109"/>
                      <a:pt x="15" y="109"/>
                    </a:cubicBezTo>
                    <a:cubicBezTo>
                      <a:pt x="22" y="109"/>
                      <a:pt x="32" y="105"/>
                      <a:pt x="39" y="96"/>
                    </a:cubicBezTo>
                    <a:cubicBezTo>
                      <a:pt x="39" y="110"/>
                      <a:pt x="39" y="110"/>
                      <a:pt x="39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39" y="0"/>
                      <a:pt x="39" y="0"/>
                      <a:pt x="39" y="0"/>
                    </a:cubicBezTo>
                    <a:lnTo>
                      <a:pt x="39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GB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5" name="Freeform 104"/>
              <p:cNvSpPr>
                <a:spLocks noEditPoints="1"/>
              </p:cNvSpPr>
              <p:nvPr/>
            </p:nvSpPr>
            <p:spPr bwMode="auto">
              <a:xfrm>
                <a:off x="1313173" y="2567673"/>
                <a:ext cx="92236" cy="175046"/>
              </a:xfrm>
              <a:custGeom>
                <a:avLst/>
                <a:gdLst>
                  <a:gd name="T0" fmla="*/ 24 w 58"/>
                  <a:gd name="T1" fmla="*/ 0 h 110"/>
                  <a:gd name="T2" fmla="*/ 4 w 58"/>
                  <a:gd name="T3" fmla="*/ 11 h 110"/>
                  <a:gd name="T4" fmla="*/ 0 w 58"/>
                  <a:gd name="T5" fmla="*/ 36 h 110"/>
                  <a:gd name="T6" fmla="*/ 0 w 58"/>
                  <a:gd name="T7" fmla="*/ 74 h 110"/>
                  <a:gd name="T8" fmla="*/ 4 w 58"/>
                  <a:gd name="T9" fmla="*/ 99 h 110"/>
                  <a:gd name="T10" fmla="*/ 25 w 58"/>
                  <a:gd name="T11" fmla="*/ 110 h 110"/>
                  <a:gd name="T12" fmla="*/ 50 w 58"/>
                  <a:gd name="T13" fmla="*/ 99 h 110"/>
                  <a:gd name="T14" fmla="*/ 58 w 58"/>
                  <a:gd name="T15" fmla="*/ 74 h 110"/>
                  <a:gd name="T16" fmla="*/ 58 w 58"/>
                  <a:gd name="T17" fmla="*/ 36 h 110"/>
                  <a:gd name="T18" fmla="*/ 49 w 58"/>
                  <a:gd name="T19" fmla="*/ 11 h 110"/>
                  <a:gd name="T20" fmla="*/ 24 w 58"/>
                  <a:gd name="T21" fmla="*/ 0 h 110"/>
                  <a:gd name="T22" fmla="*/ 38 w 58"/>
                  <a:gd name="T23" fmla="*/ 77 h 110"/>
                  <a:gd name="T24" fmla="*/ 29 w 58"/>
                  <a:gd name="T25" fmla="*/ 92 h 110"/>
                  <a:gd name="T26" fmla="*/ 19 w 58"/>
                  <a:gd name="T27" fmla="*/ 77 h 110"/>
                  <a:gd name="T28" fmla="*/ 19 w 58"/>
                  <a:gd name="T29" fmla="*/ 32 h 110"/>
                  <a:gd name="T30" fmla="*/ 29 w 58"/>
                  <a:gd name="T31" fmla="*/ 17 h 110"/>
                  <a:gd name="T32" fmla="*/ 38 w 58"/>
                  <a:gd name="T33" fmla="*/ 32 h 110"/>
                  <a:gd name="T34" fmla="*/ 38 w 58"/>
                  <a:gd name="T35" fmla="*/ 7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8" h="110">
                    <a:moveTo>
                      <a:pt x="24" y="0"/>
                    </a:moveTo>
                    <a:cubicBezTo>
                      <a:pt x="15" y="0"/>
                      <a:pt x="9" y="3"/>
                      <a:pt x="4" y="11"/>
                    </a:cubicBezTo>
                    <a:cubicBezTo>
                      <a:pt x="0" y="16"/>
                      <a:pt x="0" y="25"/>
                      <a:pt x="0" y="36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85"/>
                      <a:pt x="0" y="94"/>
                      <a:pt x="4" y="99"/>
                    </a:cubicBezTo>
                    <a:cubicBezTo>
                      <a:pt x="9" y="106"/>
                      <a:pt x="16" y="110"/>
                      <a:pt x="25" y="110"/>
                    </a:cubicBezTo>
                    <a:cubicBezTo>
                      <a:pt x="35" y="110"/>
                      <a:pt x="45" y="106"/>
                      <a:pt x="50" y="99"/>
                    </a:cubicBezTo>
                    <a:cubicBezTo>
                      <a:pt x="54" y="94"/>
                      <a:pt x="58" y="85"/>
                      <a:pt x="58" y="7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8" y="25"/>
                      <a:pt x="54" y="16"/>
                      <a:pt x="49" y="11"/>
                    </a:cubicBezTo>
                    <a:cubicBezTo>
                      <a:pt x="44" y="3"/>
                      <a:pt x="34" y="0"/>
                      <a:pt x="24" y="0"/>
                    </a:cubicBezTo>
                    <a:close/>
                    <a:moveTo>
                      <a:pt x="38" y="77"/>
                    </a:moveTo>
                    <a:cubicBezTo>
                      <a:pt x="38" y="87"/>
                      <a:pt x="35" y="92"/>
                      <a:pt x="29" y="92"/>
                    </a:cubicBezTo>
                    <a:cubicBezTo>
                      <a:pt x="22" y="92"/>
                      <a:pt x="19" y="87"/>
                      <a:pt x="19" y="77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9" y="22"/>
                      <a:pt x="22" y="17"/>
                      <a:pt x="29" y="17"/>
                    </a:cubicBezTo>
                    <a:cubicBezTo>
                      <a:pt x="35" y="17"/>
                      <a:pt x="38" y="22"/>
                      <a:pt x="38" y="32"/>
                    </a:cubicBezTo>
                    <a:lnTo>
                      <a:pt x="38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GB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6" name="Freeform 105"/>
              <p:cNvSpPr/>
              <p:nvPr/>
            </p:nvSpPr>
            <p:spPr bwMode="auto">
              <a:xfrm>
                <a:off x="1951419" y="2595950"/>
                <a:ext cx="30296" cy="44435"/>
              </a:xfrm>
              <a:custGeom>
                <a:avLst/>
                <a:gdLst>
                  <a:gd name="T0" fmla="*/ 9 w 19"/>
                  <a:gd name="T1" fmla="*/ 0 h 28"/>
                  <a:gd name="T2" fmla="*/ 0 w 19"/>
                  <a:gd name="T3" fmla="*/ 15 h 28"/>
                  <a:gd name="T4" fmla="*/ 0 w 19"/>
                  <a:gd name="T5" fmla="*/ 28 h 28"/>
                  <a:gd name="T6" fmla="*/ 19 w 19"/>
                  <a:gd name="T7" fmla="*/ 28 h 28"/>
                  <a:gd name="T8" fmla="*/ 19 w 19"/>
                  <a:gd name="T9" fmla="*/ 15 h 28"/>
                  <a:gd name="T10" fmla="*/ 9 w 19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8">
                    <a:moveTo>
                      <a:pt x="9" y="0"/>
                    </a:moveTo>
                    <a:cubicBezTo>
                      <a:pt x="3" y="0"/>
                      <a:pt x="0" y="5"/>
                      <a:pt x="0" y="1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5"/>
                      <a:pt x="16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GB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7" name="Freeform 106"/>
              <p:cNvSpPr>
                <a:spLocks noEditPoints="1"/>
              </p:cNvSpPr>
              <p:nvPr/>
            </p:nvSpPr>
            <p:spPr bwMode="auto">
              <a:xfrm>
                <a:off x="1539387" y="2452546"/>
                <a:ext cx="508981" cy="355479"/>
              </a:xfrm>
              <a:custGeom>
                <a:avLst/>
                <a:gdLst>
                  <a:gd name="T0" fmla="*/ 160 w 320"/>
                  <a:gd name="T1" fmla="*/ 0 h 223"/>
                  <a:gd name="T2" fmla="*/ 6 w 320"/>
                  <a:gd name="T3" fmla="*/ 36 h 223"/>
                  <a:gd name="T4" fmla="*/ 6 w 320"/>
                  <a:gd name="T5" fmla="*/ 187 h 223"/>
                  <a:gd name="T6" fmla="*/ 160 w 320"/>
                  <a:gd name="T7" fmla="*/ 223 h 223"/>
                  <a:gd name="T8" fmla="*/ 314 w 320"/>
                  <a:gd name="T9" fmla="*/ 187 h 223"/>
                  <a:gd name="T10" fmla="*/ 314 w 320"/>
                  <a:gd name="T11" fmla="*/ 36 h 223"/>
                  <a:gd name="T12" fmla="*/ 97 w 320"/>
                  <a:gd name="T13" fmla="*/ 60 h 223"/>
                  <a:gd name="T14" fmla="*/ 71 w 320"/>
                  <a:gd name="T15" fmla="*/ 183 h 223"/>
                  <a:gd name="T16" fmla="*/ 52 w 320"/>
                  <a:gd name="T17" fmla="*/ 60 h 223"/>
                  <a:gd name="T18" fmla="*/ 26 w 320"/>
                  <a:gd name="T19" fmla="*/ 40 h 223"/>
                  <a:gd name="T20" fmla="*/ 97 w 320"/>
                  <a:gd name="T21" fmla="*/ 60 h 223"/>
                  <a:gd name="T22" fmla="*/ 136 w 320"/>
                  <a:gd name="T23" fmla="*/ 183 h 223"/>
                  <a:gd name="T24" fmla="*/ 111 w 320"/>
                  <a:gd name="T25" fmla="*/ 182 h 223"/>
                  <a:gd name="T26" fmla="*/ 97 w 320"/>
                  <a:gd name="T27" fmla="*/ 158 h 223"/>
                  <a:gd name="T28" fmla="*/ 116 w 320"/>
                  <a:gd name="T29" fmla="*/ 73 h 223"/>
                  <a:gd name="T30" fmla="*/ 115 w 320"/>
                  <a:gd name="T31" fmla="*/ 160 h 223"/>
                  <a:gd name="T32" fmla="*/ 136 w 320"/>
                  <a:gd name="T33" fmla="*/ 156 h 223"/>
                  <a:gd name="T34" fmla="*/ 155 w 320"/>
                  <a:gd name="T35" fmla="*/ 73 h 223"/>
                  <a:gd name="T36" fmla="*/ 226 w 320"/>
                  <a:gd name="T37" fmla="*/ 149 h 223"/>
                  <a:gd name="T38" fmla="*/ 207 w 320"/>
                  <a:gd name="T39" fmla="*/ 182 h 223"/>
                  <a:gd name="T40" fmla="*/ 188 w 320"/>
                  <a:gd name="T41" fmla="*/ 183 h 223"/>
                  <a:gd name="T42" fmla="*/ 168 w 320"/>
                  <a:gd name="T43" fmla="*/ 40 h 223"/>
                  <a:gd name="T44" fmla="*/ 188 w 320"/>
                  <a:gd name="T45" fmla="*/ 84 h 223"/>
                  <a:gd name="T46" fmla="*/ 223 w 320"/>
                  <a:gd name="T47" fmla="*/ 85 h 223"/>
                  <a:gd name="T48" fmla="*/ 226 w 320"/>
                  <a:gd name="T49" fmla="*/ 149 h 223"/>
                  <a:gd name="T50" fmla="*/ 259 w 320"/>
                  <a:gd name="T51" fmla="*/ 131 h 223"/>
                  <a:gd name="T52" fmla="*/ 268 w 320"/>
                  <a:gd name="T53" fmla="*/ 165 h 223"/>
                  <a:gd name="T54" fmla="*/ 276 w 320"/>
                  <a:gd name="T55" fmla="*/ 144 h 223"/>
                  <a:gd name="T56" fmla="*/ 298 w 320"/>
                  <a:gd name="T57" fmla="*/ 147 h 223"/>
                  <a:gd name="T58" fmla="*/ 291 w 320"/>
                  <a:gd name="T59" fmla="*/ 171 h 223"/>
                  <a:gd name="T60" fmla="*/ 245 w 320"/>
                  <a:gd name="T61" fmla="*/ 171 h 223"/>
                  <a:gd name="T62" fmla="*/ 239 w 320"/>
                  <a:gd name="T63" fmla="*/ 109 h 223"/>
                  <a:gd name="T64" fmla="*/ 267 w 320"/>
                  <a:gd name="T65" fmla="*/ 73 h 223"/>
                  <a:gd name="T66" fmla="*/ 298 w 320"/>
                  <a:gd name="T67" fmla="*/ 109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20" h="223">
                    <a:moveTo>
                      <a:pt x="280" y="5"/>
                    </a:moveTo>
                    <a:cubicBezTo>
                      <a:pt x="240" y="0"/>
                      <a:pt x="200" y="0"/>
                      <a:pt x="160" y="0"/>
                    </a:cubicBezTo>
                    <a:cubicBezTo>
                      <a:pt x="120" y="0"/>
                      <a:pt x="80" y="0"/>
                      <a:pt x="41" y="5"/>
                    </a:cubicBezTo>
                    <a:cubicBezTo>
                      <a:pt x="24" y="7"/>
                      <a:pt x="10" y="19"/>
                      <a:pt x="6" y="36"/>
                    </a:cubicBezTo>
                    <a:cubicBezTo>
                      <a:pt x="1" y="60"/>
                      <a:pt x="0" y="87"/>
                      <a:pt x="0" y="112"/>
                    </a:cubicBezTo>
                    <a:cubicBezTo>
                      <a:pt x="0" y="136"/>
                      <a:pt x="0" y="163"/>
                      <a:pt x="6" y="187"/>
                    </a:cubicBezTo>
                    <a:cubicBezTo>
                      <a:pt x="10" y="204"/>
                      <a:pt x="24" y="217"/>
                      <a:pt x="41" y="218"/>
                    </a:cubicBezTo>
                    <a:cubicBezTo>
                      <a:pt x="80" y="223"/>
                      <a:pt x="120" y="223"/>
                      <a:pt x="160" y="223"/>
                    </a:cubicBezTo>
                    <a:cubicBezTo>
                      <a:pt x="200" y="223"/>
                      <a:pt x="240" y="223"/>
                      <a:pt x="280" y="218"/>
                    </a:cubicBezTo>
                    <a:cubicBezTo>
                      <a:pt x="296" y="217"/>
                      <a:pt x="310" y="204"/>
                      <a:pt x="314" y="187"/>
                    </a:cubicBezTo>
                    <a:cubicBezTo>
                      <a:pt x="320" y="163"/>
                      <a:pt x="320" y="136"/>
                      <a:pt x="320" y="112"/>
                    </a:cubicBezTo>
                    <a:cubicBezTo>
                      <a:pt x="320" y="87"/>
                      <a:pt x="320" y="60"/>
                      <a:pt x="314" y="36"/>
                    </a:cubicBezTo>
                    <a:cubicBezTo>
                      <a:pt x="310" y="19"/>
                      <a:pt x="296" y="7"/>
                      <a:pt x="280" y="5"/>
                    </a:cubicBezTo>
                    <a:close/>
                    <a:moveTo>
                      <a:pt x="97" y="60"/>
                    </a:moveTo>
                    <a:cubicBezTo>
                      <a:pt x="71" y="60"/>
                      <a:pt x="71" y="60"/>
                      <a:pt x="71" y="60"/>
                    </a:cubicBezTo>
                    <a:cubicBezTo>
                      <a:pt x="71" y="183"/>
                      <a:pt x="71" y="183"/>
                      <a:pt x="71" y="18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97" y="40"/>
                      <a:pt x="97" y="40"/>
                      <a:pt x="97" y="40"/>
                    </a:cubicBezTo>
                    <a:lnTo>
                      <a:pt x="97" y="60"/>
                    </a:lnTo>
                    <a:close/>
                    <a:moveTo>
                      <a:pt x="155" y="183"/>
                    </a:moveTo>
                    <a:cubicBezTo>
                      <a:pt x="136" y="183"/>
                      <a:pt x="136" y="183"/>
                      <a:pt x="136" y="183"/>
                    </a:cubicBezTo>
                    <a:cubicBezTo>
                      <a:pt x="136" y="169"/>
                      <a:pt x="136" y="169"/>
                      <a:pt x="136" y="169"/>
                    </a:cubicBezTo>
                    <a:cubicBezTo>
                      <a:pt x="123" y="178"/>
                      <a:pt x="118" y="182"/>
                      <a:pt x="111" y="182"/>
                    </a:cubicBezTo>
                    <a:cubicBezTo>
                      <a:pt x="105" y="182"/>
                      <a:pt x="101" y="180"/>
                      <a:pt x="99" y="174"/>
                    </a:cubicBezTo>
                    <a:cubicBezTo>
                      <a:pt x="98" y="171"/>
                      <a:pt x="97" y="166"/>
                      <a:pt x="97" y="158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116" y="73"/>
                      <a:pt x="116" y="73"/>
                      <a:pt x="116" y="73"/>
                    </a:cubicBezTo>
                    <a:cubicBezTo>
                      <a:pt x="116" y="153"/>
                      <a:pt x="116" y="153"/>
                      <a:pt x="116" y="153"/>
                    </a:cubicBezTo>
                    <a:cubicBezTo>
                      <a:pt x="116" y="157"/>
                      <a:pt x="115" y="159"/>
                      <a:pt x="115" y="160"/>
                    </a:cubicBezTo>
                    <a:cubicBezTo>
                      <a:pt x="116" y="163"/>
                      <a:pt x="119" y="165"/>
                      <a:pt x="122" y="165"/>
                    </a:cubicBezTo>
                    <a:cubicBezTo>
                      <a:pt x="126" y="165"/>
                      <a:pt x="129" y="162"/>
                      <a:pt x="136" y="156"/>
                    </a:cubicBezTo>
                    <a:cubicBezTo>
                      <a:pt x="136" y="73"/>
                      <a:pt x="136" y="73"/>
                      <a:pt x="136" y="73"/>
                    </a:cubicBezTo>
                    <a:cubicBezTo>
                      <a:pt x="155" y="73"/>
                      <a:pt x="155" y="73"/>
                      <a:pt x="155" y="73"/>
                    </a:cubicBezTo>
                    <a:lnTo>
                      <a:pt x="155" y="183"/>
                    </a:lnTo>
                    <a:close/>
                    <a:moveTo>
                      <a:pt x="226" y="149"/>
                    </a:moveTo>
                    <a:cubicBezTo>
                      <a:pt x="226" y="159"/>
                      <a:pt x="224" y="166"/>
                      <a:pt x="223" y="170"/>
                    </a:cubicBezTo>
                    <a:cubicBezTo>
                      <a:pt x="220" y="178"/>
                      <a:pt x="215" y="182"/>
                      <a:pt x="207" y="182"/>
                    </a:cubicBezTo>
                    <a:cubicBezTo>
                      <a:pt x="201" y="182"/>
                      <a:pt x="194" y="178"/>
                      <a:pt x="188" y="170"/>
                    </a:cubicBezTo>
                    <a:cubicBezTo>
                      <a:pt x="188" y="183"/>
                      <a:pt x="188" y="183"/>
                      <a:pt x="188" y="183"/>
                    </a:cubicBezTo>
                    <a:cubicBezTo>
                      <a:pt x="168" y="183"/>
                      <a:pt x="168" y="183"/>
                      <a:pt x="168" y="183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88" y="40"/>
                      <a:pt x="188" y="40"/>
                      <a:pt x="188" y="40"/>
                    </a:cubicBezTo>
                    <a:cubicBezTo>
                      <a:pt x="188" y="84"/>
                      <a:pt x="188" y="84"/>
                      <a:pt x="188" y="84"/>
                    </a:cubicBezTo>
                    <a:cubicBezTo>
                      <a:pt x="194" y="77"/>
                      <a:pt x="200" y="73"/>
                      <a:pt x="207" y="73"/>
                    </a:cubicBezTo>
                    <a:cubicBezTo>
                      <a:pt x="214" y="73"/>
                      <a:pt x="221" y="77"/>
                      <a:pt x="223" y="85"/>
                    </a:cubicBezTo>
                    <a:cubicBezTo>
                      <a:pt x="225" y="89"/>
                      <a:pt x="226" y="96"/>
                      <a:pt x="226" y="106"/>
                    </a:cubicBezTo>
                    <a:lnTo>
                      <a:pt x="226" y="149"/>
                    </a:lnTo>
                    <a:close/>
                    <a:moveTo>
                      <a:pt x="298" y="131"/>
                    </a:moveTo>
                    <a:cubicBezTo>
                      <a:pt x="259" y="131"/>
                      <a:pt x="259" y="131"/>
                      <a:pt x="259" y="131"/>
                    </a:cubicBezTo>
                    <a:cubicBezTo>
                      <a:pt x="259" y="150"/>
                      <a:pt x="259" y="150"/>
                      <a:pt x="259" y="150"/>
                    </a:cubicBezTo>
                    <a:cubicBezTo>
                      <a:pt x="259" y="160"/>
                      <a:pt x="261" y="165"/>
                      <a:pt x="268" y="165"/>
                    </a:cubicBezTo>
                    <a:cubicBezTo>
                      <a:pt x="273" y="165"/>
                      <a:pt x="275" y="162"/>
                      <a:pt x="276" y="157"/>
                    </a:cubicBezTo>
                    <a:cubicBezTo>
                      <a:pt x="276" y="156"/>
                      <a:pt x="276" y="150"/>
                      <a:pt x="276" y="144"/>
                    </a:cubicBezTo>
                    <a:cubicBezTo>
                      <a:pt x="298" y="144"/>
                      <a:pt x="298" y="144"/>
                      <a:pt x="298" y="144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298" y="153"/>
                      <a:pt x="296" y="157"/>
                      <a:pt x="296" y="159"/>
                    </a:cubicBezTo>
                    <a:cubicBezTo>
                      <a:pt x="296" y="163"/>
                      <a:pt x="294" y="167"/>
                      <a:pt x="291" y="171"/>
                    </a:cubicBezTo>
                    <a:cubicBezTo>
                      <a:pt x="286" y="178"/>
                      <a:pt x="278" y="182"/>
                      <a:pt x="268" y="182"/>
                    </a:cubicBezTo>
                    <a:cubicBezTo>
                      <a:pt x="258" y="182"/>
                      <a:pt x="251" y="178"/>
                      <a:pt x="245" y="171"/>
                    </a:cubicBezTo>
                    <a:cubicBezTo>
                      <a:pt x="241" y="166"/>
                      <a:pt x="239" y="157"/>
                      <a:pt x="239" y="146"/>
                    </a:cubicBezTo>
                    <a:cubicBezTo>
                      <a:pt x="239" y="109"/>
                      <a:pt x="239" y="109"/>
                      <a:pt x="239" y="109"/>
                    </a:cubicBezTo>
                    <a:cubicBezTo>
                      <a:pt x="239" y="98"/>
                      <a:pt x="241" y="89"/>
                      <a:pt x="245" y="84"/>
                    </a:cubicBezTo>
                    <a:cubicBezTo>
                      <a:pt x="250" y="77"/>
                      <a:pt x="258" y="73"/>
                      <a:pt x="267" y="73"/>
                    </a:cubicBezTo>
                    <a:cubicBezTo>
                      <a:pt x="277" y="73"/>
                      <a:pt x="285" y="77"/>
                      <a:pt x="291" y="84"/>
                    </a:cubicBezTo>
                    <a:cubicBezTo>
                      <a:pt x="295" y="89"/>
                      <a:pt x="298" y="98"/>
                      <a:pt x="298" y="109"/>
                    </a:cubicBezTo>
                    <a:lnTo>
                      <a:pt x="298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GB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8" name="Freeform 107"/>
              <p:cNvSpPr/>
              <p:nvPr/>
            </p:nvSpPr>
            <p:spPr bwMode="auto">
              <a:xfrm>
                <a:off x="1187275" y="2507080"/>
                <a:ext cx="119839" cy="236986"/>
              </a:xfrm>
              <a:custGeom>
                <a:avLst/>
                <a:gdLst>
                  <a:gd name="T0" fmla="*/ 38 w 75"/>
                  <a:gd name="T1" fmla="*/ 57 h 149"/>
                  <a:gd name="T2" fmla="*/ 23 w 75"/>
                  <a:gd name="T3" fmla="*/ 0 h 149"/>
                  <a:gd name="T4" fmla="*/ 0 w 75"/>
                  <a:gd name="T5" fmla="*/ 0 h 149"/>
                  <a:gd name="T6" fmla="*/ 14 w 75"/>
                  <a:gd name="T7" fmla="*/ 41 h 149"/>
                  <a:gd name="T8" fmla="*/ 27 w 75"/>
                  <a:gd name="T9" fmla="*/ 88 h 149"/>
                  <a:gd name="T10" fmla="*/ 27 w 75"/>
                  <a:gd name="T11" fmla="*/ 149 h 149"/>
                  <a:gd name="T12" fmla="*/ 53 w 75"/>
                  <a:gd name="T13" fmla="*/ 149 h 149"/>
                  <a:gd name="T14" fmla="*/ 53 w 75"/>
                  <a:gd name="T15" fmla="*/ 88 h 149"/>
                  <a:gd name="T16" fmla="*/ 75 w 75"/>
                  <a:gd name="T17" fmla="*/ 0 h 149"/>
                  <a:gd name="T18" fmla="*/ 53 w 75"/>
                  <a:gd name="T19" fmla="*/ 0 h 149"/>
                  <a:gd name="T20" fmla="*/ 38 w 75"/>
                  <a:gd name="T21" fmla="*/ 5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9">
                    <a:moveTo>
                      <a:pt x="38" y="57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13"/>
                      <a:pt x="9" y="28"/>
                      <a:pt x="14" y="41"/>
                    </a:cubicBezTo>
                    <a:cubicBezTo>
                      <a:pt x="21" y="61"/>
                      <a:pt x="27" y="78"/>
                      <a:pt x="27" y="88"/>
                    </a:cubicBezTo>
                    <a:cubicBezTo>
                      <a:pt x="27" y="149"/>
                      <a:pt x="27" y="149"/>
                      <a:pt x="27" y="149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3" y="0"/>
                      <a:pt x="53" y="0"/>
                      <a:pt x="53" y="0"/>
                    </a:cubicBezTo>
                    <a:lnTo>
                      <a:pt x="38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GB"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5420077" y="4488544"/>
              <a:ext cx="1478611" cy="492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smtClean="0">
                  <a:solidFill>
                    <a:schemeClr val="bg2"/>
                  </a:solidFill>
                  <a:ea typeface="微软雅黑 Light" panose="020B0502040204020203" pitchFamily="34" charset="-122"/>
                </a:rPr>
                <a:t>YOUTUBE</a:t>
              </a:r>
              <a:endParaRPr lang="en-GB" b="1">
                <a:solidFill>
                  <a:schemeClr val="bg2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" name="Group 55"/>
          <p:cNvGrpSpPr/>
          <p:nvPr/>
        </p:nvGrpSpPr>
        <p:grpSpPr>
          <a:xfrm>
            <a:off x="4173825" y="1173667"/>
            <a:ext cx="2067312" cy="830075"/>
            <a:chOff x="6556634" y="3024592"/>
            <a:chExt cx="2756416" cy="1106425"/>
          </a:xfrm>
        </p:grpSpPr>
        <p:sp>
          <p:nvSpPr>
            <p:cNvPr id="16" name="Freeform 15"/>
            <p:cNvSpPr/>
            <p:nvPr/>
          </p:nvSpPr>
          <p:spPr>
            <a:xfrm>
              <a:off x="6556634" y="3024592"/>
              <a:ext cx="2756416" cy="1106425"/>
            </a:xfrm>
            <a:custGeom>
              <a:avLst/>
              <a:gdLst>
                <a:gd name="connsiteX0" fmla="*/ 669387 w 3335264"/>
                <a:gd name="connsiteY0" fmla="*/ 0 h 1338774"/>
                <a:gd name="connsiteX1" fmla="*/ 1224453 w 3335264"/>
                <a:gd name="connsiteY1" fmla="*/ 295127 h 1338774"/>
                <a:gd name="connsiteX2" fmla="*/ 1278656 w 3335264"/>
                <a:gd name="connsiteY2" fmla="*/ 394987 h 1338774"/>
                <a:gd name="connsiteX3" fmla="*/ 2786468 w 3335264"/>
                <a:gd name="connsiteY3" fmla="*/ 394987 h 1338774"/>
                <a:gd name="connsiteX4" fmla="*/ 2786468 w 3335264"/>
                <a:gd name="connsiteY4" fmla="*/ 120589 h 1338774"/>
                <a:gd name="connsiteX5" fmla="*/ 3335264 w 3335264"/>
                <a:gd name="connsiteY5" fmla="*/ 669386 h 1338774"/>
                <a:gd name="connsiteX6" fmla="*/ 2786468 w 3335264"/>
                <a:gd name="connsiteY6" fmla="*/ 1218182 h 1338774"/>
                <a:gd name="connsiteX7" fmla="*/ 2786468 w 3335264"/>
                <a:gd name="connsiteY7" fmla="*/ 943784 h 1338774"/>
                <a:gd name="connsiteX8" fmla="*/ 1278658 w 3335264"/>
                <a:gd name="connsiteY8" fmla="*/ 943784 h 1338774"/>
                <a:gd name="connsiteX9" fmla="*/ 1224453 w 3335264"/>
                <a:gd name="connsiteY9" fmla="*/ 1043648 h 1338774"/>
                <a:gd name="connsiteX10" fmla="*/ 669387 w 3335264"/>
                <a:gd name="connsiteY10" fmla="*/ 1338774 h 1338774"/>
                <a:gd name="connsiteX11" fmla="*/ 0 w 3335264"/>
                <a:gd name="connsiteY11" fmla="*/ 669387 h 1338774"/>
                <a:gd name="connsiteX12" fmla="*/ 669387 w 3335264"/>
                <a:gd name="connsiteY12" fmla="*/ 0 h 133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5264" h="1338774">
                  <a:moveTo>
                    <a:pt x="669387" y="0"/>
                  </a:moveTo>
                  <a:cubicBezTo>
                    <a:pt x="900445" y="0"/>
                    <a:pt x="1104160" y="117069"/>
                    <a:pt x="1224453" y="295127"/>
                  </a:cubicBezTo>
                  <a:lnTo>
                    <a:pt x="1278656" y="394987"/>
                  </a:lnTo>
                  <a:lnTo>
                    <a:pt x="2786468" y="394987"/>
                  </a:lnTo>
                  <a:lnTo>
                    <a:pt x="2786468" y="120589"/>
                  </a:lnTo>
                  <a:lnTo>
                    <a:pt x="3335264" y="669386"/>
                  </a:lnTo>
                  <a:lnTo>
                    <a:pt x="2786468" y="1218182"/>
                  </a:lnTo>
                  <a:lnTo>
                    <a:pt x="2786468" y="943784"/>
                  </a:lnTo>
                  <a:lnTo>
                    <a:pt x="1278658" y="943784"/>
                  </a:lnTo>
                  <a:lnTo>
                    <a:pt x="1224453" y="1043648"/>
                  </a:lnTo>
                  <a:cubicBezTo>
                    <a:pt x="1104160" y="1221706"/>
                    <a:pt x="900445" y="1338774"/>
                    <a:pt x="669387" y="1338774"/>
                  </a:cubicBezTo>
                  <a:cubicBezTo>
                    <a:pt x="299695" y="1338774"/>
                    <a:pt x="0" y="1039079"/>
                    <a:pt x="0" y="669387"/>
                  </a:cubicBezTo>
                  <a:cubicBezTo>
                    <a:pt x="0" y="299695"/>
                    <a:pt x="299695" y="0"/>
                    <a:pt x="6693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ea typeface="微软雅黑 Light" panose="020B0502040204020203" pitchFamily="34" charset="-122"/>
              </a:endParaRPr>
            </a:p>
          </p:txBody>
        </p:sp>
        <p:sp>
          <p:nvSpPr>
            <p:cNvPr id="49" name="Freeform 109"/>
            <p:cNvSpPr>
              <a:spLocks noEditPoints="1"/>
            </p:cNvSpPr>
            <p:nvPr/>
          </p:nvSpPr>
          <p:spPr bwMode="auto">
            <a:xfrm>
              <a:off x="6836922" y="3316535"/>
              <a:ext cx="534565" cy="542644"/>
            </a:xfrm>
            <a:custGeom>
              <a:avLst/>
              <a:gdLst>
                <a:gd name="T0" fmla="*/ 326 w 336"/>
                <a:gd name="T1" fmla="*/ 207 h 341"/>
                <a:gd name="T2" fmla="*/ 330 w 336"/>
                <a:gd name="T3" fmla="*/ 173 h 341"/>
                <a:gd name="T4" fmla="*/ 170 w 336"/>
                <a:gd name="T5" fmla="*/ 12 h 341"/>
                <a:gd name="T6" fmla="*/ 142 w 336"/>
                <a:gd name="T7" fmla="*/ 15 h 341"/>
                <a:gd name="T8" fmla="*/ 93 w 336"/>
                <a:gd name="T9" fmla="*/ 0 h 341"/>
                <a:gd name="T10" fmla="*/ 0 w 336"/>
                <a:gd name="T11" fmla="*/ 93 h 341"/>
                <a:gd name="T12" fmla="*/ 13 w 336"/>
                <a:gd name="T13" fmla="*/ 140 h 341"/>
                <a:gd name="T14" fmla="*/ 10 w 336"/>
                <a:gd name="T15" fmla="*/ 173 h 341"/>
                <a:gd name="T16" fmla="*/ 170 w 336"/>
                <a:gd name="T17" fmla="*/ 333 h 341"/>
                <a:gd name="T18" fmla="*/ 199 w 336"/>
                <a:gd name="T19" fmla="*/ 330 h 341"/>
                <a:gd name="T20" fmla="*/ 243 w 336"/>
                <a:gd name="T21" fmla="*/ 341 h 341"/>
                <a:gd name="T22" fmla="*/ 336 w 336"/>
                <a:gd name="T23" fmla="*/ 248 h 341"/>
                <a:gd name="T24" fmla="*/ 326 w 336"/>
                <a:gd name="T25" fmla="*/ 207 h 341"/>
                <a:gd name="T26" fmla="*/ 252 w 336"/>
                <a:gd name="T27" fmla="*/ 249 h 341"/>
                <a:gd name="T28" fmla="*/ 220 w 336"/>
                <a:gd name="T29" fmla="*/ 274 h 341"/>
                <a:gd name="T30" fmla="*/ 169 w 336"/>
                <a:gd name="T31" fmla="*/ 283 h 341"/>
                <a:gd name="T32" fmla="*/ 112 w 336"/>
                <a:gd name="T33" fmla="*/ 271 h 341"/>
                <a:gd name="T34" fmla="*/ 86 w 336"/>
                <a:gd name="T35" fmla="*/ 247 h 341"/>
                <a:gd name="T36" fmla="*/ 75 w 336"/>
                <a:gd name="T37" fmla="*/ 218 h 341"/>
                <a:gd name="T38" fmla="*/ 82 w 336"/>
                <a:gd name="T39" fmla="*/ 203 h 341"/>
                <a:gd name="T40" fmla="*/ 99 w 336"/>
                <a:gd name="T41" fmla="*/ 197 h 341"/>
                <a:gd name="T42" fmla="*/ 113 w 336"/>
                <a:gd name="T43" fmla="*/ 202 h 341"/>
                <a:gd name="T44" fmla="*/ 122 w 336"/>
                <a:gd name="T45" fmla="*/ 215 h 341"/>
                <a:gd name="T46" fmla="*/ 131 w 336"/>
                <a:gd name="T47" fmla="*/ 232 h 341"/>
                <a:gd name="T48" fmla="*/ 145 w 336"/>
                <a:gd name="T49" fmla="*/ 242 h 341"/>
                <a:gd name="T50" fmla="*/ 168 w 336"/>
                <a:gd name="T51" fmla="*/ 246 h 341"/>
                <a:gd name="T52" fmla="*/ 201 w 336"/>
                <a:gd name="T53" fmla="*/ 238 h 341"/>
                <a:gd name="T54" fmla="*/ 212 w 336"/>
                <a:gd name="T55" fmla="*/ 218 h 341"/>
                <a:gd name="T56" fmla="*/ 206 w 336"/>
                <a:gd name="T57" fmla="*/ 203 h 341"/>
                <a:gd name="T58" fmla="*/ 189 w 336"/>
                <a:gd name="T59" fmla="*/ 193 h 341"/>
                <a:gd name="T60" fmla="*/ 160 w 336"/>
                <a:gd name="T61" fmla="*/ 186 h 341"/>
                <a:gd name="T62" fmla="*/ 118 w 336"/>
                <a:gd name="T63" fmla="*/ 173 h 341"/>
                <a:gd name="T64" fmla="*/ 90 w 336"/>
                <a:gd name="T65" fmla="*/ 153 h 341"/>
                <a:gd name="T66" fmla="*/ 80 w 336"/>
                <a:gd name="T67" fmla="*/ 121 h 341"/>
                <a:gd name="T68" fmla="*/ 91 w 336"/>
                <a:gd name="T69" fmla="*/ 89 h 341"/>
                <a:gd name="T70" fmla="*/ 122 w 336"/>
                <a:gd name="T71" fmla="*/ 67 h 341"/>
                <a:gd name="T72" fmla="*/ 169 w 336"/>
                <a:gd name="T73" fmla="*/ 60 h 341"/>
                <a:gd name="T74" fmla="*/ 206 w 336"/>
                <a:gd name="T75" fmla="*/ 65 h 341"/>
                <a:gd name="T76" fmla="*/ 233 w 336"/>
                <a:gd name="T77" fmla="*/ 78 h 341"/>
                <a:gd name="T78" fmla="*/ 248 w 336"/>
                <a:gd name="T79" fmla="*/ 95 h 341"/>
                <a:gd name="T80" fmla="*/ 253 w 336"/>
                <a:gd name="T81" fmla="*/ 114 h 341"/>
                <a:gd name="T82" fmla="*/ 247 w 336"/>
                <a:gd name="T83" fmla="*/ 129 h 341"/>
                <a:gd name="T84" fmla="*/ 230 w 336"/>
                <a:gd name="T85" fmla="*/ 136 h 341"/>
                <a:gd name="T86" fmla="*/ 216 w 336"/>
                <a:gd name="T87" fmla="*/ 132 h 341"/>
                <a:gd name="T88" fmla="*/ 207 w 336"/>
                <a:gd name="T89" fmla="*/ 119 h 341"/>
                <a:gd name="T90" fmla="*/ 192 w 336"/>
                <a:gd name="T91" fmla="*/ 101 h 341"/>
                <a:gd name="T92" fmla="*/ 166 w 336"/>
                <a:gd name="T93" fmla="*/ 95 h 341"/>
                <a:gd name="T94" fmla="*/ 138 w 336"/>
                <a:gd name="T95" fmla="*/ 102 h 341"/>
                <a:gd name="T96" fmla="*/ 128 w 336"/>
                <a:gd name="T97" fmla="*/ 117 h 341"/>
                <a:gd name="T98" fmla="*/ 131 w 336"/>
                <a:gd name="T99" fmla="*/ 127 h 341"/>
                <a:gd name="T100" fmla="*/ 141 w 336"/>
                <a:gd name="T101" fmla="*/ 134 h 341"/>
                <a:gd name="T102" fmla="*/ 154 w 336"/>
                <a:gd name="T103" fmla="*/ 139 h 341"/>
                <a:gd name="T104" fmla="*/ 176 w 336"/>
                <a:gd name="T105" fmla="*/ 144 h 341"/>
                <a:gd name="T106" fmla="*/ 211 w 336"/>
                <a:gd name="T107" fmla="*/ 154 h 341"/>
                <a:gd name="T108" fmla="*/ 239 w 336"/>
                <a:gd name="T109" fmla="*/ 166 h 341"/>
                <a:gd name="T110" fmla="*/ 257 w 336"/>
                <a:gd name="T111" fmla="*/ 185 h 341"/>
                <a:gd name="T112" fmla="*/ 263 w 336"/>
                <a:gd name="T113" fmla="*/ 213 h 341"/>
                <a:gd name="T114" fmla="*/ 252 w 336"/>
                <a:gd name="T115" fmla="*/ 249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341">
                  <a:moveTo>
                    <a:pt x="326" y="207"/>
                  </a:moveTo>
                  <a:cubicBezTo>
                    <a:pt x="329" y="196"/>
                    <a:pt x="330" y="184"/>
                    <a:pt x="330" y="173"/>
                  </a:cubicBezTo>
                  <a:cubicBezTo>
                    <a:pt x="330" y="84"/>
                    <a:pt x="258" y="12"/>
                    <a:pt x="170" y="12"/>
                  </a:cubicBezTo>
                  <a:cubicBezTo>
                    <a:pt x="161" y="12"/>
                    <a:pt x="151" y="13"/>
                    <a:pt x="142" y="15"/>
                  </a:cubicBezTo>
                  <a:cubicBezTo>
                    <a:pt x="128" y="6"/>
                    <a:pt x="111" y="0"/>
                    <a:pt x="93" y="0"/>
                  </a:cubicBezTo>
                  <a:cubicBezTo>
                    <a:pt x="42" y="0"/>
                    <a:pt x="0" y="42"/>
                    <a:pt x="0" y="93"/>
                  </a:cubicBezTo>
                  <a:cubicBezTo>
                    <a:pt x="0" y="110"/>
                    <a:pt x="5" y="126"/>
                    <a:pt x="13" y="140"/>
                  </a:cubicBezTo>
                  <a:cubicBezTo>
                    <a:pt x="11" y="151"/>
                    <a:pt x="10" y="161"/>
                    <a:pt x="10" y="173"/>
                  </a:cubicBezTo>
                  <a:cubicBezTo>
                    <a:pt x="10" y="261"/>
                    <a:pt x="81" y="333"/>
                    <a:pt x="170" y="333"/>
                  </a:cubicBezTo>
                  <a:cubicBezTo>
                    <a:pt x="180" y="333"/>
                    <a:pt x="190" y="332"/>
                    <a:pt x="199" y="330"/>
                  </a:cubicBezTo>
                  <a:cubicBezTo>
                    <a:pt x="212" y="337"/>
                    <a:pt x="227" y="341"/>
                    <a:pt x="243" y="341"/>
                  </a:cubicBezTo>
                  <a:cubicBezTo>
                    <a:pt x="295" y="341"/>
                    <a:pt x="336" y="300"/>
                    <a:pt x="336" y="248"/>
                  </a:cubicBezTo>
                  <a:cubicBezTo>
                    <a:pt x="336" y="233"/>
                    <a:pt x="333" y="219"/>
                    <a:pt x="326" y="207"/>
                  </a:cubicBezTo>
                  <a:close/>
                  <a:moveTo>
                    <a:pt x="252" y="249"/>
                  </a:moveTo>
                  <a:cubicBezTo>
                    <a:pt x="245" y="260"/>
                    <a:pt x="234" y="268"/>
                    <a:pt x="220" y="274"/>
                  </a:cubicBezTo>
                  <a:cubicBezTo>
                    <a:pt x="205" y="280"/>
                    <a:pt x="189" y="283"/>
                    <a:pt x="169" y="283"/>
                  </a:cubicBezTo>
                  <a:cubicBezTo>
                    <a:pt x="146" y="283"/>
                    <a:pt x="127" y="279"/>
                    <a:pt x="112" y="271"/>
                  </a:cubicBezTo>
                  <a:cubicBezTo>
                    <a:pt x="101" y="265"/>
                    <a:pt x="92" y="257"/>
                    <a:pt x="86" y="247"/>
                  </a:cubicBezTo>
                  <a:cubicBezTo>
                    <a:pt x="79" y="237"/>
                    <a:pt x="75" y="228"/>
                    <a:pt x="75" y="218"/>
                  </a:cubicBezTo>
                  <a:cubicBezTo>
                    <a:pt x="75" y="212"/>
                    <a:pt x="78" y="207"/>
                    <a:pt x="82" y="203"/>
                  </a:cubicBezTo>
                  <a:cubicBezTo>
                    <a:pt x="86" y="199"/>
                    <a:pt x="92" y="197"/>
                    <a:pt x="99" y="197"/>
                  </a:cubicBezTo>
                  <a:cubicBezTo>
                    <a:pt x="104" y="197"/>
                    <a:pt x="109" y="198"/>
                    <a:pt x="113" y="202"/>
                  </a:cubicBezTo>
                  <a:cubicBezTo>
                    <a:pt x="117" y="205"/>
                    <a:pt x="120" y="210"/>
                    <a:pt x="122" y="215"/>
                  </a:cubicBezTo>
                  <a:cubicBezTo>
                    <a:pt x="125" y="222"/>
                    <a:pt x="128" y="227"/>
                    <a:pt x="131" y="232"/>
                  </a:cubicBezTo>
                  <a:cubicBezTo>
                    <a:pt x="135" y="236"/>
                    <a:pt x="139" y="239"/>
                    <a:pt x="145" y="242"/>
                  </a:cubicBezTo>
                  <a:cubicBezTo>
                    <a:pt x="151" y="245"/>
                    <a:pt x="159" y="246"/>
                    <a:pt x="168" y="246"/>
                  </a:cubicBezTo>
                  <a:cubicBezTo>
                    <a:pt x="181" y="246"/>
                    <a:pt x="192" y="244"/>
                    <a:pt x="201" y="238"/>
                  </a:cubicBezTo>
                  <a:cubicBezTo>
                    <a:pt x="209" y="232"/>
                    <a:pt x="212" y="226"/>
                    <a:pt x="212" y="218"/>
                  </a:cubicBezTo>
                  <a:cubicBezTo>
                    <a:pt x="212" y="212"/>
                    <a:pt x="210" y="207"/>
                    <a:pt x="206" y="203"/>
                  </a:cubicBezTo>
                  <a:cubicBezTo>
                    <a:pt x="202" y="199"/>
                    <a:pt x="196" y="196"/>
                    <a:pt x="189" y="193"/>
                  </a:cubicBezTo>
                  <a:cubicBezTo>
                    <a:pt x="182" y="191"/>
                    <a:pt x="172" y="189"/>
                    <a:pt x="160" y="186"/>
                  </a:cubicBezTo>
                  <a:cubicBezTo>
                    <a:pt x="143" y="182"/>
                    <a:pt x="129" y="178"/>
                    <a:pt x="118" y="173"/>
                  </a:cubicBezTo>
                  <a:cubicBezTo>
                    <a:pt x="106" y="169"/>
                    <a:pt x="97" y="162"/>
                    <a:pt x="90" y="153"/>
                  </a:cubicBezTo>
                  <a:cubicBezTo>
                    <a:pt x="83" y="145"/>
                    <a:pt x="80" y="134"/>
                    <a:pt x="80" y="121"/>
                  </a:cubicBezTo>
                  <a:cubicBezTo>
                    <a:pt x="80" y="109"/>
                    <a:pt x="83" y="98"/>
                    <a:pt x="91" y="89"/>
                  </a:cubicBezTo>
                  <a:cubicBezTo>
                    <a:pt x="98" y="79"/>
                    <a:pt x="108" y="72"/>
                    <a:pt x="122" y="67"/>
                  </a:cubicBezTo>
                  <a:cubicBezTo>
                    <a:pt x="135" y="62"/>
                    <a:pt x="151" y="60"/>
                    <a:pt x="169" y="60"/>
                  </a:cubicBezTo>
                  <a:cubicBezTo>
                    <a:pt x="183" y="60"/>
                    <a:pt x="196" y="61"/>
                    <a:pt x="206" y="65"/>
                  </a:cubicBezTo>
                  <a:cubicBezTo>
                    <a:pt x="217" y="68"/>
                    <a:pt x="226" y="72"/>
                    <a:pt x="233" y="78"/>
                  </a:cubicBezTo>
                  <a:cubicBezTo>
                    <a:pt x="240" y="83"/>
                    <a:pt x="245" y="89"/>
                    <a:pt x="248" y="95"/>
                  </a:cubicBezTo>
                  <a:cubicBezTo>
                    <a:pt x="252" y="102"/>
                    <a:pt x="253" y="108"/>
                    <a:pt x="253" y="114"/>
                  </a:cubicBezTo>
                  <a:cubicBezTo>
                    <a:pt x="253" y="119"/>
                    <a:pt x="251" y="125"/>
                    <a:pt x="247" y="129"/>
                  </a:cubicBezTo>
                  <a:cubicBezTo>
                    <a:pt x="242" y="134"/>
                    <a:pt x="237" y="136"/>
                    <a:pt x="230" y="136"/>
                  </a:cubicBezTo>
                  <a:cubicBezTo>
                    <a:pt x="224" y="136"/>
                    <a:pt x="220" y="135"/>
                    <a:pt x="216" y="132"/>
                  </a:cubicBezTo>
                  <a:cubicBezTo>
                    <a:pt x="213" y="129"/>
                    <a:pt x="210" y="125"/>
                    <a:pt x="207" y="119"/>
                  </a:cubicBezTo>
                  <a:cubicBezTo>
                    <a:pt x="203" y="111"/>
                    <a:pt x="198" y="105"/>
                    <a:pt x="192" y="101"/>
                  </a:cubicBezTo>
                  <a:cubicBezTo>
                    <a:pt x="187" y="97"/>
                    <a:pt x="178" y="95"/>
                    <a:pt x="166" y="95"/>
                  </a:cubicBezTo>
                  <a:cubicBezTo>
                    <a:pt x="154" y="95"/>
                    <a:pt x="145" y="97"/>
                    <a:pt x="138" y="102"/>
                  </a:cubicBezTo>
                  <a:cubicBezTo>
                    <a:pt x="131" y="106"/>
                    <a:pt x="128" y="111"/>
                    <a:pt x="128" y="117"/>
                  </a:cubicBezTo>
                  <a:cubicBezTo>
                    <a:pt x="128" y="121"/>
                    <a:pt x="129" y="124"/>
                    <a:pt x="131" y="127"/>
                  </a:cubicBezTo>
                  <a:cubicBezTo>
                    <a:pt x="133" y="129"/>
                    <a:pt x="137" y="132"/>
                    <a:pt x="141" y="134"/>
                  </a:cubicBezTo>
                  <a:cubicBezTo>
                    <a:pt x="145" y="136"/>
                    <a:pt x="149" y="138"/>
                    <a:pt x="154" y="139"/>
                  </a:cubicBezTo>
                  <a:cubicBezTo>
                    <a:pt x="158" y="140"/>
                    <a:pt x="166" y="142"/>
                    <a:pt x="176" y="144"/>
                  </a:cubicBezTo>
                  <a:cubicBezTo>
                    <a:pt x="189" y="147"/>
                    <a:pt x="201" y="150"/>
                    <a:pt x="211" y="154"/>
                  </a:cubicBezTo>
                  <a:cubicBezTo>
                    <a:pt x="222" y="157"/>
                    <a:pt x="231" y="161"/>
                    <a:pt x="239" y="166"/>
                  </a:cubicBezTo>
                  <a:cubicBezTo>
                    <a:pt x="246" y="171"/>
                    <a:pt x="252" y="177"/>
                    <a:pt x="257" y="185"/>
                  </a:cubicBezTo>
                  <a:cubicBezTo>
                    <a:pt x="261" y="193"/>
                    <a:pt x="263" y="202"/>
                    <a:pt x="263" y="213"/>
                  </a:cubicBezTo>
                  <a:cubicBezTo>
                    <a:pt x="263" y="227"/>
                    <a:pt x="260" y="239"/>
                    <a:pt x="252" y="24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ea typeface="微软雅黑 Light" panose="020B0502040204020203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746597" y="3387587"/>
              <a:ext cx="1034900" cy="492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smtClean="0">
                  <a:solidFill>
                    <a:schemeClr val="bg2"/>
                  </a:solidFill>
                  <a:ea typeface="微软雅黑 Light" panose="020B0502040204020203" pitchFamily="34" charset="-122"/>
                </a:rPr>
                <a:t>SKYPE</a:t>
              </a:r>
              <a:endParaRPr lang="en-GB" b="1">
                <a:solidFill>
                  <a:schemeClr val="bg2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" name="Group 56"/>
          <p:cNvGrpSpPr/>
          <p:nvPr/>
        </p:nvGrpSpPr>
        <p:grpSpPr>
          <a:xfrm>
            <a:off x="2905835" y="2128578"/>
            <a:ext cx="2067312" cy="830075"/>
            <a:chOff x="8794640" y="1918167"/>
            <a:chExt cx="2756416" cy="1106425"/>
          </a:xfrm>
        </p:grpSpPr>
        <p:sp>
          <p:nvSpPr>
            <p:cNvPr id="14" name="Freeform 13"/>
            <p:cNvSpPr/>
            <p:nvPr/>
          </p:nvSpPr>
          <p:spPr>
            <a:xfrm flipH="1">
              <a:off x="8794640" y="1918167"/>
              <a:ext cx="2756416" cy="1106425"/>
            </a:xfrm>
            <a:custGeom>
              <a:avLst/>
              <a:gdLst>
                <a:gd name="connsiteX0" fmla="*/ 669387 w 3335264"/>
                <a:gd name="connsiteY0" fmla="*/ 0 h 1338774"/>
                <a:gd name="connsiteX1" fmla="*/ 1224453 w 3335264"/>
                <a:gd name="connsiteY1" fmla="*/ 295127 h 1338774"/>
                <a:gd name="connsiteX2" fmla="*/ 1278656 w 3335264"/>
                <a:gd name="connsiteY2" fmla="*/ 394987 h 1338774"/>
                <a:gd name="connsiteX3" fmla="*/ 2786468 w 3335264"/>
                <a:gd name="connsiteY3" fmla="*/ 394987 h 1338774"/>
                <a:gd name="connsiteX4" fmla="*/ 2786468 w 3335264"/>
                <a:gd name="connsiteY4" fmla="*/ 120589 h 1338774"/>
                <a:gd name="connsiteX5" fmla="*/ 3335264 w 3335264"/>
                <a:gd name="connsiteY5" fmla="*/ 669386 h 1338774"/>
                <a:gd name="connsiteX6" fmla="*/ 2786468 w 3335264"/>
                <a:gd name="connsiteY6" fmla="*/ 1218182 h 1338774"/>
                <a:gd name="connsiteX7" fmla="*/ 2786468 w 3335264"/>
                <a:gd name="connsiteY7" fmla="*/ 943784 h 1338774"/>
                <a:gd name="connsiteX8" fmla="*/ 1278658 w 3335264"/>
                <a:gd name="connsiteY8" fmla="*/ 943784 h 1338774"/>
                <a:gd name="connsiteX9" fmla="*/ 1224453 w 3335264"/>
                <a:gd name="connsiteY9" fmla="*/ 1043648 h 1338774"/>
                <a:gd name="connsiteX10" fmla="*/ 669387 w 3335264"/>
                <a:gd name="connsiteY10" fmla="*/ 1338774 h 1338774"/>
                <a:gd name="connsiteX11" fmla="*/ 0 w 3335264"/>
                <a:gd name="connsiteY11" fmla="*/ 669387 h 1338774"/>
                <a:gd name="connsiteX12" fmla="*/ 669387 w 3335264"/>
                <a:gd name="connsiteY12" fmla="*/ 0 h 133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5264" h="1338774">
                  <a:moveTo>
                    <a:pt x="669387" y="0"/>
                  </a:moveTo>
                  <a:cubicBezTo>
                    <a:pt x="900445" y="0"/>
                    <a:pt x="1104160" y="117069"/>
                    <a:pt x="1224453" y="295127"/>
                  </a:cubicBezTo>
                  <a:lnTo>
                    <a:pt x="1278656" y="394987"/>
                  </a:lnTo>
                  <a:lnTo>
                    <a:pt x="2786468" y="394987"/>
                  </a:lnTo>
                  <a:lnTo>
                    <a:pt x="2786468" y="120589"/>
                  </a:lnTo>
                  <a:lnTo>
                    <a:pt x="3335264" y="669386"/>
                  </a:lnTo>
                  <a:lnTo>
                    <a:pt x="2786468" y="1218182"/>
                  </a:lnTo>
                  <a:lnTo>
                    <a:pt x="2786468" y="943784"/>
                  </a:lnTo>
                  <a:lnTo>
                    <a:pt x="1278658" y="943784"/>
                  </a:lnTo>
                  <a:lnTo>
                    <a:pt x="1224453" y="1043648"/>
                  </a:lnTo>
                  <a:cubicBezTo>
                    <a:pt x="1104160" y="1221706"/>
                    <a:pt x="900445" y="1338774"/>
                    <a:pt x="669387" y="1338774"/>
                  </a:cubicBezTo>
                  <a:cubicBezTo>
                    <a:pt x="299695" y="1338774"/>
                    <a:pt x="0" y="1039079"/>
                    <a:pt x="0" y="669387"/>
                  </a:cubicBezTo>
                  <a:cubicBezTo>
                    <a:pt x="0" y="299695"/>
                    <a:pt x="299695" y="0"/>
                    <a:pt x="6693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ea typeface="微软雅黑 Light" panose="020B0502040204020203" pitchFamily="34" charset="-122"/>
              </a:endParaRPr>
            </a:p>
          </p:txBody>
        </p:sp>
        <p:sp>
          <p:nvSpPr>
            <p:cNvPr id="41" name="Freeform 95"/>
            <p:cNvSpPr/>
            <p:nvPr/>
          </p:nvSpPr>
          <p:spPr bwMode="auto">
            <a:xfrm>
              <a:off x="10892501" y="2234309"/>
              <a:ext cx="221562" cy="478011"/>
            </a:xfrm>
            <a:custGeom>
              <a:avLst/>
              <a:gdLst>
                <a:gd name="T0" fmla="*/ 147 w 153"/>
                <a:gd name="T1" fmla="*/ 165 h 330"/>
                <a:gd name="T2" fmla="*/ 102 w 153"/>
                <a:gd name="T3" fmla="*/ 165 h 330"/>
                <a:gd name="T4" fmla="*/ 102 w 153"/>
                <a:gd name="T5" fmla="*/ 330 h 330"/>
                <a:gd name="T6" fmla="*/ 34 w 153"/>
                <a:gd name="T7" fmla="*/ 330 h 330"/>
                <a:gd name="T8" fmla="*/ 34 w 153"/>
                <a:gd name="T9" fmla="*/ 165 h 330"/>
                <a:gd name="T10" fmla="*/ 0 w 153"/>
                <a:gd name="T11" fmla="*/ 165 h 330"/>
                <a:gd name="T12" fmla="*/ 0 w 153"/>
                <a:gd name="T13" fmla="*/ 108 h 330"/>
                <a:gd name="T14" fmla="*/ 34 w 153"/>
                <a:gd name="T15" fmla="*/ 108 h 330"/>
                <a:gd name="T16" fmla="*/ 34 w 153"/>
                <a:gd name="T17" fmla="*/ 74 h 330"/>
                <a:gd name="T18" fmla="*/ 107 w 153"/>
                <a:gd name="T19" fmla="*/ 0 h 330"/>
                <a:gd name="T20" fmla="*/ 153 w 153"/>
                <a:gd name="T21" fmla="*/ 0 h 330"/>
                <a:gd name="T22" fmla="*/ 153 w 153"/>
                <a:gd name="T23" fmla="*/ 57 h 330"/>
                <a:gd name="T24" fmla="*/ 124 w 153"/>
                <a:gd name="T25" fmla="*/ 57 h 330"/>
                <a:gd name="T26" fmla="*/ 102 w 153"/>
                <a:gd name="T27" fmla="*/ 80 h 330"/>
                <a:gd name="T28" fmla="*/ 102 w 153"/>
                <a:gd name="T29" fmla="*/ 108 h 330"/>
                <a:gd name="T30" fmla="*/ 153 w 153"/>
                <a:gd name="T31" fmla="*/ 108 h 330"/>
                <a:gd name="T32" fmla="*/ 147 w 153"/>
                <a:gd name="T33" fmla="*/ 165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3" h="330">
                  <a:moveTo>
                    <a:pt x="147" y="165"/>
                  </a:moveTo>
                  <a:cubicBezTo>
                    <a:pt x="102" y="165"/>
                    <a:pt x="102" y="165"/>
                    <a:pt x="102" y="165"/>
                  </a:cubicBezTo>
                  <a:cubicBezTo>
                    <a:pt x="102" y="330"/>
                    <a:pt x="102" y="330"/>
                    <a:pt x="102" y="330"/>
                  </a:cubicBezTo>
                  <a:cubicBezTo>
                    <a:pt x="34" y="330"/>
                    <a:pt x="34" y="330"/>
                    <a:pt x="34" y="330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28"/>
                    <a:pt x="53" y="0"/>
                    <a:pt x="107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57"/>
                    <a:pt x="153" y="57"/>
                    <a:pt x="153" y="57"/>
                  </a:cubicBezTo>
                  <a:cubicBezTo>
                    <a:pt x="124" y="57"/>
                    <a:pt x="124" y="57"/>
                    <a:pt x="124" y="57"/>
                  </a:cubicBezTo>
                  <a:cubicBezTo>
                    <a:pt x="103" y="57"/>
                    <a:pt x="102" y="65"/>
                    <a:pt x="102" y="80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53" y="108"/>
                    <a:pt x="153" y="108"/>
                    <a:pt x="153" y="108"/>
                  </a:cubicBezTo>
                  <a:lnTo>
                    <a:pt x="147" y="16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>
                <a:ea typeface="微软雅黑 Light" panose="020B0502040204020203" pitchFamily="34" charset="-122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075705" y="2288649"/>
              <a:ext cx="1620872" cy="492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smtClean="0">
                  <a:solidFill>
                    <a:schemeClr val="bg2"/>
                  </a:solidFill>
                  <a:ea typeface="微软雅黑 Light" panose="020B0502040204020203" pitchFamily="34" charset="-122"/>
                </a:rPr>
                <a:t>FACEBOOK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5180391" y="2371239"/>
            <a:ext cx="62741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 Light" panose="020B0502040204020203" pitchFamily="34" charset="-122"/>
              </a:rPr>
              <a:t>5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 Light" panose="020B0502040204020203" pitchFamily="34" charset="-122"/>
              </a:rPr>
              <a:t>.6M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180391" y="4278523"/>
            <a:ext cx="62741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 Light" panose="020B0502040204020203" pitchFamily="34" charset="-122"/>
              </a:rPr>
              <a:t>2.4M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374208" y="3342419"/>
            <a:ext cx="627415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 Light" panose="020B0502040204020203" pitchFamily="34" charset="-122"/>
              </a:rPr>
              <a:t>8.6M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374208" y="1424819"/>
            <a:ext cx="627415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 Light" panose="020B0502040204020203" pitchFamily="34" charset="-122"/>
              </a:rPr>
              <a:t>3.3M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413340" y="1342090"/>
            <a:ext cx="2037827" cy="6924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413340" y="3252555"/>
            <a:ext cx="2037827" cy="6924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38090" y="2301166"/>
            <a:ext cx="2208990" cy="46281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22496" y="4208450"/>
            <a:ext cx="2124584" cy="46281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此处添加详细文本描述，建议与标题相关并符合整体语言风格，语言描述尽量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63" grpId="0"/>
      <p:bldP spid="64" grpId="0"/>
      <p:bldP spid="66" grpId="0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6"/>
          <p:cNvGrpSpPr/>
          <p:nvPr/>
        </p:nvGrpSpPr>
        <p:grpSpPr>
          <a:xfrm>
            <a:off x="1932942" y="2386825"/>
            <a:ext cx="1090679" cy="1090874"/>
            <a:chOff x="304800" y="673100"/>
            <a:chExt cx="4000500" cy="4000500"/>
          </a:xfrm>
          <a:effectLst/>
        </p:grpSpPr>
        <p:sp>
          <p:nvSpPr>
            <p:cNvPr id="68" name="同心圆 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" name="组合 69"/>
          <p:cNvGrpSpPr/>
          <p:nvPr/>
        </p:nvGrpSpPr>
        <p:grpSpPr>
          <a:xfrm>
            <a:off x="3097138" y="1297903"/>
            <a:ext cx="1090679" cy="1090874"/>
            <a:chOff x="304800" y="673100"/>
            <a:chExt cx="4000500" cy="4000500"/>
          </a:xfrm>
          <a:effectLst/>
        </p:grpSpPr>
        <p:sp>
          <p:nvSpPr>
            <p:cNvPr id="71" name="同心圆 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72"/>
          <p:cNvGrpSpPr/>
          <p:nvPr/>
        </p:nvGrpSpPr>
        <p:grpSpPr>
          <a:xfrm>
            <a:off x="4707080" y="1359135"/>
            <a:ext cx="1090679" cy="1090874"/>
            <a:chOff x="304800" y="673100"/>
            <a:chExt cx="4000500" cy="4000500"/>
          </a:xfrm>
          <a:effectLst/>
        </p:grpSpPr>
        <p:sp>
          <p:nvSpPr>
            <p:cNvPr id="74" name="同心圆 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" name="组合 75"/>
          <p:cNvGrpSpPr/>
          <p:nvPr/>
        </p:nvGrpSpPr>
        <p:grpSpPr>
          <a:xfrm>
            <a:off x="5865391" y="2450009"/>
            <a:ext cx="1090679" cy="1090874"/>
            <a:chOff x="304800" y="673100"/>
            <a:chExt cx="4000500" cy="4000500"/>
          </a:xfrm>
          <a:effectLst/>
        </p:grpSpPr>
        <p:sp>
          <p:nvSpPr>
            <p:cNvPr id="77" name="同心圆 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79" name="TextBox 13"/>
          <p:cNvSpPr txBox="1"/>
          <p:nvPr/>
        </p:nvSpPr>
        <p:spPr>
          <a:xfrm>
            <a:off x="2038916" y="2692999"/>
            <a:ext cx="874957" cy="35581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关键词</a:t>
            </a:r>
            <a:endParaRPr lang="zh-CN" altLang="en-US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0" name="TextBox 14"/>
          <p:cNvSpPr txBox="1"/>
          <p:nvPr/>
        </p:nvSpPr>
        <p:spPr>
          <a:xfrm>
            <a:off x="3149599" y="1604076"/>
            <a:ext cx="874957" cy="353120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关键词</a:t>
            </a:r>
            <a:endParaRPr lang="zh-CN" altLang="en-US" sz="1400" b="1" dirty="0">
              <a:solidFill>
                <a:schemeClr val="bg1"/>
              </a:solidFill>
              <a:latin typeface="+mj-ea"/>
              <a:ea typeface="微软雅黑 Light" panose="020B0502040204020203" pitchFamily="34" charset="-122"/>
            </a:endParaRPr>
          </a:p>
        </p:txBody>
      </p:sp>
      <p:sp>
        <p:nvSpPr>
          <p:cNvPr id="81" name="TextBox 15"/>
          <p:cNvSpPr txBox="1"/>
          <p:nvPr/>
        </p:nvSpPr>
        <p:spPr>
          <a:xfrm>
            <a:off x="4794941" y="1665309"/>
            <a:ext cx="874957" cy="353120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关键词</a:t>
            </a:r>
            <a:endParaRPr lang="zh-CN" altLang="en-US" sz="1400" b="1" dirty="0">
              <a:solidFill>
                <a:schemeClr val="bg1"/>
              </a:solidFill>
              <a:latin typeface="+mj-ea"/>
              <a:ea typeface="微软雅黑 Light" panose="020B0502040204020203" pitchFamily="34" charset="-122"/>
            </a:endParaRPr>
          </a:p>
        </p:txBody>
      </p:sp>
      <p:sp>
        <p:nvSpPr>
          <p:cNvPr id="82" name="TextBox 16"/>
          <p:cNvSpPr txBox="1"/>
          <p:nvPr/>
        </p:nvSpPr>
        <p:spPr>
          <a:xfrm>
            <a:off x="5950543" y="2756183"/>
            <a:ext cx="874957" cy="353120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关键词</a:t>
            </a:r>
            <a:endParaRPr lang="zh-CN" altLang="en-US" sz="1400" b="1" dirty="0">
              <a:solidFill>
                <a:schemeClr val="bg1"/>
              </a:solidFill>
              <a:latin typeface="+mj-ea"/>
              <a:ea typeface="微软雅黑 Light" panose="020B0502040204020203" pitchFamily="34" charset="-122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4998716" y="4793925"/>
            <a:ext cx="406838" cy="4069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5400999" y="4914084"/>
            <a:ext cx="223174" cy="2232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2235470" y="4914444"/>
            <a:ext cx="223174" cy="2232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1913277" y="5006995"/>
            <a:ext cx="111588" cy="1116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859197" y="4919105"/>
            <a:ext cx="223174" cy="2232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2719698" y="4885773"/>
            <a:ext cx="111588" cy="111607"/>
          </a:xfrm>
          <a:prstGeom prst="ellipse">
            <a:avLst/>
          </a:prstGeom>
          <a:solidFill>
            <a:srgbClr val="0297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6211186" y="5017221"/>
            <a:ext cx="111588" cy="11160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3530025" y="4803539"/>
            <a:ext cx="203420" cy="2034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6178687" y="4730241"/>
            <a:ext cx="223174" cy="2232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834971" y="4920860"/>
            <a:ext cx="223174" cy="223214"/>
          </a:xfrm>
          <a:prstGeom prst="ellipse">
            <a:avLst/>
          </a:prstGeom>
          <a:solidFill>
            <a:srgbClr val="0297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6498178" y="5016617"/>
            <a:ext cx="111588" cy="11160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5584384" y="4730242"/>
            <a:ext cx="223174" cy="2232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1727684" y="5017505"/>
            <a:ext cx="111588" cy="111607"/>
          </a:xfrm>
          <a:prstGeom prst="ellipse">
            <a:avLst/>
          </a:prstGeom>
          <a:solidFill>
            <a:srgbClr val="0297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4163996" y="4740527"/>
            <a:ext cx="111588" cy="111607"/>
          </a:xfrm>
          <a:prstGeom prst="ellipse">
            <a:avLst/>
          </a:prstGeom>
          <a:solidFill>
            <a:srgbClr val="0297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2898226" y="4867130"/>
            <a:ext cx="261652" cy="26169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4759494" y="4910979"/>
            <a:ext cx="223174" cy="223214"/>
          </a:xfrm>
          <a:prstGeom prst="ellipse">
            <a:avLst/>
          </a:prstGeom>
          <a:solidFill>
            <a:srgbClr val="0297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2846563" y="4573117"/>
            <a:ext cx="223174" cy="2232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3174561" y="4461509"/>
            <a:ext cx="111588" cy="11160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2455584" y="4730986"/>
            <a:ext cx="223174" cy="2232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2160611" y="4807497"/>
            <a:ext cx="111588" cy="11160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5861781" y="4628920"/>
            <a:ext cx="111588" cy="11160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5230586" y="4461509"/>
            <a:ext cx="223174" cy="2232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6" name="Freeform 24"/>
          <p:cNvSpPr>
            <a:spLocks noEditPoints="1"/>
          </p:cNvSpPr>
          <p:nvPr/>
        </p:nvSpPr>
        <p:spPr bwMode="auto">
          <a:xfrm flipH="1">
            <a:off x="3379345" y="2584884"/>
            <a:ext cx="2387118" cy="2543340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vert="horz" wrap="square" lIns="121933" tIns="60967" rIns="121933" bIns="60967" numCol="1" anchor="t" anchorCtr="0" compatLnSpc="1"/>
          <a:lstStyle/>
          <a:p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1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2" grpId="0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4562560" y="3993464"/>
            <a:ext cx="3214" cy="1589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</a:ln>
        </p:spPr>
        <p:txBody>
          <a:bodyPr vert="horz" wrap="square" lIns="98195" tIns="49097" rIns="98195" bIns="49097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Gill Sans" charset="0"/>
            </a:endParaRPr>
          </a:p>
        </p:txBody>
      </p:sp>
      <p:sp>
        <p:nvSpPr>
          <p:cNvPr id="9" name="Freeform 46"/>
          <p:cNvSpPr/>
          <p:nvPr/>
        </p:nvSpPr>
        <p:spPr bwMode="auto">
          <a:xfrm flipH="1">
            <a:off x="5625763" y="1573919"/>
            <a:ext cx="2660730" cy="119667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32323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0" name="Freeform 46"/>
          <p:cNvSpPr/>
          <p:nvPr/>
        </p:nvSpPr>
        <p:spPr bwMode="auto">
          <a:xfrm flipH="1">
            <a:off x="5862823" y="2658105"/>
            <a:ext cx="2423670" cy="119667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32323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1" name="Freeform 46"/>
          <p:cNvSpPr/>
          <p:nvPr/>
        </p:nvSpPr>
        <p:spPr bwMode="auto">
          <a:xfrm flipH="1">
            <a:off x="5215127" y="3456105"/>
            <a:ext cx="3071366" cy="119667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32323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2" name="Freeform 46"/>
          <p:cNvSpPr/>
          <p:nvPr/>
        </p:nvSpPr>
        <p:spPr bwMode="auto">
          <a:xfrm>
            <a:off x="943176" y="1937652"/>
            <a:ext cx="2732269" cy="119667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32323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Rectangle 37"/>
          <p:cNvSpPr/>
          <p:nvPr/>
        </p:nvSpPr>
        <p:spPr bwMode="auto">
          <a:xfrm>
            <a:off x="1453481" y="2096959"/>
            <a:ext cx="1822523" cy="52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9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4" name="Freeform 46"/>
          <p:cNvSpPr/>
          <p:nvPr/>
        </p:nvSpPr>
        <p:spPr bwMode="auto">
          <a:xfrm>
            <a:off x="943176" y="2717938"/>
            <a:ext cx="3353441" cy="119667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32323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Rectangle 37"/>
          <p:cNvSpPr/>
          <p:nvPr/>
        </p:nvSpPr>
        <p:spPr bwMode="auto">
          <a:xfrm>
            <a:off x="1453481" y="2877244"/>
            <a:ext cx="1822523" cy="49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9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6" name="Freeform 46"/>
          <p:cNvSpPr/>
          <p:nvPr/>
        </p:nvSpPr>
        <p:spPr bwMode="auto">
          <a:xfrm flipV="1">
            <a:off x="943174" y="4043167"/>
            <a:ext cx="2916036" cy="119667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200">
              <a:solidFill>
                <a:srgbClr val="32323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7" name="Rectangle 37"/>
          <p:cNvSpPr/>
          <p:nvPr/>
        </p:nvSpPr>
        <p:spPr bwMode="auto">
          <a:xfrm>
            <a:off x="1453481" y="3563726"/>
            <a:ext cx="1822523" cy="47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9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1052242" y="2137571"/>
            <a:ext cx="302444" cy="264161"/>
            <a:chOff x="1079332" y="2203296"/>
            <a:chExt cx="298739" cy="264080"/>
          </a:xfrm>
        </p:grpSpPr>
        <p:sp>
          <p:nvSpPr>
            <p:cNvPr id="19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8171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endParaRPr>
            </a:p>
          </p:txBody>
        </p:sp>
        <p:sp>
          <p:nvSpPr>
            <p:cNvPr id="20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3" name="Group 235"/>
          <p:cNvGrpSpPr/>
          <p:nvPr/>
        </p:nvGrpSpPr>
        <p:grpSpPr>
          <a:xfrm>
            <a:off x="1052242" y="2894762"/>
            <a:ext cx="302444" cy="264161"/>
            <a:chOff x="1079332" y="2203296"/>
            <a:chExt cx="298739" cy="264080"/>
          </a:xfrm>
        </p:grpSpPr>
        <p:sp>
          <p:nvSpPr>
            <p:cNvPr id="22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8171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4" name="Group 238"/>
          <p:cNvGrpSpPr/>
          <p:nvPr/>
        </p:nvGrpSpPr>
        <p:grpSpPr>
          <a:xfrm>
            <a:off x="1052242" y="3578869"/>
            <a:ext cx="302444" cy="264161"/>
            <a:chOff x="1079332" y="2203296"/>
            <a:chExt cx="298739" cy="264080"/>
          </a:xfrm>
        </p:grpSpPr>
        <p:sp>
          <p:nvSpPr>
            <p:cNvPr id="25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8171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endParaRPr>
            </a:p>
          </p:txBody>
        </p:sp>
        <p:sp>
          <p:nvSpPr>
            <p:cNvPr id="26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27" name="Rectangle 37"/>
          <p:cNvSpPr/>
          <p:nvPr/>
        </p:nvSpPr>
        <p:spPr bwMode="auto">
          <a:xfrm>
            <a:off x="6215183" y="1690558"/>
            <a:ext cx="1581072" cy="439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9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8" name="Rectangle 37"/>
          <p:cNvSpPr/>
          <p:nvPr/>
        </p:nvSpPr>
        <p:spPr bwMode="auto">
          <a:xfrm>
            <a:off x="6215183" y="2801021"/>
            <a:ext cx="1581072" cy="49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9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9" name="Rectangle 37"/>
          <p:cNvSpPr/>
          <p:nvPr/>
        </p:nvSpPr>
        <p:spPr bwMode="auto">
          <a:xfrm>
            <a:off x="6215183" y="3630418"/>
            <a:ext cx="1581072" cy="47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9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5" name="Group 244"/>
          <p:cNvGrpSpPr/>
          <p:nvPr/>
        </p:nvGrpSpPr>
        <p:grpSpPr>
          <a:xfrm>
            <a:off x="7861391" y="1731170"/>
            <a:ext cx="302444" cy="264161"/>
            <a:chOff x="1079332" y="2203296"/>
            <a:chExt cx="298739" cy="264080"/>
          </a:xfrm>
        </p:grpSpPr>
        <p:sp>
          <p:nvSpPr>
            <p:cNvPr id="31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8171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endParaRPr>
            </a:p>
          </p:txBody>
        </p:sp>
        <p:sp>
          <p:nvSpPr>
            <p:cNvPr id="32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6" name="Group 247"/>
          <p:cNvGrpSpPr/>
          <p:nvPr/>
        </p:nvGrpSpPr>
        <p:grpSpPr>
          <a:xfrm>
            <a:off x="7861391" y="2818539"/>
            <a:ext cx="302444" cy="264161"/>
            <a:chOff x="1079332" y="2203296"/>
            <a:chExt cx="298739" cy="264080"/>
          </a:xfrm>
        </p:grpSpPr>
        <p:sp>
          <p:nvSpPr>
            <p:cNvPr id="34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8171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endParaRPr>
            </a:p>
          </p:txBody>
        </p:sp>
        <p:sp>
          <p:nvSpPr>
            <p:cNvPr id="35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7" name="Group 250"/>
          <p:cNvGrpSpPr/>
          <p:nvPr/>
        </p:nvGrpSpPr>
        <p:grpSpPr>
          <a:xfrm>
            <a:off x="7861391" y="3645561"/>
            <a:ext cx="302444" cy="264161"/>
            <a:chOff x="1079332" y="2203296"/>
            <a:chExt cx="298739" cy="264080"/>
          </a:xfrm>
        </p:grpSpPr>
        <p:sp>
          <p:nvSpPr>
            <p:cNvPr id="37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98171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0" ker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endParaRPr>
            </a:p>
          </p:txBody>
        </p:sp>
        <p:sp>
          <p:nvSpPr>
            <p:cNvPr id="38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18" name="Group 6"/>
          <p:cNvGrpSpPr/>
          <p:nvPr/>
        </p:nvGrpSpPr>
        <p:grpSpPr>
          <a:xfrm>
            <a:off x="4339297" y="2172377"/>
            <a:ext cx="833460" cy="710978"/>
            <a:chOff x="4326126" y="2238091"/>
            <a:chExt cx="823252" cy="710758"/>
          </a:xfrm>
        </p:grpSpPr>
        <p:grpSp>
          <p:nvGrpSpPr>
            <p:cNvPr id="21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42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200" kern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  <p:sp>
            <p:nvSpPr>
              <p:cNvPr id="43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200" kern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</p:grp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endParaRPr>
            </a:p>
          </p:txBody>
        </p:sp>
      </p:grpSp>
      <p:grpSp>
        <p:nvGrpSpPr>
          <p:cNvPr id="24" name="Group 13"/>
          <p:cNvGrpSpPr/>
          <p:nvPr/>
        </p:nvGrpSpPr>
        <p:grpSpPr>
          <a:xfrm>
            <a:off x="4336499" y="2905480"/>
            <a:ext cx="833460" cy="710978"/>
            <a:chOff x="4323363" y="2970968"/>
            <a:chExt cx="823252" cy="710758"/>
          </a:xfrm>
        </p:grpSpPr>
        <p:grpSp>
          <p:nvGrpSpPr>
            <p:cNvPr id="30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47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200" kern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  <p:sp>
            <p:nvSpPr>
              <p:cNvPr id="48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200" kern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</p:grp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endParaRPr>
            </a:p>
          </p:txBody>
        </p:sp>
      </p:grpSp>
      <p:grpSp>
        <p:nvGrpSpPr>
          <p:cNvPr id="33" name="Group 7"/>
          <p:cNvGrpSpPr/>
          <p:nvPr/>
        </p:nvGrpSpPr>
        <p:grpSpPr>
          <a:xfrm>
            <a:off x="4985503" y="2536877"/>
            <a:ext cx="833460" cy="710978"/>
            <a:chOff x="4964418" y="2602479"/>
            <a:chExt cx="823252" cy="710758"/>
          </a:xfrm>
        </p:grpSpPr>
        <p:grpSp>
          <p:nvGrpSpPr>
            <p:cNvPr id="36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52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200" kern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  <p:sp>
            <p:nvSpPr>
              <p:cNvPr id="53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200" kern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</p:grp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endParaRPr>
            </a:p>
          </p:txBody>
        </p:sp>
      </p:grpSp>
      <p:grpSp>
        <p:nvGrpSpPr>
          <p:cNvPr id="39" name="Group 4"/>
          <p:cNvGrpSpPr/>
          <p:nvPr/>
        </p:nvGrpSpPr>
        <p:grpSpPr>
          <a:xfrm>
            <a:off x="4764196" y="1434001"/>
            <a:ext cx="833460" cy="710978"/>
            <a:chOff x="4745821" y="1499943"/>
            <a:chExt cx="823252" cy="710758"/>
          </a:xfrm>
        </p:grpSpPr>
        <p:grpSp>
          <p:nvGrpSpPr>
            <p:cNvPr id="40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57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200" kern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  <p:sp>
            <p:nvSpPr>
              <p:cNvPr id="58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200" kern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</p:grp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endParaRPr>
            </a:p>
          </p:txBody>
        </p:sp>
      </p:grpSp>
      <p:grpSp>
        <p:nvGrpSpPr>
          <p:cNvPr id="44" name="Group 14"/>
          <p:cNvGrpSpPr/>
          <p:nvPr/>
        </p:nvGrpSpPr>
        <p:grpSpPr>
          <a:xfrm>
            <a:off x="3905630" y="3633912"/>
            <a:ext cx="833460" cy="710978"/>
            <a:chOff x="3897771" y="3699175"/>
            <a:chExt cx="823252" cy="710758"/>
          </a:xfrm>
        </p:grpSpPr>
        <p:grpSp>
          <p:nvGrpSpPr>
            <p:cNvPr id="45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62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200" kern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  <p:sp>
            <p:nvSpPr>
              <p:cNvPr id="63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200" kern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</p:grpSp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endParaRPr>
            </a:p>
          </p:txBody>
        </p:sp>
      </p:grpSp>
      <p:grpSp>
        <p:nvGrpSpPr>
          <p:cNvPr id="49" name="Group 3"/>
          <p:cNvGrpSpPr/>
          <p:nvPr/>
        </p:nvGrpSpPr>
        <p:grpSpPr>
          <a:xfrm>
            <a:off x="3689439" y="1803848"/>
            <a:ext cx="833460" cy="710978"/>
            <a:chOff x="3684228" y="1869676"/>
            <a:chExt cx="823252" cy="710758"/>
          </a:xfrm>
        </p:grpSpPr>
        <p:grpSp>
          <p:nvGrpSpPr>
            <p:cNvPr id="50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67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200" kern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  <p:sp>
            <p:nvSpPr>
              <p:cNvPr id="68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200" kern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</p:grp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Gill Sans" charset="0"/>
              </a:endParaRPr>
            </a:p>
          </p:txBody>
        </p:sp>
      </p:grpSp>
      <p:sp>
        <p:nvSpPr>
          <p:cNvPr id="78" name="任意多边形 77"/>
          <p:cNvSpPr/>
          <p:nvPr/>
        </p:nvSpPr>
        <p:spPr>
          <a:xfrm>
            <a:off x="1650801" y="340296"/>
            <a:ext cx="7480499" cy="151316"/>
          </a:xfrm>
          <a:custGeom>
            <a:avLst/>
            <a:gdLst>
              <a:gd name="connsiteX0" fmla="*/ 8470900 w 8470900"/>
              <a:gd name="connsiteY0" fmla="*/ 177800 h 177800"/>
              <a:gd name="connsiteX1" fmla="*/ 0 w 8470900"/>
              <a:gd name="connsiteY1" fmla="*/ 177800 h 177800"/>
              <a:gd name="connsiteX2" fmla="*/ 0 w 8470900"/>
              <a:gd name="connsiteY2" fmla="*/ 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0900" h="177800">
                <a:moveTo>
                  <a:pt x="8470900" y="177800"/>
                </a:moveTo>
                <a:lnTo>
                  <a:pt x="0" y="17780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79" name="Title 1"/>
          <p:cNvSpPr txBox="1"/>
          <p:nvPr/>
        </p:nvSpPr>
        <p:spPr>
          <a:xfrm>
            <a:off x="467544" y="152401"/>
            <a:ext cx="1311550" cy="46778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28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en-US" sz="2800" dirty="0">
              <a:solidFill>
                <a:schemeClr val="tx1">
                  <a:lumMod val="60000"/>
                  <a:lumOff val="4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0" name="Text Placeholder 2"/>
          <p:cNvSpPr txBox="1"/>
          <p:nvPr/>
        </p:nvSpPr>
        <p:spPr>
          <a:xfrm>
            <a:off x="1691680" y="270482"/>
            <a:ext cx="2520280" cy="285838"/>
          </a:xfrm>
          <a:prstGeom prst="rect">
            <a:avLst/>
          </a:prstGeom>
        </p:spPr>
        <p:txBody>
          <a:bodyPr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所有文字都可以修改  点击修改</a:t>
            </a:r>
            <a:endParaRPr lang="en-US" altLang="zh-CN" dirty="0">
              <a:solidFill>
                <a:schemeClr val="tx1">
                  <a:lumMod val="60000"/>
                  <a:lumOff val="4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4" name="组合 80"/>
          <p:cNvGrpSpPr/>
          <p:nvPr/>
        </p:nvGrpSpPr>
        <p:grpSpPr>
          <a:xfrm>
            <a:off x="-123241" y="341172"/>
            <a:ext cx="742543" cy="79750"/>
            <a:chOff x="-123241" y="341172"/>
            <a:chExt cx="742543" cy="79750"/>
          </a:xfrm>
        </p:grpSpPr>
        <p:cxnSp>
          <p:nvCxnSpPr>
            <p:cNvPr id="82" name="直接连接符 81"/>
            <p:cNvCxnSpPr>
              <a:endCxn id="79" idx="1"/>
            </p:cNvCxnSpPr>
            <p:nvPr/>
          </p:nvCxnSpPr>
          <p:spPr>
            <a:xfrm>
              <a:off x="-123241" y="386290"/>
              <a:ext cx="590785" cy="1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矩形 82"/>
            <p:cNvSpPr/>
            <p:nvPr/>
          </p:nvSpPr>
          <p:spPr>
            <a:xfrm flipH="1">
              <a:off x="539552" y="341172"/>
              <a:ext cx="79750" cy="797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27" grpId="0"/>
      <p:bldP spid="28" grpId="0"/>
      <p:bldP spid="29" grpId="0"/>
      <p:bldP spid="78" grpId="0" animBg="1"/>
      <p:bldP spid="79" grpId="0"/>
      <p:bldP spid="8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/>
          <p:nvPr/>
        </p:nvGrpSpPr>
        <p:grpSpPr>
          <a:xfrm>
            <a:off x="1739582" y="3327006"/>
            <a:ext cx="1448992" cy="1249516"/>
            <a:chOff x="3660996" y="1863907"/>
            <a:chExt cx="1670586" cy="1440160"/>
          </a:xfrm>
          <a:effectLst/>
        </p:grpSpPr>
        <p:sp>
          <p:nvSpPr>
            <p:cNvPr id="32" name="六边形 31"/>
            <p:cNvSpPr/>
            <p:nvPr/>
          </p:nvSpPr>
          <p:spPr>
            <a:xfrm>
              <a:off x="3660996" y="1863907"/>
              <a:ext cx="1670586" cy="1440160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3" name="六边形 32"/>
            <p:cNvSpPr/>
            <p:nvPr/>
          </p:nvSpPr>
          <p:spPr>
            <a:xfrm>
              <a:off x="3731072" y="1916477"/>
              <a:ext cx="1524799" cy="1314482"/>
            </a:xfrm>
            <a:prstGeom prst="hexagon">
              <a:avLst/>
            </a:prstGeom>
            <a:solidFill>
              <a:schemeClr val="accent1"/>
            </a:solidFill>
            <a:ln w="31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</a:t>
              </a:r>
            </a:p>
          </p:txBody>
        </p:sp>
      </p:grpSp>
      <p:grpSp>
        <p:nvGrpSpPr>
          <p:cNvPr id="3" name="组合 33"/>
          <p:cNvGrpSpPr/>
          <p:nvPr/>
        </p:nvGrpSpPr>
        <p:grpSpPr>
          <a:xfrm>
            <a:off x="3144863" y="2568279"/>
            <a:ext cx="1448992" cy="1249516"/>
            <a:chOff x="3660996" y="1863907"/>
            <a:chExt cx="1670586" cy="1440160"/>
          </a:xfrm>
          <a:effectLst/>
        </p:grpSpPr>
        <p:sp>
          <p:nvSpPr>
            <p:cNvPr id="35" name="六边形 34"/>
            <p:cNvSpPr/>
            <p:nvPr/>
          </p:nvSpPr>
          <p:spPr>
            <a:xfrm>
              <a:off x="3660996" y="1863907"/>
              <a:ext cx="1670586" cy="1440160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6" name="六边形 35"/>
            <p:cNvSpPr/>
            <p:nvPr/>
          </p:nvSpPr>
          <p:spPr>
            <a:xfrm>
              <a:off x="3731072" y="1916477"/>
              <a:ext cx="1524799" cy="1314482"/>
            </a:xfrm>
            <a:prstGeom prst="hexagon">
              <a:avLst/>
            </a:prstGeom>
            <a:solidFill>
              <a:schemeClr val="accent2"/>
            </a:solidFill>
            <a:ln w="31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</a:t>
              </a:r>
            </a:p>
          </p:txBody>
        </p:sp>
      </p:grpSp>
      <p:grpSp>
        <p:nvGrpSpPr>
          <p:cNvPr id="4" name="组合 36"/>
          <p:cNvGrpSpPr/>
          <p:nvPr/>
        </p:nvGrpSpPr>
        <p:grpSpPr>
          <a:xfrm>
            <a:off x="4550144" y="1929101"/>
            <a:ext cx="1448992" cy="1249516"/>
            <a:chOff x="3660996" y="1863907"/>
            <a:chExt cx="1670586" cy="1440160"/>
          </a:xfrm>
          <a:effectLst/>
        </p:grpSpPr>
        <p:sp>
          <p:nvSpPr>
            <p:cNvPr id="38" name="六边形 37"/>
            <p:cNvSpPr/>
            <p:nvPr/>
          </p:nvSpPr>
          <p:spPr>
            <a:xfrm>
              <a:off x="3660996" y="1863907"/>
              <a:ext cx="1670586" cy="1440160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9" name="六边形 38"/>
            <p:cNvSpPr/>
            <p:nvPr/>
          </p:nvSpPr>
          <p:spPr>
            <a:xfrm>
              <a:off x="3731072" y="1916477"/>
              <a:ext cx="1524799" cy="1314482"/>
            </a:xfrm>
            <a:prstGeom prst="hexagon">
              <a:avLst/>
            </a:prstGeom>
            <a:solidFill>
              <a:schemeClr val="accent3"/>
            </a:solidFill>
            <a:ln w="31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</a:t>
              </a:r>
            </a:p>
          </p:txBody>
        </p:sp>
      </p:grpSp>
      <p:grpSp>
        <p:nvGrpSpPr>
          <p:cNvPr id="5" name="组合 39"/>
          <p:cNvGrpSpPr/>
          <p:nvPr/>
        </p:nvGrpSpPr>
        <p:grpSpPr>
          <a:xfrm>
            <a:off x="5955426" y="1170374"/>
            <a:ext cx="1448992" cy="1249516"/>
            <a:chOff x="3660996" y="1863907"/>
            <a:chExt cx="1670586" cy="1440160"/>
          </a:xfrm>
          <a:effectLst/>
        </p:grpSpPr>
        <p:sp>
          <p:nvSpPr>
            <p:cNvPr id="41" name="六边形 40"/>
            <p:cNvSpPr/>
            <p:nvPr/>
          </p:nvSpPr>
          <p:spPr>
            <a:xfrm>
              <a:off x="3660996" y="1863907"/>
              <a:ext cx="1670586" cy="1440160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2" name="六边形 41"/>
            <p:cNvSpPr/>
            <p:nvPr/>
          </p:nvSpPr>
          <p:spPr>
            <a:xfrm>
              <a:off x="3731072" y="1916477"/>
              <a:ext cx="1524799" cy="1314482"/>
            </a:xfrm>
            <a:prstGeom prst="hexagon">
              <a:avLst/>
            </a:prstGeom>
            <a:solidFill>
              <a:schemeClr val="accent4"/>
            </a:solidFill>
            <a:ln w="31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添加文本</a:t>
              </a:r>
            </a:p>
          </p:txBody>
        </p:sp>
      </p:grpSp>
      <p:cxnSp>
        <p:nvCxnSpPr>
          <p:cNvPr id="43" name="直接连接符 42"/>
          <p:cNvCxnSpPr>
            <a:stCxn id="32" idx="5"/>
          </p:cNvCxnSpPr>
          <p:nvPr/>
        </p:nvCxnSpPr>
        <p:spPr>
          <a:xfrm flipH="1" flipV="1">
            <a:off x="2357646" y="2348823"/>
            <a:ext cx="518647" cy="978183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stCxn id="35" idx="2"/>
          </p:cNvCxnSpPr>
          <p:nvPr/>
        </p:nvCxnSpPr>
        <p:spPr>
          <a:xfrm>
            <a:off x="3457147" y="3817794"/>
            <a:ext cx="412213" cy="780861"/>
          </a:xfrm>
          <a:prstGeom prst="line">
            <a:avLst/>
          </a:prstGeom>
          <a:ln w="19050">
            <a:solidFill>
              <a:schemeClr val="accent2"/>
            </a:solidFill>
            <a:prstDash val="sys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stCxn id="38" idx="5"/>
          </p:cNvCxnSpPr>
          <p:nvPr/>
        </p:nvCxnSpPr>
        <p:spPr>
          <a:xfrm flipH="1" flipV="1">
            <a:off x="5148064" y="927812"/>
            <a:ext cx="538790" cy="1001289"/>
          </a:xfrm>
          <a:prstGeom prst="line">
            <a:avLst/>
          </a:prstGeom>
          <a:ln w="19050">
            <a:solidFill>
              <a:schemeClr val="accent3"/>
            </a:solidFill>
            <a:prstDash val="sys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stCxn id="41" idx="2"/>
          </p:cNvCxnSpPr>
          <p:nvPr/>
        </p:nvCxnSpPr>
        <p:spPr>
          <a:xfrm>
            <a:off x="6267710" y="2419890"/>
            <a:ext cx="409769" cy="787776"/>
          </a:xfrm>
          <a:prstGeom prst="line">
            <a:avLst/>
          </a:prstGeom>
          <a:ln w="19050">
            <a:solidFill>
              <a:schemeClr val="accent4"/>
            </a:solidFill>
            <a:prstDash val="sys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7"/>
          <p:cNvSpPr txBox="1">
            <a:spLocks noChangeArrowheads="1"/>
          </p:cNvSpPr>
          <p:nvPr/>
        </p:nvSpPr>
        <p:spPr bwMode="auto">
          <a:xfrm>
            <a:off x="107504" y="2397580"/>
            <a:ext cx="2232248" cy="9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50000"/>
              </a:lnSpc>
              <a:spcBef>
                <a:spcPts val="300"/>
              </a:spcBef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此处添加说明文字添加说明文字添加说明文字添加说明文字</a:t>
            </a:r>
          </a:p>
          <a:p>
            <a:pPr algn="r">
              <a:lnSpc>
                <a:spcPct val="150000"/>
              </a:lnSpc>
              <a:spcBef>
                <a:spcPts val="300"/>
              </a:spcBef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8" name="文本框 7"/>
          <p:cNvSpPr txBox="1">
            <a:spLocks noChangeArrowheads="1"/>
          </p:cNvSpPr>
          <p:nvPr/>
        </p:nvSpPr>
        <p:spPr bwMode="auto">
          <a:xfrm>
            <a:off x="2809755" y="1003522"/>
            <a:ext cx="2232248" cy="9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50000"/>
              </a:lnSpc>
              <a:spcBef>
                <a:spcPts val="300"/>
              </a:spcBef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此处添加说明文字添加说明文字添加说明文字添加说明文字</a:t>
            </a:r>
          </a:p>
          <a:p>
            <a:pPr algn="r">
              <a:lnSpc>
                <a:spcPct val="150000"/>
              </a:lnSpc>
              <a:spcBef>
                <a:spcPts val="300"/>
              </a:spcBef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9" name="文本框 7"/>
          <p:cNvSpPr txBox="1">
            <a:spLocks noChangeArrowheads="1"/>
          </p:cNvSpPr>
          <p:nvPr/>
        </p:nvSpPr>
        <p:spPr bwMode="auto">
          <a:xfrm>
            <a:off x="3977671" y="3838185"/>
            <a:ext cx="2232248" cy="9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此处添加说明文字添加说明文字添加说明文字添加说明文字</a:t>
            </a:r>
          </a:p>
          <a:p>
            <a:pPr>
              <a:lnSpc>
                <a:spcPct val="150000"/>
              </a:lnSpc>
              <a:spcBef>
                <a:spcPts val="300"/>
              </a:spcBef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0" name="文本框 7"/>
          <p:cNvSpPr txBox="1">
            <a:spLocks noChangeArrowheads="1"/>
          </p:cNvSpPr>
          <p:nvPr/>
        </p:nvSpPr>
        <p:spPr bwMode="auto">
          <a:xfrm>
            <a:off x="6732240" y="2469610"/>
            <a:ext cx="2232248" cy="9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添加文本信息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此处添加说明文字添加说明文字添加说明文字添加说明文字</a:t>
            </a:r>
          </a:p>
          <a:p>
            <a:pPr>
              <a:lnSpc>
                <a:spcPct val="150000"/>
              </a:lnSpc>
              <a:spcBef>
                <a:spcPts val="300"/>
              </a:spcBef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dministrator\Desktop\54097a6fd4ed8.png"/>
          <p:cNvPicPr>
            <a:picLocks noChangeAspect="1" noChangeArrowheads="1"/>
          </p:cNvPicPr>
          <p:nvPr/>
        </p:nvPicPr>
        <p:blipFill>
          <a:blip r:embed="rId3" cstate="print"/>
          <a:srcRect l="17710"/>
          <a:stretch>
            <a:fillRect/>
          </a:stretch>
        </p:blipFill>
        <p:spPr bwMode="auto">
          <a:xfrm>
            <a:off x="1583668" y="556320"/>
            <a:ext cx="5957232" cy="411272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任意多边形 1"/>
          <p:cNvSpPr/>
          <p:nvPr/>
        </p:nvSpPr>
        <p:spPr>
          <a:xfrm>
            <a:off x="3537071" y="988368"/>
            <a:ext cx="1574989" cy="1358168"/>
          </a:xfrm>
          <a:custGeom>
            <a:avLst/>
            <a:gdLst>
              <a:gd name="connsiteX0" fmla="*/ 1919626 w 2219374"/>
              <a:gd name="connsiteY0" fmla="*/ 1396446 h 1913253"/>
              <a:gd name="connsiteX1" fmla="*/ 2219374 w 2219374"/>
              <a:gd name="connsiteY1" fmla="*/ 1913253 h 1913253"/>
              <a:gd name="connsiteX2" fmla="*/ 1633594 w 2219374"/>
              <a:gd name="connsiteY2" fmla="*/ 1913253 h 1913253"/>
              <a:gd name="connsiteX3" fmla="*/ 306189 w 2219374"/>
              <a:gd name="connsiteY3" fmla="*/ 1385342 h 1913253"/>
              <a:gd name="connsiteX4" fmla="*/ 598366 w 2219374"/>
              <a:gd name="connsiteY4" fmla="*/ 1913253 h 1913253"/>
              <a:gd name="connsiteX5" fmla="*/ 0 w 2219374"/>
              <a:gd name="connsiteY5" fmla="*/ 1913253 h 1913253"/>
              <a:gd name="connsiteX6" fmla="*/ 1109687 w 2219374"/>
              <a:gd name="connsiteY6" fmla="*/ 0 h 1913253"/>
              <a:gd name="connsiteX7" fmla="*/ 1860205 w 2219374"/>
              <a:gd name="connsiteY7" fmla="*/ 1293996 h 1913253"/>
              <a:gd name="connsiteX8" fmla="*/ 1517471 w 2219374"/>
              <a:gd name="connsiteY8" fmla="*/ 1913253 h 1913253"/>
              <a:gd name="connsiteX9" fmla="*/ 714489 w 2219374"/>
              <a:gd name="connsiteY9" fmla="*/ 1913253 h 1913253"/>
              <a:gd name="connsiteX10" fmla="*/ 365610 w 2219374"/>
              <a:gd name="connsiteY10" fmla="*/ 1282892 h 191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19374" h="1913253">
                <a:moveTo>
                  <a:pt x="1919626" y="1396446"/>
                </a:moveTo>
                <a:lnTo>
                  <a:pt x="2219374" y="1913253"/>
                </a:lnTo>
                <a:lnTo>
                  <a:pt x="1633594" y="1913253"/>
                </a:lnTo>
                <a:close/>
                <a:moveTo>
                  <a:pt x="306189" y="1385342"/>
                </a:moveTo>
                <a:lnTo>
                  <a:pt x="598366" y="1913253"/>
                </a:lnTo>
                <a:lnTo>
                  <a:pt x="0" y="1913253"/>
                </a:lnTo>
                <a:close/>
                <a:moveTo>
                  <a:pt x="1109687" y="0"/>
                </a:moveTo>
                <a:lnTo>
                  <a:pt x="1860205" y="1293996"/>
                </a:lnTo>
                <a:lnTo>
                  <a:pt x="1517471" y="1913253"/>
                </a:lnTo>
                <a:lnTo>
                  <a:pt x="714489" y="1913253"/>
                </a:lnTo>
                <a:lnTo>
                  <a:pt x="365610" y="12828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3" name="文本框 54"/>
          <p:cNvSpPr txBox="1"/>
          <p:nvPr/>
        </p:nvSpPr>
        <p:spPr>
          <a:xfrm>
            <a:off x="3902066" y="1747703"/>
            <a:ext cx="862533" cy="2847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STEP 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en-US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3419872" y="3292624"/>
            <a:ext cx="1705753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年度工作概述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Shape 1855"/>
          <p:cNvSpPr/>
          <p:nvPr/>
        </p:nvSpPr>
        <p:spPr>
          <a:xfrm>
            <a:off x="2159732" y="3796680"/>
            <a:ext cx="4248472" cy="319255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r">
              <a:defRPr sz="1800">
                <a:solidFill>
                  <a:srgbClr val="000000"/>
                </a:solidFill>
              </a:defRPr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</a:t>
            </a:r>
            <a:endParaRPr lang="id-ID" altLang="zh-CN" sz="9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463608" y="1059910"/>
            <a:ext cx="2326591" cy="2863202"/>
          </a:xfrm>
          <a:prstGeom prst="rect">
            <a:avLst/>
          </a:prstGeom>
          <a:noFill/>
          <a:ln w="152400">
            <a:solidFill>
              <a:schemeClr val="accent2">
                <a:alpha val="72157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20037" y="1330023"/>
            <a:ext cx="2346210" cy="2887346"/>
          </a:xfrm>
          <a:prstGeom prst="rect">
            <a:avLst/>
          </a:prstGeom>
          <a:blipFill>
            <a:blip r:embed="rId3" cstate="print">
              <a:grayscl/>
            </a:blip>
            <a:srcRect/>
            <a:stretch>
              <a:fillRect l="-44685" t="-7738" r="-40479" b="-6028"/>
            </a:stretch>
          </a:blipFill>
          <a:ln w="146050">
            <a:solidFill>
              <a:schemeClr val="accent1"/>
            </a:solidFill>
            <a:miter lim="800000"/>
          </a:ln>
          <a:effectLst>
            <a:outerShdw blurRad="190500" dist="1270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9" name="Freeform 12"/>
          <p:cNvSpPr/>
          <p:nvPr/>
        </p:nvSpPr>
        <p:spPr bwMode="auto">
          <a:xfrm>
            <a:off x="4103852" y="1005887"/>
            <a:ext cx="396375" cy="397792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20" name="Freeform 12"/>
          <p:cNvSpPr/>
          <p:nvPr/>
        </p:nvSpPr>
        <p:spPr bwMode="auto">
          <a:xfrm flipH="1" flipV="1">
            <a:off x="7919500" y="3849455"/>
            <a:ext cx="396375" cy="397792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4410024" y="1728266"/>
            <a:ext cx="3707664" cy="1672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23" tIns="25712" rIns="51423" bIns="25712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五匹狼团队是由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个充满着创业激情的大学生组成，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个像狼一样，贪婪，团结，激情，有野心的团体，集合在一起，为了大家共同的目标而前进。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原本成员有一个网店，希望在电子商务有一番成就，也有一些经验，在网店的管理中大家相互信任，相互帮助，优势互补，我们一直相信团结就是力量。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马云说过：“短暂的激情是不值钱的，只有持久的激情才是赚钱的。”团队的成员都有保持着对创业的激情。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4422413" y="1348408"/>
            <a:ext cx="1027180" cy="236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1423" tIns="25712" rIns="51423" bIns="25712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单击添加标题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466743" y="1600436"/>
            <a:ext cx="449733" cy="303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5" tIns="25712" rIns="51425" bIns="25712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927761" y="1600436"/>
            <a:ext cx="911013" cy="303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25" tIns="25712" rIns="51425" bIns="25712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5" name="组合 27"/>
          <p:cNvGrpSpPr/>
          <p:nvPr/>
        </p:nvGrpSpPr>
        <p:grpSpPr>
          <a:xfrm>
            <a:off x="2133523" y="1170313"/>
            <a:ext cx="159618" cy="1597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6" name="组合 30"/>
          <p:cNvGrpSpPr/>
          <p:nvPr/>
        </p:nvGrpSpPr>
        <p:grpSpPr>
          <a:xfrm>
            <a:off x="1010889" y="2518522"/>
            <a:ext cx="93341" cy="9339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 Light" panose="020B0502040204020203" pitchFamily="34" charset="-122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0133170" y="5273677"/>
            <a:ext cx="830979" cy="34623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dirty="0">
                <a:ea typeface="微软雅黑 Light" panose="020B0502040204020203" pitchFamily="34" charset="-122"/>
              </a:rPr>
              <a:t>延时符</a:t>
            </a: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31" dur="500" spd="-99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/>
      <p:bldP spid="22" grpId="0"/>
      <p:bldP spid="23" grpId="0" animBg="1"/>
      <p:bldP spid="24" grpId="0" animBg="1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5"/>
          <p:cNvGrpSpPr/>
          <p:nvPr/>
        </p:nvGrpSpPr>
        <p:grpSpPr bwMode="auto">
          <a:xfrm>
            <a:off x="2119313" y="1"/>
            <a:ext cx="5430441" cy="2351019"/>
            <a:chOff x="2826189" y="-1"/>
            <a:chExt cx="7239533" cy="3133261"/>
          </a:xfrm>
        </p:grpSpPr>
        <p:sp>
          <p:nvSpPr>
            <p:cNvPr id="44" name="Freeform 43"/>
            <p:cNvSpPr/>
            <p:nvPr/>
          </p:nvSpPr>
          <p:spPr bwMode="auto">
            <a:xfrm rot="16200000" flipH="1">
              <a:off x="3619824" y="-219046"/>
              <a:ext cx="449196" cy="2036466"/>
            </a:xfrm>
            <a:custGeom>
              <a:avLst/>
              <a:gdLst>
                <a:gd name="T0" fmla="*/ 203 w 203"/>
                <a:gd name="T1" fmla="*/ 0 h 764"/>
                <a:gd name="T2" fmla="*/ 0 w 203"/>
                <a:gd name="T3" fmla="*/ 536 h 764"/>
                <a:gd name="T4" fmla="*/ 0 w 203"/>
                <a:gd name="T5" fmla="*/ 764 h 764"/>
                <a:gd name="T6" fmla="*/ 203 w 203"/>
                <a:gd name="T7" fmla="*/ 35 h 764"/>
                <a:gd name="T8" fmla="*/ 203 w 203"/>
                <a:gd name="T9" fmla="*/ 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764">
                  <a:moveTo>
                    <a:pt x="203" y="0"/>
                  </a:moveTo>
                  <a:lnTo>
                    <a:pt x="0" y="536"/>
                  </a:lnTo>
                  <a:lnTo>
                    <a:pt x="0" y="764"/>
                  </a:lnTo>
                  <a:lnTo>
                    <a:pt x="203" y="35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lIns="68580" tIns="34290" rIns="68580" bIns="3429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00" dirty="0">
                <a:latin typeface="+mn-lt"/>
                <a:ea typeface="微软雅黑 Light" panose="020B0502040204020203" pitchFamily="34" charset="-122"/>
              </a:endParaRPr>
            </a:p>
          </p:txBody>
        </p:sp>
        <p:sp>
          <p:nvSpPr>
            <p:cNvPr id="49" name="Rectangle 41"/>
            <p:cNvSpPr>
              <a:spLocks noChangeArrowheads="1"/>
            </p:cNvSpPr>
            <p:nvPr/>
          </p:nvSpPr>
          <p:spPr bwMode="auto">
            <a:xfrm rot="16200000" flipH="1">
              <a:off x="4273779" y="-19049"/>
              <a:ext cx="574590" cy="6126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hangingPunct="1"/>
              <a:endParaRPr lang="zh-CN" altLang="zh-CN" sz="1000" dirty="0">
                <a:ea typeface="微软雅黑 Light" panose="020B0502040204020203" pitchFamily="34" charset="-122"/>
              </a:endParaRPr>
            </a:p>
          </p:txBody>
        </p:sp>
        <p:grpSp>
          <p:nvGrpSpPr>
            <p:cNvPr id="3" name="Group 80"/>
            <p:cNvGrpSpPr/>
            <p:nvPr/>
          </p:nvGrpSpPr>
          <p:grpSpPr bwMode="auto">
            <a:xfrm>
              <a:off x="2857020" y="1022611"/>
              <a:ext cx="7208702" cy="2110649"/>
              <a:chOff x="2857020" y="1022611"/>
              <a:chExt cx="7208702" cy="2110649"/>
            </a:xfrm>
          </p:grpSpPr>
          <p:sp>
            <p:nvSpPr>
              <p:cNvPr id="32" name="Rectangle 48"/>
              <p:cNvSpPr>
                <a:spLocks noChangeArrowheads="1"/>
              </p:cNvSpPr>
              <p:nvPr/>
            </p:nvSpPr>
            <p:spPr bwMode="auto">
              <a:xfrm rot="16200000" flipH="1" flipV="1">
                <a:off x="2152396" y="1726151"/>
                <a:ext cx="1501552" cy="93648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hangingPunct="1"/>
                <a:endParaRPr lang="zh-CN" altLang="zh-CN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3" name="Freeform 50"/>
              <p:cNvSpPr/>
              <p:nvPr/>
            </p:nvSpPr>
            <p:spPr bwMode="auto">
              <a:xfrm rot="16200000" flipH="1" flipV="1">
                <a:off x="2946823" y="2433275"/>
                <a:ext cx="380944" cy="561893"/>
              </a:xfrm>
              <a:custGeom>
                <a:avLst/>
                <a:gdLst>
                  <a:gd name="T0" fmla="*/ 58 w 73"/>
                  <a:gd name="T1" fmla="*/ 0 h 89"/>
                  <a:gd name="T2" fmla="*/ 58 w 73"/>
                  <a:gd name="T3" fmla="*/ 1 h 89"/>
                  <a:gd name="T4" fmla="*/ 1 w 73"/>
                  <a:gd name="T5" fmla="*/ 74 h 89"/>
                  <a:gd name="T6" fmla="*/ 0 w 73"/>
                  <a:gd name="T7" fmla="*/ 74 h 89"/>
                  <a:gd name="T8" fmla="*/ 0 w 73"/>
                  <a:gd name="T9" fmla="*/ 89 h 89"/>
                  <a:gd name="T10" fmla="*/ 1 w 73"/>
                  <a:gd name="T11" fmla="*/ 89 h 89"/>
                  <a:gd name="T12" fmla="*/ 58 w 73"/>
                  <a:gd name="T13" fmla="*/ 60 h 89"/>
                  <a:gd name="T14" fmla="*/ 73 w 73"/>
                  <a:gd name="T15" fmla="*/ 1 h 89"/>
                  <a:gd name="T16" fmla="*/ 73 w 73"/>
                  <a:gd name="T17" fmla="*/ 0 h 89"/>
                  <a:gd name="T18" fmla="*/ 58 w 73"/>
                  <a:gd name="T1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89">
                    <a:moveTo>
                      <a:pt x="58" y="0"/>
                    </a:moveTo>
                    <a:cubicBezTo>
                      <a:pt x="58" y="1"/>
                      <a:pt x="58" y="1"/>
                      <a:pt x="58" y="1"/>
                    </a:cubicBezTo>
                    <a:cubicBezTo>
                      <a:pt x="58" y="23"/>
                      <a:pt x="52" y="74"/>
                      <a:pt x="1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26" y="89"/>
                      <a:pt x="45" y="79"/>
                      <a:pt x="58" y="60"/>
                    </a:cubicBezTo>
                    <a:cubicBezTo>
                      <a:pt x="71" y="41"/>
                      <a:pt x="73" y="17"/>
                      <a:pt x="73" y="1"/>
                    </a:cubicBezTo>
                    <a:cubicBezTo>
                      <a:pt x="73" y="0"/>
                      <a:pt x="73" y="0"/>
                      <a:pt x="73" y="0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+mn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0" name="Rectangle 48"/>
              <p:cNvSpPr>
                <a:spLocks noChangeArrowheads="1"/>
              </p:cNvSpPr>
              <p:nvPr/>
            </p:nvSpPr>
            <p:spPr bwMode="auto">
              <a:xfrm rot="10800000" flipH="1" flipV="1">
                <a:off x="3400781" y="2828505"/>
                <a:ext cx="6120508" cy="79363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hangingPunct="1"/>
                <a:endParaRPr lang="zh-CN" altLang="zh-CN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9526051" y="2593590"/>
                <a:ext cx="539671" cy="53967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698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4" name="Group 86"/>
          <p:cNvGrpSpPr/>
          <p:nvPr/>
        </p:nvGrpSpPr>
        <p:grpSpPr bwMode="auto">
          <a:xfrm>
            <a:off x="1985962" y="0"/>
            <a:ext cx="5010150" cy="2839326"/>
            <a:chOff x="2647516" y="0"/>
            <a:chExt cx="6680684" cy="3785170"/>
          </a:xfrm>
        </p:grpSpPr>
        <p:sp>
          <p:nvSpPr>
            <p:cNvPr id="43" name="Freeform 42"/>
            <p:cNvSpPr/>
            <p:nvPr/>
          </p:nvSpPr>
          <p:spPr bwMode="auto">
            <a:xfrm rot="16200000" flipH="1">
              <a:off x="3025351" y="208040"/>
              <a:ext cx="441391" cy="1181186"/>
            </a:xfrm>
            <a:custGeom>
              <a:avLst/>
              <a:gdLst>
                <a:gd name="T0" fmla="*/ 199 w 199"/>
                <a:gd name="T1" fmla="*/ 0 h 443"/>
                <a:gd name="T2" fmla="*/ 0 w 199"/>
                <a:gd name="T3" fmla="*/ 218 h 443"/>
                <a:gd name="T4" fmla="*/ 0 w 199"/>
                <a:gd name="T5" fmla="*/ 443 h 443"/>
                <a:gd name="T6" fmla="*/ 199 w 199"/>
                <a:gd name="T7" fmla="*/ 35 h 443"/>
                <a:gd name="T8" fmla="*/ 199 w 199"/>
                <a:gd name="T9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43">
                  <a:moveTo>
                    <a:pt x="199" y="0"/>
                  </a:moveTo>
                  <a:lnTo>
                    <a:pt x="0" y="218"/>
                  </a:lnTo>
                  <a:lnTo>
                    <a:pt x="0" y="443"/>
                  </a:lnTo>
                  <a:lnTo>
                    <a:pt x="199" y="35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68580" tIns="34290" rIns="68580" bIns="3429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00" dirty="0">
                <a:latin typeface="+mn-lt"/>
                <a:ea typeface="微软雅黑 Light" panose="020B0502040204020203" pitchFamily="34" charset="-122"/>
              </a:endParaRPr>
            </a:p>
          </p:txBody>
        </p:sp>
        <p:sp>
          <p:nvSpPr>
            <p:cNvPr id="48" name="Rectangle 40"/>
            <p:cNvSpPr>
              <a:spLocks noChangeArrowheads="1"/>
            </p:cNvSpPr>
            <p:nvPr/>
          </p:nvSpPr>
          <p:spPr bwMode="auto">
            <a:xfrm rot="16200000" flipH="1">
              <a:off x="3239673" y="-7915"/>
              <a:ext cx="582701" cy="59853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hangingPunct="1"/>
              <a:endParaRPr lang="zh-CN" altLang="zh-CN" sz="1000" dirty="0">
                <a:ea typeface="微软雅黑 Light" panose="020B0502040204020203" pitchFamily="34" charset="-122"/>
              </a:endParaRPr>
            </a:p>
          </p:txBody>
        </p:sp>
        <p:grpSp>
          <p:nvGrpSpPr>
            <p:cNvPr id="5" name="Group 81"/>
            <p:cNvGrpSpPr/>
            <p:nvPr/>
          </p:nvGrpSpPr>
          <p:grpSpPr bwMode="auto">
            <a:xfrm>
              <a:off x="2647516" y="1018374"/>
              <a:ext cx="6680684" cy="2766796"/>
              <a:chOff x="2647516" y="1018374"/>
              <a:chExt cx="6680684" cy="2766796"/>
            </a:xfrm>
          </p:grpSpPr>
          <p:sp>
            <p:nvSpPr>
              <p:cNvPr id="39" name="Freeform 52"/>
              <p:cNvSpPr/>
              <p:nvPr/>
            </p:nvSpPr>
            <p:spPr bwMode="auto">
              <a:xfrm rot="16200000" flipH="1">
                <a:off x="1613895" y="2051362"/>
                <a:ext cx="2160913" cy="93670"/>
              </a:xfrm>
              <a:custGeom>
                <a:avLst/>
                <a:gdLst>
                  <a:gd name="T0" fmla="*/ 0 w 501"/>
                  <a:gd name="T1" fmla="*/ 2 h 17"/>
                  <a:gd name="T2" fmla="*/ 0 w 501"/>
                  <a:gd name="T3" fmla="*/ 17 h 17"/>
                  <a:gd name="T4" fmla="*/ 501 w 501"/>
                  <a:gd name="T5" fmla="*/ 17 h 17"/>
                  <a:gd name="T6" fmla="*/ 501 w 501"/>
                  <a:gd name="T7" fmla="*/ 1 h 17"/>
                  <a:gd name="T8" fmla="*/ 0 w 501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1" h="17">
                    <a:moveTo>
                      <a:pt x="0" y="2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447" y="15"/>
                      <a:pt x="501" y="17"/>
                    </a:cubicBezTo>
                    <a:cubicBezTo>
                      <a:pt x="501" y="1"/>
                      <a:pt x="501" y="1"/>
                      <a:pt x="501" y="1"/>
                    </a:cubicBezTo>
                    <a:cubicBezTo>
                      <a:pt x="443" y="0"/>
                      <a:pt x="18" y="2"/>
                      <a:pt x="0" y="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00" dirty="0">
                  <a:latin typeface="+mn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0" name="Freeform 50"/>
              <p:cNvSpPr/>
              <p:nvPr/>
            </p:nvSpPr>
            <p:spPr bwMode="auto">
              <a:xfrm rot="16200000" flipH="1" flipV="1">
                <a:off x="2742759" y="3081823"/>
                <a:ext cx="381057" cy="562016"/>
              </a:xfrm>
              <a:custGeom>
                <a:avLst/>
                <a:gdLst>
                  <a:gd name="T0" fmla="*/ 58 w 73"/>
                  <a:gd name="T1" fmla="*/ 0 h 89"/>
                  <a:gd name="T2" fmla="*/ 58 w 73"/>
                  <a:gd name="T3" fmla="*/ 1 h 89"/>
                  <a:gd name="T4" fmla="*/ 1 w 73"/>
                  <a:gd name="T5" fmla="*/ 74 h 89"/>
                  <a:gd name="T6" fmla="*/ 0 w 73"/>
                  <a:gd name="T7" fmla="*/ 74 h 89"/>
                  <a:gd name="T8" fmla="*/ 0 w 73"/>
                  <a:gd name="T9" fmla="*/ 89 h 89"/>
                  <a:gd name="T10" fmla="*/ 1 w 73"/>
                  <a:gd name="T11" fmla="*/ 89 h 89"/>
                  <a:gd name="T12" fmla="*/ 58 w 73"/>
                  <a:gd name="T13" fmla="*/ 60 h 89"/>
                  <a:gd name="T14" fmla="*/ 73 w 73"/>
                  <a:gd name="T15" fmla="*/ 1 h 89"/>
                  <a:gd name="T16" fmla="*/ 73 w 73"/>
                  <a:gd name="T17" fmla="*/ 0 h 89"/>
                  <a:gd name="T18" fmla="*/ 58 w 73"/>
                  <a:gd name="T1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89">
                    <a:moveTo>
                      <a:pt x="58" y="0"/>
                    </a:moveTo>
                    <a:cubicBezTo>
                      <a:pt x="58" y="1"/>
                      <a:pt x="58" y="1"/>
                      <a:pt x="58" y="1"/>
                    </a:cubicBezTo>
                    <a:cubicBezTo>
                      <a:pt x="58" y="23"/>
                      <a:pt x="52" y="74"/>
                      <a:pt x="1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26" y="89"/>
                      <a:pt x="45" y="79"/>
                      <a:pt x="58" y="60"/>
                    </a:cubicBezTo>
                    <a:cubicBezTo>
                      <a:pt x="71" y="41"/>
                      <a:pt x="73" y="17"/>
                      <a:pt x="73" y="1"/>
                    </a:cubicBezTo>
                    <a:cubicBezTo>
                      <a:pt x="73" y="0"/>
                      <a:pt x="73" y="0"/>
                      <a:pt x="73" y="0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+mn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3" name="Freeform 52"/>
              <p:cNvSpPr/>
              <p:nvPr/>
            </p:nvSpPr>
            <p:spPr bwMode="auto">
              <a:xfrm flipH="1">
                <a:off x="3200006" y="3475561"/>
                <a:ext cx="5580467" cy="79387"/>
              </a:xfrm>
              <a:custGeom>
                <a:avLst/>
                <a:gdLst>
                  <a:gd name="T0" fmla="*/ 0 w 501"/>
                  <a:gd name="T1" fmla="*/ 2 h 17"/>
                  <a:gd name="T2" fmla="*/ 0 w 501"/>
                  <a:gd name="T3" fmla="*/ 17 h 17"/>
                  <a:gd name="T4" fmla="*/ 501 w 501"/>
                  <a:gd name="T5" fmla="*/ 17 h 17"/>
                  <a:gd name="T6" fmla="*/ 501 w 501"/>
                  <a:gd name="T7" fmla="*/ 1 h 17"/>
                  <a:gd name="T8" fmla="*/ 0 w 501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1" h="17">
                    <a:moveTo>
                      <a:pt x="0" y="2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447" y="15"/>
                      <a:pt x="501" y="17"/>
                    </a:cubicBezTo>
                    <a:cubicBezTo>
                      <a:pt x="501" y="1"/>
                      <a:pt x="501" y="1"/>
                      <a:pt x="501" y="1"/>
                    </a:cubicBezTo>
                    <a:cubicBezTo>
                      <a:pt x="443" y="0"/>
                      <a:pt x="18" y="2"/>
                      <a:pt x="0" y="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00" dirty="0">
                  <a:latin typeface="+mn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8788411" y="3245339"/>
                <a:ext cx="539789" cy="539831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698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6" name="Group 87"/>
          <p:cNvGrpSpPr/>
          <p:nvPr/>
        </p:nvGrpSpPr>
        <p:grpSpPr bwMode="auto">
          <a:xfrm>
            <a:off x="1653779" y="1"/>
            <a:ext cx="4791075" cy="3332397"/>
            <a:chOff x="2205182" y="-1"/>
            <a:chExt cx="6387625" cy="4441292"/>
          </a:xfrm>
        </p:grpSpPr>
        <p:sp>
          <p:nvSpPr>
            <p:cNvPr id="42" name="Freeform 41"/>
            <p:cNvSpPr/>
            <p:nvPr/>
          </p:nvSpPr>
          <p:spPr bwMode="auto">
            <a:xfrm rot="16200000" flipH="1">
              <a:off x="2290909" y="492052"/>
              <a:ext cx="430161" cy="601617"/>
            </a:xfrm>
            <a:custGeom>
              <a:avLst/>
              <a:gdLst>
                <a:gd name="T0" fmla="*/ 194 w 194"/>
                <a:gd name="T1" fmla="*/ 98 h 226"/>
                <a:gd name="T2" fmla="*/ 0 w 194"/>
                <a:gd name="T3" fmla="*/ 0 h 226"/>
                <a:gd name="T4" fmla="*/ 0 w 194"/>
                <a:gd name="T5" fmla="*/ 226 h 226"/>
                <a:gd name="T6" fmla="*/ 194 w 194"/>
                <a:gd name="T7" fmla="*/ 133 h 226"/>
                <a:gd name="T8" fmla="*/ 194 w 194"/>
                <a:gd name="T9" fmla="*/ 9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26">
                  <a:moveTo>
                    <a:pt x="194" y="98"/>
                  </a:moveTo>
                  <a:lnTo>
                    <a:pt x="0" y="0"/>
                  </a:lnTo>
                  <a:lnTo>
                    <a:pt x="0" y="226"/>
                  </a:lnTo>
                  <a:lnTo>
                    <a:pt x="194" y="133"/>
                  </a:lnTo>
                  <a:lnTo>
                    <a:pt x="194" y="9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68580" tIns="34290" rIns="68580" bIns="3429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00" dirty="0">
                <a:latin typeface="+mn-lt"/>
                <a:ea typeface="微软雅黑 Light" panose="020B0502040204020203" pitchFamily="34" charset="-122"/>
              </a:endParaRPr>
            </a:p>
          </p:txBody>
        </p:sp>
        <p:sp>
          <p:nvSpPr>
            <p:cNvPr id="47" name="Rectangle 39"/>
            <p:cNvSpPr>
              <a:spLocks noChangeArrowheads="1"/>
            </p:cNvSpPr>
            <p:nvPr/>
          </p:nvSpPr>
          <p:spPr bwMode="auto">
            <a:xfrm rot="16200000" flipH="1">
              <a:off x="2217100" y="-11919"/>
              <a:ext cx="577781" cy="60161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hangingPunct="1"/>
              <a:endParaRPr lang="zh-CN" altLang="zh-CN" sz="1000" dirty="0">
                <a:ea typeface="微软雅黑 Light" panose="020B0502040204020203" pitchFamily="34" charset="-122"/>
              </a:endParaRPr>
            </a:p>
          </p:txBody>
        </p:sp>
        <p:grpSp>
          <p:nvGrpSpPr>
            <p:cNvPr id="7" name="Group 82"/>
            <p:cNvGrpSpPr/>
            <p:nvPr/>
          </p:nvGrpSpPr>
          <p:grpSpPr bwMode="auto">
            <a:xfrm>
              <a:off x="2457095" y="981052"/>
              <a:ext cx="6135712" cy="3460239"/>
              <a:chOff x="2457095" y="981052"/>
              <a:chExt cx="6135712" cy="3460239"/>
            </a:xfrm>
          </p:grpSpPr>
          <p:sp>
            <p:nvSpPr>
              <p:cNvPr id="38" name="Rectangle 48"/>
              <p:cNvSpPr>
                <a:spLocks noChangeArrowheads="1"/>
              </p:cNvSpPr>
              <p:nvPr/>
            </p:nvSpPr>
            <p:spPr bwMode="auto">
              <a:xfrm rot="16200000" flipH="1">
                <a:off x="1064713" y="2373818"/>
                <a:ext cx="2879380" cy="936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hangingPunct="1"/>
                <a:endParaRPr lang="zh-CN" altLang="zh-CN" sz="1000" dirty="0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3" name="Freeform 50"/>
              <p:cNvSpPr/>
              <p:nvPr/>
            </p:nvSpPr>
            <p:spPr bwMode="auto">
              <a:xfrm rot="16200000" flipH="1" flipV="1">
                <a:off x="2548065" y="3734925"/>
                <a:ext cx="380954" cy="561933"/>
              </a:xfrm>
              <a:custGeom>
                <a:avLst/>
                <a:gdLst>
                  <a:gd name="T0" fmla="*/ 58 w 73"/>
                  <a:gd name="T1" fmla="*/ 0 h 89"/>
                  <a:gd name="T2" fmla="*/ 58 w 73"/>
                  <a:gd name="T3" fmla="*/ 1 h 89"/>
                  <a:gd name="T4" fmla="*/ 1 w 73"/>
                  <a:gd name="T5" fmla="*/ 74 h 89"/>
                  <a:gd name="T6" fmla="*/ 0 w 73"/>
                  <a:gd name="T7" fmla="*/ 74 h 89"/>
                  <a:gd name="T8" fmla="*/ 0 w 73"/>
                  <a:gd name="T9" fmla="*/ 89 h 89"/>
                  <a:gd name="T10" fmla="*/ 1 w 73"/>
                  <a:gd name="T11" fmla="*/ 89 h 89"/>
                  <a:gd name="T12" fmla="*/ 58 w 73"/>
                  <a:gd name="T13" fmla="*/ 60 h 89"/>
                  <a:gd name="T14" fmla="*/ 73 w 73"/>
                  <a:gd name="T15" fmla="*/ 1 h 89"/>
                  <a:gd name="T16" fmla="*/ 73 w 73"/>
                  <a:gd name="T17" fmla="*/ 0 h 89"/>
                  <a:gd name="T18" fmla="*/ 58 w 73"/>
                  <a:gd name="T1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89">
                    <a:moveTo>
                      <a:pt x="58" y="0"/>
                    </a:moveTo>
                    <a:cubicBezTo>
                      <a:pt x="58" y="1"/>
                      <a:pt x="58" y="1"/>
                      <a:pt x="58" y="1"/>
                    </a:cubicBezTo>
                    <a:cubicBezTo>
                      <a:pt x="58" y="23"/>
                      <a:pt x="52" y="74"/>
                      <a:pt x="1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26" y="89"/>
                      <a:pt x="45" y="79"/>
                      <a:pt x="58" y="60"/>
                    </a:cubicBezTo>
                    <a:cubicBezTo>
                      <a:pt x="71" y="41"/>
                      <a:pt x="73" y="17"/>
                      <a:pt x="73" y="1"/>
                    </a:cubicBezTo>
                    <a:cubicBezTo>
                      <a:pt x="73" y="0"/>
                      <a:pt x="73" y="0"/>
                      <a:pt x="73" y="0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+mn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4" name="Freeform 63"/>
              <p:cNvSpPr/>
              <p:nvPr/>
            </p:nvSpPr>
            <p:spPr bwMode="auto">
              <a:xfrm flipH="1">
                <a:off x="3005222" y="4128592"/>
                <a:ext cx="5039937" cy="85715"/>
              </a:xfrm>
              <a:custGeom>
                <a:avLst/>
                <a:gdLst>
                  <a:gd name="T0" fmla="*/ 0 w 501"/>
                  <a:gd name="T1" fmla="*/ 2 h 17"/>
                  <a:gd name="T2" fmla="*/ 0 w 501"/>
                  <a:gd name="T3" fmla="*/ 17 h 17"/>
                  <a:gd name="T4" fmla="*/ 501 w 501"/>
                  <a:gd name="T5" fmla="*/ 17 h 17"/>
                  <a:gd name="T6" fmla="*/ 501 w 501"/>
                  <a:gd name="T7" fmla="*/ 1 h 17"/>
                  <a:gd name="T8" fmla="*/ 0 w 501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1" h="17">
                    <a:moveTo>
                      <a:pt x="0" y="2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447" y="15"/>
                      <a:pt x="501" y="17"/>
                    </a:cubicBezTo>
                    <a:cubicBezTo>
                      <a:pt x="501" y="1"/>
                      <a:pt x="501" y="1"/>
                      <a:pt x="501" y="1"/>
                    </a:cubicBezTo>
                    <a:cubicBezTo>
                      <a:pt x="443" y="0"/>
                      <a:pt x="18" y="2"/>
                      <a:pt x="0" y="2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00" dirty="0">
                  <a:latin typeface="+mn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8053097" y="3901606"/>
                <a:ext cx="539710" cy="5396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698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8" name="Group 88"/>
          <p:cNvGrpSpPr/>
          <p:nvPr/>
        </p:nvGrpSpPr>
        <p:grpSpPr bwMode="auto">
          <a:xfrm>
            <a:off x="890587" y="0"/>
            <a:ext cx="5008960" cy="3863580"/>
            <a:chOff x="1187053" y="-1"/>
            <a:chExt cx="6679282" cy="5149285"/>
          </a:xfrm>
        </p:grpSpPr>
        <p:sp>
          <p:nvSpPr>
            <p:cNvPr id="41" name="Freeform 40"/>
            <p:cNvSpPr/>
            <p:nvPr/>
          </p:nvSpPr>
          <p:spPr bwMode="auto">
            <a:xfrm rot="16200000" flipH="1">
              <a:off x="1557817" y="207021"/>
              <a:ext cx="441277" cy="1182806"/>
            </a:xfrm>
            <a:custGeom>
              <a:avLst/>
              <a:gdLst>
                <a:gd name="T0" fmla="*/ 199 w 199"/>
                <a:gd name="T1" fmla="*/ 408 h 444"/>
                <a:gd name="T2" fmla="*/ 0 w 199"/>
                <a:gd name="T3" fmla="*/ 0 h 444"/>
                <a:gd name="T4" fmla="*/ 0 w 199"/>
                <a:gd name="T5" fmla="*/ 228 h 444"/>
                <a:gd name="T6" fmla="*/ 199 w 199"/>
                <a:gd name="T7" fmla="*/ 444 h 444"/>
                <a:gd name="T8" fmla="*/ 199 w 199"/>
                <a:gd name="T9" fmla="*/ 408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44">
                  <a:moveTo>
                    <a:pt x="199" y="408"/>
                  </a:moveTo>
                  <a:lnTo>
                    <a:pt x="0" y="0"/>
                  </a:lnTo>
                  <a:lnTo>
                    <a:pt x="0" y="228"/>
                  </a:lnTo>
                  <a:lnTo>
                    <a:pt x="199" y="444"/>
                  </a:lnTo>
                  <a:lnTo>
                    <a:pt x="199" y="40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lIns="68580" tIns="34290" rIns="68580" bIns="3429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00" dirty="0">
                <a:latin typeface="+mn-lt"/>
                <a:ea typeface="微软雅黑 Light" panose="020B0502040204020203" pitchFamily="34" charset="-122"/>
              </a:endParaRPr>
            </a:p>
          </p:txBody>
        </p:sp>
        <p:sp>
          <p:nvSpPr>
            <p:cNvPr id="46" name="Rectangle 38"/>
            <p:cNvSpPr>
              <a:spLocks noChangeArrowheads="1"/>
            </p:cNvSpPr>
            <p:nvPr/>
          </p:nvSpPr>
          <p:spPr bwMode="auto">
            <a:xfrm rot="16200000" flipH="1">
              <a:off x="1202197" y="-15145"/>
              <a:ext cx="577787" cy="6080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hangingPunct="1"/>
              <a:endParaRPr lang="zh-CN" altLang="zh-CN" sz="1000" dirty="0">
                <a:ea typeface="微软雅黑 Light" panose="020B0502040204020203" pitchFamily="34" charset="-122"/>
              </a:endParaRPr>
            </a:p>
          </p:txBody>
        </p:sp>
        <p:grpSp>
          <p:nvGrpSpPr>
            <p:cNvPr id="9" name="Group 83"/>
            <p:cNvGrpSpPr/>
            <p:nvPr/>
          </p:nvGrpSpPr>
          <p:grpSpPr bwMode="auto">
            <a:xfrm>
              <a:off x="2263917" y="988666"/>
              <a:ext cx="5602418" cy="4160618"/>
              <a:chOff x="2263917" y="988666"/>
              <a:chExt cx="5602418" cy="4160618"/>
            </a:xfrm>
          </p:grpSpPr>
          <p:sp>
            <p:nvSpPr>
              <p:cNvPr id="37" name="Rectangle 45"/>
              <p:cNvSpPr>
                <a:spLocks noChangeArrowheads="1"/>
              </p:cNvSpPr>
              <p:nvPr/>
            </p:nvSpPr>
            <p:spPr bwMode="auto">
              <a:xfrm rot="16200000" flipH="1">
                <a:off x="510295" y="2742095"/>
                <a:ext cx="3600055" cy="9367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hangingPunct="1"/>
                <a:endParaRPr lang="zh-CN" altLang="zh-CN" sz="1000" dirty="0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8" name="Freeform 50"/>
              <p:cNvSpPr/>
              <p:nvPr/>
            </p:nvSpPr>
            <p:spPr bwMode="auto">
              <a:xfrm rot="16200000" flipH="1" flipV="1">
                <a:off x="2360374" y="4442865"/>
                <a:ext cx="380958" cy="562031"/>
              </a:xfrm>
              <a:custGeom>
                <a:avLst/>
                <a:gdLst>
                  <a:gd name="T0" fmla="*/ 58 w 73"/>
                  <a:gd name="T1" fmla="*/ 0 h 89"/>
                  <a:gd name="T2" fmla="*/ 58 w 73"/>
                  <a:gd name="T3" fmla="*/ 1 h 89"/>
                  <a:gd name="T4" fmla="*/ 1 w 73"/>
                  <a:gd name="T5" fmla="*/ 74 h 89"/>
                  <a:gd name="T6" fmla="*/ 0 w 73"/>
                  <a:gd name="T7" fmla="*/ 74 h 89"/>
                  <a:gd name="T8" fmla="*/ 0 w 73"/>
                  <a:gd name="T9" fmla="*/ 89 h 89"/>
                  <a:gd name="T10" fmla="*/ 1 w 73"/>
                  <a:gd name="T11" fmla="*/ 89 h 89"/>
                  <a:gd name="T12" fmla="*/ 58 w 73"/>
                  <a:gd name="T13" fmla="*/ 60 h 89"/>
                  <a:gd name="T14" fmla="*/ 73 w 73"/>
                  <a:gd name="T15" fmla="*/ 1 h 89"/>
                  <a:gd name="T16" fmla="*/ 73 w 73"/>
                  <a:gd name="T17" fmla="*/ 0 h 89"/>
                  <a:gd name="T18" fmla="*/ 58 w 73"/>
                  <a:gd name="T1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89">
                    <a:moveTo>
                      <a:pt x="58" y="0"/>
                    </a:moveTo>
                    <a:cubicBezTo>
                      <a:pt x="58" y="1"/>
                      <a:pt x="58" y="1"/>
                      <a:pt x="58" y="1"/>
                    </a:cubicBezTo>
                    <a:cubicBezTo>
                      <a:pt x="58" y="23"/>
                      <a:pt x="52" y="74"/>
                      <a:pt x="1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26" y="89"/>
                      <a:pt x="45" y="79"/>
                      <a:pt x="58" y="60"/>
                    </a:cubicBezTo>
                    <a:cubicBezTo>
                      <a:pt x="71" y="41"/>
                      <a:pt x="73" y="17"/>
                      <a:pt x="73" y="1"/>
                    </a:cubicBezTo>
                    <a:cubicBezTo>
                      <a:pt x="73" y="0"/>
                      <a:pt x="73" y="0"/>
                      <a:pt x="73" y="0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+mn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9" name="Freeform 68"/>
              <p:cNvSpPr/>
              <p:nvPr/>
            </p:nvSpPr>
            <p:spPr bwMode="auto">
              <a:xfrm flipH="1">
                <a:off x="2817579" y="4831819"/>
                <a:ext cx="4501013" cy="85716"/>
              </a:xfrm>
              <a:custGeom>
                <a:avLst/>
                <a:gdLst>
                  <a:gd name="T0" fmla="*/ 0 w 501"/>
                  <a:gd name="T1" fmla="*/ 2 h 17"/>
                  <a:gd name="T2" fmla="*/ 0 w 501"/>
                  <a:gd name="T3" fmla="*/ 17 h 17"/>
                  <a:gd name="T4" fmla="*/ 501 w 501"/>
                  <a:gd name="T5" fmla="*/ 17 h 17"/>
                  <a:gd name="T6" fmla="*/ 501 w 501"/>
                  <a:gd name="T7" fmla="*/ 1 h 17"/>
                  <a:gd name="T8" fmla="*/ 0 w 501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1" h="17">
                    <a:moveTo>
                      <a:pt x="0" y="2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447" y="15"/>
                      <a:pt x="501" y="17"/>
                    </a:cubicBezTo>
                    <a:cubicBezTo>
                      <a:pt x="501" y="1"/>
                      <a:pt x="501" y="1"/>
                      <a:pt x="501" y="1"/>
                    </a:cubicBezTo>
                    <a:cubicBezTo>
                      <a:pt x="443" y="0"/>
                      <a:pt x="18" y="2"/>
                      <a:pt x="0" y="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00" dirty="0">
                  <a:latin typeface="+mn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7326531" y="4609593"/>
                <a:ext cx="539804" cy="539691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698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0" name="Group 89"/>
          <p:cNvGrpSpPr/>
          <p:nvPr/>
        </p:nvGrpSpPr>
        <p:grpSpPr bwMode="auto">
          <a:xfrm>
            <a:off x="122634" y="0"/>
            <a:ext cx="5219700" cy="4435256"/>
            <a:chOff x="163590" y="0"/>
            <a:chExt cx="6958975" cy="5912542"/>
          </a:xfrm>
        </p:grpSpPr>
        <p:sp>
          <p:nvSpPr>
            <p:cNvPr id="40" name="Freeform 39"/>
            <p:cNvSpPr/>
            <p:nvPr/>
          </p:nvSpPr>
          <p:spPr bwMode="auto">
            <a:xfrm rot="16200000" flipH="1">
              <a:off x="965162" y="-212540"/>
              <a:ext cx="425500" cy="2028643"/>
            </a:xfrm>
            <a:custGeom>
              <a:avLst/>
              <a:gdLst>
                <a:gd name="T0" fmla="*/ 192 w 192"/>
                <a:gd name="T1" fmla="*/ 724 h 761"/>
                <a:gd name="T2" fmla="*/ 0 w 192"/>
                <a:gd name="T3" fmla="*/ 0 h 761"/>
                <a:gd name="T4" fmla="*/ 0 w 192"/>
                <a:gd name="T5" fmla="*/ 223 h 761"/>
                <a:gd name="T6" fmla="*/ 192 w 192"/>
                <a:gd name="T7" fmla="*/ 761 h 761"/>
                <a:gd name="T8" fmla="*/ 192 w 192"/>
                <a:gd name="T9" fmla="*/ 724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761">
                  <a:moveTo>
                    <a:pt x="192" y="724"/>
                  </a:moveTo>
                  <a:lnTo>
                    <a:pt x="0" y="0"/>
                  </a:lnTo>
                  <a:lnTo>
                    <a:pt x="0" y="223"/>
                  </a:lnTo>
                  <a:lnTo>
                    <a:pt x="192" y="761"/>
                  </a:lnTo>
                  <a:lnTo>
                    <a:pt x="192" y="7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lIns="68580" tIns="34290" rIns="68580" bIns="3429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00" dirty="0">
                <a:latin typeface="+mn-lt"/>
                <a:ea typeface="微软雅黑 Light" panose="020B0502040204020203" pitchFamily="34" charset="-122"/>
              </a:endParaRPr>
            </a:p>
          </p:txBody>
        </p:sp>
        <p:sp>
          <p:nvSpPr>
            <p:cNvPr id="45" name="Rectangle 37"/>
            <p:cNvSpPr>
              <a:spLocks noChangeArrowheads="1"/>
            </p:cNvSpPr>
            <p:nvPr/>
          </p:nvSpPr>
          <p:spPr bwMode="auto">
            <a:xfrm rot="16200000" flipH="1">
              <a:off x="165910" y="-2320"/>
              <a:ext cx="589032" cy="59367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lIns="68580" tIns="34290" rIns="68580" bIns="34290"/>
            <a:lstStyle/>
            <a:p>
              <a:pPr eaLnBrk="1" hangingPunct="1"/>
              <a:endParaRPr lang="zh-CN" altLang="zh-CN" sz="1000" dirty="0">
                <a:ea typeface="微软雅黑 Light" panose="020B0502040204020203" pitchFamily="34" charset="-122"/>
              </a:endParaRPr>
            </a:p>
          </p:txBody>
        </p:sp>
        <p:grpSp>
          <p:nvGrpSpPr>
            <p:cNvPr id="11" name="Group 84"/>
            <p:cNvGrpSpPr/>
            <p:nvPr/>
          </p:nvGrpSpPr>
          <p:grpSpPr bwMode="auto">
            <a:xfrm>
              <a:off x="2084680" y="1014483"/>
              <a:ext cx="5037885" cy="4898059"/>
              <a:chOff x="2084680" y="1014483"/>
              <a:chExt cx="5037885" cy="4898059"/>
            </a:xfrm>
          </p:grpSpPr>
          <p:sp>
            <p:nvSpPr>
              <p:cNvPr id="34" name="Rectangle 48"/>
              <p:cNvSpPr>
                <a:spLocks noChangeArrowheads="1"/>
              </p:cNvSpPr>
              <p:nvPr/>
            </p:nvSpPr>
            <p:spPr bwMode="auto">
              <a:xfrm rot="16200000" flipH="1">
                <a:off x="-25753" y="3127752"/>
                <a:ext cx="4320092" cy="93654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hangingPunct="1"/>
                <a:endParaRPr lang="zh-CN" altLang="zh-CN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3" name="Freeform 50"/>
              <p:cNvSpPr/>
              <p:nvPr/>
            </p:nvSpPr>
            <p:spPr bwMode="auto">
              <a:xfrm rot="16200000" flipH="1" flipV="1">
                <a:off x="2174733" y="5215606"/>
                <a:ext cx="381045" cy="561925"/>
              </a:xfrm>
              <a:custGeom>
                <a:avLst/>
                <a:gdLst>
                  <a:gd name="T0" fmla="*/ 58 w 73"/>
                  <a:gd name="T1" fmla="*/ 0 h 89"/>
                  <a:gd name="T2" fmla="*/ 58 w 73"/>
                  <a:gd name="T3" fmla="*/ 1 h 89"/>
                  <a:gd name="T4" fmla="*/ 1 w 73"/>
                  <a:gd name="T5" fmla="*/ 74 h 89"/>
                  <a:gd name="T6" fmla="*/ 0 w 73"/>
                  <a:gd name="T7" fmla="*/ 74 h 89"/>
                  <a:gd name="T8" fmla="*/ 0 w 73"/>
                  <a:gd name="T9" fmla="*/ 89 h 89"/>
                  <a:gd name="T10" fmla="*/ 1 w 73"/>
                  <a:gd name="T11" fmla="*/ 89 h 89"/>
                  <a:gd name="T12" fmla="*/ 58 w 73"/>
                  <a:gd name="T13" fmla="*/ 60 h 89"/>
                  <a:gd name="T14" fmla="*/ 73 w 73"/>
                  <a:gd name="T15" fmla="*/ 1 h 89"/>
                  <a:gd name="T16" fmla="*/ 73 w 73"/>
                  <a:gd name="T17" fmla="*/ 0 h 89"/>
                  <a:gd name="T18" fmla="*/ 58 w 73"/>
                  <a:gd name="T1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89">
                    <a:moveTo>
                      <a:pt x="58" y="0"/>
                    </a:moveTo>
                    <a:cubicBezTo>
                      <a:pt x="58" y="1"/>
                      <a:pt x="58" y="1"/>
                      <a:pt x="58" y="1"/>
                    </a:cubicBezTo>
                    <a:cubicBezTo>
                      <a:pt x="58" y="23"/>
                      <a:pt x="52" y="74"/>
                      <a:pt x="1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26" y="89"/>
                      <a:pt x="45" y="79"/>
                      <a:pt x="58" y="60"/>
                    </a:cubicBezTo>
                    <a:cubicBezTo>
                      <a:pt x="71" y="41"/>
                      <a:pt x="73" y="17"/>
                      <a:pt x="73" y="1"/>
                    </a:cubicBezTo>
                    <a:cubicBezTo>
                      <a:pt x="73" y="0"/>
                      <a:pt x="73" y="0"/>
                      <a:pt x="73" y="0"/>
                    </a:cubicBez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dirty="0">
                  <a:latin typeface="+mn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4" name="Freeform 73"/>
              <p:cNvSpPr/>
              <p:nvPr/>
            </p:nvSpPr>
            <p:spPr bwMode="auto">
              <a:xfrm flipH="1">
                <a:off x="2608120" y="5599768"/>
                <a:ext cx="3960457" cy="85735"/>
              </a:xfrm>
              <a:custGeom>
                <a:avLst/>
                <a:gdLst>
                  <a:gd name="T0" fmla="*/ 0 w 501"/>
                  <a:gd name="T1" fmla="*/ 2 h 17"/>
                  <a:gd name="T2" fmla="*/ 0 w 501"/>
                  <a:gd name="T3" fmla="*/ 17 h 17"/>
                  <a:gd name="T4" fmla="*/ 501 w 501"/>
                  <a:gd name="T5" fmla="*/ 17 h 17"/>
                  <a:gd name="T6" fmla="*/ 501 w 501"/>
                  <a:gd name="T7" fmla="*/ 1 h 17"/>
                  <a:gd name="T8" fmla="*/ 0 w 501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1" h="17">
                    <a:moveTo>
                      <a:pt x="0" y="2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4" y="17"/>
                      <a:pt x="447" y="15"/>
                      <a:pt x="501" y="17"/>
                    </a:cubicBezTo>
                    <a:cubicBezTo>
                      <a:pt x="501" y="1"/>
                      <a:pt x="501" y="1"/>
                      <a:pt x="501" y="1"/>
                    </a:cubicBezTo>
                    <a:cubicBezTo>
                      <a:pt x="443" y="0"/>
                      <a:pt x="18" y="2"/>
                      <a:pt x="0" y="2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000" dirty="0">
                  <a:latin typeface="+mn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6582863" y="5372729"/>
                <a:ext cx="539702" cy="53981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6985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>
                  <a:solidFill>
                    <a:srgbClr val="FFFFFF"/>
                  </a:solidFill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2" name="Group 1"/>
          <p:cNvGrpSpPr/>
          <p:nvPr/>
        </p:nvGrpSpPr>
        <p:grpSpPr bwMode="auto">
          <a:xfrm>
            <a:off x="160735" y="51214"/>
            <a:ext cx="3445669" cy="350557"/>
            <a:chOff x="213993" y="67477"/>
            <a:chExt cx="4594056" cy="467561"/>
          </a:xfrm>
        </p:grpSpPr>
        <p:sp>
          <p:nvSpPr>
            <p:cNvPr id="97" name="TextBox 96"/>
            <p:cNvSpPr txBox="1"/>
            <p:nvPr/>
          </p:nvSpPr>
          <p:spPr>
            <a:xfrm>
              <a:off x="4314354" y="81774"/>
              <a:ext cx="493695" cy="431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sz="1500" dirty="0">
                  <a:solidFill>
                    <a:srgbClr val="D9D9D9"/>
                  </a:solidFill>
                  <a:latin typeface="FontAwesome" pitchFamily="2" charset="0"/>
                  <a:ea typeface="微软雅黑 Light" panose="020B0502040204020203" pitchFamily="34" charset="-122"/>
                </a:rPr>
                <a:t></a:t>
              </a:r>
              <a:endParaRPr lang="id-ID" altLang="zh-CN" dirty="0">
                <a:solidFill>
                  <a:srgbClr val="D9D9D9"/>
                </a:solidFill>
                <a:latin typeface="FontAwesome" pitchFamily="2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3280930" y="67477"/>
              <a:ext cx="493693" cy="431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sz="1500" dirty="0">
                  <a:solidFill>
                    <a:srgbClr val="D9D9D9"/>
                  </a:solidFill>
                  <a:latin typeface="FontAwesome" pitchFamily="2" charset="0"/>
                  <a:ea typeface="微软雅黑 Light" panose="020B0502040204020203" pitchFamily="34" charset="-122"/>
                </a:rPr>
                <a:t></a:t>
              </a:r>
              <a:endParaRPr lang="id-ID" altLang="zh-CN" dirty="0">
                <a:solidFill>
                  <a:srgbClr val="D9D9D9"/>
                </a:solidFill>
                <a:latin typeface="FontAwesome" pitchFamily="2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249093" y="104012"/>
              <a:ext cx="493693" cy="431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sz="1500" dirty="0">
                  <a:solidFill>
                    <a:srgbClr val="F2F2F2"/>
                  </a:solidFill>
                  <a:latin typeface="FontAwesome" pitchFamily="2" charset="0"/>
                  <a:ea typeface="微软雅黑 Light" panose="020B0502040204020203" pitchFamily="34" charset="-122"/>
                </a:rPr>
                <a:t></a:t>
              </a:r>
              <a:endParaRPr lang="id-ID" altLang="zh-CN" dirty="0">
                <a:solidFill>
                  <a:srgbClr val="F2F2F2"/>
                </a:solidFill>
                <a:latin typeface="FontAwesome" pitchFamily="2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244242" y="91303"/>
              <a:ext cx="493695" cy="431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sz="1500" dirty="0">
                  <a:solidFill>
                    <a:srgbClr val="D9D9D9"/>
                  </a:solidFill>
                  <a:latin typeface="FontAwesome" pitchFamily="2" charset="0"/>
                  <a:ea typeface="微软雅黑 Light" panose="020B0502040204020203" pitchFamily="34" charset="-122"/>
                </a:rPr>
                <a:t></a:t>
              </a:r>
              <a:endParaRPr lang="id-ID" altLang="zh-CN" sz="1200" dirty="0">
                <a:solidFill>
                  <a:srgbClr val="D9D9D9"/>
                </a:solidFill>
                <a:latin typeface="FontAwesome" pitchFamily="2" charset="0"/>
                <a:ea typeface="微软雅黑 Light" panose="020B0502040204020203" pitchFamily="34" charset="-122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13993" y="83362"/>
              <a:ext cx="493693" cy="4310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zh-CN" sz="1500" dirty="0">
                  <a:solidFill>
                    <a:srgbClr val="D9D9D9"/>
                  </a:solidFill>
                  <a:latin typeface="FontAwesome" pitchFamily="2" charset="0"/>
                  <a:ea typeface="微软雅黑 Light" panose="020B0502040204020203" pitchFamily="34" charset="-122"/>
                </a:rPr>
                <a:t></a:t>
              </a:r>
              <a:endParaRPr lang="id-ID" altLang="zh-CN" dirty="0">
                <a:solidFill>
                  <a:srgbClr val="D9D9D9"/>
                </a:solidFill>
                <a:latin typeface="FontAwesome" pitchFamily="2" charset="0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07" name="TextBox 106"/>
          <p:cNvSpPr txBox="1"/>
          <p:nvPr/>
        </p:nvSpPr>
        <p:spPr>
          <a:xfrm>
            <a:off x="7200901" y="1998486"/>
            <a:ext cx="304800" cy="300130"/>
          </a:xfrm>
          <a:prstGeom prst="rect">
            <a:avLst/>
          </a:prstGeom>
          <a:noFill/>
        </p:spPr>
        <p:txBody>
          <a:bodyPr lIns="68589" tIns="34295" rIns="68589" bIns="34295">
            <a:spAutoFit/>
          </a:bodyPr>
          <a:lstStyle/>
          <a:p>
            <a:pPr algn="ctr" eaLnBrk="1" hangingPunct="1"/>
            <a:r>
              <a:rPr lang="id-ID" altLang="zh-CN" sz="1500" dirty="0">
                <a:solidFill>
                  <a:srgbClr val="262626"/>
                </a:solidFill>
                <a:latin typeface="Arsenal" pitchFamily="50" charset="0"/>
                <a:ea typeface="微软雅黑 Light" panose="020B0502040204020203" pitchFamily="34" charset="-122"/>
              </a:rPr>
              <a:t>1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641307" y="2485602"/>
            <a:ext cx="304800" cy="300130"/>
          </a:xfrm>
          <a:prstGeom prst="rect">
            <a:avLst/>
          </a:prstGeom>
          <a:noFill/>
        </p:spPr>
        <p:txBody>
          <a:bodyPr lIns="68589" tIns="34295" rIns="68589" bIns="34295">
            <a:spAutoFit/>
          </a:bodyPr>
          <a:lstStyle/>
          <a:p>
            <a:pPr algn="ctr" eaLnBrk="1" hangingPunct="1"/>
            <a:r>
              <a:rPr lang="id-ID" altLang="zh-CN" sz="1500" dirty="0">
                <a:solidFill>
                  <a:srgbClr val="767171"/>
                </a:solidFill>
                <a:latin typeface="Arsenal" pitchFamily="50" charset="0"/>
                <a:ea typeface="微软雅黑 Light" panose="020B0502040204020203" pitchFamily="34" charset="-122"/>
              </a:rPr>
              <a:t>2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090048" y="2979864"/>
            <a:ext cx="304800" cy="300130"/>
          </a:xfrm>
          <a:prstGeom prst="rect">
            <a:avLst/>
          </a:prstGeom>
          <a:noFill/>
        </p:spPr>
        <p:txBody>
          <a:bodyPr lIns="68589" tIns="34295" rIns="68589" bIns="34295">
            <a:spAutoFit/>
          </a:bodyPr>
          <a:lstStyle/>
          <a:p>
            <a:pPr algn="ctr" eaLnBrk="1" hangingPunct="1"/>
            <a:r>
              <a:rPr lang="id-ID" altLang="zh-CN" sz="1500" dirty="0">
                <a:solidFill>
                  <a:srgbClr val="BFBFBF"/>
                </a:solidFill>
                <a:latin typeface="Arsenal" pitchFamily="50" charset="0"/>
                <a:ea typeface="微软雅黑 Light" panose="020B0502040204020203" pitchFamily="34" charset="-122"/>
              </a:rPr>
              <a:t>3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544742" y="3511046"/>
            <a:ext cx="304800" cy="300130"/>
          </a:xfrm>
          <a:prstGeom prst="rect">
            <a:avLst/>
          </a:prstGeom>
          <a:noFill/>
        </p:spPr>
        <p:txBody>
          <a:bodyPr lIns="68589" tIns="34295" rIns="68589" bIns="34295">
            <a:spAutoFit/>
          </a:bodyPr>
          <a:lstStyle/>
          <a:p>
            <a:pPr algn="ctr" eaLnBrk="1" hangingPunct="1"/>
            <a:r>
              <a:rPr lang="id-ID" altLang="zh-CN" sz="1500" dirty="0">
                <a:solidFill>
                  <a:srgbClr val="2E75B6"/>
                </a:solidFill>
                <a:latin typeface="Arsenal" pitchFamily="50" charset="0"/>
                <a:ea typeface="微软雅黑 Light" panose="020B0502040204020203" pitchFamily="34" charset="-122"/>
              </a:rPr>
              <a:t>4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987529" y="4067240"/>
            <a:ext cx="304800" cy="300130"/>
          </a:xfrm>
          <a:prstGeom prst="rect">
            <a:avLst/>
          </a:prstGeom>
          <a:noFill/>
        </p:spPr>
        <p:txBody>
          <a:bodyPr lIns="68589" tIns="34295" rIns="68589" bIns="34295">
            <a:spAutoFit/>
          </a:bodyPr>
          <a:lstStyle/>
          <a:p>
            <a:pPr algn="ctr" eaLnBrk="1" hangingPunct="1"/>
            <a:r>
              <a:rPr lang="id-ID" altLang="zh-CN" sz="1500" dirty="0">
                <a:solidFill>
                  <a:srgbClr val="1F4E79"/>
                </a:solidFill>
                <a:latin typeface="Arsenal" pitchFamily="50" charset="0"/>
                <a:ea typeface="微软雅黑 Light" panose="020B0502040204020203" pitchFamily="34" charset="-122"/>
              </a:rPr>
              <a:t>5</a:t>
            </a:r>
          </a:p>
        </p:txBody>
      </p:sp>
      <p:sp>
        <p:nvSpPr>
          <p:cNvPr id="112" name="Content Placeholder 2"/>
          <p:cNvSpPr txBox="1"/>
          <p:nvPr/>
        </p:nvSpPr>
        <p:spPr>
          <a:xfrm>
            <a:off x="3521869" y="1868669"/>
            <a:ext cx="2022873" cy="181031"/>
          </a:xfrm>
          <a:prstGeom prst="rect">
            <a:avLst/>
          </a:prstGeom>
        </p:spPr>
        <p:txBody>
          <a:bodyPr lIns="68589" tIns="34295" rIns="68589" bIns="34295"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id-ID" altLang="zh-CN" sz="1200" b="1" dirty="0">
                <a:solidFill>
                  <a:srgbClr val="767171"/>
                </a:solidFill>
                <a:ea typeface="微软雅黑 Light" panose="020B0502040204020203" pitchFamily="34" charset="-122"/>
              </a:rPr>
              <a:t>Step One</a:t>
            </a:r>
            <a:endParaRPr lang="en-US" sz="1100" b="1" dirty="0">
              <a:solidFill>
                <a:srgbClr val="767171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13" name="Content Placeholder 2"/>
          <p:cNvSpPr txBox="1"/>
          <p:nvPr/>
        </p:nvSpPr>
        <p:spPr>
          <a:xfrm>
            <a:off x="3355182" y="2336728"/>
            <a:ext cx="2024062" cy="181031"/>
          </a:xfrm>
          <a:prstGeom prst="rect">
            <a:avLst/>
          </a:prstGeom>
        </p:spPr>
        <p:txBody>
          <a:bodyPr lIns="68589" tIns="34295" rIns="68589" bIns="34295"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id-ID" altLang="zh-CN" sz="1200" b="1" dirty="0">
                <a:solidFill>
                  <a:srgbClr val="767171"/>
                </a:solidFill>
                <a:ea typeface="微软雅黑 Light" panose="020B0502040204020203" pitchFamily="34" charset="-122"/>
              </a:rPr>
              <a:t>Step Two</a:t>
            </a:r>
            <a:endParaRPr lang="en-US" sz="1100" b="1" dirty="0">
              <a:solidFill>
                <a:srgbClr val="767171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14" name="Content Placeholder 2"/>
          <p:cNvSpPr txBox="1"/>
          <p:nvPr/>
        </p:nvSpPr>
        <p:spPr>
          <a:xfrm>
            <a:off x="3176587" y="2852429"/>
            <a:ext cx="2022873" cy="181031"/>
          </a:xfrm>
          <a:prstGeom prst="rect">
            <a:avLst/>
          </a:prstGeom>
        </p:spPr>
        <p:txBody>
          <a:bodyPr lIns="68589" tIns="34295" rIns="68589" bIns="34295"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id-ID" altLang="zh-CN" sz="1200" b="1" dirty="0">
                <a:solidFill>
                  <a:srgbClr val="AFABAB"/>
                </a:solidFill>
                <a:ea typeface="微软雅黑 Light" panose="020B0502040204020203" pitchFamily="34" charset="-122"/>
              </a:rPr>
              <a:t>Step Three</a:t>
            </a:r>
            <a:endParaRPr lang="en-US" sz="1100" b="1" dirty="0">
              <a:solidFill>
                <a:srgbClr val="AFABAB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15" name="Content Placeholder 2"/>
          <p:cNvSpPr txBox="1"/>
          <p:nvPr/>
        </p:nvSpPr>
        <p:spPr>
          <a:xfrm>
            <a:off x="2963467" y="3365746"/>
            <a:ext cx="2024062" cy="181031"/>
          </a:xfrm>
          <a:prstGeom prst="rect">
            <a:avLst/>
          </a:prstGeom>
        </p:spPr>
        <p:txBody>
          <a:bodyPr lIns="68589" tIns="34295" rIns="68589" bIns="34295"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id-ID" altLang="zh-CN" sz="1200" b="1" dirty="0">
                <a:solidFill>
                  <a:schemeClr val="accent1"/>
                </a:solidFill>
                <a:ea typeface="微软雅黑 Light" panose="020B0502040204020203" pitchFamily="34" charset="-122"/>
              </a:rPr>
              <a:t>Step Four</a:t>
            </a:r>
            <a:endParaRPr lang="en-US" sz="1100" b="1" dirty="0">
              <a:solidFill>
                <a:schemeClr val="accent1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16" name="Content Placeholder 2"/>
          <p:cNvSpPr txBox="1"/>
          <p:nvPr/>
        </p:nvSpPr>
        <p:spPr>
          <a:xfrm>
            <a:off x="2712244" y="3963623"/>
            <a:ext cx="2024062" cy="181031"/>
          </a:xfrm>
          <a:prstGeom prst="rect">
            <a:avLst/>
          </a:prstGeom>
        </p:spPr>
        <p:txBody>
          <a:bodyPr lIns="68589" tIns="34295" rIns="68589" bIns="34295"/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id-ID" altLang="zh-CN" sz="1200" b="1" dirty="0">
                <a:solidFill>
                  <a:schemeClr val="accent1"/>
                </a:solidFill>
                <a:ea typeface="微软雅黑 Light" panose="020B0502040204020203" pitchFamily="34" charset="-122"/>
              </a:rPr>
              <a:t>Step Five</a:t>
            </a:r>
            <a:endParaRPr lang="en-US" sz="1100" b="1" dirty="0">
              <a:solidFill>
                <a:schemeClr val="accent1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94" name="Title 13"/>
          <p:cNvSpPr txBox="1"/>
          <p:nvPr/>
        </p:nvSpPr>
        <p:spPr>
          <a:xfrm>
            <a:off x="7597379" y="2056844"/>
            <a:ext cx="1502569" cy="489498"/>
          </a:xfrm>
          <a:prstGeom prst="rect">
            <a:avLst/>
          </a:prstGeom>
        </p:spPr>
        <p:txBody>
          <a:bodyPr lIns="68589" tIns="34295" rIns="68589" bIns="34295" anchor="ctr"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zh-CN" altLang="en-US" sz="1000" b="1" dirty="0" smtClean="0">
                <a:solidFill>
                  <a:srgbClr val="767171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点此替换文本</a:t>
            </a:r>
            <a:endParaRPr lang="en-US" altLang="zh-CN" sz="1000" b="1" dirty="0" smtClean="0">
              <a:solidFill>
                <a:srgbClr val="767171"/>
              </a:solidFill>
              <a:ea typeface="微软雅黑 Light" panose="020B0502040204020203" pitchFamily="34" charset="-122"/>
              <a:cs typeface="Roboto" panose="02000000000000000000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id-ID" altLang="zh-CN" sz="800" dirty="0" smtClean="0">
                <a:solidFill>
                  <a:srgbClr val="A6A6A6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Lorem ipsum dolor sit amet consectetur</a:t>
            </a:r>
            <a:r>
              <a:rPr lang="id-ID" altLang="zh-CN" sz="800" dirty="0" smtClean="0">
                <a:solidFill>
                  <a:srgbClr val="A6A6A6"/>
                </a:solidFill>
                <a:ea typeface="微软雅黑 Light" panose="020B0502040204020203" pitchFamily="34" charset="-122"/>
              </a:rPr>
              <a:t> sagitis purus </a:t>
            </a:r>
            <a:r>
              <a:rPr lang="id-ID" altLang="zh-CN" sz="800" dirty="0" smtClean="0">
                <a:solidFill>
                  <a:srgbClr val="A6A6A6"/>
                </a:solidFill>
                <a:latin typeface="Source Sans Pro Light" pitchFamily="34" charset="0"/>
                <a:ea typeface="微软雅黑 Light" panose="020B0502040204020203" pitchFamily="34" charset="-122"/>
                <a:cs typeface="Roboto" panose="02000000000000000000" pitchFamily="2" charset="0"/>
              </a:rPr>
              <a:t>dolor sit amet consectetur</a:t>
            </a:r>
            <a:r>
              <a:rPr lang="id-ID" altLang="zh-CN" sz="800" dirty="0" smtClean="0">
                <a:solidFill>
                  <a:srgbClr val="A6A6A6"/>
                </a:solidFill>
                <a:latin typeface="Source Sans Pro Light" pitchFamily="34" charset="0"/>
                <a:ea typeface="微软雅黑 Light" panose="020B0502040204020203" pitchFamily="34" charset="-122"/>
              </a:rPr>
              <a:t> sagitis.</a:t>
            </a:r>
            <a:endParaRPr lang="en-US" sz="800" dirty="0">
              <a:solidFill>
                <a:srgbClr val="A6A6A6"/>
              </a:solidFill>
              <a:ea typeface="微软雅黑 Light" panose="020B0502040204020203" pitchFamily="34" charset="-122"/>
              <a:cs typeface="Roboto" panose="02000000000000000000" pitchFamily="2" charset="0"/>
            </a:endParaRPr>
          </a:p>
        </p:txBody>
      </p:sp>
      <p:sp>
        <p:nvSpPr>
          <p:cNvPr id="95" name="Title 13"/>
          <p:cNvSpPr txBox="1"/>
          <p:nvPr/>
        </p:nvSpPr>
        <p:spPr>
          <a:xfrm>
            <a:off x="7046120" y="2527288"/>
            <a:ext cx="2064543" cy="478779"/>
          </a:xfrm>
          <a:prstGeom prst="rect">
            <a:avLst/>
          </a:prstGeom>
        </p:spPr>
        <p:txBody>
          <a:bodyPr lIns="68589" tIns="34295" rIns="68589" bIns="34295" anchor="ctr">
            <a:normAutofit fontScale="92500"/>
          </a:bodyPr>
          <a:lstStyle/>
          <a:p>
            <a:pPr>
              <a:lnSpc>
                <a:spcPct val="80000"/>
              </a:lnSpc>
            </a:pPr>
            <a:r>
              <a:rPr lang="zh-CN" altLang="en-US" sz="1100" b="1" dirty="0">
                <a:solidFill>
                  <a:srgbClr val="767171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点此替换文本</a:t>
            </a:r>
            <a:endParaRPr lang="en-US" altLang="zh-CN" sz="1100" b="1" dirty="0">
              <a:solidFill>
                <a:srgbClr val="767171"/>
              </a:solidFill>
              <a:ea typeface="微软雅黑 Light" panose="020B0502040204020203" pitchFamily="34" charset="-122"/>
              <a:cs typeface="Roboto" panose="02000000000000000000" pitchFamily="2" charset="0"/>
            </a:endParaRPr>
          </a:p>
          <a:p>
            <a:pPr eaLnBrk="1" hangingPunct="1"/>
            <a:r>
              <a:rPr lang="id-ID" altLang="zh-CN" sz="800" dirty="0" smtClean="0">
                <a:solidFill>
                  <a:srgbClr val="A6A6A6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Lorem </a:t>
            </a:r>
            <a:r>
              <a:rPr lang="id-ID" altLang="zh-CN" sz="800" dirty="0">
                <a:solidFill>
                  <a:srgbClr val="A6A6A6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ipsum dolor sit amet consectetur</a:t>
            </a:r>
            <a:r>
              <a:rPr lang="id-ID" altLang="zh-CN" sz="800" dirty="0">
                <a:solidFill>
                  <a:srgbClr val="A6A6A6"/>
                </a:solidFill>
                <a:ea typeface="微软雅黑 Light" panose="020B0502040204020203" pitchFamily="34" charset="-122"/>
              </a:rPr>
              <a:t> sagitis purus 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微软雅黑 Light" panose="020B0502040204020203" pitchFamily="34" charset="-122"/>
                <a:cs typeface="Roboto" panose="02000000000000000000" pitchFamily="2" charset="0"/>
              </a:rPr>
              <a:t>dolor sit amet consectetur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微软雅黑 Light" panose="020B0502040204020203" pitchFamily="34" charset="-122"/>
              </a:rPr>
              <a:t> sagitis.</a:t>
            </a:r>
            <a:endParaRPr lang="en-US" sz="800" dirty="0">
              <a:solidFill>
                <a:srgbClr val="A6A6A6"/>
              </a:solidFill>
              <a:ea typeface="微软雅黑 Light" panose="020B0502040204020203" pitchFamily="34" charset="-122"/>
              <a:cs typeface="Roboto" panose="02000000000000000000" pitchFamily="2" charset="0"/>
            </a:endParaRPr>
          </a:p>
        </p:txBody>
      </p:sp>
      <p:sp>
        <p:nvSpPr>
          <p:cNvPr id="96" name="Title 13"/>
          <p:cNvSpPr txBox="1"/>
          <p:nvPr/>
        </p:nvSpPr>
        <p:spPr>
          <a:xfrm>
            <a:off x="6494860" y="3040606"/>
            <a:ext cx="2625328" cy="459723"/>
          </a:xfrm>
          <a:prstGeom prst="rect">
            <a:avLst/>
          </a:prstGeom>
        </p:spPr>
        <p:txBody>
          <a:bodyPr lIns="68589" tIns="34295" rIns="68589" bIns="34295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zh-CN" altLang="en-US" sz="1100" b="1" dirty="0">
                <a:solidFill>
                  <a:srgbClr val="767171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点此替换文本</a:t>
            </a:r>
            <a:endParaRPr lang="en-US" altLang="zh-CN" sz="1100" b="1" dirty="0">
              <a:solidFill>
                <a:srgbClr val="767171"/>
              </a:solidFill>
              <a:ea typeface="微软雅黑 Light" panose="020B0502040204020203" pitchFamily="34" charset="-122"/>
              <a:cs typeface="Roboto" panose="02000000000000000000" pitchFamily="2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id-ID" altLang="zh-CN" sz="800" dirty="0" smtClean="0">
                <a:solidFill>
                  <a:srgbClr val="A6A6A6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Lorem </a:t>
            </a:r>
            <a:r>
              <a:rPr lang="id-ID" altLang="zh-CN" sz="800" dirty="0">
                <a:solidFill>
                  <a:srgbClr val="A6A6A6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ipsum dolor sit amet consectetur</a:t>
            </a:r>
            <a:r>
              <a:rPr lang="id-ID" altLang="zh-CN" sz="800" dirty="0">
                <a:solidFill>
                  <a:srgbClr val="A6A6A6"/>
                </a:solidFill>
                <a:ea typeface="微软雅黑 Light" panose="020B0502040204020203" pitchFamily="34" charset="-122"/>
              </a:rPr>
              <a:t> sagitis purus 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微软雅黑 Light" panose="020B0502040204020203" pitchFamily="34" charset="-122"/>
                <a:cs typeface="Roboto" panose="02000000000000000000" pitchFamily="2" charset="0"/>
              </a:rPr>
              <a:t>dolor sit amet consectetur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微软雅黑 Light" panose="020B0502040204020203" pitchFamily="34" charset="-122"/>
              </a:rPr>
              <a:t> sagitis.</a:t>
            </a:r>
            <a:endParaRPr lang="en-US" sz="800" dirty="0">
              <a:solidFill>
                <a:srgbClr val="A6A6A6"/>
              </a:solidFill>
              <a:ea typeface="微软雅黑 Light" panose="020B0502040204020203" pitchFamily="34" charset="-122"/>
              <a:cs typeface="Roboto" panose="02000000000000000000" pitchFamily="2" charset="0"/>
            </a:endParaRPr>
          </a:p>
        </p:txBody>
      </p:sp>
      <p:sp>
        <p:nvSpPr>
          <p:cNvPr id="125" name="Title 13"/>
          <p:cNvSpPr txBox="1"/>
          <p:nvPr/>
        </p:nvSpPr>
        <p:spPr>
          <a:xfrm>
            <a:off x="5949554" y="3572979"/>
            <a:ext cx="3161109" cy="481161"/>
          </a:xfrm>
          <a:prstGeom prst="rect">
            <a:avLst/>
          </a:prstGeom>
        </p:spPr>
        <p:txBody>
          <a:bodyPr lIns="68589" tIns="34295" rIns="68589" bIns="34295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zh-CN" altLang="en-US" sz="1100" b="1" dirty="0">
                <a:solidFill>
                  <a:srgbClr val="767171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点此替换文本</a:t>
            </a:r>
            <a:endParaRPr lang="en-US" altLang="zh-CN" sz="1100" b="1" dirty="0">
              <a:solidFill>
                <a:srgbClr val="767171"/>
              </a:solidFill>
              <a:ea typeface="微软雅黑 Light" panose="020B0502040204020203" pitchFamily="34" charset="-122"/>
              <a:cs typeface="Roboto" panose="02000000000000000000" pitchFamily="2" charset="0"/>
            </a:endParaRPr>
          </a:p>
          <a:p>
            <a:pPr eaLnBrk="1" hangingPunct="1"/>
            <a:r>
              <a:rPr lang="id-ID" altLang="zh-CN" sz="800" dirty="0" smtClean="0">
                <a:solidFill>
                  <a:srgbClr val="A6A6A6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Lorem </a:t>
            </a:r>
            <a:r>
              <a:rPr lang="id-ID" altLang="zh-CN" sz="800" dirty="0">
                <a:solidFill>
                  <a:srgbClr val="A6A6A6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ipsum dolor sit amet consectetur</a:t>
            </a:r>
            <a:r>
              <a:rPr lang="id-ID" altLang="zh-CN" sz="800" dirty="0">
                <a:solidFill>
                  <a:srgbClr val="A6A6A6"/>
                </a:solidFill>
                <a:ea typeface="微软雅黑 Light" panose="020B0502040204020203" pitchFamily="34" charset="-122"/>
              </a:rPr>
              <a:t> sagitis purus 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微软雅黑 Light" panose="020B0502040204020203" pitchFamily="34" charset="-122"/>
                <a:cs typeface="Roboto" panose="02000000000000000000" pitchFamily="2" charset="0"/>
              </a:rPr>
              <a:t>dolor sit amet consectetur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微软雅黑 Light" panose="020B0502040204020203" pitchFamily="34" charset="-122"/>
              </a:rPr>
              <a:t> sagitis.</a:t>
            </a:r>
            <a:endParaRPr lang="en-US" sz="800" dirty="0">
              <a:solidFill>
                <a:srgbClr val="A6A6A6"/>
              </a:solidFill>
              <a:ea typeface="微软雅黑 Light" panose="020B0502040204020203" pitchFamily="34" charset="-122"/>
              <a:cs typeface="Roboto" panose="02000000000000000000" pitchFamily="2" charset="0"/>
            </a:endParaRPr>
          </a:p>
        </p:txBody>
      </p:sp>
      <p:sp>
        <p:nvSpPr>
          <p:cNvPr id="126" name="Title 13"/>
          <p:cNvSpPr txBox="1"/>
          <p:nvPr/>
        </p:nvSpPr>
        <p:spPr>
          <a:xfrm>
            <a:off x="5362576" y="4073196"/>
            <a:ext cx="3737372" cy="533565"/>
          </a:xfrm>
          <a:prstGeom prst="rect">
            <a:avLst/>
          </a:prstGeom>
        </p:spPr>
        <p:txBody>
          <a:bodyPr lIns="68589" tIns="34295" rIns="68589" bIns="34295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zh-CN" altLang="en-US" sz="1100" b="1" dirty="0">
                <a:solidFill>
                  <a:srgbClr val="767171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点此替换文本</a:t>
            </a:r>
            <a:endParaRPr lang="en-US" altLang="zh-CN" sz="1100" b="1" dirty="0">
              <a:solidFill>
                <a:srgbClr val="767171"/>
              </a:solidFill>
              <a:ea typeface="微软雅黑 Light" panose="020B0502040204020203" pitchFamily="34" charset="-122"/>
              <a:cs typeface="Roboto" panose="02000000000000000000" pitchFamily="2" charset="0"/>
            </a:endParaRPr>
          </a:p>
          <a:p>
            <a:pPr eaLnBrk="1" hangingPunct="1"/>
            <a:r>
              <a:rPr lang="id-ID" altLang="zh-CN" sz="800" dirty="0" smtClean="0">
                <a:solidFill>
                  <a:srgbClr val="A6A6A6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Lorem </a:t>
            </a:r>
            <a:r>
              <a:rPr lang="id-ID" altLang="zh-CN" sz="800" dirty="0">
                <a:solidFill>
                  <a:srgbClr val="A6A6A6"/>
                </a:solidFill>
                <a:ea typeface="微软雅黑 Light" panose="020B0502040204020203" pitchFamily="34" charset="-122"/>
                <a:cs typeface="Roboto" panose="02000000000000000000" pitchFamily="2" charset="0"/>
              </a:rPr>
              <a:t>ipsum dolor sit amet consectetur</a:t>
            </a:r>
            <a:r>
              <a:rPr lang="id-ID" altLang="zh-CN" sz="800" dirty="0">
                <a:solidFill>
                  <a:srgbClr val="A6A6A6"/>
                </a:solidFill>
                <a:ea typeface="微软雅黑 Light" panose="020B0502040204020203" pitchFamily="34" charset="-122"/>
              </a:rPr>
              <a:t> sagitis purus 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微软雅黑 Light" panose="020B0502040204020203" pitchFamily="34" charset="-122"/>
                <a:cs typeface="Roboto" panose="02000000000000000000" pitchFamily="2" charset="0"/>
              </a:rPr>
              <a:t>dolor sit amet consectetur</a:t>
            </a:r>
            <a:r>
              <a:rPr lang="id-ID" altLang="zh-CN" sz="800" dirty="0">
                <a:solidFill>
                  <a:srgbClr val="A6A6A6"/>
                </a:solidFill>
                <a:latin typeface="Source Sans Pro Light" pitchFamily="34" charset="0"/>
                <a:ea typeface="微软雅黑 Light" panose="020B0502040204020203" pitchFamily="34" charset="-122"/>
              </a:rPr>
              <a:t> sagitis.</a:t>
            </a:r>
            <a:endParaRPr lang="en-US" sz="800" dirty="0">
              <a:solidFill>
                <a:srgbClr val="A6A6A6"/>
              </a:solidFill>
              <a:ea typeface="微软雅黑 Light" panose="020B0502040204020203" pitchFamily="34" charset="-122"/>
              <a:cs typeface="Roboto" panose="02000000000000000000" pitchFamily="2" charset="0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94" grpId="0"/>
      <p:bldP spid="95" grpId="0"/>
      <p:bldP spid="96" grpId="0"/>
      <p:bldP spid="125" grpId="0"/>
      <p:bldP spid="1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6621439" y="1963396"/>
            <a:ext cx="626211" cy="626404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258895" y="1963396"/>
            <a:ext cx="626211" cy="626404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896351" y="1963396"/>
            <a:ext cx="626211" cy="626404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51621" y="2873535"/>
            <a:ext cx="2024321" cy="83562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单击编辑标题</a:t>
            </a:r>
          </a:p>
          <a:p>
            <a:endParaRPr lang="en-US" altLang="zh-CN" dirty="0" smtClean="0">
              <a:ea typeface="微软雅黑 Light" panose="020B0502040204020203" pitchFamily="34" charset="-122"/>
            </a:endParaRP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455876" y="2873532"/>
            <a:ext cx="1980220" cy="743290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单击编辑标题</a:t>
            </a:r>
          </a:p>
          <a:p>
            <a:endParaRPr lang="en-US" altLang="zh-CN" sz="1200" dirty="0" smtClean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940152" y="2932584"/>
            <a:ext cx="2052228" cy="743290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单击编辑标题</a:t>
            </a:r>
          </a:p>
          <a:p>
            <a:endParaRPr lang="en-US" altLang="zh-CN" sz="1200" dirty="0">
              <a:solidFill>
                <a:srgbClr val="7F7F7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-43566" y="523978"/>
            <a:ext cx="159618" cy="15970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-125299" y="415933"/>
            <a:ext cx="93341" cy="9339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同心圆 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16"/>
          <p:cNvGrpSpPr/>
          <p:nvPr/>
        </p:nvGrpSpPr>
        <p:grpSpPr>
          <a:xfrm>
            <a:off x="3600145" y="1543756"/>
            <a:ext cx="1946066" cy="1947174"/>
            <a:chOff x="304800" y="673100"/>
            <a:chExt cx="4000500" cy="4000500"/>
          </a:xfrm>
          <a:solidFill>
            <a:schemeClr val="accent1"/>
          </a:solidFill>
          <a:effectLst/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 Light" panose="020B0502040204020203" pitchFamily="34" charset="-122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3699678" y="1643345"/>
            <a:ext cx="1747001" cy="1747995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cxnSp>
        <p:nvCxnSpPr>
          <p:cNvPr id="22" name="直接连接符 21"/>
          <p:cNvCxnSpPr>
            <a:stCxn id="15" idx="2"/>
          </p:cNvCxnSpPr>
          <p:nvPr/>
        </p:nvCxnSpPr>
        <p:spPr>
          <a:xfrm flipV="1">
            <a:off x="3699678" y="2517342"/>
            <a:ext cx="1412241" cy="1"/>
          </a:xfrm>
          <a:prstGeom prst="line">
            <a:avLst/>
          </a:prstGeom>
          <a:ln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圆角矩形 22"/>
          <p:cNvSpPr/>
          <p:nvPr/>
        </p:nvSpPr>
        <p:spPr>
          <a:xfrm>
            <a:off x="4165760" y="1868449"/>
            <a:ext cx="809880" cy="2763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94056" y="1903687"/>
            <a:ext cx="781584" cy="236596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94056" y="2227823"/>
            <a:ext cx="781584" cy="236676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 marL="0" lvl="1" algn="ctr"/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45%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弧形 25"/>
          <p:cNvSpPr/>
          <p:nvPr/>
        </p:nvSpPr>
        <p:spPr>
          <a:xfrm rot="1761226">
            <a:off x="3549140" y="1463072"/>
            <a:ext cx="2105686" cy="2106884"/>
          </a:xfrm>
          <a:prstGeom prst="arc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705831" y="1656946"/>
            <a:ext cx="1163522" cy="253900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5705830" y="1899270"/>
            <a:ext cx="2276329" cy="40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  <a:sym typeface="微软雅黑" panose="020B0503020204020204" pitchFamily="34" charset="-122"/>
              </a:rPr>
              <a:t>在此录入上述图表的描述说明，录入上述图表的描述说明。</a:t>
            </a:r>
          </a:p>
        </p:txBody>
      </p:sp>
      <p:cxnSp>
        <p:nvCxnSpPr>
          <p:cNvPr id="30" name="直接连接符 29"/>
          <p:cNvCxnSpPr>
            <a:stCxn id="26" idx="0"/>
          </p:cNvCxnSpPr>
          <p:nvPr/>
        </p:nvCxnSpPr>
        <p:spPr>
          <a:xfrm flipV="1">
            <a:off x="5118087" y="1167954"/>
            <a:ext cx="428124" cy="43036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角矩形 30"/>
          <p:cNvSpPr/>
          <p:nvPr/>
        </p:nvSpPr>
        <p:spPr>
          <a:xfrm>
            <a:off x="4194056" y="2678789"/>
            <a:ext cx="809880" cy="27630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4222352" y="2714027"/>
            <a:ext cx="781584" cy="236596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关键词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33" name="文本框 9"/>
          <p:cNvSpPr txBox="1"/>
          <p:nvPr/>
        </p:nvSpPr>
        <p:spPr>
          <a:xfrm>
            <a:off x="4222352" y="3038163"/>
            <a:ext cx="781584" cy="236676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 marL="0" lvl="1" algn="ctr"/>
            <a:r>
              <a:rPr lang="en-US" altLang="zh-CN" sz="12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55%</a:t>
            </a:r>
            <a:endParaRPr lang="zh-CN" altLang="en-US" sz="12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H="1" flipV="1">
            <a:off x="2984737" y="1614944"/>
            <a:ext cx="575757" cy="43036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弧形 35"/>
          <p:cNvSpPr/>
          <p:nvPr/>
        </p:nvSpPr>
        <p:spPr>
          <a:xfrm rot="12309032">
            <a:off x="3454693" y="1441437"/>
            <a:ext cx="2105686" cy="2106884"/>
          </a:xfrm>
          <a:prstGeom prst="arc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487525" y="1981082"/>
            <a:ext cx="1788668" cy="253900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1170508" y="2223406"/>
            <a:ext cx="2167127" cy="40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4" tIns="34282" rIns="68564" bIns="3428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  <a:sym typeface="微软雅黑" panose="020B0503020204020204" pitchFamily="34" charset="-122"/>
              </a:rPr>
              <a:t>在此录入上述图表的描述明，在此录入上述图表的描述说</a:t>
            </a:r>
          </a:p>
        </p:txBody>
      </p:sp>
      <p:grpSp>
        <p:nvGrpSpPr>
          <p:cNvPr id="5" name="组合 38"/>
          <p:cNvGrpSpPr/>
          <p:nvPr/>
        </p:nvGrpSpPr>
        <p:grpSpPr>
          <a:xfrm>
            <a:off x="1017727" y="3690421"/>
            <a:ext cx="394805" cy="356164"/>
            <a:chOff x="5424755" y="1340768"/>
            <a:chExt cx="670560" cy="604586"/>
          </a:xfrm>
        </p:grpSpPr>
        <p:grpSp>
          <p:nvGrpSpPr>
            <p:cNvPr id="6" name="组合 3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42" name="Freeform 5"/>
              <p:cNvSpPr/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3" name="Freeform 5"/>
              <p:cNvSpPr/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41" name="Freeform 5"/>
            <p:cNvSpPr/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noFill/>
              <a:prstDash val="sysDash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 Light" panose="020B0502040204020203" pitchFamily="34" charset="-122"/>
              </a:endParaRP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1494459" y="3701052"/>
            <a:ext cx="1403790" cy="236596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添加标题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1548451" y="3971165"/>
            <a:ext cx="6123925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45"/>
          <p:cNvGrpSpPr/>
          <p:nvPr/>
        </p:nvGrpSpPr>
        <p:grpSpPr>
          <a:xfrm>
            <a:off x="7848364" y="3868688"/>
            <a:ext cx="193989" cy="175003"/>
            <a:chOff x="3720691" y="2824413"/>
            <a:chExt cx="1341120" cy="1209172"/>
          </a:xfrm>
        </p:grpSpPr>
        <p:sp>
          <p:nvSpPr>
            <p:cNvPr id="47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 Light" panose="020B0502040204020203" pitchFamily="34" charset="-122"/>
              </a:endParaRPr>
            </a:p>
          </p:txBody>
        </p:sp>
        <p:sp>
          <p:nvSpPr>
            <p:cNvPr id="48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 Light" panose="020B0502040204020203" pitchFamily="34" charset="-122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476028" y="4081868"/>
            <a:ext cx="6407261" cy="41273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133170" y="5273677"/>
            <a:ext cx="830979" cy="346239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r>
              <a:rPr lang="zh-CN" altLang="en-US" dirty="0">
                <a:ea typeface="微软雅黑 Light" panose="020B0502040204020203" pitchFamily="34" charset="-122"/>
              </a:rPr>
              <a:t>延时符</a:t>
            </a: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500"/>
                            </p:stCondLst>
                            <p:childTnLst>
                              <p:par>
                                <p:cTn id="8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0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3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  <p:bldP spid="24" grpId="0"/>
      <p:bldP spid="25" grpId="0"/>
      <p:bldP spid="26" grpId="0" animBg="1"/>
      <p:bldP spid="27" grpId="0"/>
      <p:bldP spid="28" grpId="0"/>
      <p:bldP spid="31" grpId="0" animBg="1"/>
      <p:bldP spid="32" grpId="0"/>
      <p:bldP spid="33" grpId="0"/>
      <p:bldP spid="36" grpId="0" animBg="1"/>
      <p:bldP spid="37" grpId="0"/>
      <p:bldP spid="38" grpId="0"/>
      <p:bldP spid="44" grpId="0"/>
      <p:bldP spid="49" grpId="0"/>
      <p:bldP spid="5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/>
          <p:nvPr/>
        </p:nvGrpSpPr>
        <p:grpSpPr>
          <a:xfrm>
            <a:off x="3840761" y="484312"/>
            <a:ext cx="1596883" cy="2549908"/>
            <a:chOff x="3719964" y="785576"/>
            <a:chExt cx="1632799" cy="2709834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2" name="Freeform 5"/>
            <p:cNvSpPr/>
            <p:nvPr/>
          </p:nvSpPr>
          <p:spPr bwMode="gray">
            <a:xfrm>
              <a:off x="3719964" y="785576"/>
              <a:ext cx="1632799" cy="2709834"/>
            </a:xfrm>
            <a:custGeom>
              <a:avLst/>
              <a:gdLst>
                <a:gd name="T0" fmla="*/ 1467 w 1470"/>
                <a:gd name="T1" fmla="*/ 1246 h 2346"/>
                <a:gd name="T2" fmla="*/ 1444 w 1470"/>
                <a:gd name="T3" fmla="*/ 1390 h 2346"/>
                <a:gd name="T4" fmla="*/ 1400 w 1470"/>
                <a:gd name="T5" fmla="*/ 1529 h 2346"/>
                <a:gd name="T6" fmla="*/ 1339 w 1470"/>
                <a:gd name="T7" fmla="*/ 1662 h 2346"/>
                <a:gd name="T8" fmla="*/ 1267 w 1470"/>
                <a:gd name="T9" fmla="*/ 1784 h 2346"/>
                <a:gd name="T10" fmla="*/ 1187 w 1470"/>
                <a:gd name="T11" fmla="*/ 1898 h 2346"/>
                <a:gd name="T12" fmla="*/ 1102 w 1470"/>
                <a:gd name="T13" fmla="*/ 2002 h 2346"/>
                <a:gd name="T14" fmla="*/ 1019 w 1470"/>
                <a:gd name="T15" fmla="*/ 2094 h 2346"/>
                <a:gd name="T16" fmla="*/ 939 w 1470"/>
                <a:gd name="T17" fmla="*/ 2174 h 2346"/>
                <a:gd name="T18" fmla="*/ 866 w 1470"/>
                <a:gd name="T19" fmla="*/ 2239 h 2346"/>
                <a:gd name="T20" fmla="*/ 806 w 1470"/>
                <a:gd name="T21" fmla="*/ 2290 h 2346"/>
                <a:gd name="T22" fmla="*/ 763 w 1470"/>
                <a:gd name="T23" fmla="*/ 2325 h 2346"/>
                <a:gd name="T24" fmla="*/ 739 w 1470"/>
                <a:gd name="T25" fmla="*/ 2343 h 2346"/>
                <a:gd name="T26" fmla="*/ 732 w 1470"/>
                <a:gd name="T27" fmla="*/ 2343 h 2346"/>
                <a:gd name="T28" fmla="*/ 709 w 1470"/>
                <a:gd name="T29" fmla="*/ 2325 h 2346"/>
                <a:gd name="T30" fmla="*/ 665 w 1470"/>
                <a:gd name="T31" fmla="*/ 2290 h 2346"/>
                <a:gd name="T32" fmla="*/ 604 w 1470"/>
                <a:gd name="T33" fmla="*/ 2239 h 2346"/>
                <a:gd name="T34" fmla="*/ 532 w 1470"/>
                <a:gd name="T35" fmla="*/ 2174 h 2346"/>
                <a:gd name="T36" fmla="*/ 452 w 1470"/>
                <a:gd name="T37" fmla="*/ 2094 h 2346"/>
                <a:gd name="T38" fmla="*/ 367 w 1470"/>
                <a:gd name="T39" fmla="*/ 2002 h 2346"/>
                <a:gd name="T40" fmla="*/ 284 w 1470"/>
                <a:gd name="T41" fmla="*/ 1898 h 2346"/>
                <a:gd name="T42" fmla="*/ 204 w 1470"/>
                <a:gd name="T43" fmla="*/ 1784 h 2346"/>
                <a:gd name="T44" fmla="*/ 131 w 1470"/>
                <a:gd name="T45" fmla="*/ 1662 h 2346"/>
                <a:gd name="T46" fmla="*/ 71 w 1470"/>
                <a:gd name="T47" fmla="*/ 1529 h 2346"/>
                <a:gd name="T48" fmla="*/ 27 w 1470"/>
                <a:gd name="T49" fmla="*/ 1390 h 2346"/>
                <a:gd name="T50" fmla="*/ 4 w 1470"/>
                <a:gd name="T51" fmla="*/ 1246 h 2346"/>
                <a:gd name="T52" fmla="*/ 4 w 1470"/>
                <a:gd name="T53" fmla="*/ 1098 h 2346"/>
                <a:gd name="T54" fmla="*/ 27 w 1470"/>
                <a:gd name="T55" fmla="*/ 954 h 2346"/>
                <a:gd name="T56" fmla="*/ 71 w 1470"/>
                <a:gd name="T57" fmla="*/ 815 h 2346"/>
                <a:gd name="T58" fmla="*/ 131 w 1470"/>
                <a:gd name="T59" fmla="*/ 684 h 2346"/>
                <a:gd name="T60" fmla="*/ 204 w 1470"/>
                <a:gd name="T61" fmla="*/ 560 h 2346"/>
                <a:gd name="T62" fmla="*/ 284 w 1470"/>
                <a:gd name="T63" fmla="*/ 446 h 2346"/>
                <a:gd name="T64" fmla="*/ 367 w 1470"/>
                <a:gd name="T65" fmla="*/ 343 h 2346"/>
                <a:gd name="T66" fmla="*/ 452 w 1470"/>
                <a:gd name="T67" fmla="*/ 251 h 2346"/>
                <a:gd name="T68" fmla="*/ 532 w 1470"/>
                <a:gd name="T69" fmla="*/ 170 h 2346"/>
                <a:gd name="T70" fmla="*/ 604 w 1470"/>
                <a:gd name="T71" fmla="*/ 105 h 2346"/>
                <a:gd name="T72" fmla="*/ 665 w 1470"/>
                <a:gd name="T73" fmla="*/ 55 h 2346"/>
                <a:gd name="T74" fmla="*/ 709 w 1470"/>
                <a:gd name="T75" fmla="*/ 19 h 2346"/>
                <a:gd name="T76" fmla="*/ 732 w 1470"/>
                <a:gd name="T77" fmla="*/ 1 h 2346"/>
                <a:gd name="T78" fmla="*/ 739 w 1470"/>
                <a:gd name="T79" fmla="*/ 1 h 2346"/>
                <a:gd name="T80" fmla="*/ 763 w 1470"/>
                <a:gd name="T81" fmla="*/ 19 h 2346"/>
                <a:gd name="T82" fmla="*/ 806 w 1470"/>
                <a:gd name="T83" fmla="*/ 55 h 2346"/>
                <a:gd name="T84" fmla="*/ 866 w 1470"/>
                <a:gd name="T85" fmla="*/ 105 h 2346"/>
                <a:gd name="T86" fmla="*/ 939 w 1470"/>
                <a:gd name="T87" fmla="*/ 170 h 2346"/>
                <a:gd name="T88" fmla="*/ 1019 w 1470"/>
                <a:gd name="T89" fmla="*/ 251 h 2346"/>
                <a:gd name="T90" fmla="*/ 1102 w 1470"/>
                <a:gd name="T91" fmla="*/ 343 h 2346"/>
                <a:gd name="T92" fmla="*/ 1187 w 1470"/>
                <a:gd name="T93" fmla="*/ 446 h 2346"/>
                <a:gd name="T94" fmla="*/ 1267 w 1470"/>
                <a:gd name="T95" fmla="*/ 560 h 2346"/>
                <a:gd name="T96" fmla="*/ 1339 w 1470"/>
                <a:gd name="T97" fmla="*/ 684 h 2346"/>
                <a:gd name="T98" fmla="*/ 1400 w 1470"/>
                <a:gd name="T99" fmla="*/ 815 h 2346"/>
                <a:gd name="T100" fmla="*/ 1444 w 1470"/>
                <a:gd name="T101" fmla="*/ 954 h 2346"/>
                <a:gd name="T102" fmla="*/ 1467 w 1470"/>
                <a:gd name="T103" fmla="*/ 1098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70" h="2346">
                  <a:moveTo>
                    <a:pt x="1470" y="1173"/>
                  </a:moveTo>
                  <a:lnTo>
                    <a:pt x="1467" y="1246"/>
                  </a:lnTo>
                  <a:lnTo>
                    <a:pt x="1458" y="1319"/>
                  </a:lnTo>
                  <a:lnTo>
                    <a:pt x="1444" y="1390"/>
                  </a:lnTo>
                  <a:lnTo>
                    <a:pt x="1423" y="1462"/>
                  </a:lnTo>
                  <a:lnTo>
                    <a:pt x="1400" y="1529"/>
                  </a:lnTo>
                  <a:lnTo>
                    <a:pt x="1371" y="1596"/>
                  </a:lnTo>
                  <a:lnTo>
                    <a:pt x="1339" y="1662"/>
                  </a:lnTo>
                  <a:lnTo>
                    <a:pt x="1305" y="1724"/>
                  </a:lnTo>
                  <a:lnTo>
                    <a:pt x="1267" y="1784"/>
                  </a:lnTo>
                  <a:lnTo>
                    <a:pt x="1228" y="1843"/>
                  </a:lnTo>
                  <a:lnTo>
                    <a:pt x="1187" y="1898"/>
                  </a:lnTo>
                  <a:lnTo>
                    <a:pt x="1145" y="1952"/>
                  </a:lnTo>
                  <a:lnTo>
                    <a:pt x="1102" y="2002"/>
                  </a:lnTo>
                  <a:lnTo>
                    <a:pt x="1060" y="2050"/>
                  </a:lnTo>
                  <a:lnTo>
                    <a:pt x="1019" y="2094"/>
                  </a:lnTo>
                  <a:lnTo>
                    <a:pt x="978" y="2134"/>
                  </a:lnTo>
                  <a:lnTo>
                    <a:pt x="939" y="2174"/>
                  </a:lnTo>
                  <a:lnTo>
                    <a:pt x="901" y="2207"/>
                  </a:lnTo>
                  <a:lnTo>
                    <a:pt x="866" y="2239"/>
                  </a:lnTo>
                  <a:lnTo>
                    <a:pt x="835" y="2266"/>
                  </a:lnTo>
                  <a:lnTo>
                    <a:pt x="806" y="2290"/>
                  </a:lnTo>
                  <a:lnTo>
                    <a:pt x="783" y="2309"/>
                  </a:lnTo>
                  <a:lnTo>
                    <a:pt x="763" y="2325"/>
                  </a:lnTo>
                  <a:lnTo>
                    <a:pt x="748" y="2336"/>
                  </a:lnTo>
                  <a:lnTo>
                    <a:pt x="739" y="2343"/>
                  </a:lnTo>
                  <a:lnTo>
                    <a:pt x="735" y="2346"/>
                  </a:lnTo>
                  <a:lnTo>
                    <a:pt x="732" y="2343"/>
                  </a:lnTo>
                  <a:lnTo>
                    <a:pt x="723" y="2336"/>
                  </a:lnTo>
                  <a:lnTo>
                    <a:pt x="709" y="2325"/>
                  </a:lnTo>
                  <a:lnTo>
                    <a:pt x="688" y="2309"/>
                  </a:lnTo>
                  <a:lnTo>
                    <a:pt x="665" y="2290"/>
                  </a:lnTo>
                  <a:lnTo>
                    <a:pt x="636" y="2266"/>
                  </a:lnTo>
                  <a:lnTo>
                    <a:pt x="604" y="2239"/>
                  </a:lnTo>
                  <a:lnTo>
                    <a:pt x="570" y="2207"/>
                  </a:lnTo>
                  <a:lnTo>
                    <a:pt x="532" y="2174"/>
                  </a:lnTo>
                  <a:lnTo>
                    <a:pt x="493" y="2134"/>
                  </a:lnTo>
                  <a:lnTo>
                    <a:pt x="452" y="2094"/>
                  </a:lnTo>
                  <a:lnTo>
                    <a:pt x="410" y="2050"/>
                  </a:lnTo>
                  <a:lnTo>
                    <a:pt x="367" y="2002"/>
                  </a:lnTo>
                  <a:lnTo>
                    <a:pt x="325" y="1952"/>
                  </a:lnTo>
                  <a:lnTo>
                    <a:pt x="284" y="1898"/>
                  </a:lnTo>
                  <a:lnTo>
                    <a:pt x="243" y="1843"/>
                  </a:lnTo>
                  <a:lnTo>
                    <a:pt x="204" y="1784"/>
                  </a:lnTo>
                  <a:lnTo>
                    <a:pt x="166" y="1724"/>
                  </a:lnTo>
                  <a:lnTo>
                    <a:pt x="131" y="1662"/>
                  </a:lnTo>
                  <a:lnTo>
                    <a:pt x="100" y="1596"/>
                  </a:lnTo>
                  <a:lnTo>
                    <a:pt x="71" y="1529"/>
                  </a:lnTo>
                  <a:lnTo>
                    <a:pt x="48" y="1462"/>
                  </a:lnTo>
                  <a:lnTo>
                    <a:pt x="27" y="1390"/>
                  </a:lnTo>
                  <a:lnTo>
                    <a:pt x="13" y="1319"/>
                  </a:lnTo>
                  <a:lnTo>
                    <a:pt x="4" y="1246"/>
                  </a:lnTo>
                  <a:lnTo>
                    <a:pt x="0" y="1173"/>
                  </a:lnTo>
                  <a:lnTo>
                    <a:pt x="4" y="1098"/>
                  </a:lnTo>
                  <a:lnTo>
                    <a:pt x="13" y="1025"/>
                  </a:lnTo>
                  <a:lnTo>
                    <a:pt x="27" y="954"/>
                  </a:lnTo>
                  <a:lnTo>
                    <a:pt x="48" y="884"/>
                  </a:lnTo>
                  <a:lnTo>
                    <a:pt x="71" y="815"/>
                  </a:lnTo>
                  <a:lnTo>
                    <a:pt x="100" y="748"/>
                  </a:lnTo>
                  <a:lnTo>
                    <a:pt x="131" y="684"/>
                  </a:lnTo>
                  <a:lnTo>
                    <a:pt x="166" y="621"/>
                  </a:lnTo>
                  <a:lnTo>
                    <a:pt x="204" y="560"/>
                  </a:lnTo>
                  <a:lnTo>
                    <a:pt x="243" y="502"/>
                  </a:lnTo>
                  <a:lnTo>
                    <a:pt x="284" y="446"/>
                  </a:lnTo>
                  <a:lnTo>
                    <a:pt x="325" y="394"/>
                  </a:lnTo>
                  <a:lnTo>
                    <a:pt x="367" y="343"/>
                  </a:lnTo>
                  <a:lnTo>
                    <a:pt x="410" y="294"/>
                  </a:lnTo>
                  <a:lnTo>
                    <a:pt x="452" y="251"/>
                  </a:lnTo>
                  <a:lnTo>
                    <a:pt x="493" y="210"/>
                  </a:lnTo>
                  <a:lnTo>
                    <a:pt x="532" y="170"/>
                  </a:lnTo>
                  <a:lnTo>
                    <a:pt x="570" y="137"/>
                  </a:lnTo>
                  <a:lnTo>
                    <a:pt x="604" y="105"/>
                  </a:lnTo>
                  <a:lnTo>
                    <a:pt x="636" y="79"/>
                  </a:lnTo>
                  <a:lnTo>
                    <a:pt x="665" y="55"/>
                  </a:lnTo>
                  <a:lnTo>
                    <a:pt x="688" y="35"/>
                  </a:lnTo>
                  <a:lnTo>
                    <a:pt x="709" y="19"/>
                  </a:lnTo>
                  <a:lnTo>
                    <a:pt x="723" y="9"/>
                  </a:lnTo>
                  <a:lnTo>
                    <a:pt x="732" y="1"/>
                  </a:lnTo>
                  <a:lnTo>
                    <a:pt x="735" y="0"/>
                  </a:lnTo>
                  <a:lnTo>
                    <a:pt x="739" y="1"/>
                  </a:lnTo>
                  <a:lnTo>
                    <a:pt x="748" y="9"/>
                  </a:lnTo>
                  <a:lnTo>
                    <a:pt x="763" y="19"/>
                  </a:lnTo>
                  <a:lnTo>
                    <a:pt x="783" y="35"/>
                  </a:lnTo>
                  <a:lnTo>
                    <a:pt x="806" y="55"/>
                  </a:lnTo>
                  <a:lnTo>
                    <a:pt x="835" y="79"/>
                  </a:lnTo>
                  <a:lnTo>
                    <a:pt x="866" y="105"/>
                  </a:lnTo>
                  <a:lnTo>
                    <a:pt x="901" y="137"/>
                  </a:lnTo>
                  <a:lnTo>
                    <a:pt x="939" y="170"/>
                  </a:lnTo>
                  <a:lnTo>
                    <a:pt x="978" y="210"/>
                  </a:lnTo>
                  <a:lnTo>
                    <a:pt x="1019" y="251"/>
                  </a:lnTo>
                  <a:lnTo>
                    <a:pt x="1060" y="294"/>
                  </a:lnTo>
                  <a:lnTo>
                    <a:pt x="1102" y="343"/>
                  </a:lnTo>
                  <a:lnTo>
                    <a:pt x="1145" y="394"/>
                  </a:lnTo>
                  <a:lnTo>
                    <a:pt x="1187" y="446"/>
                  </a:lnTo>
                  <a:lnTo>
                    <a:pt x="1228" y="502"/>
                  </a:lnTo>
                  <a:lnTo>
                    <a:pt x="1267" y="560"/>
                  </a:lnTo>
                  <a:lnTo>
                    <a:pt x="1305" y="621"/>
                  </a:lnTo>
                  <a:lnTo>
                    <a:pt x="1339" y="684"/>
                  </a:lnTo>
                  <a:lnTo>
                    <a:pt x="1371" y="748"/>
                  </a:lnTo>
                  <a:lnTo>
                    <a:pt x="1400" y="815"/>
                  </a:lnTo>
                  <a:lnTo>
                    <a:pt x="1423" y="884"/>
                  </a:lnTo>
                  <a:lnTo>
                    <a:pt x="1444" y="954"/>
                  </a:lnTo>
                  <a:lnTo>
                    <a:pt x="1458" y="1025"/>
                  </a:lnTo>
                  <a:lnTo>
                    <a:pt x="1467" y="1098"/>
                  </a:lnTo>
                  <a:lnTo>
                    <a:pt x="1470" y="1173"/>
                  </a:lnTo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  <a:sp3d prstMaterial="matte">
              <a:bevelT w="0" h="0"/>
            </a:sp3d>
          </p:spPr>
          <p:txBody>
            <a:bodyPr lIns="93296" tIns="46648" rIns="93296" bIns="46648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3" name="TextBox 20"/>
            <p:cNvSpPr txBox="1"/>
            <p:nvPr/>
          </p:nvSpPr>
          <p:spPr bwMode="auto">
            <a:xfrm>
              <a:off x="3975549" y="1507134"/>
              <a:ext cx="1235113" cy="762453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3296" tIns="46648" rIns="93296" bIns="46648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单击此处添加段落文本单击此处添加段落文本</a:t>
              </a:r>
            </a:p>
          </p:txBody>
        </p:sp>
      </p:grpSp>
      <p:grpSp>
        <p:nvGrpSpPr>
          <p:cNvPr id="3" name="组合 33"/>
          <p:cNvGrpSpPr/>
          <p:nvPr/>
        </p:nvGrpSpPr>
        <p:grpSpPr>
          <a:xfrm>
            <a:off x="3840761" y="2481465"/>
            <a:ext cx="1520841" cy="2466078"/>
            <a:chOff x="3719964" y="3451677"/>
            <a:chExt cx="1555047" cy="2620747"/>
          </a:xfrm>
        </p:grpSpPr>
        <p:sp>
          <p:nvSpPr>
            <p:cNvPr id="35" name="Freeform 8"/>
            <p:cNvSpPr/>
            <p:nvPr/>
          </p:nvSpPr>
          <p:spPr bwMode="gray">
            <a:xfrm>
              <a:off x="3719964" y="3451677"/>
              <a:ext cx="1555047" cy="2620747"/>
            </a:xfrm>
            <a:custGeom>
              <a:avLst/>
              <a:gdLst>
                <a:gd name="T0" fmla="*/ 1467 w 1470"/>
                <a:gd name="T1" fmla="*/ 1246 h 2346"/>
                <a:gd name="T2" fmla="*/ 1444 w 1470"/>
                <a:gd name="T3" fmla="*/ 1390 h 2346"/>
                <a:gd name="T4" fmla="*/ 1400 w 1470"/>
                <a:gd name="T5" fmla="*/ 1529 h 2346"/>
                <a:gd name="T6" fmla="*/ 1339 w 1470"/>
                <a:gd name="T7" fmla="*/ 1662 h 2346"/>
                <a:gd name="T8" fmla="*/ 1267 w 1470"/>
                <a:gd name="T9" fmla="*/ 1784 h 2346"/>
                <a:gd name="T10" fmla="*/ 1187 w 1470"/>
                <a:gd name="T11" fmla="*/ 1898 h 2346"/>
                <a:gd name="T12" fmla="*/ 1102 w 1470"/>
                <a:gd name="T13" fmla="*/ 2002 h 2346"/>
                <a:gd name="T14" fmla="*/ 1019 w 1470"/>
                <a:gd name="T15" fmla="*/ 2094 h 2346"/>
                <a:gd name="T16" fmla="*/ 939 w 1470"/>
                <a:gd name="T17" fmla="*/ 2174 h 2346"/>
                <a:gd name="T18" fmla="*/ 866 w 1470"/>
                <a:gd name="T19" fmla="*/ 2240 h 2346"/>
                <a:gd name="T20" fmla="*/ 806 w 1470"/>
                <a:gd name="T21" fmla="*/ 2291 h 2346"/>
                <a:gd name="T22" fmla="*/ 763 w 1470"/>
                <a:gd name="T23" fmla="*/ 2326 h 2346"/>
                <a:gd name="T24" fmla="*/ 739 w 1470"/>
                <a:gd name="T25" fmla="*/ 2343 h 2346"/>
                <a:gd name="T26" fmla="*/ 732 w 1470"/>
                <a:gd name="T27" fmla="*/ 2343 h 2346"/>
                <a:gd name="T28" fmla="*/ 709 w 1470"/>
                <a:gd name="T29" fmla="*/ 2326 h 2346"/>
                <a:gd name="T30" fmla="*/ 665 w 1470"/>
                <a:gd name="T31" fmla="*/ 2291 h 2346"/>
                <a:gd name="T32" fmla="*/ 604 w 1470"/>
                <a:gd name="T33" fmla="*/ 2240 h 2346"/>
                <a:gd name="T34" fmla="*/ 532 w 1470"/>
                <a:gd name="T35" fmla="*/ 2174 h 2346"/>
                <a:gd name="T36" fmla="*/ 452 w 1470"/>
                <a:gd name="T37" fmla="*/ 2094 h 2346"/>
                <a:gd name="T38" fmla="*/ 367 w 1470"/>
                <a:gd name="T39" fmla="*/ 2002 h 2346"/>
                <a:gd name="T40" fmla="*/ 284 w 1470"/>
                <a:gd name="T41" fmla="*/ 1898 h 2346"/>
                <a:gd name="T42" fmla="*/ 204 w 1470"/>
                <a:gd name="T43" fmla="*/ 1784 h 2346"/>
                <a:gd name="T44" fmla="*/ 131 w 1470"/>
                <a:gd name="T45" fmla="*/ 1662 h 2346"/>
                <a:gd name="T46" fmla="*/ 71 w 1470"/>
                <a:gd name="T47" fmla="*/ 1529 h 2346"/>
                <a:gd name="T48" fmla="*/ 27 w 1470"/>
                <a:gd name="T49" fmla="*/ 1390 h 2346"/>
                <a:gd name="T50" fmla="*/ 4 w 1470"/>
                <a:gd name="T51" fmla="*/ 1246 h 2346"/>
                <a:gd name="T52" fmla="*/ 4 w 1470"/>
                <a:gd name="T53" fmla="*/ 1099 h 2346"/>
                <a:gd name="T54" fmla="*/ 27 w 1470"/>
                <a:gd name="T55" fmla="*/ 954 h 2346"/>
                <a:gd name="T56" fmla="*/ 71 w 1470"/>
                <a:gd name="T57" fmla="*/ 816 h 2346"/>
                <a:gd name="T58" fmla="*/ 131 w 1470"/>
                <a:gd name="T59" fmla="*/ 684 h 2346"/>
                <a:gd name="T60" fmla="*/ 204 w 1470"/>
                <a:gd name="T61" fmla="*/ 560 h 2346"/>
                <a:gd name="T62" fmla="*/ 284 w 1470"/>
                <a:gd name="T63" fmla="*/ 446 h 2346"/>
                <a:gd name="T64" fmla="*/ 367 w 1470"/>
                <a:gd name="T65" fmla="*/ 343 h 2346"/>
                <a:gd name="T66" fmla="*/ 452 w 1470"/>
                <a:gd name="T67" fmla="*/ 251 h 2346"/>
                <a:gd name="T68" fmla="*/ 532 w 1470"/>
                <a:gd name="T69" fmla="*/ 171 h 2346"/>
                <a:gd name="T70" fmla="*/ 604 w 1470"/>
                <a:gd name="T71" fmla="*/ 105 h 2346"/>
                <a:gd name="T72" fmla="*/ 665 w 1470"/>
                <a:gd name="T73" fmla="*/ 55 h 2346"/>
                <a:gd name="T74" fmla="*/ 709 w 1470"/>
                <a:gd name="T75" fmla="*/ 19 h 2346"/>
                <a:gd name="T76" fmla="*/ 732 w 1470"/>
                <a:gd name="T77" fmla="*/ 1 h 2346"/>
                <a:gd name="T78" fmla="*/ 739 w 1470"/>
                <a:gd name="T79" fmla="*/ 1 h 2346"/>
                <a:gd name="T80" fmla="*/ 763 w 1470"/>
                <a:gd name="T81" fmla="*/ 19 h 2346"/>
                <a:gd name="T82" fmla="*/ 806 w 1470"/>
                <a:gd name="T83" fmla="*/ 55 h 2346"/>
                <a:gd name="T84" fmla="*/ 866 w 1470"/>
                <a:gd name="T85" fmla="*/ 105 h 2346"/>
                <a:gd name="T86" fmla="*/ 939 w 1470"/>
                <a:gd name="T87" fmla="*/ 171 h 2346"/>
                <a:gd name="T88" fmla="*/ 1019 w 1470"/>
                <a:gd name="T89" fmla="*/ 251 h 2346"/>
                <a:gd name="T90" fmla="*/ 1102 w 1470"/>
                <a:gd name="T91" fmla="*/ 343 h 2346"/>
                <a:gd name="T92" fmla="*/ 1187 w 1470"/>
                <a:gd name="T93" fmla="*/ 446 h 2346"/>
                <a:gd name="T94" fmla="*/ 1267 w 1470"/>
                <a:gd name="T95" fmla="*/ 560 h 2346"/>
                <a:gd name="T96" fmla="*/ 1339 w 1470"/>
                <a:gd name="T97" fmla="*/ 684 h 2346"/>
                <a:gd name="T98" fmla="*/ 1400 w 1470"/>
                <a:gd name="T99" fmla="*/ 816 h 2346"/>
                <a:gd name="T100" fmla="*/ 1444 w 1470"/>
                <a:gd name="T101" fmla="*/ 954 h 2346"/>
                <a:gd name="T102" fmla="*/ 1467 w 1470"/>
                <a:gd name="T103" fmla="*/ 1099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70" h="2346">
                  <a:moveTo>
                    <a:pt x="1470" y="1173"/>
                  </a:moveTo>
                  <a:lnTo>
                    <a:pt x="1467" y="1246"/>
                  </a:lnTo>
                  <a:lnTo>
                    <a:pt x="1458" y="1319"/>
                  </a:lnTo>
                  <a:lnTo>
                    <a:pt x="1444" y="1390"/>
                  </a:lnTo>
                  <a:lnTo>
                    <a:pt x="1423" y="1462"/>
                  </a:lnTo>
                  <a:lnTo>
                    <a:pt x="1400" y="1529"/>
                  </a:lnTo>
                  <a:lnTo>
                    <a:pt x="1371" y="1596"/>
                  </a:lnTo>
                  <a:lnTo>
                    <a:pt x="1339" y="1662"/>
                  </a:lnTo>
                  <a:lnTo>
                    <a:pt x="1305" y="1725"/>
                  </a:lnTo>
                  <a:lnTo>
                    <a:pt x="1267" y="1784"/>
                  </a:lnTo>
                  <a:lnTo>
                    <a:pt x="1228" y="1843"/>
                  </a:lnTo>
                  <a:lnTo>
                    <a:pt x="1187" y="1898"/>
                  </a:lnTo>
                  <a:lnTo>
                    <a:pt x="1145" y="1952"/>
                  </a:lnTo>
                  <a:lnTo>
                    <a:pt x="1102" y="2002"/>
                  </a:lnTo>
                  <a:lnTo>
                    <a:pt x="1060" y="2050"/>
                  </a:lnTo>
                  <a:lnTo>
                    <a:pt x="1019" y="2094"/>
                  </a:lnTo>
                  <a:lnTo>
                    <a:pt x="978" y="2135"/>
                  </a:lnTo>
                  <a:lnTo>
                    <a:pt x="939" y="2174"/>
                  </a:lnTo>
                  <a:lnTo>
                    <a:pt x="901" y="2207"/>
                  </a:lnTo>
                  <a:lnTo>
                    <a:pt x="866" y="2240"/>
                  </a:lnTo>
                  <a:lnTo>
                    <a:pt x="835" y="2266"/>
                  </a:lnTo>
                  <a:lnTo>
                    <a:pt x="806" y="2291"/>
                  </a:lnTo>
                  <a:lnTo>
                    <a:pt x="783" y="2310"/>
                  </a:lnTo>
                  <a:lnTo>
                    <a:pt x="763" y="2326"/>
                  </a:lnTo>
                  <a:lnTo>
                    <a:pt x="748" y="2336"/>
                  </a:lnTo>
                  <a:lnTo>
                    <a:pt x="739" y="2343"/>
                  </a:lnTo>
                  <a:lnTo>
                    <a:pt x="735" y="2346"/>
                  </a:lnTo>
                  <a:lnTo>
                    <a:pt x="732" y="2343"/>
                  </a:lnTo>
                  <a:lnTo>
                    <a:pt x="723" y="2336"/>
                  </a:lnTo>
                  <a:lnTo>
                    <a:pt x="709" y="2326"/>
                  </a:lnTo>
                  <a:lnTo>
                    <a:pt x="688" y="2310"/>
                  </a:lnTo>
                  <a:lnTo>
                    <a:pt x="665" y="2291"/>
                  </a:lnTo>
                  <a:lnTo>
                    <a:pt x="636" y="2266"/>
                  </a:lnTo>
                  <a:lnTo>
                    <a:pt x="604" y="2240"/>
                  </a:lnTo>
                  <a:lnTo>
                    <a:pt x="570" y="2207"/>
                  </a:lnTo>
                  <a:lnTo>
                    <a:pt x="532" y="2174"/>
                  </a:lnTo>
                  <a:lnTo>
                    <a:pt x="493" y="2135"/>
                  </a:lnTo>
                  <a:lnTo>
                    <a:pt x="452" y="2094"/>
                  </a:lnTo>
                  <a:lnTo>
                    <a:pt x="410" y="2050"/>
                  </a:lnTo>
                  <a:lnTo>
                    <a:pt x="367" y="2002"/>
                  </a:lnTo>
                  <a:lnTo>
                    <a:pt x="325" y="1952"/>
                  </a:lnTo>
                  <a:lnTo>
                    <a:pt x="284" y="1898"/>
                  </a:lnTo>
                  <a:lnTo>
                    <a:pt x="243" y="1843"/>
                  </a:lnTo>
                  <a:lnTo>
                    <a:pt x="204" y="1784"/>
                  </a:lnTo>
                  <a:lnTo>
                    <a:pt x="166" y="1725"/>
                  </a:lnTo>
                  <a:lnTo>
                    <a:pt x="131" y="1662"/>
                  </a:lnTo>
                  <a:lnTo>
                    <a:pt x="100" y="1596"/>
                  </a:lnTo>
                  <a:lnTo>
                    <a:pt x="71" y="1529"/>
                  </a:lnTo>
                  <a:lnTo>
                    <a:pt x="48" y="1462"/>
                  </a:lnTo>
                  <a:lnTo>
                    <a:pt x="27" y="1390"/>
                  </a:lnTo>
                  <a:lnTo>
                    <a:pt x="13" y="1319"/>
                  </a:lnTo>
                  <a:lnTo>
                    <a:pt x="4" y="1246"/>
                  </a:lnTo>
                  <a:lnTo>
                    <a:pt x="0" y="1173"/>
                  </a:lnTo>
                  <a:lnTo>
                    <a:pt x="4" y="1099"/>
                  </a:lnTo>
                  <a:lnTo>
                    <a:pt x="13" y="1026"/>
                  </a:lnTo>
                  <a:lnTo>
                    <a:pt x="27" y="954"/>
                  </a:lnTo>
                  <a:lnTo>
                    <a:pt x="48" y="884"/>
                  </a:lnTo>
                  <a:lnTo>
                    <a:pt x="71" y="816"/>
                  </a:lnTo>
                  <a:lnTo>
                    <a:pt x="100" y="748"/>
                  </a:lnTo>
                  <a:lnTo>
                    <a:pt x="131" y="684"/>
                  </a:lnTo>
                  <a:lnTo>
                    <a:pt x="166" y="621"/>
                  </a:lnTo>
                  <a:lnTo>
                    <a:pt x="204" y="560"/>
                  </a:lnTo>
                  <a:lnTo>
                    <a:pt x="243" y="502"/>
                  </a:lnTo>
                  <a:lnTo>
                    <a:pt x="284" y="446"/>
                  </a:lnTo>
                  <a:lnTo>
                    <a:pt x="325" y="394"/>
                  </a:lnTo>
                  <a:lnTo>
                    <a:pt x="367" y="343"/>
                  </a:lnTo>
                  <a:lnTo>
                    <a:pt x="410" y="295"/>
                  </a:lnTo>
                  <a:lnTo>
                    <a:pt x="452" y="251"/>
                  </a:lnTo>
                  <a:lnTo>
                    <a:pt x="493" y="210"/>
                  </a:lnTo>
                  <a:lnTo>
                    <a:pt x="532" y="171"/>
                  </a:lnTo>
                  <a:lnTo>
                    <a:pt x="570" y="137"/>
                  </a:lnTo>
                  <a:lnTo>
                    <a:pt x="604" y="105"/>
                  </a:lnTo>
                  <a:lnTo>
                    <a:pt x="636" y="79"/>
                  </a:lnTo>
                  <a:lnTo>
                    <a:pt x="665" y="55"/>
                  </a:lnTo>
                  <a:lnTo>
                    <a:pt x="688" y="35"/>
                  </a:lnTo>
                  <a:lnTo>
                    <a:pt x="709" y="19"/>
                  </a:lnTo>
                  <a:lnTo>
                    <a:pt x="723" y="9"/>
                  </a:lnTo>
                  <a:lnTo>
                    <a:pt x="732" y="1"/>
                  </a:lnTo>
                  <a:lnTo>
                    <a:pt x="735" y="0"/>
                  </a:lnTo>
                  <a:lnTo>
                    <a:pt x="739" y="1"/>
                  </a:lnTo>
                  <a:lnTo>
                    <a:pt x="748" y="9"/>
                  </a:lnTo>
                  <a:lnTo>
                    <a:pt x="763" y="19"/>
                  </a:lnTo>
                  <a:lnTo>
                    <a:pt x="783" y="35"/>
                  </a:lnTo>
                  <a:lnTo>
                    <a:pt x="806" y="55"/>
                  </a:lnTo>
                  <a:lnTo>
                    <a:pt x="835" y="79"/>
                  </a:lnTo>
                  <a:lnTo>
                    <a:pt x="866" y="105"/>
                  </a:lnTo>
                  <a:lnTo>
                    <a:pt x="901" y="137"/>
                  </a:lnTo>
                  <a:lnTo>
                    <a:pt x="939" y="171"/>
                  </a:lnTo>
                  <a:lnTo>
                    <a:pt x="978" y="210"/>
                  </a:lnTo>
                  <a:lnTo>
                    <a:pt x="1019" y="251"/>
                  </a:lnTo>
                  <a:lnTo>
                    <a:pt x="1060" y="295"/>
                  </a:lnTo>
                  <a:lnTo>
                    <a:pt x="1102" y="343"/>
                  </a:lnTo>
                  <a:lnTo>
                    <a:pt x="1145" y="394"/>
                  </a:lnTo>
                  <a:lnTo>
                    <a:pt x="1187" y="446"/>
                  </a:lnTo>
                  <a:lnTo>
                    <a:pt x="1228" y="502"/>
                  </a:lnTo>
                  <a:lnTo>
                    <a:pt x="1267" y="560"/>
                  </a:lnTo>
                  <a:lnTo>
                    <a:pt x="1305" y="621"/>
                  </a:lnTo>
                  <a:lnTo>
                    <a:pt x="1339" y="684"/>
                  </a:lnTo>
                  <a:lnTo>
                    <a:pt x="1371" y="748"/>
                  </a:lnTo>
                  <a:lnTo>
                    <a:pt x="1400" y="816"/>
                  </a:lnTo>
                  <a:lnTo>
                    <a:pt x="1423" y="884"/>
                  </a:lnTo>
                  <a:lnTo>
                    <a:pt x="1444" y="954"/>
                  </a:lnTo>
                  <a:lnTo>
                    <a:pt x="1458" y="1026"/>
                  </a:lnTo>
                  <a:lnTo>
                    <a:pt x="1467" y="1099"/>
                  </a:lnTo>
                  <a:lnTo>
                    <a:pt x="1470" y="1173"/>
                  </a:lnTo>
                </a:path>
              </a:pathLst>
            </a:cu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93296" tIns="46648" rIns="93296" bIns="46648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6" name="TextBox 20"/>
            <p:cNvSpPr txBox="1"/>
            <p:nvPr/>
          </p:nvSpPr>
          <p:spPr bwMode="auto">
            <a:xfrm>
              <a:off x="3975549" y="4762051"/>
              <a:ext cx="1235113" cy="762453"/>
            </a:xfrm>
            <a:prstGeom prst="rect">
              <a:avLst/>
            </a:prstGeom>
            <a:noFill/>
          </p:spPr>
          <p:txBody>
            <a:bodyPr vert="horz" wrap="square" lIns="93296" tIns="46648" rIns="93296" bIns="46648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单击此处添加段落文本单击此处添加段落文本</a:t>
              </a:r>
            </a:p>
          </p:txBody>
        </p:sp>
      </p:grpSp>
      <p:grpSp>
        <p:nvGrpSpPr>
          <p:cNvPr id="4" name="组合 36"/>
          <p:cNvGrpSpPr/>
          <p:nvPr/>
        </p:nvGrpSpPr>
        <p:grpSpPr>
          <a:xfrm>
            <a:off x="4456377" y="1370898"/>
            <a:ext cx="2743915" cy="1452959"/>
            <a:chOff x="4341983" y="2107288"/>
            <a:chExt cx="2799084" cy="1477207"/>
          </a:xfrm>
          <a:solidFill>
            <a:schemeClr val="accent2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38" name="Freeform 10"/>
            <p:cNvSpPr/>
            <p:nvPr/>
          </p:nvSpPr>
          <p:spPr bwMode="gray">
            <a:xfrm rot="21131375">
              <a:off x="4341983" y="2107288"/>
              <a:ext cx="2799084" cy="1477207"/>
            </a:xfrm>
            <a:custGeom>
              <a:avLst/>
              <a:gdLst>
                <a:gd name="T0" fmla="*/ 716 w 2032"/>
                <a:gd name="T1" fmla="*/ 96 h 1536"/>
                <a:gd name="T2" fmla="*/ 859 w 2032"/>
                <a:gd name="T3" fmla="*/ 43 h 1536"/>
                <a:gd name="T4" fmla="*/ 1008 w 2032"/>
                <a:gd name="T5" fmla="*/ 11 h 1536"/>
                <a:gd name="T6" fmla="*/ 1157 w 2032"/>
                <a:gd name="T7" fmla="*/ 0 h 1536"/>
                <a:gd name="T8" fmla="*/ 1305 w 2032"/>
                <a:gd name="T9" fmla="*/ 3 h 1536"/>
                <a:gd name="T10" fmla="*/ 1448 w 2032"/>
                <a:gd name="T11" fmla="*/ 17 h 1536"/>
                <a:gd name="T12" fmla="*/ 1582 w 2032"/>
                <a:gd name="T13" fmla="*/ 42 h 1536"/>
                <a:gd name="T14" fmla="*/ 1706 w 2032"/>
                <a:gd name="T15" fmla="*/ 70 h 1536"/>
                <a:gd name="T16" fmla="*/ 1814 w 2032"/>
                <a:gd name="T17" fmla="*/ 102 h 1536"/>
                <a:gd name="T18" fmla="*/ 1905 w 2032"/>
                <a:gd name="T19" fmla="*/ 131 h 1536"/>
                <a:gd name="T20" fmla="*/ 1972 w 2032"/>
                <a:gd name="T21" fmla="*/ 157 h 1536"/>
                <a:gd name="T22" fmla="*/ 2016 w 2032"/>
                <a:gd name="T23" fmla="*/ 175 h 1536"/>
                <a:gd name="T24" fmla="*/ 2032 w 2032"/>
                <a:gd name="T25" fmla="*/ 182 h 1536"/>
                <a:gd name="T26" fmla="*/ 2029 w 2032"/>
                <a:gd name="T27" fmla="*/ 200 h 1536"/>
                <a:gd name="T28" fmla="*/ 2021 w 2032"/>
                <a:gd name="T29" fmla="*/ 249 h 1536"/>
                <a:gd name="T30" fmla="*/ 2008 w 2032"/>
                <a:gd name="T31" fmla="*/ 327 h 1536"/>
                <a:gd name="T32" fmla="*/ 1988 w 2032"/>
                <a:gd name="T33" fmla="*/ 427 h 1536"/>
                <a:gd name="T34" fmla="*/ 1957 w 2032"/>
                <a:gd name="T35" fmla="*/ 542 h 1536"/>
                <a:gd name="T36" fmla="*/ 1918 w 2032"/>
                <a:gd name="T37" fmla="*/ 672 h 1536"/>
                <a:gd name="T38" fmla="*/ 1865 w 2032"/>
                <a:gd name="T39" fmla="*/ 807 h 1536"/>
                <a:gd name="T40" fmla="*/ 1801 w 2032"/>
                <a:gd name="T41" fmla="*/ 944 h 1536"/>
                <a:gd name="T42" fmla="*/ 1721 w 2032"/>
                <a:gd name="T43" fmla="*/ 1076 h 1536"/>
                <a:gd name="T44" fmla="*/ 1626 w 2032"/>
                <a:gd name="T45" fmla="*/ 1202 h 1536"/>
                <a:gd name="T46" fmla="*/ 1514 w 2032"/>
                <a:gd name="T47" fmla="*/ 1313 h 1536"/>
                <a:gd name="T48" fmla="*/ 1383 w 2032"/>
                <a:gd name="T49" fmla="*/ 1405 h 1536"/>
                <a:gd name="T50" fmla="*/ 1244 w 2032"/>
                <a:gd name="T51" fmla="*/ 1469 h 1536"/>
                <a:gd name="T52" fmla="*/ 1098 w 2032"/>
                <a:gd name="T53" fmla="*/ 1511 h 1536"/>
                <a:gd name="T54" fmla="*/ 949 w 2032"/>
                <a:gd name="T55" fmla="*/ 1532 h 1536"/>
                <a:gd name="T56" fmla="*/ 801 w 2032"/>
                <a:gd name="T57" fmla="*/ 1536 h 1536"/>
                <a:gd name="T58" fmla="*/ 653 w 2032"/>
                <a:gd name="T59" fmla="*/ 1527 h 1536"/>
                <a:gd name="T60" fmla="*/ 515 w 2032"/>
                <a:gd name="T61" fmla="*/ 1507 h 1536"/>
                <a:gd name="T62" fmla="*/ 385 w 2032"/>
                <a:gd name="T63" fmla="*/ 1481 h 1536"/>
                <a:gd name="T64" fmla="*/ 270 w 2032"/>
                <a:gd name="T65" fmla="*/ 1450 h 1536"/>
                <a:gd name="T66" fmla="*/ 169 w 2032"/>
                <a:gd name="T67" fmla="*/ 1419 h 1536"/>
                <a:gd name="T68" fmla="*/ 90 w 2032"/>
                <a:gd name="T69" fmla="*/ 1390 h 1536"/>
                <a:gd name="T70" fmla="*/ 33 w 2032"/>
                <a:gd name="T71" fmla="*/ 1368 h 1536"/>
                <a:gd name="T72" fmla="*/ 4 w 2032"/>
                <a:gd name="T73" fmla="*/ 1357 h 1536"/>
                <a:gd name="T74" fmla="*/ 0 w 2032"/>
                <a:gd name="T75" fmla="*/ 1349 h 1536"/>
                <a:gd name="T76" fmla="*/ 4 w 2032"/>
                <a:gd name="T77" fmla="*/ 1316 h 1536"/>
                <a:gd name="T78" fmla="*/ 14 w 2032"/>
                <a:gd name="T79" fmla="*/ 1250 h 1536"/>
                <a:gd name="T80" fmla="*/ 32 w 2032"/>
                <a:gd name="T81" fmla="*/ 1161 h 1536"/>
                <a:gd name="T82" fmla="*/ 57 w 2032"/>
                <a:gd name="T83" fmla="*/ 1053 h 1536"/>
                <a:gd name="T84" fmla="*/ 92 w 2032"/>
                <a:gd name="T85" fmla="*/ 929 h 1536"/>
                <a:gd name="T86" fmla="*/ 138 w 2032"/>
                <a:gd name="T87" fmla="*/ 798 h 1536"/>
                <a:gd name="T88" fmla="*/ 197 w 2032"/>
                <a:gd name="T89" fmla="*/ 661 h 1536"/>
                <a:gd name="T90" fmla="*/ 268 w 2032"/>
                <a:gd name="T91" fmla="*/ 525 h 1536"/>
                <a:gd name="T92" fmla="*/ 356 w 2032"/>
                <a:gd name="T93" fmla="*/ 395 h 1536"/>
                <a:gd name="T94" fmla="*/ 459 w 2032"/>
                <a:gd name="T95" fmla="*/ 277 h 1536"/>
                <a:gd name="T96" fmla="*/ 580 w 2032"/>
                <a:gd name="T97" fmla="*/ 175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647" y="131"/>
                  </a:moveTo>
                  <a:lnTo>
                    <a:pt x="716" y="96"/>
                  </a:lnTo>
                  <a:lnTo>
                    <a:pt x="787" y="67"/>
                  </a:lnTo>
                  <a:lnTo>
                    <a:pt x="859" y="43"/>
                  </a:lnTo>
                  <a:lnTo>
                    <a:pt x="933" y="25"/>
                  </a:lnTo>
                  <a:lnTo>
                    <a:pt x="1008" y="11"/>
                  </a:lnTo>
                  <a:lnTo>
                    <a:pt x="1082" y="4"/>
                  </a:lnTo>
                  <a:lnTo>
                    <a:pt x="1157" y="0"/>
                  </a:lnTo>
                  <a:lnTo>
                    <a:pt x="1231" y="0"/>
                  </a:lnTo>
                  <a:lnTo>
                    <a:pt x="1305" y="3"/>
                  </a:lnTo>
                  <a:lnTo>
                    <a:pt x="1377" y="8"/>
                  </a:lnTo>
                  <a:lnTo>
                    <a:pt x="1448" y="17"/>
                  </a:lnTo>
                  <a:lnTo>
                    <a:pt x="1517" y="29"/>
                  </a:lnTo>
                  <a:lnTo>
                    <a:pt x="1582" y="42"/>
                  </a:lnTo>
                  <a:lnTo>
                    <a:pt x="1647" y="55"/>
                  </a:lnTo>
                  <a:lnTo>
                    <a:pt x="1706" y="70"/>
                  </a:lnTo>
                  <a:lnTo>
                    <a:pt x="1762" y="86"/>
                  </a:lnTo>
                  <a:lnTo>
                    <a:pt x="1814" y="102"/>
                  </a:lnTo>
                  <a:lnTo>
                    <a:pt x="1861" y="116"/>
                  </a:lnTo>
                  <a:lnTo>
                    <a:pt x="1905" y="131"/>
                  </a:lnTo>
                  <a:lnTo>
                    <a:pt x="1941" y="146"/>
                  </a:lnTo>
                  <a:lnTo>
                    <a:pt x="1972" y="157"/>
                  </a:lnTo>
                  <a:lnTo>
                    <a:pt x="1998" y="167"/>
                  </a:lnTo>
                  <a:lnTo>
                    <a:pt x="2016" y="175"/>
                  </a:lnTo>
                  <a:lnTo>
                    <a:pt x="2027" y="179"/>
                  </a:lnTo>
                  <a:lnTo>
                    <a:pt x="2032" y="182"/>
                  </a:lnTo>
                  <a:lnTo>
                    <a:pt x="2030" y="186"/>
                  </a:lnTo>
                  <a:lnTo>
                    <a:pt x="2029" y="200"/>
                  </a:lnTo>
                  <a:lnTo>
                    <a:pt x="2026" y="220"/>
                  </a:lnTo>
                  <a:lnTo>
                    <a:pt x="2021" y="249"/>
                  </a:lnTo>
                  <a:lnTo>
                    <a:pt x="2017" y="286"/>
                  </a:lnTo>
                  <a:lnTo>
                    <a:pt x="2008" y="327"/>
                  </a:lnTo>
                  <a:lnTo>
                    <a:pt x="2000" y="375"/>
                  </a:lnTo>
                  <a:lnTo>
                    <a:pt x="1988" y="427"/>
                  </a:lnTo>
                  <a:lnTo>
                    <a:pt x="1975" y="483"/>
                  </a:lnTo>
                  <a:lnTo>
                    <a:pt x="1957" y="542"/>
                  </a:lnTo>
                  <a:lnTo>
                    <a:pt x="1940" y="607"/>
                  </a:lnTo>
                  <a:lnTo>
                    <a:pt x="1918" y="672"/>
                  </a:lnTo>
                  <a:lnTo>
                    <a:pt x="1893" y="738"/>
                  </a:lnTo>
                  <a:lnTo>
                    <a:pt x="1865" y="807"/>
                  </a:lnTo>
                  <a:lnTo>
                    <a:pt x="1835" y="875"/>
                  </a:lnTo>
                  <a:lnTo>
                    <a:pt x="1801" y="944"/>
                  </a:lnTo>
                  <a:lnTo>
                    <a:pt x="1763" y="1011"/>
                  </a:lnTo>
                  <a:lnTo>
                    <a:pt x="1721" y="1076"/>
                  </a:lnTo>
                  <a:lnTo>
                    <a:pt x="1676" y="1141"/>
                  </a:lnTo>
                  <a:lnTo>
                    <a:pt x="1626" y="1202"/>
                  </a:lnTo>
                  <a:lnTo>
                    <a:pt x="1572" y="1259"/>
                  </a:lnTo>
                  <a:lnTo>
                    <a:pt x="1514" y="1313"/>
                  </a:lnTo>
                  <a:lnTo>
                    <a:pt x="1451" y="1361"/>
                  </a:lnTo>
                  <a:lnTo>
                    <a:pt x="1383" y="1405"/>
                  </a:lnTo>
                  <a:lnTo>
                    <a:pt x="1314" y="1440"/>
                  </a:lnTo>
                  <a:lnTo>
                    <a:pt x="1244" y="1469"/>
                  </a:lnTo>
                  <a:lnTo>
                    <a:pt x="1173" y="1494"/>
                  </a:lnTo>
                  <a:lnTo>
                    <a:pt x="1098" y="1511"/>
                  </a:lnTo>
                  <a:lnTo>
                    <a:pt x="1024" y="1524"/>
                  </a:lnTo>
                  <a:lnTo>
                    <a:pt x="949" y="1532"/>
                  </a:lnTo>
                  <a:lnTo>
                    <a:pt x="875" y="1536"/>
                  </a:lnTo>
                  <a:lnTo>
                    <a:pt x="801" y="1536"/>
                  </a:lnTo>
                  <a:lnTo>
                    <a:pt x="726" y="1533"/>
                  </a:lnTo>
                  <a:lnTo>
                    <a:pt x="653" y="1527"/>
                  </a:lnTo>
                  <a:lnTo>
                    <a:pt x="583" y="1519"/>
                  </a:lnTo>
                  <a:lnTo>
                    <a:pt x="515" y="1507"/>
                  </a:lnTo>
                  <a:lnTo>
                    <a:pt x="449" y="1495"/>
                  </a:lnTo>
                  <a:lnTo>
                    <a:pt x="385" y="1481"/>
                  </a:lnTo>
                  <a:lnTo>
                    <a:pt x="325" y="1466"/>
                  </a:lnTo>
                  <a:lnTo>
                    <a:pt x="270" y="1450"/>
                  </a:lnTo>
                  <a:lnTo>
                    <a:pt x="217" y="1434"/>
                  </a:lnTo>
                  <a:lnTo>
                    <a:pt x="169" y="1419"/>
                  </a:lnTo>
                  <a:lnTo>
                    <a:pt x="127" y="1405"/>
                  </a:lnTo>
                  <a:lnTo>
                    <a:pt x="90" y="1390"/>
                  </a:lnTo>
                  <a:lnTo>
                    <a:pt x="58" y="1379"/>
                  </a:lnTo>
                  <a:lnTo>
                    <a:pt x="33" y="1368"/>
                  </a:lnTo>
                  <a:lnTo>
                    <a:pt x="16" y="1361"/>
                  </a:lnTo>
                  <a:lnTo>
                    <a:pt x="4" y="1357"/>
                  </a:lnTo>
                  <a:lnTo>
                    <a:pt x="0" y="1355"/>
                  </a:lnTo>
                  <a:lnTo>
                    <a:pt x="0" y="1349"/>
                  </a:lnTo>
                  <a:lnTo>
                    <a:pt x="3" y="1336"/>
                  </a:lnTo>
                  <a:lnTo>
                    <a:pt x="4" y="1316"/>
                  </a:lnTo>
                  <a:lnTo>
                    <a:pt x="9" y="1287"/>
                  </a:lnTo>
                  <a:lnTo>
                    <a:pt x="14" y="1250"/>
                  </a:lnTo>
                  <a:lnTo>
                    <a:pt x="22" y="1209"/>
                  </a:lnTo>
                  <a:lnTo>
                    <a:pt x="32" y="1161"/>
                  </a:lnTo>
                  <a:lnTo>
                    <a:pt x="44" y="1109"/>
                  </a:lnTo>
                  <a:lnTo>
                    <a:pt x="57" y="1053"/>
                  </a:lnTo>
                  <a:lnTo>
                    <a:pt x="73" y="993"/>
                  </a:lnTo>
                  <a:lnTo>
                    <a:pt x="92" y="929"/>
                  </a:lnTo>
                  <a:lnTo>
                    <a:pt x="114" y="865"/>
                  </a:lnTo>
                  <a:lnTo>
                    <a:pt x="138" y="798"/>
                  </a:lnTo>
                  <a:lnTo>
                    <a:pt x="166" y="729"/>
                  </a:lnTo>
                  <a:lnTo>
                    <a:pt x="197" y="661"/>
                  </a:lnTo>
                  <a:lnTo>
                    <a:pt x="230" y="592"/>
                  </a:lnTo>
                  <a:lnTo>
                    <a:pt x="268" y="525"/>
                  </a:lnTo>
                  <a:lnTo>
                    <a:pt x="311" y="459"/>
                  </a:lnTo>
                  <a:lnTo>
                    <a:pt x="356" y="395"/>
                  </a:lnTo>
                  <a:lnTo>
                    <a:pt x="405" y="334"/>
                  </a:lnTo>
                  <a:lnTo>
                    <a:pt x="459" y="277"/>
                  </a:lnTo>
                  <a:lnTo>
                    <a:pt x="518" y="223"/>
                  </a:lnTo>
                  <a:lnTo>
                    <a:pt x="580" y="175"/>
                  </a:lnTo>
                  <a:lnTo>
                    <a:pt x="647" y="131"/>
                  </a:lnTo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  <a:sp3d prstMaterial="matte">
              <a:bevelT w="0" h="0"/>
            </a:sp3d>
          </p:spPr>
          <p:txBody>
            <a:bodyPr lIns="93296" tIns="46648" rIns="93296" bIns="46648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0" cap="none" spc="0" normalizeH="0" baseline="0" noProof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9" name="TextBox 20"/>
            <p:cNvSpPr txBox="1"/>
            <p:nvPr/>
          </p:nvSpPr>
          <p:spPr bwMode="auto">
            <a:xfrm>
              <a:off x="5275011" y="2418491"/>
              <a:ext cx="1235113" cy="705504"/>
            </a:xfrm>
            <a:prstGeom prst="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3296" tIns="46648" rIns="93296" bIns="46648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单击此处添加段落文本单击此处添加段落文本</a:t>
              </a:r>
            </a:p>
          </p:txBody>
        </p:sp>
      </p:grpSp>
      <p:grpSp>
        <p:nvGrpSpPr>
          <p:cNvPr id="5" name="组合 39"/>
          <p:cNvGrpSpPr/>
          <p:nvPr/>
        </p:nvGrpSpPr>
        <p:grpSpPr>
          <a:xfrm>
            <a:off x="4372323" y="2471296"/>
            <a:ext cx="2667695" cy="1376489"/>
            <a:chOff x="4257751" y="3573158"/>
            <a:chExt cx="2721332" cy="1399460"/>
          </a:xfrm>
          <a:solidFill>
            <a:schemeClr val="accent3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41" name="Freeform 9"/>
            <p:cNvSpPr/>
            <p:nvPr/>
          </p:nvSpPr>
          <p:spPr bwMode="gray">
            <a:xfrm rot="521906">
              <a:off x="4257751" y="3573158"/>
              <a:ext cx="2721332" cy="1399460"/>
            </a:xfrm>
            <a:custGeom>
              <a:avLst/>
              <a:gdLst>
                <a:gd name="T0" fmla="*/ 1451 w 2032"/>
                <a:gd name="T1" fmla="*/ 175 h 1536"/>
                <a:gd name="T2" fmla="*/ 1572 w 2032"/>
                <a:gd name="T3" fmla="*/ 277 h 1536"/>
                <a:gd name="T4" fmla="*/ 1676 w 2032"/>
                <a:gd name="T5" fmla="*/ 395 h 1536"/>
                <a:gd name="T6" fmla="*/ 1763 w 2032"/>
                <a:gd name="T7" fmla="*/ 525 h 1536"/>
                <a:gd name="T8" fmla="*/ 1835 w 2032"/>
                <a:gd name="T9" fmla="*/ 661 h 1536"/>
                <a:gd name="T10" fmla="*/ 1893 w 2032"/>
                <a:gd name="T11" fmla="*/ 798 h 1536"/>
                <a:gd name="T12" fmla="*/ 1940 w 2032"/>
                <a:gd name="T13" fmla="*/ 929 h 1536"/>
                <a:gd name="T14" fmla="*/ 1975 w 2032"/>
                <a:gd name="T15" fmla="*/ 1053 h 1536"/>
                <a:gd name="T16" fmla="*/ 2000 w 2032"/>
                <a:gd name="T17" fmla="*/ 1161 h 1536"/>
                <a:gd name="T18" fmla="*/ 2017 w 2032"/>
                <a:gd name="T19" fmla="*/ 1250 h 1536"/>
                <a:gd name="T20" fmla="*/ 2026 w 2032"/>
                <a:gd name="T21" fmla="*/ 1316 h 1536"/>
                <a:gd name="T22" fmla="*/ 2030 w 2032"/>
                <a:gd name="T23" fmla="*/ 1349 h 1536"/>
                <a:gd name="T24" fmla="*/ 2027 w 2032"/>
                <a:gd name="T25" fmla="*/ 1357 h 1536"/>
                <a:gd name="T26" fmla="*/ 1998 w 2032"/>
                <a:gd name="T27" fmla="*/ 1368 h 1536"/>
                <a:gd name="T28" fmla="*/ 1941 w 2032"/>
                <a:gd name="T29" fmla="*/ 1390 h 1536"/>
                <a:gd name="T30" fmla="*/ 1861 w 2032"/>
                <a:gd name="T31" fmla="*/ 1419 h 1536"/>
                <a:gd name="T32" fmla="*/ 1762 w 2032"/>
                <a:gd name="T33" fmla="*/ 1450 h 1536"/>
                <a:gd name="T34" fmla="*/ 1647 w 2032"/>
                <a:gd name="T35" fmla="*/ 1481 h 1536"/>
                <a:gd name="T36" fmla="*/ 1517 w 2032"/>
                <a:gd name="T37" fmla="*/ 1507 h 1536"/>
                <a:gd name="T38" fmla="*/ 1377 w 2032"/>
                <a:gd name="T39" fmla="*/ 1527 h 1536"/>
                <a:gd name="T40" fmla="*/ 1231 w 2032"/>
                <a:gd name="T41" fmla="*/ 1536 h 1536"/>
                <a:gd name="T42" fmla="*/ 1082 w 2032"/>
                <a:gd name="T43" fmla="*/ 1532 h 1536"/>
                <a:gd name="T44" fmla="*/ 933 w 2032"/>
                <a:gd name="T45" fmla="*/ 1511 h 1536"/>
                <a:gd name="T46" fmla="*/ 787 w 2032"/>
                <a:gd name="T47" fmla="*/ 1469 h 1536"/>
                <a:gd name="T48" fmla="*/ 647 w 2032"/>
                <a:gd name="T49" fmla="*/ 1405 h 1536"/>
                <a:gd name="T50" fmla="*/ 518 w 2032"/>
                <a:gd name="T51" fmla="*/ 1313 h 1536"/>
                <a:gd name="T52" fmla="*/ 405 w 2032"/>
                <a:gd name="T53" fmla="*/ 1202 h 1536"/>
                <a:gd name="T54" fmla="*/ 311 w 2032"/>
                <a:gd name="T55" fmla="*/ 1076 h 1536"/>
                <a:gd name="T56" fmla="*/ 230 w 2032"/>
                <a:gd name="T57" fmla="*/ 944 h 1536"/>
                <a:gd name="T58" fmla="*/ 166 w 2032"/>
                <a:gd name="T59" fmla="*/ 806 h 1536"/>
                <a:gd name="T60" fmla="*/ 114 w 2032"/>
                <a:gd name="T61" fmla="*/ 672 h 1536"/>
                <a:gd name="T62" fmla="*/ 73 w 2032"/>
                <a:gd name="T63" fmla="*/ 542 h 1536"/>
                <a:gd name="T64" fmla="*/ 44 w 2032"/>
                <a:gd name="T65" fmla="*/ 427 h 1536"/>
                <a:gd name="T66" fmla="*/ 22 w 2032"/>
                <a:gd name="T67" fmla="*/ 326 h 1536"/>
                <a:gd name="T68" fmla="*/ 9 w 2032"/>
                <a:gd name="T69" fmla="*/ 249 h 1536"/>
                <a:gd name="T70" fmla="*/ 3 w 2032"/>
                <a:gd name="T71" fmla="*/ 200 h 1536"/>
                <a:gd name="T72" fmla="*/ 0 w 2032"/>
                <a:gd name="T73" fmla="*/ 182 h 1536"/>
                <a:gd name="T74" fmla="*/ 16 w 2032"/>
                <a:gd name="T75" fmla="*/ 175 h 1536"/>
                <a:gd name="T76" fmla="*/ 58 w 2032"/>
                <a:gd name="T77" fmla="*/ 157 h 1536"/>
                <a:gd name="T78" fmla="*/ 127 w 2032"/>
                <a:gd name="T79" fmla="*/ 131 h 1536"/>
                <a:gd name="T80" fmla="*/ 217 w 2032"/>
                <a:gd name="T81" fmla="*/ 102 h 1536"/>
                <a:gd name="T82" fmla="*/ 325 w 2032"/>
                <a:gd name="T83" fmla="*/ 70 h 1536"/>
                <a:gd name="T84" fmla="*/ 449 w 2032"/>
                <a:gd name="T85" fmla="*/ 42 h 1536"/>
                <a:gd name="T86" fmla="*/ 583 w 2032"/>
                <a:gd name="T87" fmla="*/ 17 h 1536"/>
                <a:gd name="T88" fmla="*/ 726 w 2032"/>
                <a:gd name="T89" fmla="*/ 3 h 1536"/>
                <a:gd name="T90" fmla="*/ 875 w 2032"/>
                <a:gd name="T91" fmla="*/ 0 h 1536"/>
                <a:gd name="T92" fmla="*/ 1024 w 2032"/>
                <a:gd name="T93" fmla="*/ 11 h 1536"/>
                <a:gd name="T94" fmla="*/ 1173 w 2032"/>
                <a:gd name="T95" fmla="*/ 43 h 1536"/>
                <a:gd name="T96" fmla="*/ 1314 w 2032"/>
                <a:gd name="T9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1383" y="131"/>
                  </a:moveTo>
                  <a:lnTo>
                    <a:pt x="1451" y="175"/>
                  </a:lnTo>
                  <a:lnTo>
                    <a:pt x="1514" y="223"/>
                  </a:lnTo>
                  <a:lnTo>
                    <a:pt x="1572" y="277"/>
                  </a:lnTo>
                  <a:lnTo>
                    <a:pt x="1626" y="334"/>
                  </a:lnTo>
                  <a:lnTo>
                    <a:pt x="1676" y="395"/>
                  </a:lnTo>
                  <a:lnTo>
                    <a:pt x="1721" y="459"/>
                  </a:lnTo>
                  <a:lnTo>
                    <a:pt x="1763" y="525"/>
                  </a:lnTo>
                  <a:lnTo>
                    <a:pt x="1801" y="592"/>
                  </a:lnTo>
                  <a:lnTo>
                    <a:pt x="1835" y="661"/>
                  </a:lnTo>
                  <a:lnTo>
                    <a:pt x="1865" y="729"/>
                  </a:lnTo>
                  <a:lnTo>
                    <a:pt x="1893" y="798"/>
                  </a:lnTo>
                  <a:lnTo>
                    <a:pt x="1918" y="865"/>
                  </a:lnTo>
                  <a:lnTo>
                    <a:pt x="1940" y="929"/>
                  </a:lnTo>
                  <a:lnTo>
                    <a:pt x="1957" y="993"/>
                  </a:lnTo>
                  <a:lnTo>
                    <a:pt x="1975" y="1053"/>
                  </a:lnTo>
                  <a:lnTo>
                    <a:pt x="1988" y="1109"/>
                  </a:lnTo>
                  <a:lnTo>
                    <a:pt x="2000" y="1161"/>
                  </a:lnTo>
                  <a:lnTo>
                    <a:pt x="2008" y="1209"/>
                  </a:lnTo>
                  <a:lnTo>
                    <a:pt x="2017" y="1250"/>
                  </a:lnTo>
                  <a:lnTo>
                    <a:pt x="2021" y="1287"/>
                  </a:lnTo>
                  <a:lnTo>
                    <a:pt x="2026" y="1316"/>
                  </a:lnTo>
                  <a:lnTo>
                    <a:pt x="2029" y="1336"/>
                  </a:lnTo>
                  <a:lnTo>
                    <a:pt x="2030" y="1349"/>
                  </a:lnTo>
                  <a:lnTo>
                    <a:pt x="2032" y="1355"/>
                  </a:lnTo>
                  <a:lnTo>
                    <a:pt x="2027" y="1357"/>
                  </a:lnTo>
                  <a:lnTo>
                    <a:pt x="2016" y="1361"/>
                  </a:lnTo>
                  <a:lnTo>
                    <a:pt x="1998" y="1368"/>
                  </a:lnTo>
                  <a:lnTo>
                    <a:pt x="1972" y="1378"/>
                  </a:lnTo>
                  <a:lnTo>
                    <a:pt x="1941" y="1390"/>
                  </a:lnTo>
                  <a:lnTo>
                    <a:pt x="1905" y="1405"/>
                  </a:lnTo>
                  <a:lnTo>
                    <a:pt x="1861" y="1419"/>
                  </a:lnTo>
                  <a:lnTo>
                    <a:pt x="1814" y="1434"/>
                  </a:lnTo>
                  <a:lnTo>
                    <a:pt x="1762" y="1450"/>
                  </a:lnTo>
                  <a:lnTo>
                    <a:pt x="1706" y="1466"/>
                  </a:lnTo>
                  <a:lnTo>
                    <a:pt x="1647" y="1481"/>
                  </a:lnTo>
                  <a:lnTo>
                    <a:pt x="1582" y="1495"/>
                  </a:lnTo>
                  <a:lnTo>
                    <a:pt x="1517" y="1507"/>
                  </a:lnTo>
                  <a:lnTo>
                    <a:pt x="1448" y="1518"/>
                  </a:lnTo>
                  <a:lnTo>
                    <a:pt x="1377" y="1527"/>
                  </a:lnTo>
                  <a:lnTo>
                    <a:pt x="1305" y="1533"/>
                  </a:lnTo>
                  <a:lnTo>
                    <a:pt x="1231" y="1536"/>
                  </a:lnTo>
                  <a:lnTo>
                    <a:pt x="1157" y="1536"/>
                  </a:lnTo>
                  <a:lnTo>
                    <a:pt x="1082" y="1532"/>
                  </a:lnTo>
                  <a:lnTo>
                    <a:pt x="1008" y="1524"/>
                  </a:lnTo>
                  <a:lnTo>
                    <a:pt x="933" y="1511"/>
                  </a:lnTo>
                  <a:lnTo>
                    <a:pt x="859" y="1494"/>
                  </a:lnTo>
                  <a:lnTo>
                    <a:pt x="787" y="1469"/>
                  </a:lnTo>
                  <a:lnTo>
                    <a:pt x="716" y="1440"/>
                  </a:lnTo>
                  <a:lnTo>
                    <a:pt x="647" y="1405"/>
                  </a:lnTo>
                  <a:lnTo>
                    <a:pt x="580" y="1361"/>
                  </a:lnTo>
                  <a:lnTo>
                    <a:pt x="518" y="1313"/>
                  </a:lnTo>
                  <a:lnTo>
                    <a:pt x="459" y="1259"/>
                  </a:lnTo>
                  <a:lnTo>
                    <a:pt x="405" y="1202"/>
                  </a:lnTo>
                  <a:lnTo>
                    <a:pt x="356" y="1141"/>
                  </a:lnTo>
                  <a:lnTo>
                    <a:pt x="311" y="1076"/>
                  </a:lnTo>
                  <a:lnTo>
                    <a:pt x="268" y="1011"/>
                  </a:lnTo>
                  <a:lnTo>
                    <a:pt x="230" y="944"/>
                  </a:lnTo>
                  <a:lnTo>
                    <a:pt x="197" y="875"/>
                  </a:lnTo>
                  <a:lnTo>
                    <a:pt x="166" y="806"/>
                  </a:lnTo>
                  <a:lnTo>
                    <a:pt x="138" y="738"/>
                  </a:lnTo>
                  <a:lnTo>
                    <a:pt x="114" y="672"/>
                  </a:lnTo>
                  <a:lnTo>
                    <a:pt x="92" y="607"/>
                  </a:lnTo>
                  <a:lnTo>
                    <a:pt x="73" y="542"/>
                  </a:lnTo>
                  <a:lnTo>
                    <a:pt x="57" y="483"/>
                  </a:lnTo>
                  <a:lnTo>
                    <a:pt x="44" y="427"/>
                  </a:lnTo>
                  <a:lnTo>
                    <a:pt x="32" y="375"/>
                  </a:lnTo>
                  <a:lnTo>
                    <a:pt x="22" y="326"/>
                  </a:lnTo>
                  <a:lnTo>
                    <a:pt x="14" y="286"/>
                  </a:lnTo>
                  <a:lnTo>
                    <a:pt x="9" y="249"/>
                  </a:lnTo>
                  <a:lnTo>
                    <a:pt x="4" y="220"/>
                  </a:lnTo>
                  <a:lnTo>
                    <a:pt x="3" y="200"/>
                  </a:lnTo>
                  <a:lnTo>
                    <a:pt x="0" y="186"/>
                  </a:lnTo>
                  <a:lnTo>
                    <a:pt x="0" y="182"/>
                  </a:lnTo>
                  <a:lnTo>
                    <a:pt x="4" y="179"/>
                  </a:lnTo>
                  <a:lnTo>
                    <a:pt x="16" y="175"/>
                  </a:lnTo>
                  <a:lnTo>
                    <a:pt x="33" y="167"/>
                  </a:lnTo>
                  <a:lnTo>
                    <a:pt x="58" y="157"/>
                  </a:lnTo>
                  <a:lnTo>
                    <a:pt x="90" y="146"/>
                  </a:lnTo>
                  <a:lnTo>
                    <a:pt x="127" y="131"/>
                  </a:lnTo>
                  <a:lnTo>
                    <a:pt x="169" y="116"/>
                  </a:lnTo>
                  <a:lnTo>
                    <a:pt x="217" y="102"/>
                  </a:lnTo>
                  <a:lnTo>
                    <a:pt x="270" y="86"/>
                  </a:lnTo>
                  <a:lnTo>
                    <a:pt x="325" y="70"/>
                  </a:lnTo>
                  <a:lnTo>
                    <a:pt x="385" y="55"/>
                  </a:lnTo>
                  <a:lnTo>
                    <a:pt x="449" y="42"/>
                  </a:lnTo>
                  <a:lnTo>
                    <a:pt x="515" y="29"/>
                  </a:lnTo>
                  <a:lnTo>
                    <a:pt x="583" y="17"/>
                  </a:lnTo>
                  <a:lnTo>
                    <a:pt x="653" y="8"/>
                  </a:lnTo>
                  <a:lnTo>
                    <a:pt x="726" y="3"/>
                  </a:lnTo>
                  <a:lnTo>
                    <a:pt x="801" y="0"/>
                  </a:lnTo>
                  <a:lnTo>
                    <a:pt x="875" y="0"/>
                  </a:lnTo>
                  <a:lnTo>
                    <a:pt x="949" y="4"/>
                  </a:lnTo>
                  <a:lnTo>
                    <a:pt x="1024" y="11"/>
                  </a:lnTo>
                  <a:lnTo>
                    <a:pt x="1098" y="24"/>
                  </a:lnTo>
                  <a:lnTo>
                    <a:pt x="1173" y="43"/>
                  </a:lnTo>
                  <a:lnTo>
                    <a:pt x="1244" y="67"/>
                  </a:lnTo>
                  <a:lnTo>
                    <a:pt x="1314" y="96"/>
                  </a:lnTo>
                  <a:lnTo>
                    <a:pt x="1383" y="131"/>
                  </a:lnTo>
                </a:path>
              </a:pathLst>
            </a:custGeom>
            <a:grpFill/>
            <a:ln w="3175" cap="flat" cmpd="sng" algn="ctr">
              <a:noFill/>
              <a:prstDash val="solid"/>
            </a:ln>
            <a:effectLst/>
            <a:sp3d prstMaterial="matte">
              <a:bevelT w="0" h="0"/>
            </a:sp3d>
          </p:spPr>
          <p:txBody>
            <a:bodyPr lIns="93296" tIns="46648" rIns="93296" bIns="46648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2" name="TextBox 20"/>
            <p:cNvSpPr txBox="1"/>
            <p:nvPr/>
          </p:nvSpPr>
          <p:spPr bwMode="auto">
            <a:xfrm>
              <a:off x="5275011" y="3983955"/>
              <a:ext cx="1235113" cy="705503"/>
            </a:xfrm>
            <a:prstGeom prst="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vert="horz" wrap="square" lIns="93296" tIns="46648" rIns="93296" bIns="46648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单击此处添加段落文本单击此处添加段落文本</a:t>
              </a:r>
            </a:p>
          </p:txBody>
        </p:sp>
      </p:grpSp>
      <p:grpSp>
        <p:nvGrpSpPr>
          <p:cNvPr id="6" name="组合 42"/>
          <p:cNvGrpSpPr/>
          <p:nvPr/>
        </p:nvGrpSpPr>
        <p:grpSpPr>
          <a:xfrm>
            <a:off x="2123728" y="1312404"/>
            <a:ext cx="2777263" cy="1472077"/>
            <a:chOff x="2009412" y="2029541"/>
            <a:chExt cx="2833102" cy="1496644"/>
          </a:xfrm>
        </p:grpSpPr>
        <p:sp>
          <p:nvSpPr>
            <p:cNvPr id="44" name="Freeform 6"/>
            <p:cNvSpPr/>
            <p:nvPr/>
          </p:nvSpPr>
          <p:spPr bwMode="gray">
            <a:xfrm rot="575181">
              <a:off x="2009412" y="2029541"/>
              <a:ext cx="2833102" cy="1496644"/>
            </a:xfrm>
            <a:custGeom>
              <a:avLst/>
              <a:gdLst>
                <a:gd name="T0" fmla="*/ 1451 w 2032"/>
                <a:gd name="T1" fmla="*/ 175 h 1536"/>
                <a:gd name="T2" fmla="*/ 1572 w 2032"/>
                <a:gd name="T3" fmla="*/ 277 h 1536"/>
                <a:gd name="T4" fmla="*/ 1676 w 2032"/>
                <a:gd name="T5" fmla="*/ 395 h 1536"/>
                <a:gd name="T6" fmla="*/ 1763 w 2032"/>
                <a:gd name="T7" fmla="*/ 525 h 1536"/>
                <a:gd name="T8" fmla="*/ 1835 w 2032"/>
                <a:gd name="T9" fmla="*/ 660 h 1536"/>
                <a:gd name="T10" fmla="*/ 1893 w 2032"/>
                <a:gd name="T11" fmla="*/ 798 h 1536"/>
                <a:gd name="T12" fmla="*/ 1940 w 2032"/>
                <a:gd name="T13" fmla="*/ 929 h 1536"/>
                <a:gd name="T14" fmla="*/ 1975 w 2032"/>
                <a:gd name="T15" fmla="*/ 1053 h 1536"/>
                <a:gd name="T16" fmla="*/ 2000 w 2032"/>
                <a:gd name="T17" fmla="*/ 1161 h 1536"/>
                <a:gd name="T18" fmla="*/ 2017 w 2032"/>
                <a:gd name="T19" fmla="*/ 1250 h 1536"/>
                <a:gd name="T20" fmla="*/ 2026 w 2032"/>
                <a:gd name="T21" fmla="*/ 1316 h 1536"/>
                <a:gd name="T22" fmla="*/ 2030 w 2032"/>
                <a:gd name="T23" fmla="*/ 1349 h 1536"/>
                <a:gd name="T24" fmla="*/ 2027 w 2032"/>
                <a:gd name="T25" fmla="*/ 1356 h 1536"/>
                <a:gd name="T26" fmla="*/ 1998 w 2032"/>
                <a:gd name="T27" fmla="*/ 1368 h 1536"/>
                <a:gd name="T28" fmla="*/ 1941 w 2032"/>
                <a:gd name="T29" fmla="*/ 1390 h 1536"/>
                <a:gd name="T30" fmla="*/ 1861 w 2032"/>
                <a:gd name="T31" fmla="*/ 1419 h 1536"/>
                <a:gd name="T32" fmla="*/ 1762 w 2032"/>
                <a:gd name="T33" fmla="*/ 1450 h 1536"/>
                <a:gd name="T34" fmla="*/ 1647 w 2032"/>
                <a:gd name="T35" fmla="*/ 1480 h 1536"/>
                <a:gd name="T36" fmla="*/ 1517 w 2032"/>
                <a:gd name="T37" fmla="*/ 1507 h 1536"/>
                <a:gd name="T38" fmla="*/ 1377 w 2032"/>
                <a:gd name="T39" fmla="*/ 1527 h 1536"/>
                <a:gd name="T40" fmla="*/ 1231 w 2032"/>
                <a:gd name="T41" fmla="*/ 1536 h 1536"/>
                <a:gd name="T42" fmla="*/ 1082 w 2032"/>
                <a:gd name="T43" fmla="*/ 1532 h 1536"/>
                <a:gd name="T44" fmla="*/ 933 w 2032"/>
                <a:gd name="T45" fmla="*/ 1511 h 1536"/>
                <a:gd name="T46" fmla="*/ 788 w 2032"/>
                <a:gd name="T47" fmla="*/ 1469 h 1536"/>
                <a:gd name="T48" fmla="*/ 648 w 2032"/>
                <a:gd name="T49" fmla="*/ 1405 h 1536"/>
                <a:gd name="T50" fmla="*/ 518 w 2032"/>
                <a:gd name="T51" fmla="*/ 1313 h 1536"/>
                <a:gd name="T52" fmla="*/ 405 w 2032"/>
                <a:gd name="T53" fmla="*/ 1202 h 1536"/>
                <a:gd name="T54" fmla="*/ 311 w 2032"/>
                <a:gd name="T55" fmla="*/ 1076 h 1536"/>
                <a:gd name="T56" fmla="*/ 230 w 2032"/>
                <a:gd name="T57" fmla="*/ 944 h 1536"/>
                <a:gd name="T58" fmla="*/ 166 w 2032"/>
                <a:gd name="T59" fmla="*/ 806 h 1536"/>
                <a:gd name="T60" fmla="*/ 114 w 2032"/>
                <a:gd name="T61" fmla="*/ 672 h 1536"/>
                <a:gd name="T62" fmla="*/ 73 w 2032"/>
                <a:gd name="T63" fmla="*/ 542 h 1536"/>
                <a:gd name="T64" fmla="*/ 44 w 2032"/>
                <a:gd name="T65" fmla="*/ 427 h 1536"/>
                <a:gd name="T66" fmla="*/ 22 w 2032"/>
                <a:gd name="T67" fmla="*/ 326 h 1536"/>
                <a:gd name="T68" fmla="*/ 9 w 2032"/>
                <a:gd name="T69" fmla="*/ 249 h 1536"/>
                <a:gd name="T70" fmla="*/ 3 w 2032"/>
                <a:gd name="T71" fmla="*/ 199 h 1536"/>
                <a:gd name="T72" fmla="*/ 0 w 2032"/>
                <a:gd name="T73" fmla="*/ 182 h 1536"/>
                <a:gd name="T74" fmla="*/ 16 w 2032"/>
                <a:gd name="T75" fmla="*/ 175 h 1536"/>
                <a:gd name="T76" fmla="*/ 58 w 2032"/>
                <a:gd name="T77" fmla="*/ 157 h 1536"/>
                <a:gd name="T78" fmla="*/ 127 w 2032"/>
                <a:gd name="T79" fmla="*/ 131 h 1536"/>
                <a:gd name="T80" fmla="*/ 217 w 2032"/>
                <a:gd name="T81" fmla="*/ 102 h 1536"/>
                <a:gd name="T82" fmla="*/ 325 w 2032"/>
                <a:gd name="T83" fmla="*/ 70 h 1536"/>
                <a:gd name="T84" fmla="*/ 449 w 2032"/>
                <a:gd name="T85" fmla="*/ 42 h 1536"/>
                <a:gd name="T86" fmla="*/ 583 w 2032"/>
                <a:gd name="T87" fmla="*/ 17 h 1536"/>
                <a:gd name="T88" fmla="*/ 726 w 2032"/>
                <a:gd name="T89" fmla="*/ 2 h 1536"/>
                <a:gd name="T90" fmla="*/ 875 w 2032"/>
                <a:gd name="T91" fmla="*/ 0 h 1536"/>
                <a:gd name="T92" fmla="*/ 1024 w 2032"/>
                <a:gd name="T93" fmla="*/ 11 h 1536"/>
                <a:gd name="T94" fmla="*/ 1173 w 2032"/>
                <a:gd name="T95" fmla="*/ 43 h 1536"/>
                <a:gd name="T96" fmla="*/ 1314 w 2032"/>
                <a:gd name="T9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1383" y="131"/>
                  </a:moveTo>
                  <a:lnTo>
                    <a:pt x="1451" y="175"/>
                  </a:lnTo>
                  <a:lnTo>
                    <a:pt x="1514" y="223"/>
                  </a:lnTo>
                  <a:lnTo>
                    <a:pt x="1572" y="277"/>
                  </a:lnTo>
                  <a:lnTo>
                    <a:pt x="1626" y="334"/>
                  </a:lnTo>
                  <a:lnTo>
                    <a:pt x="1676" y="395"/>
                  </a:lnTo>
                  <a:lnTo>
                    <a:pt x="1721" y="459"/>
                  </a:lnTo>
                  <a:lnTo>
                    <a:pt x="1763" y="525"/>
                  </a:lnTo>
                  <a:lnTo>
                    <a:pt x="1801" y="592"/>
                  </a:lnTo>
                  <a:lnTo>
                    <a:pt x="1835" y="660"/>
                  </a:lnTo>
                  <a:lnTo>
                    <a:pt x="1866" y="729"/>
                  </a:lnTo>
                  <a:lnTo>
                    <a:pt x="1893" y="798"/>
                  </a:lnTo>
                  <a:lnTo>
                    <a:pt x="1918" y="865"/>
                  </a:lnTo>
                  <a:lnTo>
                    <a:pt x="1940" y="929"/>
                  </a:lnTo>
                  <a:lnTo>
                    <a:pt x="1957" y="993"/>
                  </a:lnTo>
                  <a:lnTo>
                    <a:pt x="1975" y="1053"/>
                  </a:lnTo>
                  <a:lnTo>
                    <a:pt x="1988" y="1108"/>
                  </a:lnTo>
                  <a:lnTo>
                    <a:pt x="2000" y="1161"/>
                  </a:lnTo>
                  <a:lnTo>
                    <a:pt x="2008" y="1209"/>
                  </a:lnTo>
                  <a:lnTo>
                    <a:pt x="2017" y="1250"/>
                  </a:lnTo>
                  <a:lnTo>
                    <a:pt x="2022" y="1286"/>
                  </a:lnTo>
                  <a:lnTo>
                    <a:pt x="2026" y="1316"/>
                  </a:lnTo>
                  <a:lnTo>
                    <a:pt x="2029" y="1336"/>
                  </a:lnTo>
                  <a:lnTo>
                    <a:pt x="2030" y="1349"/>
                  </a:lnTo>
                  <a:lnTo>
                    <a:pt x="2032" y="1355"/>
                  </a:lnTo>
                  <a:lnTo>
                    <a:pt x="2027" y="1356"/>
                  </a:lnTo>
                  <a:lnTo>
                    <a:pt x="2016" y="1361"/>
                  </a:lnTo>
                  <a:lnTo>
                    <a:pt x="1998" y="1368"/>
                  </a:lnTo>
                  <a:lnTo>
                    <a:pt x="1972" y="1378"/>
                  </a:lnTo>
                  <a:lnTo>
                    <a:pt x="1941" y="1390"/>
                  </a:lnTo>
                  <a:lnTo>
                    <a:pt x="1905" y="1405"/>
                  </a:lnTo>
                  <a:lnTo>
                    <a:pt x="1861" y="1419"/>
                  </a:lnTo>
                  <a:lnTo>
                    <a:pt x="1814" y="1434"/>
                  </a:lnTo>
                  <a:lnTo>
                    <a:pt x="1762" y="1450"/>
                  </a:lnTo>
                  <a:lnTo>
                    <a:pt x="1707" y="1466"/>
                  </a:lnTo>
                  <a:lnTo>
                    <a:pt x="1647" y="1480"/>
                  </a:lnTo>
                  <a:lnTo>
                    <a:pt x="1583" y="1495"/>
                  </a:lnTo>
                  <a:lnTo>
                    <a:pt x="1517" y="1507"/>
                  </a:lnTo>
                  <a:lnTo>
                    <a:pt x="1448" y="1518"/>
                  </a:lnTo>
                  <a:lnTo>
                    <a:pt x="1377" y="1527"/>
                  </a:lnTo>
                  <a:lnTo>
                    <a:pt x="1305" y="1533"/>
                  </a:lnTo>
                  <a:lnTo>
                    <a:pt x="1231" y="1536"/>
                  </a:lnTo>
                  <a:lnTo>
                    <a:pt x="1157" y="1536"/>
                  </a:lnTo>
                  <a:lnTo>
                    <a:pt x="1082" y="1532"/>
                  </a:lnTo>
                  <a:lnTo>
                    <a:pt x="1008" y="1524"/>
                  </a:lnTo>
                  <a:lnTo>
                    <a:pt x="933" y="1511"/>
                  </a:lnTo>
                  <a:lnTo>
                    <a:pt x="859" y="1494"/>
                  </a:lnTo>
                  <a:lnTo>
                    <a:pt x="788" y="1469"/>
                  </a:lnTo>
                  <a:lnTo>
                    <a:pt x="716" y="1440"/>
                  </a:lnTo>
                  <a:lnTo>
                    <a:pt x="648" y="1405"/>
                  </a:lnTo>
                  <a:lnTo>
                    <a:pt x="580" y="1361"/>
                  </a:lnTo>
                  <a:lnTo>
                    <a:pt x="518" y="1313"/>
                  </a:lnTo>
                  <a:lnTo>
                    <a:pt x="459" y="1259"/>
                  </a:lnTo>
                  <a:lnTo>
                    <a:pt x="405" y="1202"/>
                  </a:lnTo>
                  <a:lnTo>
                    <a:pt x="356" y="1141"/>
                  </a:lnTo>
                  <a:lnTo>
                    <a:pt x="311" y="1076"/>
                  </a:lnTo>
                  <a:lnTo>
                    <a:pt x="268" y="1011"/>
                  </a:lnTo>
                  <a:lnTo>
                    <a:pt x="230" y="944"/>
                  </a:lnTo>
                  <a:lnTo>
                    <a:pt x="197" y="875"/>
                  </a:lnTo>
                  <a:lnTo>
                    <a:pt x="166" y="806"/>
                  </a:lnTo>
                  <a:lnTo>
                    <a:pt x="138" y="738"/>
                  </a:lnTo>
                  <a:lnTo>
                    <a:pt x="114" y="672"/>
                  </a:lnTo>
                  <a:lnTo>
                    <a:pt x="92" y="607"/>
                  </a:lnTo>
                  <a:lnTo>
                    <a:pt x="73" y="542"/>
                  </a:lnTo>
                  <a:lnTo>
                    <a:pt x="57" y="482"/>
                  </a:lnTo>
                  <a:lnTo>
                    <a:pt x="44" y="427"/>
                  </a:lnTo>
                  <a:lnTo>
                    <a:pt x="32" y="375"/>
                  </a:lnTo>
                  <a:lnTo>
                    <a:pt x="22" y="326"/>
                  </a:lnTo>
                  <a:lnTo>
                    <a:pt x="15" y="286"/>
                  </a:lnTo>
                  <a:lnTo>
                    <a:pt x="9" y="249"/>
                  </a:lnTo>
                  <a:lnTo>
                    <a:pt x="4" y="220"/>
                  </a:lnTo>
                  <a:lnTo>
                    <a:pt x="3" y="199"/>
                  </a:lnTo>
                  <a:lnTo>
                    <a:pt x="0" y="186"/>
                  </a:lnTo>
                  <a:lnTo>
                    <a:pt x="0" y="182"/>
                  </a:lnTo>
                  <a:lnTo>
                    <a:pt x="4" y="179"/>
                  </a:lnTo>
                  <a:lnTo>
                    <a:pt x="16" y="175"/>
                  </a:lnTo>
                  <a:lnTo>
                    <a:pt x="33" y="167"/>
                  </a:lnTo>
                  <a:lnTo>
                    <a:pt x="58" y="157"/>
                  </a:lnTo>
                  <a:lnTo>
                    <a:pt x="90" y="145"/>
                  </a:lnTo>
                  <a:lnTo>
                    <a:pt x="127" y="131"/>
                  </a:lnTo>
                  <a:lnTo>
                    <a:pt x="169" y="116"/>
                  </a:lnTo>
                  <a:lnTo>
                    <a:pt x="217" y="102"/>
                  </a:lnTo>
                  <a:lnTo>
                    <a:pt x="270" y="86"/>
                  </a:lnTo>
                  <a:lnTo>
                    <a:pt x="325" y="70"/>
                  </a:lnTo>
                  <a:lnTo>
                    <a:pt x="385" y="55"/>
                  </a:lnTo>
                  <a:lnTo>
                    <a:pt x="449" y="42"/>
                  </a:lnTo>
                  <a:lnTo>
                    <a:pt x="515" y="29"/>
                  </a:lnTo>
                  <a:lnTo>
                    <a:pt x="583" y="17"/>
                  </a:lnTo>
                  <a:lnTo>
                    <a:pt x="653" y="8"/>
                  </a:lnTo>
                  <a:lnTo>
                    <a:pt x="726" y="2"/>
                  </a:lnTo>
                  <a:lnTo>
                    <a:pt x="801" y="0"/>
                  </a:lnTo>
                  <a:lnTo>
                    <a:pt x="875" y="0"/>
                  </a:lnTo>
                  <a:lnTo>
                    <a:pt x="949" y="4"/>
                  </a:lnTo>
                  <a:lnTo>
                    <a:pt x="1024" y="11"/>
                  </a:lnTo>
                  <a:lnTo>
                    <a:pt x="1098" y="24"/>
                  </a:lnTo>
                  <a:lnTo>
                    <a:pt x="1173" y="43"/>
                  </a:lnTo>
                  <a:lnTo>
                    <a:pt x="1244" y="67"/>
                  </a:lnTo>
                  <a:lnTo>
                    <a:pt x="1314" y="96"/>
                  </a:lnTo>
                  <a:lnTo>
                    <a:pt x="1383" y="131"/>
                  </a:lnTo>
                </a:path>
              </a:pathLst>
            </a:cu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3296" tIns="46648" rIns="93296" bIns="46648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5" name="TextBox 20"/>
            <p:cNvSpPr txBox="1"/>
            <p:nvPr/>
          </p:nvSpPr>
          <p:spPr bwMode="auto">
            <a:xfrm>
              <a:off x="2932458" y="2450664"/>
              <a:ext cx="1235113" cy="705504"/>
            </a:xfrm>
            <a:prstGeom prst="rect">
              <a:avLst/>
            </a:prstGeom>
            <a:noFill/>
          </p:spPr>
          <p:txBody>
            <a:bodyPr vert="horz" wrap="square" lIns="93296" tIns="46648" rIns="93296" bIns="46648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单击此处添加段落文本单击此处添加段落文本</a:t>
              </a:r>
            </a:p>
          </p:txBody>
        </p:sp>
      </p:grpSp>
      <p:grpSp>
        <p:nvGrpSpPr>
          <p:cNvPr id="7" name="组合 45"/>
          <p:cNvGrpSpPr/>
          <p:nvPr/>
        </p:nvGrpSpPr>
        <p:grpSpPr>
          <a:xfrm>
            <a:off x="2117209" y="2403609"/>
            <a:ext cx="2794729" cy="1475264"/>
            <a:chOff x="2002933" y="3484072"/>
            <a:chExt cx="2850919" cy="1499884"/>
          </a:xfrm>
        </p:grpSpPr>
        <p:sp>
          <p:nvSpPr>
            <p:cNvPr id="47" name="Freeform 7"/>
            <p:cNvSpPr/>
            <p:nvPr/>
          </p:nvSpPr>
          <p:spPr bwMode="gray">
            <a:xfrm rot="21119171">
              <a:off x="2002933" y="3484072"/>
              <a:ext cx="2850919" cy="1499884"/>
            </a:xfrm>
            <a:custGeom>
              <a:avLst/>
              <a:gdLst>
                <a:gd name="T0" fmla="*/ 717 w 2032"/>
                <a:gd name="T1" fmla="*/ 96 h 1536"/>
                <a:gd name="T2" fmla="*/ 860 w 2032"/>
                <a:gd name="T3" fmla="*/ 43 h 1536"/>
                <a:gd name="T4" fmla="*/ 1008 w 2032"/>
                <a:gd name="T5" fmla="*/ 11 h 1536"/>
                <a:gd name="T6" fmla="*/ 1157 w 2032"/>
                <a:gd name="T7" fmla="*/ 0 h 1536"/>
                <a:gd name="T8" fmla="*/ 1306 w 2032"/>
                <a:gd name="T9" fmla="*/ 3 h 1536"/>
                <a:gd name="T10" fmla="*/ 1449 w 2032"/>
                <a:gd name="T11" fmla="*/ 17 h 1536"/>
                <a:gd name="T12" fmla="*/ 1583 w 2032"/>
                <a:gd name="T13" fmla="*/ 42 h 1536"/>
                <a:gd name="T14" fmla="*/ 1707 w 2032"/>
                <a:gd name="T15" fmla="*/ 70 h 1536"/>
                <a:gd name="T16" fmla="*/ 1815 w 2032"/>
                <a:gd name="T17" fmla="*/ 102 h 1536"/>
                <a:gd name="T18" fmla="*/ 1905 w 2032"/>
                <a:gd name="T19" fmla="*/ 131 h 1536"/>
                <a:gd name="T20" fmla="*/ 1972 w 2032"/>
                <a:gd name="T21" fmla="*/ 157 h 1536"/>
                <a:gd name="T22" fmla="*/ 2016 w 2032"/>
                <a:gd name="T23" fmla="*/ 175 h 1536"/>
                <a:gd name="T24" fmla="*/ 2032 w 2032"/>
                <a:gd name="T25" fmla="*/ 182 h 1536"/>
                <a:gd name="T26" fmla="*/ 2029 w 2032"/>
                <a:gd name="T27" fmla="*/ 200 h 1536"/>
                <a:gd name="T28" fmla="*/ 2022 w 2032"/>
                <a:gd name="T29" fmla="*/ 249 h 1536"/>
                <a:gd name="T30" fmla="*/ 2009 w 2032"/>
                <a:gd name="T31" fmla="*/ 326 h 1536"/>
                <a:gd name="T32" fmla="*/ 1989 w 2032"/>
                <a:gd name="T33" fmla="*/ 427 h 1536"/>
                <a:gd name="T34" fmla="*/ 1958 w 2032"/>
                <a:gd name="T35" fmla="*/ 542 h 1536"/>
                <a:gd name="T36" fmla="*/ 1919 w 2032"/>
                <a:gd name="T37" fmla="*/ 672 h 1536"/>
                <a:gd name="T38" fmla="*/ 1866 w 2032"/>
                <a:gd name="T39" fmla="*/ 806 h 1536"/>
                <a:gd name="T40" fmla="*/ 1802 w 2032"/>
                <a:gd name="T41" fmla="*/ 944 h 1536"/>
                <a:gd name="T42" fmla="*/ 1722 w 2032"/>
                <a:gd name="T43" fmla="*/ 1076 h 1536"/>
                <a:gd name="T44" fmla="*/ 1627 w 2032"/>
                <a:gd name="T45" fmla="*/ 1202 h 1536"/>
                <a:gd name="T46" fmla="*/ 1514 w 2032"/>
                <a:gd name="T47" fmla="*/ 1313 h 1536"/>
                <a:gd name="T48" fmla="*/ 1383 w 2032"/>
                <a:gd name="T49" fmla="*/ 1405 h 1536"/>
                <a:gd name="T50" fmla="*/ 1245 w 2032"/>
                <a:gd name="T51" fmla="*/ 1469 h 1536"/>
                <a:gd name="T52" fmla="*/ 1099 w 2032"/>
                <a:gd name="T53" fmla="*/ 1511 h 1536"/>
                <a:gd name="T54" fmla="*/ 950 w 2032"/>
                <a:gd name="T55" fmla="*/ 1532 h 1536"/>
                <a:gd name="T56" fmla="*/ 801 w 2032"/>
                <a:gd name="T57" fmla="*/ 1536 h 1536"/>
                <a:gd name="T58" fmla="*/ 654 w 2032"/>
                <a:gd name="T59" fmla="*/ 1527 h 1536"/>
                <a:gd name="T60" fmla="*/ 515 w 2032"/>
                <a:gd name="T61" fmla="*/ 1507 h 1536"/>
                <a:gd name="T62" fmla="*/ 385 w 2032"/>
                <a:gd name="T63" fmla="*/ 1481 h 1536"/>
                <a:gd name="T64" fmla="*/ 270 w 2032"/>
                <a:gd name="T65" fmla="*/ 1450 h 1536"/>
                <a:gd name="T66" fmla="*/ 170 w 2032"/>
                <a:gd name="T67" fmla="*/ 1419 h 1536"/>
                <a:gd name="T68" fmla="*/ 91 w 2032"/>
                <a:gd name="T69" fmla="*/ 1390 h 1536"/>
                <a:gd name="T70" fmla="*/ 34 w 2032"/>
                <a:gd name="T71" fmla="*/ 1368 h 1536"/>
                <a:gd name="T72" fmla="*/ 5 w 2032"/>
                <a:gd name="T73" fmla="*/ 1357 h 1536"/>
                <a:gd name="T74" fmla="*/ 0 w 2032"/>
                <a:gd name="T75" fmla="*/ 1349 h 1536"/>
                <a:gd name="T76" fmla="*/ 5 w 2032"/>
                <a:gd name="T77" fmla="*/ 1316 h 1536"/>
                <a:gd name="T78" fmla="*/ 15 w 2032"/>
                <a:gd name="T79" fmla="*/ 1250 h 1536"/>
                <a:gd name="T80" fmla="*/ 33 w 2032"/>
                <a:gd name="T81" fmla="*/ 1161 h 1536"/>
                <a:gd name="T82" fmla="*/ 57 w 2032"/>
                <a:gd name="T83" fmla="*/ 1053 h 1536"/>
                <a:gd name="T84" fmla="*/ 92 w 2032"/>
                <a:gd name="T85" fmla="*/ 929 h 1536"/>
                <a:gd name="T86" fmla="*/ 139 w 2032"/>
                <a:gd name="T87" fmla="*/ 798 h 1536"/>
                <a:gd name="T88" fmla="*/ 197 w 2032"/>
                <a:gd name="T89" fmla="*/ 661 h 1536"/>
                <a:gd name="T90" fmla="*/ 269 w 2032"/>
                <a:gd name="T91" fmla="*/ 525 h 1536"/>
                <a:gd name="T92" fmla="*/ 356 w 2032"/>
                <a:gd name="T93" fmla="*/ 395 h 1536"/>
                <a:gd name="T94" fmla="*/ 460 w 2032"/>
                <a:gd name="T95" fmla="*/ 277 h 1536"/>
                <a:gd name="T96" fmla="*/ 581 w 2032"/>
                <a:gd name="T97" fmla="*/ 175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648" y="131"/>
                  </a:moveTo>
                  <a:lnTo>
                    <a:pt x="717" y="96"/>
                  </a:lnTo>
                  <a:lnTo>
                    <a:pt x="788" y="67"/>
                  </a:lnTo>
                  <a:lnTo>
                    <a:pt x="860" y="43"/>
                  </a:lnTo>
                  <a:lnTo>
                    <a:pt x="934" y="24"/>
                  </a:lnTo>
                  <a:lnTo>
                    <a:pt x="1008" y="11"/>
                  </a:lnTo>
                  <a:lnTo>
                    <a:pt x="1083" y="4"/>
                  </a:lnTo>
                  <a:lnTo>
                    <a:pt x="1157" y="0"/>
                  </a:lnTo>
                  <a:lnTo>
                    <a:pt x="1232" y="0"/>
                  </a:lnTo>
                  <a:lnTo>
                    <a:pt x="1306" y="3"/>
                  </a:lnTo>
                  <a:lnTo>
                    <a:pt x="1377" y="8"/>
                  </a:lnTo>
                  <a:lnTo>
                    <a:pt x="1449" y="17"/>
                  </a:lnTo>
                  <a:lnTo>
                    <a:pt x="1517" y="29"/>
                  </a:lnTo>
                  <a:lnTo>
                    <a:pt x="1583" y="42"/>
                  </a:lnTo>
                  <a:lnTo>
                    <a:pt x="1647" y="55"/>
                  </a:lnTo>
                  <a:lnTo>
                    <a:pt x="1707" y="70"/>
                  </a:lnTo>
                  <a:lnTo>
                    <a:pt x="1762" y="86"/>
                  </a:lnTo>
                  <a:lnTo>
                    <a:pt x="1815" y="102"/>
                  </a:lnTo>
                  <a:lnTo>
                    <a:pt x="1862" y="116"/>
                  </a:lnTo>
                  <a:lnTo>
                    <a:pt x="1905" y="131"/>
                  </a:lnTo>
                  <a:lnTo>
                    <a:pt x="1942" y="146"/>
                  </a:lnTo>
                  <a:lnTo>
                    <a:pt x="1972" y="157"/>
                  </a:lnTo>
                  <a:lnTo>
                    <a:pt x="1999" y="167"/>
                  </a:lnTo>
                  <a:lnTo>
                    <a:pt x="2016" y="175"/>
                  </a:lnTo>
                  <a:lnTo>
                    <a:pt x="2028" y="179"/>
                  </a:lnTo>
                  <a:lnTo>
                    <a:pt x="2032" y="182"/>
                  </a:lnTo>
                  <a:lnTo>
                    <a:pt x="2031" y="186"/>
                  </a:lnTo>
                  <a:lnTo>
                    <a:pt x="2029" y="200"/>
                  </a:lnTo>
                  <a:lnTo>
                    <a:pt x="2026" y="220"/>
                  </a:lnTo>
                  <a:lnTo>
                    <a:pt x="2022" y="249"/>
                  </a:lnTo>
                  <a:lnTo>
                    <a:pt x="2018" y="286"/>
                  </a:lnTo>
                  <a:lnTo>
                    <a:pt x="2009" y="326"/>
                  </a:lnTo>
                  <a:lnTo>
                    <a:pt x="2000" y="375"/>
                  </a:lnTo>
                  <a:lnTo>
                    <a:pt x="1989" y="427"/>
                  </a:lnTo>
                  <a:lnTo>
                    <a:pt x="1975" y="483"/>
                  </a:lnTo>
                  <a:lnTo>
                    <a:pt x="1958" y="542"/>
                  </a:lnTo>
                  <a:lnTo>
                    <a:pt x="1940" y="607"/>
                  </a:lnTo>
                  <a:lnTo>
                    <a:pt x="1919" y="672"/>
                  </a:lnTo>
                  <a:lnTo>
                    <a:pt x="1894" y="738"/>
                  </a:lnTo>
                  <a:lnTo>
                    <a:pt x="1866" y="806"/>
                  </a:lnTo>
                  <a:lnTo>
                    <a:pt x="1835" y="875"/>
                  </a:lnTo>
                  <a:lnTo>
                    <a:pt x="1802" y="944"/>
                  </a:lnTo>
                  <a:lnTo>
                    <a:pt x="1764" y="1011"/>
                  </a:lnTo>
                  <a:lnTo>
                    <a:pt x="1722" y="1076"/>
                  </a:lnTo>
                  <a:lnTo>
                    <a:pt x="1676" y="1141"/>
                  </a:lnTo>
                  <a:lnTo>
                    <a:pt x="1627" y="1202"/>
                  </a:lnTo>
                  <a:lnTo>
                    <a:pt x="1573" y="1259"/>
                  </a:lnTo>
                  <a:lnTo>
                    <a:pt x="1514" y="1313"/>
                  </a:lnTo>
                  <a:lnTo>
                    <a:pt x="1452" y="1361"/>
                  </a:lnTo>
                  <a:lnTo>
                    <a:pt x="1383" y="1405"/>
                  </a:lnTo>
                  <a:lnTo>
                    <a:pt x="1315" y="1440"/>
                  </a:lnTo>
                  <a:lnTo>
                    <a:pt x="1245" y="1469"/>
                  </a:lnTo>
                  <a:lnTo>
                    <a:pt x="1173" y="1494"/>
                  </a:lnTo>
                  <a:lnTo>
                    <a:pt x="1099" y="1511"/>
                  </a:lnTo>
                  <a:lnTo>
                    <a:pt x="1024" y="1524"/>
                  </a:lnTo>
                  <a:lnTo>
                    <a:pt x="950" y="1532"/>
                  </a:lnTo>
                  <a:lnTo>
                    <a:pt x="876" y="1536"/>
                  </a:lnTo>
                  <a:lnTo>
                    <a:pt x="801" y="1536"/>
                  </a:lnTo>
                  <a:lnTo>
                    <a:pt x="727" y="1533"/>
                  </a:lnTo>
                  <a:lnTo>
                    <a:pt x="654" y="1527"/>
                  </a:lnTo>
                  <a:lnTo>
                    <a:pt x="584" y="1518"/>
                  </a:lnTo>
                  <a:lnTo>
                    <a:pt x="515" y="1507"/>
                  </a:lnTo>
                  <a:lnTo>
                    <a:pt x="450" y="1495"/>
                  </a:lnTo>
                  <a:lnTo>
                    <a:pt x="385" y="1481"/>
                  </a:lnTo>
                  <a:lnTo>
                    <a:pt x="326" y="1466"/>
                  </a:lnTo>
                  <a:lnTo>
                    <a:pt x="270" y="1450"/>
                  </a:lnTo>
                  <a:lnTo>
                    <a:pt x="218" y="1434"/>
                  </a:lnTo>
                  <a:lnTo>
                    <a:pt x="170" y="1419"/>
                  </a:lnTo>
                  <a:lnTo>
                    <a:pt x="127" y="1405"/>
                  </a:lnTo>
                  <a:lnTo>
                    <a:pt x="91" y="1390"/>
                  </a:lnTo>
                  <a:lnTo>
                    <a:pt x="59" y="1378"/>
                  </a:lnTo>
                  <a:lnTo>
                    <a:pt x="34" y="1368"/>
                  </a:lnTo>
                  <a:lnTo>
                    <a:pt x="16" y="1361"/>
                  </a:lnTo>
                  <a:lnTo>
                    <a:pt x="5" y="1357"/>
                  </a:lnTo>
                  <a:lnTo>
                    <a:pt x="0" y="1355"/>
                  </a:lnTo>
                  <a:lnTo>
                    <a:pt x="0" y="1349"/>
                  </a:lnTo>
                  <a:lnTo>
                    <a:pt x="3" y="1336"/>
                  </a:lnTo>
                  <a:lnTo>
                    <a:pt x="5" y="1316"/>
                  </a:lnTo>
                  <a:lnTo>
                    <a:pt x="9" y="1287"/>
                  </a:lnTo>
                  <a:lnTo>
                    <a:pt x="15" y="1250"/>
                  </a:lnTo>
                  <a:lnTo>
                    <a:pt x="22" y="1209"/>
                  </a:lnTo>
                  <a:lnTo>
                    <a:pt x="33" y="1161"/>
                  </a:lnTo>
                  <a:lnTo>
                    <a:pt x="44" y="1109"/>
                  </a:lnTo>
                  <a:lnTo>
                    <a:pt x="57" y="1053"/>
                  </a:lnTo>
                  <a:lnTo>
                    <a:pt x="73" y="993"/>
                  </a:lnTo>
                  <a:lnTo>
                    <a:pt x="92" y="929"/>
                  </a:lnTo>
                  <a:lnTo>
                    <a:pt x="114" y="865"/>
                  </a:lnTo>
                  <a:lnTo>
                    <a:pt x="139" y="798"/>
                  </a:lnTo>
                  <a:lnTo>
                    <a:pt x="167" y="729"/>
                  </a:lnTo>
                  <a:lnTo>
                    <a:pt x="197" y="661"/>
                  </a:lnTo>
                  <a:lnTo>
                    <a:pt x="231" y="592"/>
                  </a:lnTo>
                  <a:lnTo>
                    <a:pt x="269" y="525"/>
                  </a:lnTo>
                  <a:lnTo>
                    <a:pt x="311" y="459"/>
                  </a:lnTo>
                  <a:lnTo>
                    <a:pt x="356" y="395"/>
                  </a:lnTo>
                  <a:lnTo>
                    <a:pt x="406" y="334"/>
                  </a:lnTo>
                  <a:lnTo>
                    <a:pt x="460" y="277"/>
                  </a:lnTo>
                  <a:lnTo>
                    <a:pt x="518" y="223"/>
                  </a:lnTo>
                  <a:lnTo>
                    <a:pt x="581" y="175"/>
                  </a:lnTo>
                  <a:lnTo>
                    <a:pt x="648" y="131"/>
                  </a:lnTo>
                </a:path>
              </a:pathLst>
            </a:cu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lIns="93296" tIns="46648" rIns="93296" bIns="46648" anchor="ctr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8" name="TextBox 20"/>
            <p:cNvSpPr txBox="1"/>
            <p:nvPr/>
          </p:nvSpPr>
          <p:spPr bwMode="auto">
            <a:xfrm>
              <a:off x="2932458" y="3877659"/>
              <a:ext cx="1235113" cy="705504"/>
            </a:xfrm>
            <a:prstGeom prst="rect">
              <a:avLst/>
            </a:prstGeom>
            <a:noFill/>
          </p:spPr>
          <p:txBody>
            <a:bodyPr vert="horz" wrap="square" lIns="93296" tIns="46648" rIns="93296" bIns="46648" numCol="1" anchor="t" anchorCtr="0" compatLnSpc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单击此处添加段落文本单击此处添加段落文本</a:t>
              </a:r>
            </a:p>
          </p:txBody>
        </p:sp>
      </p:grpSp>
      <p:grpSp>
        <p:nvGrpSpPr>
          <p:cNvPr id="8" name="组合 48"/>
          <p:cNvGrpSpPr/>
          <p:nvPr/>
        </p:nvGrpSpPr>
        <p:grpSpPr>
          <a:xfrm>
            <a:off x="3928233" y="1966698"/>
            <a:ext cx="1252137" cy="1213008"/>
            <a:chOff x="3819526" y="3200400"/>
            <a:chExt cx="1227138" cy="1219200"/>
          </a:xfrm>
        </p:grpSpPr>
        <p:sp>
          <p:nvSpPr>
            <p:cNvPr id="50" name="Oval 12"/>
            <p:cNvSpPr>
              <a:spLocks noChangeArrowheads="1"/>
            </p:cNvSpPr>
            <p:nvPr/>
          </p:nvSpPr>
          <p:spPr bwMode="gray">
            <a:xfrm>
              <a:off x="3819526" y="3200400"/>
              <a:ext cx="1227138" cy="12192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Arial" panose="020B0604020202020204" pitchFamily="34" charset="0"/>
                </a:rPr>
                <a:t>添加标题</a:t>
              </a:r>
              <a:endParaRPr lang="zh-CN" altLang="en-US" dirty="0">
                <a:ea typeface="微软雅黑 Light" panose="020B0502040204020203" pitchFamily="34" charset="-122"/>
              </a:endParaRPr>
            </a:p>
          </p:txBody>
        </p:sp>
        <p:sp>
          <p:nvSpPr>
            <p:cNvPr id="51" name="Freeform 13"/>
            <p:cNvSpPr/>
            <p:nvPr/>
          </p:nvSpPr>
          <p:spPr bwMode="gray">
            <a:xfrm>
              <a:off x="3959769" y="3220720"/>
              <a:ext cx="946649" cy="460103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0" presetClass="pat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834 -0.26852 C 0.00573 -0.26482 0.05017 -0.27099 0.07569 -0.24691 C 0.10121 -0.22284 0.13038 -0.17932 0.14444 -0.12469 C 0.1585 -0.07006 0.16788 0.01574 0.15972 0.08148 C 0.15156 0.14722 0.12257 0.22932 0.09514 0.27037 C 0.06771 0.31142 0.03246 0.3321 -0.00486 0.32839 C -0.04219 0.32469 -0.09948 0.28765 -0.12917 0.24815 C -0.15886 0.20864 -0.17379 0.13889 -0.18334 0.09074 C -0.19288 0.04259 -0.19045 -0.00216 -0.18681 -0.04074 C -0.18316 -0.07932 -0.17587 -0.11019 -0.16146 -0.14074 C -0.14705 -0.1713 -0.12222 -0.21019 -0.1 -0.22346 C -0.07778 -0.23673 -0.04653 -0.23704 -0.02847 -0.22099 C -0.01042 -0.20494 0.00295 -0.16543 0.00868 -0.12716 C 0.01441 -0.08889 0.00625 -0.02006 0.00555 0.00802 " pathEditMode="relative" rAng="0" ptsTypes="aaaaaaaaaaaa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2990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1\1eb1474be47a8d31d3f3bd809f806770.png"/>
          <p:cNvPicPr>
            <a:picLocks noChangeAspect="1" noChangeArrowheads="1"/>
          </p:cNvPicPr>
          <p:nvPr/>
        </p:nvPicPr>
        <p:blipFill>
          <a:blip r:embed="rId3" cstate="print">
            <a:grayscl/>
            <a:lum bright="36000"/>
          </a:blip>
          <a:srcRect t="51398" b="13101"/>
          <a:stretch>
            <a:fillRect/>
          </a:stretch>
        </p:blipFill>
        <p:spPr bwMode="auto">
          <a:xfrm>
            <a:off x="-108520" y="1924472"/>
            <a:ext cx="9252520" cy="3220616"/>
          </a:xfrm>
          <a:prstGeom prst="rect">
            <a:avLst/>
          </a:prstGeom>
          <a:noFill/>
        </p:spPr>
      </p:pic>
      <p:pic>
        <p:nvPicPr>
          <p:cNvPr id="2" name="Picture 4" descr="C:\Users\Administrator\Desktop\54097a6fd4ed8.png"/>
          <p:cNvPicPr>
            <a:picLocks noChangeAspect="1" noChangeArrowheads="1"/>
          </p:cNvPicPr>
          <p:nvPr/>
        </p:nvPicPr>
        <p:blipFill>
          <a:blip r:embed="rId4" cstate="print"/>
          <a:srcRect l="17710"/>
          <a:stretch>
            <a:fillRect/>
          </a:stretch>
        </p:blipFill>
        <p:spPr bwMode="auto">
          <a:xfrm>
            <a:off x="1331640" y="592324"/>
            <a:ext cx="5957232" cy="411272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4" descr="C:\Users\Administrator\Desktop\54097a6fd4ed8.png"/>
          <p:cNvPicPr>
            <a:picLocks noChangeAspect="1" noChangeArrowheads="1"/>
          </p:cNvPicPr>
          <p:nvPr/>
        </p:nvPicPr>
        <p:blipFill>
          <a:blip r:embed="rId5" cstate="print"/>
          <a:srcRect t="43873" r="81635"/>
          <a:stretch>
            <a:fillRect/>
          </a:stretch>
        </p:blipFill>
        <p:spPr bwMode="auto">
          <a:xfrm>
            <a:off x="6696236" y="2500536"/>
            <a:ext cx="1512168" cy="2625479"/>
          </a:xfrm>
          <a:prstGeom prst="rect">
            <a:avLst/>
          </a:prstGeom>
          <a:noFill/>
        </p:spPr>
      </p:pic>
      <p:pic>
        <p:nvPicPr>
          <p:cNvPr id="4" name="Picture 4" descr="C:\Users\Administrator\Desktop\54097a6fd4ed8.png"/>
          <p:cNvPicPr>
            <a:picLocks noChangeAspect="1" noChangeArrowheads="1"/>
          </p:cNvPicPr>
          <p:nvPr/>
        </p:nvPicPr>
        <p:blipFill>
          <a:blip r:embed="rId5" cstate="print"/>
          <a:srcRect t="17318" r="81635" b="64209"/>
          <a:stretch>
            <a:fillRect/>
          </a:stretch>
        </p:blipFill>
        <p:spPr bwMode="auto">
          <a:xfrm>
            <a:off x="2087724" y="412304"/>
            <a:ext cx="1512168" cy="86409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095836" y="1456420"/>
            <a:ext cx="11942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defPPr>
              <a:defRPr lang="zh-CN"/>
            </a:defPPr>
            <a:lvl1pPr defTabSz="685800" fontAlgn="base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r>
              <a:rPr lang="en-US" altLang="zh-CN" sz="6600" dirty="0" smtClean="0">
                <a:solidFill>
                  <a:schemeClr val="tx1">
                    <a:lumMod val="50000"/>
                    <a:lumOff val="50000"/>
                  </a:schemeClr>
                </a:solidFill>
                <a:ea typeface="微软雅黑 Light" panose="020B0502040204020203" pitchFamily="34" charset="-122"/>
              </a:rPr>
              <a:t>201X</a:t>
            </a:r>
            <a:endParaRPr lang="zh-CN" altLang="en-US" sz="6600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0" name="文本框 7"/>
          <p:cNvSpPr txBox="1"/>
          <p:nvPr/>
        </p:nvSpPr>
        <p:spPr>
          <a:xfrm>
            <a:off x="2267744" y="3292624"/>
            <a:ext cx="3777316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>
              <a:defRPr/>
            </a:pPr>
            <a:r>
              <a:rPr lang="zh-CN" altLang="en-US" sz="3200" b="1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微软雅黑" panose="020B0503020204020204" pitchFamily="34" charset="-122"/>
              </a:rPr>
              <a:t>演讲完毕  谢谢观看</a:t>
            </a:r>
            <a:endParaRPr lang="zh-CN" altLang="en-US" sz="3200" b="1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14"/>
          <p:cNvSpPr txBox="1"/>
          <p:nvPr/>
        </p:nvSpPr>
        <p:spPr>
          <a:xfrm>
            <a:off x="2879812" y="3904692"/>
            <a:ext cx="3240360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适用于活动策划方案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企业简介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项目计划书</a:t>
            </a: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49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99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</p:tagLst>
</file>

<file path=ppt/theme/theme1.xml><?xml version="1.0" encoding="utf-8"?>
<a:theme xmlns:a="http://schemas.openxmlformats.org/drawingml/2006/main" name="Office 主题">
  <a:themeElements>
    <a:clrScheme name="自定义 4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7F7F7F"/>
      </a:accent1>
      <a:accent2>
        <a:srgbClr val="A5A5A5"/>
      </a:accent2>
      <a:accent3>
        <a:srgbClr val="7F7F7F"/>
      </a:accent3>
      <a:accent4>
        <a:srgbClr val="A5A5A5"/>
      </a:accent4>
      <a:accent5>
        <a:srgbClr val="7F7F7F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2051</Words>
  <Application>Microsoft Office PowerPoint</Application>
  <PresentationFormat>自定义</PresentationFormat>
  <Paragraphs>281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User</cp:lastModifiedBy>
  <cp:revision>45</cp:revision>
  <dcterms:created xsi:type="dcterms:W3CDTF">2017-05-09T12:46:00Z</dcterms:created>
  <dcterms:modified xsi:type="dcterms:W3CDTF">2020-07-23T09:56:09Z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