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7" r:id="rId3"/>
    <p:sldId id="279" r:id="rId4"/>
    <p:sldId id="286" r:id="rId5"/>
    <p:sldId id="296" r:id="rId6"/>
    <p:sldId id="298" r:id="rId7"/>
    <p:sldId id="280" r:id="rId8"/>
    <p:sldId id="299" r:id="rId9"/>
    <p:sldId id="278" r:id="rId10"/>
    <p:sldId id="285" r:id="rId11"/>
    <p:sldId id="281" r:id="rId12"/>
    <p:sldId id="300" r:id="rId13"/>
    <p:sldId id="288" r:id="rId14"/>
    <p:sldId id="287" r:id="rId15"/>
    <p:sldId id="282" r:id="rId16"/>
    <p:sldId id="289" r:id="rId17"/>
    <p:sldId id="293" r:id="rId18"/>
    <p:sldId id="291" r:id="rId19"/>
    <p:sldId id="297" r:id="rId20"/>
    <p:sldId id="283" r:id="rId21"/>
    <p:sldId id="290" r:id="rId22"/>
    <p:sldId id="292" r:id="rId23"/>
    <p:sldId id="294" r:id="rId24"/>
    <p:sldId id="295" r:id="rId25"/>
    <p:sldId id="28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3D8"/>
    <a:srgbClr val="3399FF"/>
    <a:srgbClr val="00359A"/>
    <a:srgbClr val="0C439E"/>
    <a:srgbClr val="0E5FB7"/>
    <a:srgbClr val="0F3798"/>
    <a:srgbClr val="1A88D5"/>
    <a:srgbClr val="18E0F5"/>
    <a:srgbClr val="0238A8"/>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37" autoAdjust="0"/>
    <p:restoredTop sz="94238" autoAdjust="0"/>
  </p:normalViewPr>
  <p:slideViewPr>
    <p:cSldViewPr snapToGrid="0" showGuides="1">
      <p:cViewPr varScale="1">
        <p:scale>
          <a:sx n="92" d="100"/>
          <a:sy n="92" d="100"/>
        </p:scale>
        <p:origin x="228" y="84"/>
      </p:cViewPr>
      <p:guideLst>
        <p:guide orient="horz" pos="16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87BBEE-E2CF-487D-8B4E-556AA6BB17EE}" type="datetimeFigureOut">
              <a:rPr lang="zh-CN" altLang="en-US" smtClean="0"/>
              <a:t>2018/10/27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A3CEA0-ACF8-4ACE-9309-4CDFBEC43F65}" type="slidenum">
              <a:rPr lang="zh-CN" altLang="en-US" smtClean="0"/>
              <a:t>‹#›</a:t>
            </a:fld>
            <a:endParaRPr lang="zh-CN" altLang="en-US"/>
          </a:p>
        </p:txBody>
      </p:sp>
    </p:spTree>
    <p:extLst>
      <p:ext uri="{BB962C8B-B14F-4D97-AF65-F5344CB8AC3E}">
        <p14:creationId xmlns:p14="http://schemas.microsoft.com/office/powerpoint/2010/main" val="112017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A3CEA0-ACF8-4ACE-9309-4CDFBEC43F65}" type="slidenum">
              <a:rPr lang="zh-CN" altLang="en-US" smtClean="0"/>
              <a:t>1</a:t>
            </a:fld>
            <a:endParaRPr lang="zh-CN" altLang="en-US"/>
          </a:p>
        </p:txBody>
      </p:sp>
    </p:spTree>
    <p:extLst>
      <p:ext uri="{BB962C8B-B14F-4D97-AF65-F5344CB8AC3E}">
        <p14:creationId xmlns:p14="http://schemas.microsoft.com/office/powerpoint/2010/main" val="3607991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a:t>
            </a:fld>
            <a:endParaRPr lang="zh-CN" altLang="en-US"/>
          </a:p>
        </p:txBody>
      </p:sp>
    </p:spTree>
    <p:extLst>
      <p:ext uri="{BB962C8B-B14F-4D97-AF65-F5344CB8AC3E}">
        <p14:creationId xmlns:p14="http://schemas.microsoft.com/office/powerpoint/2010/main" val="388471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3</a:t>
            </a:fld>
            <a:endParaRPr lang="zh-CN" altLang="en-US"/>
          </a:p>
        </p:txBody>
      </p:sp>
    </p:spTree>
    <p:extLst>
      <p:ext uri="{BB962C8B-B14F-4D97-AF65-F5344CB8AC3E}">
        <p14:creationId xmlns:p14="http://schemas.microsoft.com/office/powerpoint/2010/main" val="2327928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4</a:t>
            </a:fld>
            <a:endParaRPr lang="zh-CN" altLang="en-US"/>
          </a:p>
        </p:txBody>
      </p:sp>
    </p:spTree>
    <p:extLst>
      <p:ext uri="{BB962C8B-B14F-4D97-AF65-F5344CB8AC3E}">
        <p14:creationId xmlns:p14="http://schemas.microsoft.com/office/powerpoint/2010/main" val="2654088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5</a:t>
            </a:fld>
            <a:endParaRPr lang="zh-CN" altLang="en-US"/>
          </a:p>
        </p:txBody>
      </p:sp>
    </p:spTree>
    <p:extLst>
      <p:ext uri="{BB962C8B-B14F-4D97-AF65-F5344CB8AC3E}">
        <p14:creationId xmlns:p14="http://schemas.microsoft.com/office/powerpoint/2010/main" val="74578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6</a:t>
            </a:fld>
            <a:endParaRPr lang="zh-CN" altLang="en-US"/>
          </a:p>
        </p:txBody>
      </p:sp>
    </p:spTree>
    <p:extLst>
      <p:ext uri="{BB962C8B-B14F-4D97-AF65-F5344CB8AC3E}">
        <p14:creationId xmlns:p14="http://schemas.microsoft.com/office/powerpoint/2010/main" val="1900984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7</a:t>
            </a:fld>
            <a:endParaRPr lang="zh-CN" altLang="en-US"/>
          </a:p>
        </p:txBody>
      </p:sp>
    </p:spTree>
    <p:extLst>
      <p:ext uri="{BB962C8B-B14F-4D97-AF65-F5344CB8AC3E}">
        <p14:creationId xmlns:p14="http://schemas.microsoft.com/office/powerpoint/2010/main" val="961922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8</a:t>
            </a:fld>
            <a:endParaRPr lang="zh-CN" altLang="en-US"/>
          </a:p>
        </p:txBody>
      </p:sp>
    </p:spTree>
    <p:extLst>
      <p:ext uri="{BB962C8B-B14F-4D97-AF65-F5344CB8AC3E}">
        <p14:creationId xmlns:p14="http://schemas.microsoft.com/office/powerpoint/2010/main" val="1951106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9</a:t>
            </a:fld>
            <a:endParaRPr lang="zh-CN" altLang="en-US"/>
          </a:p>
        </p:txBody>
      </p:sp>
    </p:spTree>
    <p:extLst>
      <p:ext uri="{BB962C8B-B14F-4D97-AF65-F5344CB8AC3E}">
        <p14:creationId xmlns:p14="http://schemas.microsoft.com/office/powerpoint/2010/main" val="2704741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10</a:t>
            </a:fld>
            <a:endParaRPr lang="zh-CN" altLang="en-US"/>
          </a:p>
        </p:txBody>
      </p:sp>
    </p:spTree>
    <p:extLst>
      <p:ext uri="{BB962C8B-B14F-4D97-AF65-F5344CB8AC3E}">
        <p14:creationId xmlns:p14="http://schemas.microsoft.com/office/powerpoint/2010/main" val="1008039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11</a:t>
            </a:fld>
            <a:endParaRPr lang="zh-CN" altLang="en-US"/>
          </a:p>
        </p:txBody>
      </p:sp>
    </p:spTree>
    <p:extLst>
      <p:ext uri="{BB962C8B-B14F-4D97-AF65-F5344CB8AC3E}">
        <p14:creationId xmlns:p14="http://schemas.microsoft.com/office/powerpoint/2010/main" val="2142283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12</a:t>
            </a:fld>
            <a:endParaRPr lang="zh-CN" altLang="en-US"/>
          </a:p>
        </p:txBody>
      </p:sp>
    </p:spTree>
    <p:extLst>
      <p:ext uri="{BB962C8B-B14F-4D97-AF65-F5344CB8AC3E}">
        <p14:creationId xmlns:p14="http://schemas.microsoft.com/office/powerpoint/2010/main" val="2239543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13</a:t>
            </a:fld>
            <a:endParaRPr lang="zh-CN" altLang="en-US"/>
          </a:p>
        </p:txBody>
      </p:sp>
    </p:spTree>
    <p:extLst>
      <p:ext uri="{BB962C8B-B14F-4D97-AF65-F5344CB8AC3E}">
        <p14:creationId xmlns:p14="http://schemas.microsoft.com/office/powerpoint/2010/main" val="4170865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14</a:t>
            </a:fld>
            <a:endParaRPr lang="zh-CN" altLang="en-US"/>
          </a:p>
        </p:txBody>
      </p:sp>
    </p:spTree>
    <p:extLst>
      <p:ext uri="{BB962C8B-B14F-4D97-AF65-F5344CB8AC3E}">
        <p14:creationId xmlns:p14="http://schemas.microsoft.com/office/powerpoint/2010/main" val="2549088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15</a:t>
            </a:fld>
            <a:endParaRPr lang="zh-CN" altLang="en-US"/>
          </a:p>
        </p:txBody>
      </p:sp>
    </p:spTree>
    <p:extLst>
      <p:ext uri="{BB962C8B-B14F-4D97-AF65-F5344CB8AC3E}">
        <p14:creationId xmlns:p14="http://schemas.microsoft.com/office/powerpoint/2010/main" val="4021372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16</a:t>
            </a:fld>
            <a:endParaRPr lang="zh-CN" altLang="en-US"/>
          </a:p>
        </p:txBody>
      </p:sp>
    </p:spTree>
    <p:extLst>
      <p:ext uri="{BB962C8B-B14F-4D97-AF65-F5344CB8AC3E}">
        <p14:creationId xmlns:p14="http://schemas.microsoft.com/office/powerpoint/2010/main" val="1438463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17</a:t>
            </a:fld>
            <a:endParaRPr lang="zh-CN" altLang="en-US"/>
          </a:p>
        </p:txBody>
      </p:sp>
    </p:spTree>
    <p:extLst>
      <p:ext uri="{BB962C8B-B14F-4D97-AF65-F5344CB8AC3E}">
        <p14:creationId xmlns:p14="http://schemas.microsoft.com/office/powerpoint/2010/main" val="722206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18</a:t>
            </a:fld>
            <a:endParaRPr lang="zh-CN" altLang="en-US"/>
          </a:p>
        </p:txBody>
      </p:sp>
    </p:spTree>
    <p:extLst>
      <p:ext uri="{BB962C8B-B14F-4D97-AF65-F5344CB8AC3E}">
        <p14:creationId xmlns:p14="http://schemas.microsoft.com/office/powerpoint/2010/main" val="3905451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19</a:t>
            </a:fld>
            <a:endParaRPr lang="zh-CN" altLang="en-US"/>
          </a:p>
        </p:txBody>
      </p:sp>
    </p:spTree>
    <p:extLst>
      <p:ext uri="{BB962C8B-B14F-4D97-AF65-F5344CB8AC3E}">
        <p14:creationId xmlns:p14="http://schemas.microsoft.com/office/powerpoint/2010/main" val="1358538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20</a:t>
            </a:fld>
            <a:endParaRPr lang="zh-CN" altLang="en-US"/>
          </a:p>
        </p:txBody>
      </p:sp>
    </p:spTree>
    <p:extLst>
      <p:ext uri="{BB962C8B-B14F-4D97-AF65-F5344CB8AC3E}">
        <p14:creationId xmlns:p14="http://schemas.microsoft.com/office/powerpoint/2010/main" val="3398921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21</a:t>
            </a:fld>
            <a:endParaRPr lang="zh-CN" altLang="en-US"/>
          </a:p>
        </p:txBody>
      </p:sp>
    </p:spTree>
    <p:extLst>
      <p:ext uri="{BB962C8B-B14F-4D97-AF65-F5344CB8AC3E}">
        <p14:creationId xmlns:p14="http://schemas.microsoft.com/office/powerpoint/2010/main" val="3086781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22</a:t>
            </a:fld>
            <a:endParaRPr lang="zh-CN" altLang="en-US"/>
          </a:p>
        </p:txBody>
      </p:sp>
    </p:spTree>
    <p:extLst>
      <p:ext uri="{BB962C8B-B14F-4D97-AF65-F5344CB8AC3E}">
        <p14:creationId xmlns:p14="http://schemas.microsoft.com/office/powerpoint/2010/main" val="722849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23</a:t>
            </a:fld>
            <a:endParaRPr lang="zh-CN" altLang="en-US"/>
          </a:p>
        </p:txBody>
      </p:sp>
    </p:spTree>
    <p:extLst>
      <p:ext uri="{BB962C8B-B14F-4D97-AF65-F5344CB8AC3E}">
        <p14:creationId xmlns:p14="http://schemas.microsoft.com/office/powerpoint/2010/main" val="2106189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24</a:t>
            </a:fld>
            <a:endParaRPr lang="zh-CN" altLang="en-US"/>
          </a:p>
        </p:txBody>
      </p:sp>
    </p:spTree>
    <p:extLst>
      <p:ext uri="{BB962C8B-B14F-4D97-AF65-F5344CB8AC3E}">
        <p14:creationId xmlns:p14="http://schemas.microsoft.com/office/powerpoint/2010/main" val="724860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25</a:t>
            </a:fld>
            <a:endParaRPr lang="zh-CN" altLang="en-US"/>
          </a:p>
        </p:txBody>
      </p:sp>
    </p:spTree>
    <p:extLst>
      <p:ext uri="{BB962C8B-B14F-4D97-AF65-F5344CB8AC3E}">
        <p14:creationId xmlns:p14="http://schemas.microsoft.com/office/powerpoint/2010/main" val="393753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126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9829891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218930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xmlns="" id="{C556C503-FC9A-4CAF-841F-27BAF0EDE02B}"/>
              </a:ext>
            </a:extLst>
          </p:cNvPr>
          <p:cNvPicPr>
            <a:picLocks noChangeAspect="1"/>
          </p:cNvPicPr>
          <p:nvPr/>
        </p:nvPicPr>
        <p:blipFill rotWithShape="1">
          <a:blip r:embed="rId5">
            <a:extLst>
              <a:ext uri="{28A0092B-C50C-407E-A947-70E740481C1C}">
                <a14:useLocalDpi xmlns:a14="http://schemas.microsoft.com/office/drawing/2010/main" val="0"/>
              </a:ext>
            </a:extLst>
          </a:blip>
          <a:srcRect l="8459" t="17280" r="4747"/>
          <a:stretch/>
        </p:blipFill>
        <p:spPr>
          <a:xfrm flipH="1">
            <a:off x="0" y="-2"/>
            <a:ext cx="12192000" cy="6858000"/>
          </a:xfrm>
          <a:prstGeom prst="rect">
            <a:avLst/>
          </a:prstGeom>
        </p:spPr>
      </p:pic>
      <p:sp>
        <p:nvSpPr>
          <p:cNvPr id="8" name="矩形 7">
            <a:extLst>
              <a:ext uri="{FF2B5EF4-FFF2-40B4-BE49-F238E27FC236}">
                <a16:creationId xmlns:a16="http://schemas.microsoft.com/office/drawing/2014/main" xmlns="" id="{828CADA6-CD51-468D-9401-64620AEF733D}"/>
              </a:ext>
            </a:extLst>
          </p:cNvPr>
          <p:cNvSpPr/>
          <p:nvPr/>
        </p:nvSpPr>
        <p:spPr>
          <a:xfrm>
            <a:off x="0" y="1"/>
            <a:ext cx="12186428"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0270598-BC59-4409-93B3-61B2D462C8DA}"/>
              </a:ext>
            </a:extLst>
          </p:cNvPr>
          <p:cNvSpPr/>
          <p:nvPr/>
        </p:nvSpPr>
        <p:spPr>
          <a:xfrm>
            <a:off x="418023" y="2465594"/>
            <a:ext cx="3669460" cy="3669460"/>
          </a:xfrm>
          <a:custGeom>
            <a:avLst/>
            <a:gdLst>
              <a:gd name="connsiteX0" fmla="*/ 0 w 3596640"/>
              <a:gd name="connsiteY0" fmla="*/ 0 h 3596640"/>
              <a:gd name="connsiteX1" fmla="*/ 3596640 w 3596640"/>
              <a:gd name="connsiteY1" fmla="*/ 0 h 3596640"/>
              <a:gd name="connsiteX2" fmla="*/ 3596640 w 3596640"/>
              <a:gd name="connsiteY2" fmla="*/ 3596640 h 3596640"/>
              <a:gd name="connsiteX3" fmla="*/ 0 w 3596640"/>
              <a:gd name="connsiteY3" fmla="*/ 3596640 h 3596640"/>
              <a:gd name="connsiteX4" fmla="*/ 0 w 3596640"/>
              <a:gd name="connsiteY4" fmla="*/ 0 h 3596640"/>
              <a:gd name="connsiteX0" fmla="*/ 0 w 3596640"/>
              <a:gd name="connsiteY0" fmla="*/ 0 h 3596640"/>
              <a:gd name="connsiteX1" fmla="*/ 3596640 w 3596640"/>
              <a:gd name="connsiteY1" fmla="*/ 0 h 3596640"/>
              <a:gd name="connsiteX2" fmla="*/ 3589020 w 3596640"/>
              <a:gd name="connsiteY2" fmla="*/ 685800 h 3596640"/>
              <a:gd name="connsiteX3" fmla="*/ 3596640 w 3596640"/>
              <a:gd name="connsiteY3" fmla="*/ 3596640 h 3596640"/>
              <a:gd name="connsiteX4" fmla="*/ 0 w 3596640"/>
              <a:gd name="connsiteY4" fmla="*/ 3596640 h 3596640"/>
              <a:gd name="connsiteX5" fmla="*/ 0 w 3596640"/>
              <a:gd name="connsiteY5" fmla="*/ 0 h 3596640"/>
              <a:gd name="connsiteX0" fmla="*/ 0 w 3596640"/>
              <a:gd name="connsiteY0" fmla="*/ 0 h 3596640"/>
              <a:gd name="connsiteX1" fmla="*/ 3596640 w 3596640"/>
              <a:gd name="connsiteY1" fmla="*/ 0 h 3596640"/>
              <a:gd name="connsiteX2" fmla="*/ 3589020 w 3596640"/>
              <a:gd name="connsiteY2" fmla="*/ 685800 h 3596640"/>
              <a:gd name="connsiteX3" fmla="*/ 3581400 w 3596640"/>
              <a:gd name="connsiteY3" fmla="*/ 2956560 h 3596640"/>
              <a:gd name="connsiteX4" fmla="*/ 3596640 w 3596640"/>
              <a:gd name="connsiteY4" fmla="*/ 3596640 h 3596640"/>
              <a:gd name="connsiteX5" fmla="*/ 0 w 3596640"/>
              <a:gd name="connsiteY5" fmla="*/ 3596640 h 3596640"/>
              <a:gd name="connsiteX6" fmla="*/ 0 w 3596640"/>
              <a:gd name="connsiteY6" fmla="*/ 0 h 3596640"/>
              <a:gd name="connsiteX0" fmla="*/ 0 w 3596640"/>
              <a:gd name="connsiteY0" fmla="*/ 0 h 3596640"/>
              <a:gd name="connsiteX1" fmla="*/ 3596640 w 3596640"/>
              <a:gd name="connsiteY1" fmla="*/ 0 h 3596640"/>
              <a:gd name="connsiteX2" fmla="*/ 3589020 w 3596640"/>
              <a:gd name="connsiteY2" fmla="*/ 685800 h 3596640"/>
              <a:gd name="connsiteX3" fmla="*/ 3581400 w 3596640"/>
              <a:gd name="connsiteY3" fmla="*/ 838200 h 3596640"/>
              <a:gd name="connsiteX4" fmla="*/ 3581400 w 3596640"/>
              <a:gd name="connsiteY4" fmla="*/ 2956560 h 3596640"/>
              <a:gd name="connsiteX5" fmla="*/ 3596640 w 3596640"/>
              <a:gd name="connsiteY5" fmla="*/ 3596640 h 3596640"/>
              <a:gd name="connsiteX6" fmla="*/ 0 w 3596640"/>
              <a:gd name="connsiteY6" fmla="*/ 3596640 h 3596640"/>
              <a:gd name="connsiteX7" fmla="*/ 0 w 3596640"/>
              <a:gd name="connsiteY7" fmla="*/ 0 h 3596640"/>
              <a:gd name="connsiteX0" fmla="*/ 0 w 3596640"/>
              <a:gd name="connsiteY0" fmla="*/ 0 h 3596640"/>
              <a:gd name="connsiteX1" fmla="*/ 3596640 w 3596640"/>
              <a:gd name="connsiteY1" fmla="*/ 0 h 3596640"/>
              <a:gd name="connsiteX2" fmla="*/ 3589020 w 3596640"/>
              <a:gd name="connsiteY2" fmla="*/ 685800 h 3596640"/>
              <a:gd name="connsiteX3" fmla="*/ 3581400 w 3596640"/>
              <a:gd name="connsiteY3" fmla="*/ 2956560 h 3596640"/>
              <a:gd name="connsiteX4" fmla="*/ 3596640 w 3596640"/>
              <a:gd name="connsiteY4" fmla="*/ 3596640 h 3596640"/>
              <a:gd name="connsiteX5" fmla="*/ 0 w 3596640"/>
              <a:gd name="connsiteY5" fmla="*/ 3596640 h 3596640"/>
              <a:gd name="connsiteX6" fmla="*/ 0 w 3596640"/>
              <a:gd name="connsiteY6" fmla="*/ 0 h 3596640"/>
              <a:gd name="connsiteX0" fmla="*/ 0 w 3596640"/>
              <a:gd name="connsiteY0" fmla="*/ 0 h 3596640"/>
              <a:gd name="connsiteX1" fmla="*/ 3596640 w 3596640"/>
              <a:gd name="connsiteY1" fmla="*/ 0 h 3596640"/>
              <a:gd name="connsiteX2" fmla="*/ 3589020 w 3596640"/>
              <a:gd name="connsiteY2" fmla="*/ 685800 h 3596640"/>
              <a:gd name="connsiteX3" fmla="*/ 3589020 w 3596640"/>
              <a:gd name="connsiteY3" fmla="*/ 891540 h 3596640"/>
              <a:gd name="connsiteX4" fmla="*/ 3581400 w 3596640"/>
              <a:gd name="connsiteY4" fmla="*/ 2956560 h 3596640"/>
              <a:gd name="connsiteX5" fmla="*/ 3596640 w 3596640"/>
              <a:gd name="connsiteY5" fmla="*/ 3596640 h 3596640"/>
              <a:gd name="connsiteX6" fmla="*/ 0 w 3596640"/>
              <a:gd name="connsiteY6" fmla="*/ 3596640 h 3596640"/>
              <a:gd name="connsiteX7" fmla="*/ 0 w 3596640"/>
              <a:gd name="connsiteY7"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581400 w 3596640"/>
              <a:gd name="connsiteY4" fmla="*/ 2956560 h 3596640"/>
              <a:gd name="connsiteX5" fmla="*/ 3596640 w 3596640"/>
              <a:gd name="connsiteY5" fmla="*/ 3596640 h 3596640"/>
              <a:gd name="connsiteX6" fmla="*/ 0 w 3596640"/>
              <a:gd name="connsiteY6" fmla="*/ 3596640 h 3596640"/>
              <a:gd name="connsiteX7" fmla="*/ 0 w 3596640"/>
              <a:gd name="connsiteY7"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98520 w 3596640"/>
              <a:gd name="connsiteY4" fmla="*/ 1211580 h 3596640"/>
              <a:gd name="connsiteX5" fmla="*/ 3581400 w 3596640"/>
              <a:gd name="connsiteY5" fmla="*/ 2956560 h 3596640"/>
              <a:gd name="connsiteX6" fmla="*/ 3596640 w 3596640"/>
              <a:gd name="connsiteY6" fmla="*/ 3596640 h 3596640"/>
              <a:gd name="connsiteX7" fmla="*/ 0 w 3596640"/>
              <a:gd name="connsiteY7" fmla="*/ 3596640 h 3596640"/>
              <a:gd name="connsiteX8" fmla="*/ 0 w 3596640"/>
              <a:gd name="connsiteY8"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3581400 w 3596640"/>
              <a:gd name="connsiteY5" fmla="*/ 2956560 h 3596640"/>
              <a:gd name="connsiteX6" fmla="*/ 3596640 w 3596640"/>
              <a:gd name="connsiteY6" fmla="*/ 3596640 h 3596640"/>
              <a:gd name="connsiteX7" fmla="*/ 0 w 3596640"/>
              <a:gd name="connsiteY7" fmla="*/ 3596640 h 3596640"/>
              <a:gd name="connsiteX8" fmla="*/ 0 w 3596640"/>
              <a:gd name="connsiteY8"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3429000 w 3596640"/>
              <a:gd name="connsiteY5" fmla="*/ 1272540 h 3596640"/>
              <a:gd name="connsiteX6" fmla="*/ 3581400 w 3596640"/>
              <a:gd name="connsiteY6" fmla="*/ 2956560 h 3596640"/>
              <a:gd name="connsiteX7" fmla="*/ 3596640 w 3596640"/>
              <a:gd name="connsiteY7" fmla="*/ 3596640 h 3596640"/>
              <a:gd name="connsiteX8" fmla="*/ 0 w 3596640"/>
              <a:gd name="connsiteY8" fmla="*/ 3596640 h 3596640"/>
              <a:gd name="connsiteX9" fmla="*/ 0 w 3596640"/>
              <a:gd name="connsiteY9"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3581400 w 3596640"/>
              <a:gd name="connsiteY6" fmla="*/ 2956560 h 3596640"/>
              <a:gd name="connsiteX7" fmla="*/ 3596640 w 3596640"/>
              <a:gd name="connsiteY7" fmla="*/ 3596640 h 3596640"/>
              <a:gd name="connsiteX8" fmla="*/ 0 w 3596640"/>
              <a:gd name="connsiteY8" fmla="*/ 3596640 h 3596640"/>
              <a:gd name="connsiteX9" fmla="*/ 0 w 3596640"/>
              <a:gd name="connsiteY9"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1455420 w 3596640"/>
              <a:gd name="connsiteY6" fmla="*/ 1196340 h 3596640"/>
              <a:gd name="connsiteX7" fmla="*/ 3581400 w 3596640"/>
              <a:gd name="connsiteY7" fmla="*/ 295656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243840 w 3596640"/>
              <a:gd name="connsiteY6" fmla="*/ 3383280 h 3596640"/>
              <a:gd name="connsiteX7" fmla="*/ 3581400 w 3596640"/>
              <a:gd name="connsiteY7" fmla="*/ 295656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05740 w 3596640"/>
              <a:gd name="connsiteY5" fmla="*/ 23622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406140 w 3596640"/>
              <a:gd name="connsiteY7" fmla="*/ 3360420 h 3596640"/>
              <a:gd name="connsiteX8" fmla="*/ 3589020 w 3596640"/>
              <a:gd name="connsiteY8" fmla="*/ 3352800 h 3596640"/>
              <a:gd name="connsiteX9" fmla="*/ 3596640 w 3596640"/>
              <a:gd name="connsiteY9" fmla="*/ 3596640 h 3596640"/>
              <a:gd name="connsiteX10" fmla="*/ 0 w 3596640"/>
              <a:gd name="connsiteY10" fmla="*/ 3596640 h 3596640"/>
              <a:gd name="connsiteX11" fmla="*/ 0 w 3596640"/>
              <a:gd name="connsiteY11"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413760 w 3596640"/>
              <a:gd name="connsiteY7" fmla="*/ 2964180 h 3596640"/>
              <a:gd name="connsiteX8" fmla="*/ 3589020 w 3596640"/>
              <a:gd name="connsiteY8" fmla="*/ 3352800 h 3596640"/>
              <a:gd name="connsiteX9" fmla="*/ 3596640 w 3596640"/>
              <a:gd name="connsiteY9" fmla="*/ 3596640 h 3596640"/>
              <a:gd name="connsiteX10" fmla="*/ 0 w 3596640"/>
              <a:gd name="connsiteY10" fmla="*/ 3596640 h 3596640"/>
              <a:gd name="connsiteX11" fmla="*/ 0 w 3596640"/>
              <a:gd name="connsiteY11"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162300 w 3596640"/>
              <a:gd name="connsiteY7" fmla="*/ 3009900 h 3596640"/>
              <a:gd name="connsiteX8" fmla="*/ 3413760 w 3596640"/>
              <a:gd name="connsiteY8" fmla="*/ 2964180 h 3596640"/>
              <a:gd name="connsiteX9" fmla="*/ 3589020 w 3596640"/>
              <a:gd name="connsiteY9" fmla="*/ 3352800 h 3596640"/>
              <a:gd name="connsiteX10" fmla="*/ 3596640 w 3596640"/>
              <a:gd name="connsiteY10" fmla="*/ 3596640 h 3596640"/>
              <a:gd name="connsiteX11" fmla="*/ 0 w 3596640"/>
              <a:gd name="connsiteY11" fmla="*/ 3596640 h 3596640"/>
              <a:gd name="connsiteX12" fmla="*/ 0 w 3596640"/>
              <a:gd name="connsiteY12"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322320 w 3596640"/>
              <a:gd name="connsiteY7" fmla="*/ 3360420 h 3596640"/>
              <a:gd name="connsiteX8" fmla="*/ 3413760 w 3596640"/>
              <a:gd name="connsiteY8" fmla="*/ 2964180 h 3596640"/>
              <a:gd name="connsiteX9" fmla="*/ 3589020 w 3596640"/>
              <a:gd name="connsiteY9" fmla="*/ 3352800 h 3596640"/>
              <a:gd name="connsiteX10" fmla="*/ 3596640 w 3596640"/>
              <a:gd name="connsiteY10" fmla="*/ 3596640 h 3596640"/>
              <a:gd name="connsiteX11" fmla="*/ 0 w 3596640"/>
              <a:gd name="connsiteY11" fmla="*/ 3596640 h 3596640"/>
              <a:gd name="connsiteX12" fmla="*/ 0 w 3596640"/>
              <a:gd name="connsiteY12"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322320 w 3596640"/>
              <a:gd name="connsiteY7" fmla="*/ 3360420 h 3596640"/>
              <a:gd name="connsiteX8" fmla="*/ 3413760 w 3596640"/>
              <a:gd name="connsiteY8" fmla="*/ 2964180 h 3596640"/>
              <a:gd name="connsiteX9" fmla="*/ 3596640 w 3596640"/>
              <a:gd name="connsiteY9" fmla="*/ 2964180 h 3596640"/>
              <a:gd name="connsiteX10" fmla="*/ 3596640 w 3596640"/>
              <a:gd name="connsiteY10" fmla="*/ 3596640 h 3596640"/>
              <a:gd name="connsiteX11" fmla="*/ 0 w 3596640"/>
              <a:gd name="connsiteY11" fmla="*/ 3596640 h 3596640"/>
              <a:gd name="connsiteX12" fmla="*/ 0 w 3596640"/>
              <a:gd name="connsiteY12"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322320 w 3596640"/>
              <a:gd name="connsiteY7" fmla="*/ 3360420 h 3596640"/>
              <a:gd name="connsiteX8" fmla="*/ 3329940 w 3596640"/>
              <a:gd name="connsiteY8" fmla="*/ 2971800 h 3596640"/>
              <a:gd name="connsiteX9" fmla="*/ 3596640 w 3596640"/>
              <a:gd name="connsiteY9" fmla="*/ 2964180 h 3596640"/>
              <a:gd name="connsiteX10" fmla="*/ 3596640 w 3596640"/>
              <a:gd name="connsiteY10" fmla="*/ 3596640 h 3596640"/>
              <a:gd name="connsiteX11" fmla="*/ 0 w 3596640"/>
              <a:gd name="connsiteY11" fmla="*/ 3596640 h 3596640"/>
              <a:gd name="connsiteX12" fmla="*/ 0 w 3596640"/>
              <a:gd name="connsiteY12" fmla="*/ 0 h 359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6640" h="3596640">
                <a:moveTo>
                  <a:pt x="0" y="0"/>
                </a:moveTo>
                <a:lnTo>
                  <a:pt x="3596640" y="0"/>
                </a:lnTo>
                <a:lnTo>
                  <a:pt x="3589020" y="685800"/>
                </a:lnTo>
                <a:lnTo>
                  <a:pt x="3352800" y="678180"/>
                </a:lnTo>
                <a:lnTo>
                  <a:pt x="3352800" y="259080"/>
                </a:lnTo>
                <a:lnTo>
                  <a:pt x="205740" y="236220"/>
                </a:lnTo>
                <a:lnTo>
                  <a:pt x="243840" y="3383280"/>
                </a:lnTo>
                <a:lnTo>
                  <a:pt x="3322320" y="3360420"/>
                </a:lnTo>
                <a:lnTo>
                  <a:pt x="3329940" y="2971800"/>
                </a:lnTo>
                <a:lnTo>
                  <a:pt x="3596640" y="2964180"/>
                </a:lnTo>
                <a:lnTo>
                  <a:pt x="3596640" y="3596640"/>
                </a:lnTo>
                <a:lnTo>
                  <a:pt x="0" y="3596640"/>
                </a:lnTo>
                <a:lnTo>
                  <a:pt x="0" y="0"/>
                </a:lnTo>
                <a:close/>
              </a:path>
            </a:pathLst>
          </a:cu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92A7FAE6-79F3-4254-85D0-D3E97CE0D933}"/>
              </a:ext>
            </a:extLst>
          </p:cNvPr>
          <p:cNvSpPr/>
          <p:nvPr/>
        </p:nvSpPr>
        <p:spPr>
          <a:xfrm>
            <a:off x="1028665" y="0"/>
            <a:ext cx="36867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a:extLst>
              <a:ext uri="{FF2B5EF4-FFF2-40B4-BE49-F238E27FC236}">
                <a16:creationId xmlns:a16="http://schemas.microsoft.com/office/drawing/2014/main" xmlns="" id="{446E7C77-02AE-4C79-9DEE-862969A666C4}"/>
              </a:ext>
            </a:extLst>
          </p:cNvPr>
          <p:cNvGrpSpPr/>
          <p:nvPr/>
        </p:nvGrpSpPr>
        <p:grpSpPr>
          <a:xfrm>
            <a:off x="1790693" y="2941906"/>
            <a:ext cx="9140655" cy="2380767"/>
            <a:chOff x="2156261" y="2008456"/>
            <a:chExt cx="9140655" cy="2380767"/>
          </a:xfrm>
        </p:grpSpPr>
        <p:sp>
          <p:nvSpPr>
            <p:cNvPr id="10" name="文本框 9">
              <a:extLst>
                <a:ext uri="{FF2B5EF4-FFF2-40B4-BE49-F238E27FC236}">
                  <a16:creationId xmlns:a16="http://schemas.microsoft.com/office/drawing/2014/main" xmlns="" id="{EAA8BD11-F90F-4F0C-B93F-3A59D3F4FB1C}"/>
                </a:ext>
              </a:extLst>
            </p:cNvPr>
            <p:cNvSpPr txBox="1"/>
            <p:nvPr/>
          </p:nvSpPr>
          <p:spPr>
            <a:xfrm>
              <a:off x="2156261" y="2008456"/>
              <a:ext cx="3939739" cy="2039597"/>
            </a:xfrm>
            <a:prstGeom prst="rect">
              <a:avLst/>
            </a:prstGeom>
            <a:noFill/>
          </p:spPr>
          <p:txBody>
            <a:bodyPr wrap="square" rtlCol="0">
              <a:spAutoFit/>
            </a:bodyPr>
            <a:lstStyle/>
            <a:p>
              <a:pPr>
                <a:lnSpc>
                  <a:spcPct val="120000"/>
                </a:lnSpc>
              </a:pPr>
              <a:r>
                <a:rPr lang="en-US" altLang="zh-CN" sz="11500" b="1" dirty="0">
                  <a:solidFill>
                    <a:schemeClr val="bg1"/>
                  </a:solidFill>
                  <a:cs typeface="+mn-ea"/>
                  <a:sym typeface="+mn-lt"/>
                </a:rPr>
                <a:t>20</a:t>
              </a:r>
              <a:r>
                <a:rPr lang="en-US" altLang="zh-CN" sz="11500" b="1" dirty="0">
                  <a:solidFill>
                    <a:srgbClr val="1253D8"/>
                  </a:solidFill>
                  <a:cs typeface="+mn-ea"/>
                  <a:sym typeface="+mn-lt"/>
                </a:rPr>
                <a:t>18</a:t>
              </a:r>
              <a:endParaRPr lang="zh-CN" altLang="en-US" sz="11500" b="1" dirty="0">
                <a:solidFill>
                  <a:srgbClr val="1253D8"/>
                </a:solidFill>
                <a:cs typeface="+mn-ea"/>
                <a:sym typeface="+mn-lt"/>
              </a:endParaRPr>
            </a:p>
          </p:txBody>
        </p:sp>
        <p:sp>
          <p:nvSpPr>
            <p:cNvPr id="18" name="文本框 17">
              <a:extLst>
                <a:ext uri="{FF2B5EF4-FFF2-40B4-BE49-F238E27FC236}">
                  <a16:creationId xmlns:a16="http://schemas.microsoft.com/office/drawing/2014/main" xmlns="" id="{1F4A16C3-E378-4C46-879D-C9F57BAED280}"/>
                </a:ext>
              </a:extLst>
            </p:cNvPr>
            <p:cNvSpPr txBox="1"/>
            <p:nvPr/>
          </p:nvSpPr>
          <p:spPr>
            <a:xfrm>
              <a:off x="2266350" y="3687556"/>
              <a:ext cx="9030566" cy="701667"/>
            </a:xfrm>
            <a:prstGeom prst="rect">
              <a:avLst/>
            </a:prstGeom>
            <a:noFill/>
          </p:spPr>
          <p:txBody>
            <a:bodyPr wrap="square" rtlCol="0">
              <a:spAutoFit/>
            </a:bodyPr>
            <a:lstStyle/>
            <a:p>
              <a:pPr>
                <a:lnSpc>
                  <a:spcPct val="120000"/>
                </a:lnSpc>
              </a:pPr>
              <a:r>
                <a:rPr lang="zh-CN" altLang="en-US" sz="3600" b="1" spc="1800" dirty="0">
                  <a:solidFill>
                    <a:schemeClr val="bg1"/>
                  </a:solidFill>
                  <a:cs typeface="+mn-ea"/>
                  <a:sym typeface="+mn-lt"/>
                </a:rPr>
                <a:t>人工智能行业分析</a:t>
              </a:r>
              <a:r>
                <a:rPr lang="en-US" altLang="zh-CN" sz="3600" b="1" spc="1800" dirty="0" err="1">
                  <a:solidFill>
                    <a:schemeClr val="bg1"/>
                  </a:solidFill>
                  <a:cs typeface="+mn-ea"/>
                  <a:sym typeface="+mn-lt"/>
                </a:rPr>
                <a:t>ppt</a:t>
              </a:r>
              <a:r>
                <a:rPr lang="zh-CN" altLang="en-US" sz="3600" b="1" spc="1800" dirty="0">
                  <a:solidFill>
                    <a:schemeClr val="bg1"/>
                  </a:solidFill>
                  <a:cs typeface="+mn-ea"/>
                  <a:sym typeface="+mn-lt"/>
                </a:rPr>
                <a:t>模板</a:t>
              </a:r>
              <a:endParaRPr lang="zh-CN" altLang="en-US" sz="3600" b="1" spc="1800" dirty="0">
                <a:solidFill>
                  <a:schemeClr val="bg1"/>
                </a:solidFill>
                <a:cs typeface="+mn-ea"/>
                <a:sym typeface="+mn-lt"/>
              </a:endParaRPr>
            </a:p>
          </p:txBody>
        </p:sp>
        <p:sp>
          <p:nvSpPr>
            <p:cNvPr id="12" name="矩形 11">
              <a:extLst>
                <a:ext uri="{FF2B5EF4-FFF2-40B4-BE49-F238E27FC236}">
                  <a16:creationId xmlns:a16="http://schemas.microsoft.com/office/drawing/2014/main" xmlns="" id="{824CEC51-E3C9-4B47-B4DA-3B5E6CAE0F3F}"/>
                </a:ext>
              </a:extLst>
            </p:cNvPr>
            <p:cNvSpPr/>
            <p:nvPr/>
          </p:nvSpPr>
          <p:spPr>
            <a:xfrm>
              <a:off x="5875889" y="3000085"/>
              <a:ext cx="4973731" cy="646331"/>
            </a:xfrm>
            <a:prstGeom prst="rect">
              <a:avLst/>
            </a:prstGeom>
          </p:spPr>
          <p:txBody>
            <a:bodyPr wrap="square">
              <a:spAutoFit/>
            </a:bodyPr>
            <a:lstStyle/>
            <a:p>
              <a:r>
                <a:rPr lang="en-US" altLang="zh-CN" b="1" dirty="0">
                  <a:solidFill>
                    <a:schemeClr val="bg1"/>
                  </a:solidFill>
                  <a:cs typeface="+mn-ea"/>
                  <a:sym typeface="+mn-lt"/>
                </a:rPr>
                <a:t>ARTIFICIAL INTELLIGENCE DEVELOPMENT REPORT PPT TEMPLATE</a:t>
              </a:r>
              <a:endParaRPr lang="zh-CN" altLang="en-US" b="1" dirty="0">
                <a:solidFill>
                  <a:schemeClr val="bg1"/>
                </a:solidFill>
                <a:cs typeface="+mn-ea"/>
                <a:sym typeface="+mn-lt"/>
              </a:endParaRPr>
            </a:p>
          </p:txBody>
        </p:sp>
      </p:grpSp>
      <p:pic>
        <p:nvPicPr>
          <p:cNvPr id="2" name="tieff,Toby Fox - His Theme (tieff's Remix)">
            <a:hlinkClick r:id="" action="ppaction://media"/>
            <a:extLst>
              <a:ext uri="{FF2B5EF4-FFF2-40B4-BE49-F238E27FC236}">
                <a16:creationId xmlns:a16="http://schemas.microsoft.com/office/drawing/2014/main" xmlns="" id="{660FA7F1-7D1A-465F-B353-7DCF769E8BD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24636" y="-1842398"/>
            <a:ext cx="609600" cy="609600"/>
          </a:xfrm>
          <a:prstGeom prst="rect">
            <a:avLst/>
          </a:prstGeom>
        </p:spPr>
      </p:pic>
    </p:spTree>
    <p:extLst>
      <p:ext uri="{BB962C8B-B14F-4D97-AF65-F5344CB8AC3E}">
        <p14:creationId xmlns:p14="http://schemas.microsoft.com/office/powerpoint/2010/main" val="131671874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hold" display="0">
                  <p:stCondLst>
                    <p:cond delay="indefinite"/>
                  </p:stCondLst>
                  <p:endCondLst>
                    <p:cond evt="onStopAudio" delay="0">
                      <p:tgtEl>
                        <p:sldTgt/>
                      </p:tgtEl>
                    </p:cond>
                  </p:endCondLst>
                </p:cTn>
                <p:tgtEl>
                  <p:spTgt spid="2"/>
                </p:tgtEl>
              </p:cMediaNode>
            </p:audio>
          </p:childTnLst>
        </p:cTn>
      </p:par>
    </p:tnLst>
    <p:bldLst>
      <p:bldP spid="11"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ṡḷïḍè">
            <a:extLst>
              <a:ext uri="{FF2B5EF4-FFF2-40B4-BE49-F238E27FC236}">
                <a16:creationId xmlns:a16="http://schemas.microsoft.com/office/drawing/2014/main" xmlns="" id="{7D701838-B752-479B-9512-31CE3E0714FB}"/>
              </a:ext>
            </a:extLst>
          </p:cNvPr>
          <p:cNvSpPr/>
          <p:nvPr/>
        </p:nvSpPr>
        <p:spPr bwMode="auto">
          <a:xfrm>
            <a:off x="1271464" y="736303"/>
            <a:ext cx="2160240" cy="2232248"/>
          </a:xfrm>
          <a:prstGeom prst="frame">
            <a:avLst>
              <a:gd name="adj1" fmla="val 3747"/>
            </a:avLst>
          </a:prstGeom>
          <a:solidFill>
            <a:srgbClr val="F0EEC9"/>
          </a:solidFill>
          <a:ln w="19050">
            <a:solidFill>
              <a:schemeClr val="bg1"/>
            </a:solidFill>
            <a:round/>
            <a:headEnd/>
            <a:tailEnd/>
          </a:ln>
        </p:spPr>
        <p:txBody>
          <a:bodyPr anchor="ctr"/>
          <a:lstStyle/>
          <a:p>
            <a:pPr algn="ctr"/>
            <a:endParaRPr>
              <a:solidFill>
                <a:srgbClr val="00B0F0"/>
              </a:solidFill>
            </a:endParaRPr>
          </a:p>
        </p:txBody>
      </p:sp>
      <p:sp>
        <p:nvSpPr>
          <p:cNvPr id="6" name="ïṧḻïḋè">
            <a:extLst>
              <a:ext uri="{FF2B5EF4-FFF2-40B4-BE49-F238E27FC236}">
                <a16:creationId xmlns:a16="http://schemas.microsoft.com/office/drawing/2014/main" xmlns="" id="{9AD8D547-1267-43DE-A3AB-B7C5CBFE6204}"/>
              </a:ext>
            </a:extLst>
          </p:cNvPr>
          <p:cNvSpPr/>
          <p:nvPr/>
        </p:nvSpPr>
        <p:spPr bwMode="auto">
          <a:xfrm>
            <a:off x="1843691" y="0"/>
            <a:ext cx="372752" cy="6858000"/>
          </a:xfrm>
          <a:prstGeom prst="rect">
            <a:avLst/>
          </a:prstGeom>
          <a:solidFill>
            <a:srgbClr val="1253D8"/>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00B0F0"/>
              </a:solidFill>
            </a:endParaRPr>
          </a:p>
        </p:txBody>
      </p:sp>
      <p:sp>
        <p:nvSpPr>
          <p:cNvPr id="21" name="iṥļïḍê">
            <a:extLst>
              <a:ext uri="{FF2B5EF4-FFF2-40B4-BE49-F238E27FC236}">
                <a16:creationId xmlns:a16="http://schemas.microsoft.com/office/drawing/2014/main" xmlns="" id="{1CF7D1F8-39FF-40BD-A9BB-A49B10255293}"/>
              </a:ext>
            </a:extLst>
          </p:cNvPr>
          <p:cNvSpPr/>
          <p:nvPr/>
        </p:nvSpPr>
        <p:spPr>
          <a:xfrm>
            <a:off x="2732145" y="1204936"/>
            <a:ext cx="2154436" cy="1212420"/>
          </a:xfrm>
          <a:prstGeom prst="rect">
            <a:avLst/>
          </a:prstGeom>
          <a:solidFill>
            <a:schemeClr val="tx1"/>
          </a:solidFill>
        </p:spPr>
        <p:txBody>
          <a:bodyPr wrap="none" lIns="0" tIns="0" rIns="0" bIns="0" anchor="ctr">
            <a:normAutofit/>
          </a:bodyPr>
          <a:lstStyle/>
          <a:p>
            <a:r>
              <a:rPr lang="zh-CN" altLang="en-US" sz="6000" b="1" dirty="0">
                <a:solidFill>
                  <a:srgbClr val="1253D8"/>
                </a:solidFill>
              </a:rPr>
              <a:t>目录</a:t>
            </a:r>
          </a:p>
        </p:txBody>
      </p:sp>
      <p:sp>
        <p:nvSpPr>
          <p:cNvPr id="9" name="íşļïḋê">
            <a:extLst>
              <a:ext uri="{FF2B5EF4-FFF2-40B4-BE49-F238E27FC236}">
                <a16:creationId xmlns:a16="http://schemas.microsoft.com/office/drawing/2014/main" xmlns="" id="{2F649FB0-614A-401D-A3E0-99B5FADA4EFF}"/>
              </a:ext>
            </a:extLst>
          </p:cNvPr>
          <p:cNvSpPr/>
          <p:nvPr/>
        </p:nvSpPr>
        <p:spPr>
          <a:xfrm>
            <a:off x="5917983" y="3514010"/>
            <a:ext cx="624349" cy="624349"/>
          </a:xfrm>
          <a:prstGeom prst="diamond">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03</a:t>
            </a:r>
          </a:p>
        </p:txBody>
      </p:sp>
      <p:sp>
        <p:nvSpPr>
          <p:cNvPr id="11" name="îş1îḑê">
            <a:extLst>
              <a:ext uri="{FF2B5EF4-FFF2-40B4-BE49-F238E27FC236}">
                <a16:creationId xmlns:a16="http://schemas.microsoft.com/office/drawing/2014/main" xmlns="" id="{1793B427-A4C1-44B3-AFE2-9108295DEB9C}"/>
              </a:ext>
            </a:extLst>
          </p:cNvPr>
          <p:cNvSpPr/>
          <p:nvPr/>
        </p:nvSpPr>
        <p:spPr>
          <a:xfrm>
            <a:off x="5917983" y="2635434"/>
            <a:ext cx="624349" cy="624349"/>
          </a:xfrm>
          <a:prstGeom prst="diamond">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02</a:t>
            </a:r>
          </a:p>
        </p:txBody>
      </p:sp>
      <p:sp>
        <p:nvSpPr>
          <p:cNvPr id="13" name="îşļiḑê">
            <a:extLst>
              <a:ext uri="{FF2B5EF4-FFF2-40B4-BE49-F238E27FC236}">
                <a16:creationId xmlns:a16="http://schemas.microsoft.com/office/drawing/2014/main" xmlns="" id="{446FADD4-45AF-40F9-83B7-97576BC84279}"/>
              </a:ext>
            </a:extLst>
          </p:cNvPr>
          <p:cNvSpPr/>
          <p:nvPr/>
        </p:nvSpPr>
        <p:spPr>
          <a:xfrm>
            <a:off x="5917985" y="1756858"/>
            <a:ext cx="624349" cy="624349"/>
          </a:xfrm>
          <a:prstGeom prst="diamond">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01</a:t>
            </a:r>
          </a:p>
        </p:txBody>
      </p:sp>
      <p:sp>
        <p:nvSpPr>
          <p:cNvPr id="23" name="íşļïḋê">
            <a:extLst>
              <a:ext uri="{FF2B5EF4-FFF2-40B4-BE49-F238E27FC236}">
                <a16:creationId xmlns:a16="http://schemas.microsoft.com/office/drawing/2014/main" xmlns="" id="{798B99E3-ACBC-493B-82C6-5A98385F5DE8}"/>
              </a:ext>
            </a:extLst>
          </p:cNvPr>
          <p:cNvSpPr/>
          <p:nvPr/>
        </p:nvSpPr>
        <p:spPr>
          <a:xfrm>
            <a:off x="5917983" y="5273159"/>
            <a:ext cx="624349" cy="624349"/>
          </a:xfrm>
          <a:prstGeom prst="diamond">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Impact" panose="020B0806030902050204" pitchFamily="34" charset="0"/>
              </a:rPr>
              <a:t>05</a:t>
            </a:r>
          </a:p>
        </p:txBody>
      </p:sp>
      <p:sp>
        <p:nvSpPr>
          <p:cNvPr id="27" name="îş1îḑê">
            <a:extLst>
              <a:ext uri="{FF2B5EF4-FFF2-40B4-BE49-F238E27FC236}">
                <a16:creationId xmlns:a16="http://schemas.microsoft.com/office/drawing/2014/main" xmlns="" id="{BE68C244-FEDE-43E6-AA3D-BB42C1D85D2F}"/>
              </a:ext>
            </a:extLst>
          </p:cNvPr>
          <p:cNvSpPr/>
          <p:nvPr/>
        </p:nvSpPr>
        <p:spPr>
          <a:xfrm>
            <a:off x="5917983" y="4394583"/>
            <a:ext cx="624349" cy="624349"/>
          </a:xfrm>
          <a:prstGeom prst="diamond">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Impact" panose="020B0806030902050204" pitchFamily="34" charset="0"/>
              </a:rPr>
              <a:t>04</a:t>
            </a:r>
          </a:p>
        </p:txBody>
      </p:sp>
      <p:grpSp>
        <p:nvGrpSpPr>
          <p:cNvPr id="31" name="组合 30">
            <a:extLst>
              <a:ext uri="{FF2B5EF4-FFF2-40B4-BE49-F238E27FC236}">
                <a16:creationId xmlns:a16="http://schemas.microsoft.com/office/drawing/2014/main" xmlns="" id="{CD26059F-B463-4351-A503-C87E4717A64C}"/>
              </a:ext>
            </a:extLst>
          </p:cNvPr>
          <p:cNvGrpSpPr/>
          <p:nvPr/>
        </p:nvGrpSpPr>
        <p:grpSpPr>
          <a:xfrm>
            <a:off x="6707001" y="1892224"/>
            <a:ext cx="3565463" cy="525132"/>
            <a:chOff x="6707001" y="1075433"/>
            <a:chExt cx="3565463" cy="525132"/>
          </a:xfrm>
        </p:grpSpPr>
        <p:sp>
          <p:nvSpPr>
            <p:cNvPr id="32" name="îśľídè">
              <a:extLst>
                <a:ext uri="{FF2B5EF4-FFF2-40B4-BE49-F238E27FC236}">
                  <a16:creationId xmlns:a16="http://schemas.microsoft.com/office/drawing/2014/main" xmlns="" id="{4CF842A2-83B8-49D3-B59D-78BBDAD60705}"/>
                </a:ext>
              </a:extLst>
            </p:cNvPr>
            <p:cNvSpPr txBox="1"/>
            <p:nvPr/>
          </p:nvSpPr>
          <p:spPr>
            <a:xfrm>
              <a:off x="6707001" y="1075433"/>
              <a:ext cx="3565463" cy="242864"/>
            </a:xfrm>
            <a:prstGeom prst="rect">
              <a:avLst/>
            </a:prstGeom>
            <a:noFill/>
          </p:spPr>
          <p:txBody>
            <a:bodyPr wrap="none" lIns="0" tIns="0" rIns="0" bIns="0" anchor="b" anchorCtr="0">
              <a:noAutofit/>
            </a:bodyPr>
            <a:lstStyle/>
            <a:p>
              <a:pPr>
                <a:lnSpc>
                  <a:spcPct val="120000"/>
                </a:lnSpc>
              </a:pPr>
              <a:r>
                <a:rPr lang="zh-CN" altLang="en-US" b="1" dirty="0">
                  <a:solidFill>
                    <a:schemeClr val="bg1"/>
                  </a:solidFill>
                  <a:cs typeface="+mn-ea"/>
                  <a:sym typeface="+mn-lt"/>
                </a:rPr>
                <a:t>背景</a:t>
              </a:r>
            </a:p>
          </p:txBody>
        </p:sp>
        <p:sp>
          <p:nvSpPr>
            <p:cNvPr id="33" name="iṡlîḋê">
              <a:extLst>
                <a:ext uri="{FF2B5EF4-FFF2-40B4-BE49-F238E27FC236}">
                  <a16:creationId xmlns:a16="http://schemas.microsoft.com/office/drawing/2014/main" xmlns="" id="{77223350-8521-450E-9C2B-B2A99BD23C10}"/>
                </a:ext>
              </a:extLst>
            </p:cNvPr>
            <p:cNvSpPr txBox="1">
              <a:spLocks/>
            </p:cNvSpPr>
            <p:nvPr/>
          </p:nvSpPr>
          <p:spPr>
            <a:xfrm>
              <a:off x="6707001" y="1280197"/>
              <a:ext cx="3565463" cy="320368"/>
            </a:xfrm>
            <a:prstGeom prst="rect">
              <a:avLst/>
            </a:prstGeom>
          </p:spPr>
          <p:txBody>
            <a:bodyPr vert="horz" wrap="square" lIns="0" tIns="0" rIns="0" bIns="0" anchor="ctr" anchorCtr="0">
              <a:normAutofit/>
            </a:bodyPr>
            <a:lstStyle/>
            <a:p>
              <a:r>
                <a:rPr lang="en-US" altLang="zh-CN" sz="1050" spc="120" dirty="0">
                  <a:solidFill>
                    <a:schemeClr val="bg1"/>
                  </a:solidFill>
                  <a:cs typeface="+mn-ea"/>
                  <a:sym typeface="+mn-lt"/>
                </a:rPr>
                <a:t>BACKGROUND</a:t>
              </a:r>
              <a:endParaRPr lang="zh-CN" altLang="en-US" sz="1050" spc="120" dirty="0">
                <a:solidFill>
                  <a:schemeClr val="bg1"/>
                </a:solidFill>
                <a:cs typeface="+mn-ea"/>
                <a:sym typeface="+mn-lt"/>
              </a:endParaRPr>
            </a:p>
          </p:txBody>
        </p:sp>
      </p:grpSp>
      <p:grpSp>
        <p:nvGrpSpPr>
          <p:cNvPr id="34" name="组合 33">
            <a:extLst>
              <a:ext uri="{FF2B5EF4-FFF2-40B4-BE49-F238E27FC236}">
                <a16:creationId xmlns:a16="http://schemas.microsoft.com/office/drawing/2014/main" xmlns="" id="{2F7382CB-66FF-4222-A161-F4077263E3D4}"/>
              </a:ext>
            </a:extLst>
          </p:cNvPr>
          <p:cNvGrpSpPr/>
          <p:nvPr/>
        </p:nvGrpSpPr>
        <p:grpSpPr>
          <a:xfrm>
            <a:off x="6707001" y="2811932"/>
            <a:ext cx="3565463" cy="525132"/>
            <a:chOff x="6707001" y="2132249"/>
            <a:chExt cx="3565463" cy="525132"/>
          </a:xfrm>
        </p:grpSpPr>
        <p:sp>
          <p:nvSpPr>
            <p:cNvPr id="35" name="íşļiḑè">
              <a:extLst>
                <a:ext uri="{FF2B5EF4-FFF2-40B4-BE49-F238E27FC236}">
                  <a16:creationId xmlns:a16="http://schemas.microsoft.com/office/drawing/2014/main" xmlns="" id="{64951AAA-91D4-49D6-B7EE-A3DCEAF381B1}"/>
                </a:ext>
              </a:extLst>
            </p:cNvPr>
            <p:cNvSpPr txBox="1"/>
            <p:nvPr/>
          </p:nvSpPr>
          <p:spPr>
            <a:xfrm>
              <a:off x="6707001" y="2132249"/>
              <a:ext cx="3565463" cy="242864"/>
            </a:xfrm>
            <a:prstGeom prst="rect">
              <a:avLst/>
            </a:prstGeom>
            <a:noFill/>
          </p:spPr>
          <p:txBody>
            <a:bodyPr wrap="none" lIns="0" tIns="0" rIns="0" bIns="0" anchor="b" anchorCtr="0">
              <a:noAutofit/>
            </a:bodyPr>
            <a:lstStyle/>
            <a:p>
              <a:pPr>
                <a:lnSpc>
                  <a:spcPct val="120000"/>
                </a:lnSpc>
              </a:pPr>
              <a:r>
                <a:rPr lang="zh-CN" altLang="en-US" b="1" dirty="0">
                  <a:solidFill>
                    <a:schemeClr val="bg1"/>
                  </a:solidFill>
                  <a:cs typeface="+mn-ea"/>
                  <a:sym typeface="+mn-lt"/>
                </a:rPr>
                <a:t>人工智能企业分布与规模</a:t>
              </a:r>
            </a:p>
          </p:txBody>
        </p:sp>
        <p:sp>
          <p:nvSpPr>
            <p:cNvPr id="36" name="ïṩḷiḓé">
              <a:extLst>
                <a:ext uri="{FF2B5EF4-FFF2-40B4-BE49-F238E27FC236}">
                  <a16:creationId xmlns:a16="http://schemas.microsoft.com/office/drawing/2014/main" xmlns="" id="{8EF4F743-0272-43A3-A15A-5A184E879F3C}"/>
                </a:ext>
              </a:extLst>
            </p:cNvPr>
            <p:cNvSpPr txBox="1">
              <a:spLocks/>
            </p:cNvSpPr>
            <p:nvPr/>
          </p:nvSpPr>
          <p:spPr>
            <a:xfrm>
              <a:off x="6707001" y="2337013"/>
              <a:ext cx="3565463" cy="320368"/>
            </a:xfrm>
            <a:prstGeom prst="rect">
              <a:avLst/>
            </a:prstGeom>
          </p:spPr>
          <p:txBody>
            <a:bodyPr vert="horz" wrap="square" lIns="0" tIns="0" rIns="0" bIns="0" anchor="ctr" anchorCtr="0">
              <a:normAutofit/>
            </a:bodyPr>
            <a:lstStyle/>
            <a:p>
              <a:r>
                <a:rPr lang="en-US" altLang="zh-CN" sz="1050" spc="120" dirty="0">
                  <a:solidFill>
                    <a:schemeClr val="bg1"/>
                  </a:solidFill>
                  <a:cs typeface="+mn-ea"/>
                  <a:sym typeface="+mn-lt"/>
                </a:rPr>
                <a:t>DISTRIBUTION AND SCALE</a:t>
              </a:r>
              <a:endParaRPr lang="zh-CN" altLang="en-US" sz="1050" spc="120" dirty="0">
                <a:solidFill>
                  <a:schemeClr val="bg1"/>
                </a:solidFill>
                <a:cs typeface="+mn-ea"/>
                <a:sym typeface="+mn-lt"/>
              </a:endParaRPr>
            </a:p>
          </p:txBody>
        </p:sp>
      </p:grpSp>
      <p:grpSp>
        <p:nvGrpSpPr>
          <p:cNvPr id="37" name="组合 36">
            <a:extLst>
              <a:ext uri="{FF2B5EF4-FFF2-40B4-BE49-F238E27FC236}">
                <a16:creationId xmlns:a16="http://schemas.microsoft.com/office/drawing/2014/main" xmlns="" id="{39C92DE2-1863-4F73-B608-7F66FDBEF746}"/>
              </a:ext>
            </a:extLst>
          </p:cNvPr>
          <p:cNvGrpSpPr/>
          <p:nvPr/>
        </p:nvGrpSpPr>
        <p:grpSpPr>
          <a:xfrm>
            <a:off x="6707001" y="3714177"/>
            <a:ext cx="3565463" cy="525132"/>
            <a:chOff x="6707001" y="3295755"/>
            <a:chExt cx="3565463" cy="525132"/>
          </a:xfrm>
        </p:grpSpPr>
        <p:sp>
          <p:nvSpPr>
            <p:cNvPr id="38" name="îṧ1iḑè">
              <a:extLst>
                <a:ext uri="{FF2B5EF4-FFF2-40B4-BE49-F238E27FC236}">
                  <a16:creationId xmlns:a16="http://schemas.microsoft.com/office/drawing/2014/main" xmlns="" id="{D9D6A1D5-FA69-4519-9EB9-7F82F1E26862}"/>
                </a:ext>
              </a:extLst>
            </p:cNvPr>
            <p:cNvSpPr txBox="1"/>
            <p:nvPr/>
          </p:nvSpPr>
          <p:spPr>
            <a:xfrm>
              <a:off x="6707001" y="3295755"/>
              <a:ext cx="3565463" cy="242864"/>
            </a:xfrm>
            <a:prstGeom prst="rect">
              <a:avLst/>
            </a:prstGeom>
            <a:noFill/>
          </p:spPr>
          <p:txBody>
            <a:bodyPr wrap="none" lIns="0" tIns="0" rIns="0" bIns="0" anchor="b" anchorCtr="0">
              <a:noAutofit/>
            </a:bodyPr>
            <a:lstStyle/>
            <a:p>
              <a:pPr>
                <a:lnSpc>
                  <a:spcPct val="120000"/>
                </a:lnSpc>
              </a:pPr>
              <a:r>
                <a:rPr lang="zh-CN" altLang="en-US" b="1" dirty="0">
                  <a:solidFill>
                    <a:schemeClr val="bg1"/>
                  </a:solidFill>
                  <a:cs typeface="+mn-ea"/>
                  <a:sym typeface="+mn-lt"/>
                </a:rPr>
                <a:t>人工智能领域投融资数量与规模</a:t>
              </a:r>
            </a:p>
          </p:txBody>
        </p:sp>
        <p:sp>
          <p:nvSpPr>
            <p:cNvPr id="39" name="iṡḷíḑè">
              <a:extLst>
                <a:ext uri="{FF2B5EF4-FFF2-40B4-BE49-F238E27FC236}">
                  <a16:creationId xmlns:a16="http://schemas.microsoft.com/office/drawing/2014/main" xmlns="" id="{CB80737C-A0FD-4199-8DB3-2A55E8B51EEF}"/>
                </a:ext>
              </a:extLst>
            </p:cNvPr>
            <p:cNvSpPr txBox="1">
              <a:spLocks/>
            </p:cNvSpPr>
            <p:nvPr/>
          </p:nvSpPr>
          <p:spPr>
            <a:xfrm>
              <a:off x="6707001" y="3500519"/>
              <a:ext cx="3565463" cy="320368"/>
            </a:xfrm>
            <a:prstGeom prst="rect">
              <a:avLst/>
            </a:prstGeom>
          </p:spPr>
          <p:txBody>
            <a:bodyPr vert="horz" wrap="square" lIns="0" tIns="0" rIns="0" bIns="0" anchor="ctr" anchorCtr="0">
              <a:normAutofit/>
            </a:bodyPr>
            <a:lstStyle/>
            <a:p>
              <a:r>
                <a:rPr lang="en-US" altLang="zh-CN" sz="1050" spc="120" dirty="0">
                  <a:solidFill>
                    <a:schemeClr val="bg1"/>
                  </a:solidFill>
                  <a:cs typeface="+mn-ea"/>
                  <a:sym typeface="+mn-lt"/>
                </a:rPr>
                <a:t>INVESTMENT AND SCALE</a:t>
              </a:r>
              <a:endParaRPr lang="zh-CN" altLang="en-US" sz="1050" spc="120" dirty="0">
                <a:solidFill>
                  <a:schemeClr val="bg1"/>
                </a:solidFill>
                <a:cs typeface="+mn-ea"/>
                <a:sym typeface="+mn-lt"/>
              </a:endParaRPr>
            </a:p>
          </p:txBody>
        </p:sp>
      </p:grpSp>
      <p:grpSp>
        <p:nvGrpSpPr>
          <p:cNvPr id="40" name="组合 39">
            <a:extLst>
              <a:ext uri="{FF2B5EF4-FFF2-40B4-BE49-F238E27FC236}">
                <a16:creationId xmlns:a16="http://schemas.microsoft.com/office/drawing/2014/main" xmlns="" id="{CDD8165E-F7B3-4E67-8A85-86693D64D27A}"/>
              </a:ext>
            </a:extLst>
          </p:cNvPr>
          <p:cNvGrpSpPr/>
          <p:nvPr/>
        </p:nvGrpSpPr>
        <p:grpSpPr>
          <a:xfrm>
            <a:off x="6721515" y="4577596"/>
            <a:ext cx="3565463" cy="525132"/>
            <a:chOff x="6707001" y="4405916"/>
            <a:chExt cx="3565463" cy="525132"/>
          </a:xfrm>
        </p:grpSpPr>
        <p:sp>
          <p:nvSpPr>
            <p:cNvPr id="41" name="iṥļîḍê">
              <a:extLst>
                <a:ext uri="{FF2B5EF4-FFF2-40B4-BE49-F238E27FC236}">
                  <a16:creationId xmlns:a16="http://schemas.microsoft.com/office/drawing/2014/main" xmlns="" id="{52910B60-CDB1-469A-BAC6-E6F6F6E0578C}"/>
                </a:ext>
              </a:extLst>
            </p:cNvPr>
            <p:cNvSpPr txBox="1"/>
            <p:nvPr/>
          </p:nvSpPr>
          <p:spPr>
            <a:xfrm>
              <a:off x="6707001" y="4405916"/>
              <a:ext cx="3565463" cy="242864"/>
            </a:xfrm>
            <a:prstGeom prst="rect">
              <a:avLst/>
            </a:prstGeom>
            <a:noFill/>
          </p:spPr>
          <p:txBody>
            <a:bodyPr wrap="none" lIns="0" tIns="0" rIns="0" bIns="0" anchor="b" anchorCtr="0">
              <a:noAutofit/>
            </a:bodyPr>
            <a:lstStyle/>
            <a:p>
              <a:pPr>
                <a:lnSpc>
                  <a:spcPct val="120000"/>
                </a:lnSpc>
              </a:pPr>
              <a:r>
                <a:rPr lang="zh-CN" altLang="en-US" b="1" dirty="0">
                  <a:solidFill>
                    <a:schemeClr val="bg1"/>
                  </a:solidFill>
                  <a:cs typeface="+mn-ea"/>
                  <a:sym typeface="+mn-lt"/>
                </a:rPr>
                <a:t>人工智能研究成果的分布与数量</a:t>
              </a:r>
            </a:p>
          </p:txBody>
        </p:sp>
        <p:sp>
          <p:nvSpPr>
            <p:cNvPr id="42" name="iṣľíḑé">
              <a:extLst>
                <a:ext uri="{FF2B5EF4-FFF2-40B4-BE49-F238E27FC236}">
                  <a16:creationId xmlns:a16="http://schemas.microsoft.com/office/drawing/2014/main" xmlns="" id="{29AF2337-BC5D-401A-A37F-A1A666C31153}"/>
                </a:ext>
              </a:extLst>
            </p:cNvPr>
            <p:cNvSpPr txBox="1">
              <a:spLocks/>
            </p:cNvSpPr>
            <p:nvPr/>
          </p:nvSpPr>
          <p:spPr>
            <a:xfrm>
              <a:off x="6707001" y="4610680"/>
              <a:ext cx="3565463" cy="320368"/>
            </a:xfrm>
            <a:prstGeom prst="rect">
              <a:avLst/>
            </a:prstGeom>
          </p:spPr>
          <p:txBody>
            <a:bodyPr vert="horz" wrap="square" lIns="0" tIns="0" rIns="0" bIns="0" anchor="ctr" anchorCtr="0">
              <a:normAutofit/>
            </a:bodyPr>
            <a:lstStyle/>
            <a:p>
              <a:r>
                <a:rPr lang="en-US" altLang="zh-CN" sz="1050" spc="120" dirty="0">
                  <a:solidFill>
                    <a:schemeClr val="bg1"/>
                  </a:solidFill>
                  <a:cs typeface="+mn-ea"/>
                  <a:sym typeface="+mn-lt"/>
                </a:rPr>
                <a:t>RESEARCH PRODUCTION</a:t>
              </a:r>
              <a:endParaRPr lang="zh-CN" altLang="en-US" sz="1050" spc="120" dirty="0">
                <a:solidFill>
                  <a:schemeClr val="bg1"/>
                </a:solidFill>
                <a:cs typeface="+mn-ea"/>
                <a:sym typeface="+mn-lt"/>
              </a:endParaRPr>
            </a:p>
          </p:txBody>
        </p:sp>
      </p:grpSp>
      <p:grpSp>
        <p:nvGrpSpPr>
          <p:cNvPr id="43" name="组合 42">
            <a:extLst>
              <a:ext uri="{FF2B5EF4-FFF2-40B4-BE49-F238E27FC236}">
                <a16:creationId xmlns:a16="http://schemas.microsoft.com/office/drawing/2014/main" xmlns="" id="{7393948C-6437-40C8-A320-30DDC061DF81}"/>
              </a:ext>
            </a:extLst>
          </p:cNvPr>
          <p:cNvGrpSpPr/>
          <p:nvPr/>
        </p:nvGrpSpPr>
        <p:grpSpPr>
          <a:xfrm>
            <a:off x="6721515" y="5139491"/>
            <a:ext cx="3859399" cy="829197"/>
            <a:chOff x="6707001" y="5212012"/>
            <a:chExt cx="3859399" cy="829197"/>
          </a:xfrm>
        </p:grpSpPr>
        <p:sp>
          <p:nvSpPr>
            <p:cNvPr id="44" name="îsliḍe">
              <a:extLst>
                <a:ext uri="{FF2B5EF4-FFF2-40B4-BE49-F238E27FC236}">
                  <a16:creationId xmlns:a16="http://schemas.microsoft.com/office/drawing/2014/main" xmlns="" id="{E04085AF-AF7C-4D67-9069-61FAC36CE69F}"/>
                </a:ext>
              </a:extLst>
            </p:cNvPr>
            <p:cNvSpPr txBox="1"/>
            <p:nvPr/>
          </p:nvSpPr>
          <p:spPr>
            <a:xfrm>
              <a:off x="6707001" y="5212012"/>
              <a:ext cx="3859399" cy="546929"/>
            </a:xfrm>
            <a:prstGeom prst="rect">
              <a:avLst/>
            </a:prstGeom>
            <a:noFill/>
          </p:spPr>
          <p:txBody>
            <a:bodyPr wrap="none" lIns="0" tIns="0" rIns="0" bIns="0" anchor="b" anchorCtr="0">
              <a:normAutofit/>
            </a:bodyPr>
            <a:lstStyle/>
            <a:p>
              <a:pPr>
                <a:lnSpc>
                  <a:spcPct val="120000"/>
                </a:lnSpc>
              </a:pPr>
              <a:r>
                <a:rPr lang="zh-CN" altLang="en-US" b="1" dirty="0">
                  <a:solidFill>
                    <a:schemeClr val="bg1"/>
                  </a:solidFill>
                  <a:cs typeface="+mn-ea"/>
                  <a:sym typeface="+mn-lt"/>
                </a:rPr>
                <a:t>人工智能细分领域概述</a:t>
              </a:r>
            </a:p>
          </p:txBody>
        </p:sp>
        <p:sp>
          <p:nvSpPr>
            <p:cNvPr id="45" name="ïṣļîďè">
              <a:extLst>
                <a:ext uri="{FF2B5EF4-FFF2-40B4-BE49-F238E27FC236}">
                  <a16:creationId xmlns:a16="http://schemas.microsoft.com/office/drawing/2014/main" xmlns="" id="{32973505-652D-4D64-8540-42044FCD5974}"/>
                </a:ext>
              </a:extLst>
            </p:cNvPr>
            <p:cNvSpPr txBox="1">
              <a:spLocks/>
            </p:cNvSpPr>
            <p:nvPr/>
          </p:nvSpPr>
          <p:spPr>
            <a:xfrm>
              <a:off x="6707001" y="5720841"/>
              <a:ext cx="3565463" cy="320368"/>
            </a:xfrm>
            <a:prstGeom prst="rect">
              <a:avLst/>
            </a:prstGeom>
          </p:spPr>
          <p:txBody>
            <a:bodyPr vert="horz" wrap="square" lIns="0" tIns="0" rIns="0" bIns="0" anchor="ctr" anchorCtr="0">
              <a:normAutofit/>
            </a:bodyPr>
            <a:lstStyle/>
            <a:p>
              <a:r>
                <a:rPr lang="en-US" altLang="zh-CN" sz="1050" spc="120" dirty="0">
                  <a:solidFill>
                    <a:schemeClr val="bg1"/>
                  </a:solidFill>
                  <a:cs typeface="+mn-ea"/>
                  <a:sym typeface="+mn-lt"/>
                </a:rPr>
                <a:t>AI segmentation overview</a:t>
              </a:r>
              <a:endParaRPr lang="zh-CN" altLang="en-US" sz="1050" spc="120" dirty="0">
                <a:solidFill>
                  <a:schemeClr val="bg1"/>
                </a:solidFill>
                <a:cs typeface="+mn-ea"/>
                <a:sym typeface="+mn-lt"/>
              </a:endParaRPr>
            </a:p>
          </p:txBody>
        </p:sp>
      </p:grpSp>
    </p:spTree>
    <p:extLst>
      <p:ext uri="{BB962C8B-B14F-4D97-AF65-F5344CB8AC3E}">
        <p14:creationId xmlns:p14="http://schemas.microsoft.com/office/powerpoint/2010/main" val="59106835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anim calcmode="lin" valueType="num">
                                      <p:cBhvr>
                                        <p:cTn id="61" dur="1000" fill="hold"/>
                                        <p:tgtEl>
                                          <p:spTgt spid="34"/>
                                        </p:tgtEl>
                                        <p:attrNameLst>
                                          <p:attrName>ppt_x</p:attrName>
                                        </p:attrNameLst>
                                      </p:cBhvr>
                                      <p:tavLst>
                                        <p:tav tm="0">
                                          <p:val>
                                            <p:strVal val="#ppt_x"/>
                                          </p:val>
                                        </p:tav>
                                        <p:tav tm="100000">
                                          <p:val>
                                            <p:strVal val="#ppt_x"/>
                                          </p:val>
                                        </p:tav>
                                      </p:tavLst>
                                    </p:anim>
                                    <p:anim calcmode="lin" valueType="num">
                                      <p:cBhvr>
                                        <p:cTn id="6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1000"/>
                                        <p:tgtEl>
                                          <p:spTgt spid="40"/>
                                        </p:tgtEl>
                                      </p:cBhvr>
                                    </p:animEffect>
                                    <p:anim calcmode="lin" valueType="num">
                                      <p:cBhvr>
                                        <p:cTn id="75" dur="1000" fill="hold"/>
                                        <p:tgtEl>
                                          <p:spTgt spid="40"/>
                                        </p:tgtEl>
                                        <p:attrNameLst>
                                          <p:attrName>ppt_x</p:attrName>
                                        </p:attrNameLst>
                                      </p:cBhvr>
                                      <p:tavLst>
                                        <p:tav tm="0">
                                          <p:val>
                                            <p:strVal val="#ppt_x"/>
                                          </p:val>
                                        </p:tav>
                                        <p:tav tm="100000">
                                          <p:val>
                                            <p:strVal val="#ppt_x"/>
                                          </p:val>
                                        </p:tav>
                                      </p:tavLst>
                                    </p:anim>
                                    <p:anim calcmode="lin" valueType="num">
                                      <p:cBhvr>
                                        <p:cTn id="7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fade">
                                      <p:cBhvr>
                                        <p:cTn id="81" dur="1000"/>
                                        <p:tgtEl>
                                          <p:spTgt spid="43"/>
                                        </p:tgtEl>
                                      </p:cBhvr>
                                    </p:animEffect>
                                    <p:anim calcmode="lin" valueType="num">
                                      <p:cBhvr>
                                        <p:cTn id="82" dur="1000" fill="hold"/>
                                        <p:tgtEl>
                                          <p:spTgt spid="43"/>
                                        </p:tgtEl>
                                        <p:attrNameLst>
                                          <p:attrName>ppt_x</p:attrName>
                                        </p:attrNameLst>
                                      </p:cBhvr>
                                      <p:tavLst>
                                        <p:tav tm="0">
                                          <p:val>
                                            <p:strVal val="#ppt_x"/>
                                          </p:val>
                                        </p:tav>
                                        <p:tav tm="100000">
                                          <p:val>
                                            <p:strVal val="#ppt_x"/>
                                          </p:val>
                                        </p:tav>
                                      </p:tavLst>
                                    </p:anim>
                                    <p:anim calcmode="lin" valueType="num">
                                      <p:cBhvr>
                                        <p:cTn id="8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1" grpId="0" animBg="1"/>
      <p:bldP spid="9" grpId="0" animBg="1"/>
      <p:bldP spid="11" grpId="0" animBg="1"/>
      <p:bldP spid="13" grpId="0" animBg="1"/>
      <p:bldP spid="23"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38E41229-A5D8-4707-969F-6A95FEBA854C}"/>
              </a:ext>
            </a:extLst>
          </p:cNvPr>
          <p:cNvSpPr/>
          <p:nvPr/>
        </p:nvSpPr>
        <p:spPr>
          <a:xfrm>
            <a:off x="473838" y="0"/>
            <a:ext cx="351693" cy="6858000"/>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xmlns="" id="{CF6FF99C-A95C-44AE-8D34-6ED4172A045E}"/>
              </a:ext>
            </a:extLst>
          </p:cNvPr>
          <p:cNvSpPr txBox="1"/>
          <p:nvPr/>
        </p:nvSpPr>
        <p:spPr>
          <a:xfrm>
            <a:off x="1309056" y="2213057"/>
            <a:ext cx="3140209" cy="769441"/>
          </a:xfrm>
          <a:prstGeom prst="rect">
            <a:avLst/>
          </a:prstGeom>
          <a:noFill/>
        </p:spPr>
        <p:txBody>
          <a:bodyPr wrap="square" rtlCol="0">
            <a:spAutoFit/>
          </a:bodyPr>
          <a:lstStyle/>
          <a:p>
            <a:pPr>
              <a:defRPr/>
            </a:pPr>
            <a:r>
              <a:rPr kumimoji="0" lang="en-US" altLang="zh-CN" sz="4400" b="0"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dirty="0">
                <a:solidFill>
                  <a:schemeClr val="bg1"/>
                </a:solidFill>
              </a:rPr>
              <a:t>ONE</a:t>
            </a:r>
            <a:endParaRPr lang="zh-CN" altLang="en-US" sz="4400" dirty="0">
              <a:solidFill>
                <a:schemeClr val="bg1"/>
              </a:solidFill>
            </a:endParaRPr>
          </a:p>
        </p:txBody>
      </p:sp>
      <p:sp>
        <p:nvSpPr>
          <p:cNvPr id="6" name="文本框 5">
            <a:extLst>
              <a:ext uri="{FF2B5EF4-FFF2-40B4-BE49-F238E27FC236}">
                <a16:creationId xmlns:a16="http://schemas.microsoft.com/office/drawing/2014/main" xmlns="" id="{BF93C2FD-97EB-4905-A2A7-3DE54DB4F734}"/>
              </a:ext>
            </a:extLst>
          </p:cNvPr>
          <p:cNvSpPr txBox="1"/>
          <p:nvPr/>
        </p:nvSpPr>
        <p:spPr>
          <a:xfrm>
            <a:off x="1343584" y="3534361"/>
            <a:ext cx="4317857" cy="633956"/>
          </a:xfrm>
          <a:prstGeom prst="rect">
            <a:avLst/>
          </a:prstGeom>
          <a:noFill/>
        </p:spPr>
        <p:txBody>
          <a:bodyPr wrap="square" rtlCol="0">
            <a:spAutoFit/>
          </a:bodyPr>
          <a:lstStyle/>
          <a:p>
            <a:pPr>
              <a:lnSpc>
                <a:spcPct val="120000"/>
              </a:lnSpc>
            </a:pPr>
            <a:r>
              <a:rPr lang="zh-CN" altLang="en-US" sz="3200" b="1" dirty="0">
                <a:solidFill>
                  <a:schemeClr val="bg1"/>
                </a:solidFill>
                <a:cs typeface="+mn-ea"/>
                <a:sym typeface="+mn-lt"/>
              </a:rPr>
              <a:t>背景</a:t>
            </a:r>
          </a:p>
        </p:txBody>
      </p:sp>
      <p:cxnSp>
        <p:nvCxnSpPr>
          <p:cNvPr id="7" name="直接连接符 6">
            <a:extLst>
              <a:ext uri="{FF2B5EF4-FFF2-40B4-BE49-F238E27FC236}">
                <a16:creationId xmlns:a16="http://schemas.microsoft.com/office/drawing/2014/main" xmlns="" id="{CD89CCC6-696D-4590-988E-F1E292A2A009}"/>
              </a:ext>
            </a:extLst>
          </p:cNvPr>
          <p:cNvCxnSpPr/>
          <p:nvPr/>
        </p:nvCxnSpPr>
        <p:spPr>
          <a:xfrm>
            <a:off x="1462987" y="3125035"/>
            <a:ext cx="1206502" cy="0"/>
          </a:xfrm>
          <a:prstGeom prst="line">
            <a:avLst/>
          </a:prstGeom>
          <a:ln w="28575">
            <a:solidFill>
              <a:srgbClr val="1253D8"/>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xmlns="" id="{EBBA4A22-7E25-4B42-A49D-895FB0D6E729}"/>
              </a:ext>
            </a:extLst>
          </p:cNvPr>
          <p:cNvSpPr txBox="1"/>
          <p:nvPr/>
        </p:nvSpPr>
        <p:spPr>
          <a:xfrm>
            <a:off x="1343584" y="4255176"/>
            <a:ext cx="4317857" cy="400110"/>
          </a:xfrm>
          <a:prstGeom prst="rect">
            <a:avLst/>
          </a:prstGeom>
          <a:noFill/>
        </p:spPr>
        <p:txBody>
          <a:bodyPr wrap="square" rtlCol="0">
            <a:spAutoFit/>
          </a:bodyPr>
          <a:lstStyle/>
          <a:p>
            <a:r>
              <a:rPr lang="en-US" altLang="zh-CN" sz="2000" spc="120" dirty="0">
                <a:solidFill>
                  <a:schemeClr val="bg1"/>
                </a:solidFill>
                <a:cs typeface="+mn-ea"/>
                <a:sym typeface="+mn-lt"/>
              </a:rPr>
              <a:t>BACKGROUND</a:t>
            </a:r>
            <a:endParaRPr lang="zh-CN" altLang="en-US" sz="2000" spc="120" dirty="0">
              <a:solidFill>
                <a:schemeClr val="bg1"/>
              </a:solidFill>
              <a:cs typeface="+mn-ea"/>
              <a:sym typeface="+mn-lt"/>
            </a:endParaRPr>
          </a:p>
        </p:txBody>
      </p:sp>
      <p:pic>
        <p:nvPicPr>
          <p:cNvPr id="9" name="图片 8">
            <a:extLst>
              <a:ext uri="{FF2B5EF4-FFF2-40B4-BE49-F238E27FC236}">
                <a16:creationId xmlns:a16="http://schemas.microsoft.com/office/drawing/2014/main" xmlns="" id="{51DE3DF9-3D20-4C7D-A5FA-8ED3EF5AA788}"/>
              </a:ext>
            </a:extLst>
          </p:cNvPr>
          <p:cNvPicPr>
            <a:picLocks noChangeAspect="1"/>
          </p:cNvPicPr>
          <p:nvPr/>
        </p:nvPicPr>
        <p:blipFill rotWithShape="1">
          <a:blip r:embed="rId3">
            <a:extLst>
              <a:ext uri="{28A0092B-C50C-407E-A947-70E740481C1C}">
                <a14:useLocalDpi xmlns:a14="http://schemas.microsoft.com/office/drawing/2010/main" val="0"/>
              </a:ext>
            </a:extLst>
          </a:blip>
          <a:srcRect l="8227" r="6794"/>
          <a:stretch/>
        </p:blipFill>
        <p:spPr>
          <a:xfrm flipH="1">
            <a:off x="6705601" y="0"/>
            <a:ext cx="5486399" cy="6888393"/>
          </a:xfrm>
          <a:prstGeom prst="rect">
            <a:avLst/>
          </a:prstGeom>
        </p:spPr>
      </p:pic>
    </p:spTree>
    <p:extLst>
      <p:ext uri="{BB962C8B-B14F-4D97-AF65-F5344CB8AC3E}">
        <p14:creationId xmlns:p14="http://schemas.microsoft.com/office/powerpoint/2010/main" val="985172277"/>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xmlns="" id="{7926A526-1965-425E-B907-5A8890D6897E}"/>
              </a:ext>
            </a:extLst>
          </p:cNvPr>
          <p:cNvPicPr>
            <a:picLocks noChangeAspect="1"/>
          </p:cNvPicPr>
          <p:nvPr/>
        </p:nvPicPr>
        <p:blipFill rotWithShape="1">
          <a:blip r:embed="rId3">
            <a:extLst>
              <a:ext uri="{28A0092B-C50C-407E-A947-70E740481C1C}">
                <a14:useLocalDpi xmlns:a14="http://schemas.microsoft.com/office/drawing/2010/main" val="0"/>
              </a:ext>
            </a:extLst>
          </a:blip>
          <a:srcRect l="3268" t="13000" b="18611"/>
          <a:stretch/>
        </p:blipFill>
        <p:spPr>
          <a:xfrm>
            <a:off x="20932" y="9168"/>
            <a:ext cx="12186428" cy="6848832"/>
          </a:xfrm>
          <a:prstGeom prst="rect">
            <a:avLst/>
          </a:prstGeom>
        </p:spPr>
      </p:pic>
      <p:sp>
        <p:nvSpPr>
          <p:cNvPr id="7" name="矩形 6">
            <a:extLst>
              <a:ext uri="{FF2B5EF4-FFF2-40B4-BE49-F238E27FC236}">
                <a16:creationId xmlns:a16="http://schemas.microsoft.com/office/drawing/2014/main" xmlns="" id="{2309DCA3-DC2C-4250-B657-78AF3FB2CA37}"/>
              </a:ext>
            </a:extLst>
          </p:cNvPr>
          <p:cNvSpPr/>
          <p:nvPr/>
        </p:nvSpPr>
        <p:spPr>
          <a:xfrm>
            <a:off x="20932" y="13571"/>
            <a:ext cx="12186428"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ïṥḷïḑê">
            <a:extLst>
              <a:ext uri="{FF2B5EF4-FFF2-40B4-BE49-F238E27FC236}">
                <a16:creationId xmlns:a16="http://schemas.microsoft.com/office/drawing/2014/main" xmlns="" id="{69455D5B-CA35-4A35-9527-C4E639AAD982}"/>
              </a:ext>
            </a:extLst>
          </p:cNvPr>
          <p:cNvSpPr txBox="1"/>
          <p:nvPr/>
        </p:nvSpPr>
        <p:spPr>
          <a:xfrm>
            <a:off x="1200150" y="4004903"/>
            <a:ext cx="3695732" cy="523220"/>
          </a:xfrm>
          <a:prstGeom prst="rect">
            <a:avLst/>
          </a:prstGeom>
          <a:noFill/>
        </p:spPr>
        <p:txBody>
          <a:bodyPr wrap="square" rtlCol="0">
            <a:spAutoFit/>
          </a:bodyPr>
          <a:lstStyle/>
          <a:p>
            <a:r>
              <a:rPr lang="zh-CN" altLang="en-US" sz="2800" b="1" dirty="0">
                <a:solidFill>
                  <a:schemeClr val="bg1"/>
                </a:solidFill>
              </a:rPr>
              <a:t>标题预设</a:t>
            </a:r>
          </a:p>
        </p:txBody>
      </p:sp>
      <p:sp>
        <p:nvSpPr>
          <p:cNvPr id="4" name="iş1ïďé">
            <a:extLst>
              <a:ext uri="{FF2B5EF4-FFF2-40B4-BE49-F238E27FC236}">
                <a16:creationId xmlns:a16="http://schemas.microsoft.com/office/drawing/2014/main" xmlns="" id="{9138FA54-78F0-49C6-B6E4-476ADDA3B5AE}"/>
              </a:ext>
            </a:extLst>
          </p:cNvPr>
          <p:cNvSpPr txBox="1"/>
          <p:nvPr/>
        </p:nvSpPr>
        <p:spPr>
          <a:xfrm>
            <a:off x="1200150" y="4699276"/>
            <a:ext cx="5067300" cy="700961"/>
          </a:xfrm>
          <a:prstGeom prst="rect">
            <a:avLst/>
          </a:prstGeom>
          <a:noFill/>
        </p:spPr>
        <p:txBody>
          <a:bodyPr wrap="square" rtlCol="0">
            <a:spAutoFit/>
          </a:bodyPr>
          <a:lstStyle/>
          <a:p>
            <a:pPr>
              <a:lnSpc>
                <a:spcPct val="150000"/>
              </a:lnSpc>
            </a:pPr>
            <a:r>
              <a:rPr lang="zh-CN" altLang="en-US" sz="1400" dirty="0">
                <a:solidFill>
                  <a:schemeClr val="bg1"/>
                </a:solidFill>
              </a:rPr>
              <a:t>点击此处更换文本点击此处更换文本点击此处更换文本点击此处更换文本点击此处更换文本点击此处更换文本</a:t>
            </a:r>
            <a:endParaRPr lang="zh-CN" altLang="en-US" sz="1400" dirty="0">
              <a:solidFill>
                <a:schemeClr val="bg1"/>
              </a:solidFill>
              <a:cs typeface="+mn-ea"/>
              <a:sym typeface="+mn-lt"/>
            </a:endParaRPr>
          </a:p>
        </p:txBody>
      </p:sp>
      <p:cxnSp>
        <p:nvCxnSpPr>
          <p:cNvPr id="5" name="直接连接符 4">
            <a:extLst>
              <a:ext uri="{FF2B5EF4-FFF2-40B4-BE49-F238E27FC236}">
                <a16:creationId xmlns:a16="http://schemas.microsoft.com/office/drawing/2014/main" xmlns="" id="{E44EE3D0-2790-402D-91EC-5198BCEF6C15}"/>
              </a:ext>
            </a:extLst>
          </p:cNvPr>
          <p:cNvCxnSpPr>
            <a:cxnSpLocks/>
          </p:cNvCxnSpPr>
          <p:nvPr/>
        </p:nvCxnSpPr>
        <p:spPr>
          <a:xfrm>
            <a:off x="1285422" y="4570446"/>
            <a:ext cx="533028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xmlns="" id="{7947E95E-64A1-4FB7-9347-109865730058}"/>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îśľídè">
            <a:extLst>
              <a:ext uri="{FF2B5EF4-FFF2-40B4-BE49-F238E27FC236}">
                <a16:creationId xmlns:a16="http://schemas.microsoft.com/office/drawing/2014/main" xmlns="" id="{3EF3A42A-432A-4B99-80EA-FC2756C49DB7}"/>
              </a:ext>
            </a:extLst>
          </p:cNvPr>
          <p:cNvSpPr txBox="1"/>
          <p:nvPr/>
        </p:nvSpPr>
        <p:spPr>
          <a:xfrm>
            <a:off x="671961" y="302909"/>
            <a:ext cx="1594989" cy="320368"/>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背景</a:t>
            </a:r>
          </a:p>
        </p:txBody>
      </p:sp>
      <p:sp>
        <p:nvSpPr>
          <p:cNvPr id="13" name="iṡlîḋê">
            <a:extLst>
              <a:ext uri="{FF2B5EF4-FFF2-40B4-BE49-F238E27FC236}">
                <a16:creationId xmlns:a16="http://schemas.microsoft.com/office/drawing/2014/main" xmlns="" id="{56BCF6D3-21F3-4095-93A3-FF8A69ED62E8}"/>
              </a:ext>
            </a:extLst>
          </p:cNvPr>
          <p:cNvSpPr txBox="1">
            <a:spLocks/>
          </p:cNvSpPr>
          <p:nvPr/>
        </p:nvSpPr>
        <p:spPr>
          <a:xfrm>
            <a:off x="671961" y="571173"/>
            <a:ext cx="1678809"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BACKGROUND</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512472938"/>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xmlns="" id="{6DA3B4F5-AAA7-497D-AA74-915C70DBF5AC}"/>
              </a:ext>
            </a:extLst>
          </p:cNvPr>
          <p:cNvCxnSpPr>
            <a:cxnSpLocks/>
          </p:cNvCxnSpPr>
          <p:nvPr/>
        </p:nvCxnSpPr>
        <p:spPr>
          <a:xfrm>
            <a:off x="1176896" y="5124450"/>
            <a:ext cx="9762411" cy="0"/>
          </a:xfrm>
          <a:prstGeom prst="line">
            <a:avLst/>
          </a:prstGeom>
          <a:ln>
            <a:solidFill>
              <a:srgbClr val="1253D8"/>
            </a:solidFill>
          </a:ln>
        </p:spPr>
        <p:style>
          <a:lnRef idx="1">
            <a:schemeClr val="accent1"/>
          </a:lnRef>
          <a:fillRef idx="0">
            <a:schemeClr val="accent1"/>
          </a:fillRef>
          <a:effectRef idx="0">
            <a:schemeClr val="accent1"/>
          </a:effectRef>
          <a:fontRef idx="minor">
            <a:schemeClr val="tx1"/>
          </a:fontRef>
        </p:style>
      </p:cxnSp>
      <p:sp>
        <p:nvSpPr>
          <p:cNvPr id="6" name="ïṥḷïḑê">
            <a:extLst>
              <a:ext uri="{FF2B5EF4-FFF2-40B4-BE49-F238E27FC236}">
                <a16:creationId xmlns:a16="http://schemas.microsoft.com/office/drawing/2014/main" xmlns="" id="{3BF5778D-10F8-4CF0-A724-B4C84D31D2F3}"/>
              </a:ext>
            </a:extLst>
          </p:cNvPr>
          <p:cNvSpPr txBox="1"/>
          <p:nvPr/>
        </p:nvSpPr>
        <p:spPr>
          <a:xfrm>
            <a:off x="1128558" y="4654556"/>
            <a:ext cx="3184443" cy="400110"/>
          </a:xfrm>
          <a:prstGeom prst="rect">
            <a:avLst/>
          </a:prstGeom>
          <a:noFill/>
        </p:spPr>
        <p:txBody>
          <a:bodyPr wrap="square" rtlCol="0">
            <a:spAutoFit/>
          </a:bodyPr>
          <a:lstStyle/>
          <a:p>
            <a:r>
              <a:rPr lang="zh-CN" altLang="en-US" sz="2000" b="1" dirty="0">
                <a:solidFill>
                  <a:schemeClr val="bg1"/>
                </a:solidFill>
              </a:rPr>
              <a:t>标题预设</a:t>
            </a:r>
          </a:p>
        </p:txBody>
      </p:sp>
      <p:sp>
        <p:nvSpPr>
          <p:cNvPr id="7" name="iş1ïďé">
            <a:extLst>
              <a:ext uri="{FF2B5EF4-FFF2-40B4-BE49-F238E27FC236}">
                <a16:creationId xmlns:a16="http://schemas.microsoft.com/office/drawing/2014/main" xmlns="" id="{B5F046B1-581D-48F0-B2AB-E6A568C039F1}"/>
              </a:ext>
            </a:extLst>
          </p:cNvPr>
          <p:cNvSpPr txBox="1"/>
          <p:nvPr/>
        </p:nvSpPr>
        <p:spPr>
          <a:xfrm>
            <a:off x="1128558" y="5211477"/>
            <a:ext cx="9963150" cy="824456"/>
          </a:xfrm>
          <a:prstGeom prst="rect">
            <a:avLst/>
          </a:prstGeom>
          <a:noFill/>
        </p:spPr>
        <p:txBody>
          <a:bodyPr wrap="square" rtlCol="0">
            <a:spAutoFit/>
          </a:bodyPr>
          <a:lstStyle/>
          <a:p>
            <a:pPr>
              <a:lnSpc>
                <a:spcPct val="150000"/>
              </a:lnSpc>
            </a:pPr>
            <a:r>
              <a:rPr lang="zh-CN" altLang="en-US" sz="11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100" dirty="0">
              <a:solidFill>
                <a:schemeClr val="bg1"/>
              </a:solidFill>
              <a:cs typeface="+mn-ea"/>
              <a:sym typeface="+mn-lt"/>
            </a:endParaRPr>
          </a:p>
        </p:txBody>
      </p:sp>
      <p:sp>
        <p:nvSpPr>
          <p:cNvPr id="8" name="矩形 7">
            <a:extLst>
              <a:ext uri="{FF2B5EF4-FFF2-40B4-BE49-F238E27FC236}">
                <a16:creationId xmlns:a16="http://schemas.microsoft.com/office/drawing/2014/main" xmlns="" id="{38394B05-7D6E-4A6E-889C-83AE45BF7646}"/>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9" name="îśľídè">
            <a:extLst>
              <a:ext uri="{FF2B5EF4-FFF2-40B4-BE49-F238E27FC236}">
                <a16:creationId xmlns:a16="http://schemas.microsoft.com/office/drawing/2014/main" xmlns="" id="{29AAD243-B0F0-4437-88B7-D2F60CCCD0C2}"/>
              </a:ext>
            </a:extLst>
          </p:cNvPr>
          <p:cNvSpPr txBox="1"/>
          <p:nvPr/>
        </p:nvSpPr>
        <p:spPr>
          <a:xfrm>
            <a:off x="671961" y="302909"/>
            <a:ext cx="1594989" cy="320368"/>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背景</a:t>
            </a:r>
          </a:p>
        </p:txBody>
      </p:sp>
      <p:sp>
        <p:nvSpPr>
          <p:cNvPr id="10" name="iṡlîḋê">
            <a:extLst>
              <a:ext uri="{FF2B5EF4-FFF2-40B4-BE49-F238E27FC236}">
                <a16:creationId xmlns:a16="http://schemas.microsoft.com/office/drawing/2014/main" xmlns="" id="{34FC062D-F8A8-415A-B79D-E8FB7643CCFD}"/>
              </a:ext>
            </a:extLst>
          </p:cNvPr>
          <p:cNvSpPr txBox="1">
            <a:spLocks/>
          </p:cNvSpPr>
          <p:nvPr/>
        </p:nvSpPr>
        <p:spPr>
          <a:xfrm>
            <a:off x="671961" y="571173"/>
            <a:ext cx="1678809"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BACKGROUND</a:t>
            </a:r>
            <a:endParaRPr lang="zh-CN" altLang="en-US" sz="1100" spc="120" dirty="0">
              <a:solidFill>
                <a:schemeClr val="bg1"/>
              </a:solidFill>
              <a:cs typeface="+mn-ea"/>
              <a:sym typeface="+mn-lt"/>
            </a:endParaRPr>
          </a:p>
        </p:txBody>
      </p:sp>
      <p:pic>
        <p:nvPicPr>
          <p:cNvPr id="4" name="图片 3">
            <a:extLst>
              <a:ext uri="{FF2B5EF4-FFF2-40B4-BE49-F238E27FC236}">
                <a16:creationId xmlns:a16="http://schemas.microsoft.com/office/drawing/2014/main" xmlns="" id="{F053C499-B6A1-4D4B-B3E2-36106A06479E}"/>
              </a:ext>
            </a:extLst>
          </p:cNvPr>
          <p:cNvPicPr>
            <a:picLocks noChangeAspect="1"/>
          </p:cNvPicPr>
          <p:nvPr/>
        </p:nvPicPr>
        <p:blipFill rotWithShape="1">
          <a:blip r:embed="rId3">
            <a:extLst>
              <a:ext uri="{28A0092B-C50C-407E-A947-70E740481C1C}">
                <a14:useLocalDpi xmlns:a14="http://schemas.microsoft.com/office/drawing/2010/main" val="0"/>
              </a:ext>
            </a:extLst>
          </a:blip>
          <a:srcRect t="5479" b="13785"/>
          <a:stretch/>
        </p:blipFill>
        <p:spPr>
          <a:xfrm>
            <a:off x="1252692" y="1142999"/>
            <a:ext cx="9686615" cy="3352799"/>
          </a:xfrm>
          <a:prstGeom prst="rect">
            <a:avLst/>
          </a:prstGeom>
        </p:spPr>
      </p:pic>
    </p:spTree>
    <p:extLst>
      <p:ext uri="{BB962C8B-B14F-4D97-AF65-F5344CB8AC3E}">
        <p14:creationId xmlns:p14="http://schemas.microsoft.com/office/powerpoint/2010/main" val="2934983570"/>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şļidè">
            <a:extLst>
              <a:ext uri="{FF2B5EF4-FFF2-40B4-BE49-F238E27FC236}">
                <a16:creationId xmlns:a16="http://schemas.microsoft.com/office/drawing/2014/main" xmlns="" id="{90BFF988-AE1E-4C3F-AFCF-1518FCFDD526}"/>
              </a:ext>
            </a:extLst>
          </p:cNvPr>
          <p:cNvSpPr/>
          <p:nvPr/>
        </p:nvSpPr>
        <p:spPr>
          <a:xfrm>
            <a:off x="1360311" y="1477071"/>
            <a:ext cx="4572000" cy="2133600"/>
          </a:xfrm>
          <a:prstGeom prst="rect">
            <a:avLst/>
          </a:prstGeom>
          <a:noFill/>
          <a:ln w="38100">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wrap="square" tIns="1080000" anchor="t" anchorCtr="1">
            <a:normAutofit/>
          </a:bodyPr>
          <a:lstStyle/>
          <a:p>
            <a:pPr algn="ctr">
              <a:lnSpc>
                <a:spcPct val="120000"/>
              </a:lnSpc>
            </a:pPr>
            <a:r>
              <a:rPr lang="zh-CN" altLang="en-US" sz="1400" dirty="0">
                <a:solidFill>
                  <a:schemeClr val="bg1"/>
                </a:solidFill>
              </a:rPr>
              <a:t>点击此处更换文本点击此处更换文本</a:t>
            </a:r>
            <a:endParaRPr lang="en-US" altLang="zh-CN" sz="1400" dirty="0">
              <a:solidFill>
                <a:schemeClr val="bg1"/>
              </a:solidFill>
            </a:endParaRPr>
          </a:p>
          <a:p>
            <a:pPr algn="ctr">
              <a:lnSpc>
                <a:spcPct val="120000"/>
              </a:lnSpc>
            </a:pPr>
            <a:r>
              <a:rPr lang="zh-CN" altLang="en-US" sz="1400" dirty="0">
                <a:solidFill>
                  <a:schemeClr val="bg1"/>
                </a:solidFill>
              </a:rPr>
              <a:t>点击此处更换文本</a:t>
            </a:r>
          </a:p>
        </p:txBody>
      </p:sp>
      <p:sp>
        <p:nvSpPr>
          <p:cNvPr id="4" name="ïšļïďè">
            <a:extLst>
              <a:ext uri="{FF2B5EF4-FFF2-40B4-BE49-F238E27FC236}">
                <a16:creationId xmlns:a16="http://schemas.microsoft.com/office/drawing/2014/main" xmlns="" id="{91E380DE-2581-4843-8E2C-4EACF897AFB2}"/>
              </a:ext>
            </a:extLst>
          </p:cNvPr>
          <p:cNvSpPr/>
          <p:nvPr/>
        </p:nvSpPr>
        <p:spPr>
          <a:xfrm rot="5400000">
            <a:off x="1360312" y="1477072"/>
            <a:ext cx="1041635" cy="1041635"/>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 name="işļïḋè">
            <a:extLst>
              <a:ext uri="{FF2B5EF4-FFF2-40B4-BE49-F238E27FC236}">
                <a16:creationId xmlns:a16="http://schemas.microsoft.com/office/drawing/2014/main" xmlns="" id="{1444BE7A-BB62-4928-8FC3-B33AA0474798}"/>
              </a:ext>
            </a:extLst>
          </p:cNvPr>
          <p:cNvSpPr/>
          <p:nvPr/>
        </p:nvSpPr>
        <p:spPr>
          <a:xfrm rot="16200000">
            <a:off x="4808771" y="2484437"/>
            <a:ext cx="1123540" cy="1123540"/>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6" name="îṥḻïdé">
            <a:extLst>
              <a:ext uri="{FF2B5EF4-FFF2-40B4-BE49-F238E27FC236}">
                <a16:creationId xmlns:a16="http://schemas.microsoft.com/office/drawing/2014/main" xmlns="" id="{BB0CCDEB-AC1D-41B5-944D-B35D7E286742}"/>
              </a:ext>
            </a:extLst>
          </p:cNvPr>
          <p:cNvSpPr txBox="1"/>
          <p:nvPr/>
        </p:nvSpPr>
        <p:spPr>
          <a:xfrm rot="18900000">
            <a:off x="1476551" y="1644816"/>
            <a:ext cx="441146" cy="369332"/>
          </a:xfrm>
          <a:prstGeom prst="rect">
            <a:avLst/>
          </a:prstGeom>
          <a:noFill/>
        </p:spPr>
        <p:txBody>
          <a:bodyPr wrap="none">
            <a:normAutofit/>
          </a:bodyPr>
          <a:lstStyle/>
          <a:p>
            <a:pPr algn="ctr"/>
            <a:r>
              <a:rPr lang="en-US" b="1" dirty="0">
                <a:solidFill>
                  <a:schemeClr val="bg1"/>
                </a:solidFill>
              </a:rPr>
              <a:t>01</a:t>
            </a:r>
          </a:p>
        </p:txBody>
      </p:sp>
      <p:sp>
        <p:nvSpPr>
          <p:cNvPr id="7" name="íśḻîḓé">
            <a:extLst>
              <a:ext uri="{FF2B5EF4-FFF2-40B4-BE49-F238E27FC236}">
                <a16:creationId xmlns:a16="http://schemas.microsoft.com/office/drawing/2014/main" xmlns="" id="{B85C3DB9-5861-47C2-AA1C-540382C409AF}"/>
              </a:ext>
            </a:extLst>
          </p:cNvPr>
          <p:cNvSpPr txBox="1"/>
          <p:nvPr/>
        </p:nvSpPr>
        <p:spPr>
          <a:xfrm>
            <a:off x="2837178" y="1947053"/>
            <a:ext cx="1617751" cy="379656"/>
          </a:xfrm>
          <a:prstGeom prst="rect">
            <a:avLst/>
          </a:prstGeom>
          <a:noFill/>
        </p:spPr>
        <p:txBody>
          <a:bodyPr wrap="none">
            <a:normAutofit lnSpcReduction="10000"/>
          </a:bodyPr>
          <a:lstStyle/>
          <a:p>
            <a:pPr algn="ctr"/>
            <a:r>
              <a:rPr lang="zh-CN" altLang="en-US" sz="2000" b="1" dirty="0">
                <a:solidFill>
                  <a:schemeClr val="bg1"/>
                </a:solidFill>
              </a:rPr>
              <a:t>标题文本预设</a:t>
            </a:r>
          </a:p>
        </p:txBody>
      </p:sp>
      <p:sp>
        <p:nvSpPr>
          <p:cNvPr id="8" name="iṥḻiḑé">
            <a:extLst>
              <a:ext uri="{FF2B5EF4-FFF2-40B4-BE49-F238E27FC236}">
                <a16:creationId xmlns:a16="http://schemas.microsoft.com/office/drawing/2014/main" xmlns="" id="{D8F46873-5EA8-408A-80AA-F988448CF820}"/>
              </a:ext>
            </a:extLst>
          </p:cNvPr>
          <p:cNvSpPr/>
          <p:nvPr/>
        </p:nvSpPr>
        <p:spPr>
          <a:xfrm>
            <a:off x="6095138" y="1477071"/>
            <a:ext cx="4572000" cy="2133600"/>
          </a:xfrm>
          <a:prstGeom prst="rect">
            <a:avLst/>
          </a:prstGeom>
          <a:noFill/>
          <a:ln w="38100">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wrap="square" tIns="1080000" anchor="t" anchorCtr="1">
            <a:normAutofit/>
          </a:bodyPr>
          <a:lstStyle/>
          <a:p>
            <a:pPr algn="ctr">
              <a:lnSpc>
                <a:spcPct val="120000"/>
              </a:lnSpc>
            </a:pPr>
            <a:r>
              <a:rPr lang="zh-CN" altLang="en-US" sz="1400" dirty="0">
                <a:solidFill>
                  <a:schemeClr val="bg1"/>
                </a:solidFill>
              </a:rPr>
              <a:t>点击此处更换文本点击此处更换文本</a:t>
            </a:r>
            <a:endParaRPr lang="en-US" altLang="zh-CN" sz="1400" dirty="0">
              <a:solidFill>
                <a:schemeClr val="bg1"/>
              </a:solidFill>
            </a:endParaRPr>
          </a:p>
          <a:p>
            <a:pPr algn="ctr">
              <a:lnSpc>
                <a:spcPct val="120000"/>
              </a:lnSpc>
            </a:pPr>
            <a:r>
              <a:rPr lang="zh-CN" altLang="en-US" sz="1400" dirty="0">
                <a:solidFill>
                  <a:schemeClr val="bg1"/>
                </a:solidFill>
              </a:rPr>
              <a:t>点击此处更换文本</a:t>
            </a:r>
          </a:p>
        </p:txBody>
      </p:sp>
      <p:sp>
        <p:nvSpPr>
          <p:cNvPr id="9" name="îśḷïdê">
            <a:extLst>
              <a:ext uri="{FF2B5EF4-FFF2-40B4-BE49-F238E27FC236}">
                <a16:creationId xmlns:a16="http://schemas.microsoft.com/office/drawing/2014/main" xmlns="" id="{8276488E-3E0D-445C-B799-4D9BF58538BD}"/>
              </a:ext>
            </a:extLst>
          </p:cNvPr>
          <p:cNvSpPr/>
          <p:nvPr/>
        </p:nvSpPr>
        <p:spPr>
          <a:xfrm rot="10800000">
            <a:off x="9625245" y="1477072"/>
            <a:ext cx="1041635" cy="1041635"/>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0" name="ïśḷiḓé">
            <a:extLst>
              <a:ext uri="{FF2B5EF4-FFF2-40B4-BE49-F238E27FC236}">
                <a16:creationId xmlns:a16="http://schemas.microsoft.com/office/drawing/2014/main" xmlns="" id="{3F1C3DDB-6802-47E6-930B-758ECFFE945B}"/>
              </a:ext>
            </a:extLst>
          </p:cNvPr>
          <p:cNvSpPr/>
          <p:nvPr/>
        </p:nvSpPr>
        <p:spPr>
          <a:xfrm>
            <a:off x="6094879" y="2484437"/>
            <a:ext cx="1123540" cy="1123540"/>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1" name="iṣḷidé">
            <a:extLst>
              <a:ext uri="{FF2B5EF4-FFF2-40B4-BE49-F238E27FC236}">
                <a16:creationId xmlns:a16="http://schemas.microsoft.com/office/drawing/2014/main" xmlns="" id="{EF84FBEC-4DFD-4DCA-8B2D-E83E87EC0C46}"/>
              </a:ext>
            </a:extLst>
          </p:cNvPr>
          <p:cNvSpPr txBox="1"/>
          <p:nvPr/>
        </p:nvSpPr>
        <p:spPr>
          <a:xfrm rot="2700000">
            <a:off x="10100860" y="1644816"/>
            <a:ext cx="441146" cy="369332"/>
          </a:xfrm>
          <a:prstGeom prst="rect">
            <a:avLst/>
          </a:prstGeom>
          <a:noFill/>
        </p:spPr>
        <p:txBody>
          <a:bodyPr wrap="none">
            <a:normAutofit/>
          </a:bodyPr>
          <a:lstStyle/>
          <a:p>
            <a:pPr algn="ctr"/>
            <a:r>
              <a:rPr lang="en-US" b="1" dirty="0">
                <a:solidFill>
                  <a:schemeClr val="bg1"/>
                </a:solidFill>
              </a:rPr>
              <a:t>02</a:t>
            </a:r>
          </a:p>
        </p:txBody>
      </p:sp>
      <p:sp>
        <p:nvSpPr>
          <p:cNvPr id="12" name="ísḻïḓê">
            <a:extLst>
              <a:ext uri="{FF2B5EF4-FFF2-40B4-BE49-F238E27FC236}">
                <a16:creationId xmlns:a16="http://schemas.microsoft.com/office/drawing/2014/main" xmlns="" id="{DB9F80C1-3408-4691-8BCE-293B474F918E}"/>
              </a:ext>
            </a:extLst>
          </p:cNvPr>
          <p:cNvSpPr/>
          <p:nvPr/>
        </p:nvSpPr>
        <p:spPr>
          <a:xfrm>
            <a:off x="1360311" y="3777098"/>
            <a:ext cx="4572000" cy="2133600"/>
          </a:xfrm>
          <a:prstGeom prst="rect">
            <a:avLst/>
          </a:prstGeom>
          <a:noFill/>
          <a:ln w="38100">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wrap="square" tIns="1080000" anchor="t" anchorCtr="1">
            <a:normAutofit/>
          </a:bodyPr>
          <a:lstStyle/>
          <a:p>
            <a:pPr algn="ctr">
              <a:lnSpc>
                <a:spcPct val="120000"/>
              </a:lnSpc>
            </a:pPr>
            <a:r>
              <a:rPr lang="zh-CN" altLang="en-US" sz="1400" dirty="0">
                <a:solidFill>
                  <a:schemeClr val="bg1"/>
                </a:solidFill>
              </a:rPr>
              <a:t>点击此处更换文本点击此处更换文本</a:t>
            </a:r>
            <a:endParaRPr lang="en-US" altLang="zh-CN" sz="1400" dirty="0">
              <a:solidFill>
                <a:schemeClr val="bg1"/>
              </a:solidFill>
            </a:endParaRPr>
          </a:p>
          <a:p>
            <a:pPr algn="ctr">
              <a:lnSpc>
                <a:spcPct val="120000"/>
              </a:lnSpc>
            </a:pPr>
            <a:r>
              <a:rPr lang="zh-CN" altLang="en-US" sz="1400" dirty="0">
                <a:solidFill>
                  <a:schemeClr val="bg1"/>
                </a:solidFill>
              </a:rPr>
              <a:t>点击此处更换文本</a:t>
            </a:r>
          </a:p>
        </p:txBody>
      </p:sp>
      <p:sp>
        <p:nvSpPr>
          <p:cNvPr id="13" name="íś1iḓè">
            <a:extLst>
              <a:ext uri="{FF2B5EF4-FFF2-40B4-BE49-F238E27FC236}">
                <a16:creationId xmlns:a16="http://schemas.microsoft.com/office/drawing/2014/main" xmlns="" id="{69459EDC-841A-4A75-B054-38AC665F9E1F}"/>
              </a:ext>
            </a:extLst>
          </p:cNvPr>
          <p:cNvSpPr/>
          <p:nvPr/>
        </p:nvSpPr>
        <p:spPr>
          <a:xfrm>
            <a:off x="1360312" y="4869064"/>
            <a:ext cx="1041635" cy="1041635"/>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4" name="îsľiḋê">
            <a:extLst>
              <a:ext uri="{FF2B5EF4-FFF2-40B4-BE49-F238E27FC236}">
                <a16:creationId xmlns:a16="http://schemas.microsoft.com/office/drawing/2014/main" xmlns="" id="{23197698-040E-486B-8453-96FDC52CBC27}"/>
              </a:ext>
            </a:extLst>
          </p:cNvPr>
          <p:cNvSpPr/>
          <p:nvPr/>
        </p:nvSpPr>
        <p:spPr>
          <a:xfrm rot="10800000">
            <a:off x="4808771" y="3774404"/>
            <a:ext cx="1123540" cy="1123540"/>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5" name="îṥľïdé">
            <a:extLst>
              <a:ext uri="{FF2B5EF4-FFF2-40B4-BE49-F238E27FC236}">
                <a16:creationId xmlns:a16="http://schemas.microsoft.com/office/drawing/2014/main" xmlns="" id="{C0A77B25-85E7-42C8-B7BF-329A2C1C3A99}"/>
              </a:ext>
            </a:extLst>
          </p:cNvPr>
          <p:cNvSpPr txBox="1"/>
          <p:nvPr/>
        </p:nvSpPr>
        <p:spPr>
          <a:xfrm rot="2720180">
            <a:off x="1476551" y="5345002"/>
            <a:ext cx="441146" cy="369332"/>
          </a:xfrm>
          <a:prstGeom prst="rect">
            <a:avLst/>
          </a:prstGeom>
          <a:noFill/>
        </p:spPr>
        <p:txBody>
          <a:bodyPr wrap="none">
            <a:normAutofit/>
          </a:bodyPr>
          <a:lstStyle/>
          <a:p>
            <a:pPr algn="ctr"/>
            <a:r>
              <a:rPr lang="en-US" b="1" dirty="0">
                <a:solidFill>
                  <a:schemeClr val="bg1"/>
                </a:solidFill>
              </a:rPr>
              <a:t>03</a:t>
            </a:r>
          </a:p>
        </p:txBody>
      </p:sp>
      <p:sp>
        <p:nvSpPr>
          <p:cNvPr id="16" name="ï$ľíḍe">
            <a:extLst>
              <a:ext uri="{FF2B5EF4-FFF2-40B4-BE49-F238E27FC236}">
                <a16:creationId xmlns:a16="http://schemas.microsoft.com/office/drawing/2014/main" xmlns="" id="{C3B1BF96-B15E-4ACD-807E-3E9F96DC066E}"/>
              </a:ext>
            </a:extLst>
          </p:cNvPr>
          <p:cNvSpPr txBox="1"/>
          <p:nvPr/>
        </p:nvSpPr>
        <p:spPr>
          <a:xfrm>
            <a:off x="2837436" y="4247080"/>
            <a:ext cx="1617751" cy="379656"/>
          </a:xfrm>
          <a:prstGeom prst="rect">
            <a:avLst/>
          </a:prstGeom>
          <a:noFill/>
        </p:spPr>
        <p:txBody>
          <a:bodyPr wrap="none">
            <a:normAutofit lnSpcReduction="10000"/>
          </a:bodyPr>
          <a:lstStyle/>
          <a:p>
            <a:pPr algn="ctr"/>
            <a:r>
              <a:rPr lang="zh-CN" altLang="en-US" sz="2000" b="1" dirty="0">
                <a:solidFill>
                  <a:schemeClr val="bg1"/>
                </a:solidFill>
              </a:rPr>
              <a:t>标题文本预设</a:t>
            </a:r>
          </a:p>
        </p:txBody>
      </p:sp>
      <p:sp>
        <p:nvSpPr>
          <p:cNvPr id="17" name="ïšľiḓè">
            <a:extLst>
              <a:ext uri="{FF2B5EF4-FFF2-40B4-BE49-F238E27FC236}">
                <a16:creationId xmlns:a16="http://schemas.microsoft.com/office/drawing/2014/main" xmlns="" id="{B48A30B4-2482-402C-BD5A-7D15E45EAF84}"/>
              </a:ext>
            </a:extLst>
          </p:cNvPr>
          <p:cNvSpPr/>
          <p:nvPr/>
        </p:nvSpPr>
        <p:spPr>
          <a:xfrm>
            <a:off x="6095137" y="3777100"/>
            <a:ext cx="4572000" cy="2133600"/>
          </a:xfrm>
          <a:prstGeom prst="rect">
            <a:avLst/>
          </a:prstGeom>
          <a:noFill/>
          <a:ln w="38100">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wrap="square" tIns="1080000" anchor="t" anchorCtr="1">
            <a:normAutofit/>
          </a:bodyPr>
          <a:lstStyle/>
          <a:p>
            <a:pPr algn="ctr">
              <a:lnSpc>
                <a:spcPct val="120000"/>
              </a:lnSpc>
            </a:pPr>
            <a:r>
              <a:rPr lang="zh-CN" altLang="en-US" sz="1400" dirty="0">
                <a:solidFill>
                  <a:schemeClr val="bg1"/>
                </a:solidFill>
              </a:rPr>
              <a:t>点击此处更换文本点击此处更换文本</a:t>
            </a:r>
            <a:endParaRPr lang="en-US" altLang="zh-CN" sz="1400" dirty="0">
              <a:solidFill>
                <a:schemeClr val="bg1"/>
              </a:solidFill>
            </a:endParaRPr>
          </a:p>
          <a:p>
            <a:pPr algn="ctr">
              <a:lnSpc>
                <a:spcPct val="120000"/>
              </a:lnSpc>
            </a:pPr>
            <a:r>
              <a:rPr lang="zh-CN" altLang="en-US" sz="1400" dirty="0">
                <a:solidFill>
                  <a:schemeClr val="bg1"/>
                </a:solidFill>
              </a:rPr>
              <a:t>点击此处更换文本</a:t>
            </a:r>
          </a:p>
        </p:txBody>
      </p:sp>
      <p:sp>
        <p:nvSpPr>
          <p:cNvPr id="18" name="îṥļïḑê">
            <a:extLst>
              <a:ext uri="{FF2B5EF4-FFF2-40B4-BE49-F238E27FC236}">
                <a16:creationId xmlns:a16="http://schemas.microsoft.com/office/drawing/2014/main" xmlns="" id="{7893985C-CE8A-471E-8CCA-E54AB38D1CCA}"/>
              </a:ext>
            </a:extLst>
          </p:cNvPr>
          <p:cNvSpPr/>
          <p:nvPr/>
        </p:nvSpPr>
        <p:spPr>
          <a:xfrm rot="16200000">
            <a:off x="9625244" y="4869066"/>
            <a:ext cx="1041635" cy="1041635"/>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9" name="îṧļíḍé">
            <a:extLst>
              <a:ext uri="{FF2B5EF4-FFF2-40B4-BE49-F238E27FC236}">
                <a16:creationId xmlns:a16="http://schemas.microsoft.com/office/drawing/2014/main" xmlns="" id="{9FE7F276-C019-4040-AE32-BCF9D84A0533}"/>
              </a:ext>
            </a:extLst>
          </p:cNvPr>
          <p:cNvSpPr/>
          <p:nvPr/>
        </p:nvSpPr>
        <p:spPr>
          <a:xfrm rot="5400000">
            <a:off x="6095564" y="3776523"/>
            <a:ext cx="1123540" cy="1123540"/>
          </a:xfrm>
          <a:prstGeom prst="rtTriangle">
            <a:avLst/>
          </a:prstGeom>
          <a:solidFill>
            <a:srgbClr val="1253D8"/>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0" name="i$lîḍé">
            <a:extLst>
              <a:ext uri="{FF2B5EF4-FFF2-40B4-BE49-F238E27FC236}">
                <a16:creationId xmlns:a16="http://schemas.microsoft.com/office/drawing/2014/main" xmlns="" id="{1CE0825B-C3B8-4C3C-858D-B03AEECB829F}"/>
              </a:ext>
            </a:extLst>
          </p:cNvPr>
          <p:cNvSpPr txBox="1"/>
          <p:nvPr/>
        </p:nvSpPr>
        <p:spPr>
          <a:xfrm rot="19095347">
            <a:off x="10106907" y="5385792"/>
            <a:ext cx="441146" cy="369332"/>
          </a:xfrm>
          <a:prstGeom prst="rect">
            <a:avLst/>
          </a:prstGeom>
          <a:noFill/>
        </p:spPr>
        <p:txBody>
          <a:bodyPr wrap="none">
            <a:normAutofit/>
          </a:bodyPr>
          <a:lstStyle/>
          <a:p>
            <a:pPr algn="ctr"/>
            <a:r>
              <a:rPr lang="en-US" b="1" dirty="0">
                <a:solidFill>
                  <a:schemeClr val="bg1"/>
                </a:solidFill>
              </a:rPr>
              <a:t>04</a:t>
            </a:r>
          </a:p>
        </p:txBody>
      </p:sp>
      <p:sp>
        <p:nvSpPr>
          <p:cNvPr id="21" name="íś1idè">
            <a:extLst>
              <a:ext uri="{FF2B5EF4-FFF2-40B4-BE49-F238E27FC236}">
                <a16:creationId xmlns:a16="http://schemas.microsoft.com/office/drawing/2014/main" xmlns="" id="{38128BE3-CE44-4A5B-A00D-37361D2322B3}"/>
              </a:ext>
            </a:extLst>
          </p:cNvPr>
          <p:cNvSpPr>
            <a:spLocks noChangeAspect="1"/>
          </p:cNvSpPr>
          <p:nvPr/>
        </p:nvSpPr>
        <p:spPr bwMode="auto">
          <a:xfrm>
            <a:off x="6304146" y="3895013"/>
            <a:ext cx="333874" cy="347364"/>
          </a:xfrm>
          <a:custGeom>
            <a:avLst/>
            <a:gdLst>
              <a:gd name="T0" fmla="*/ 818 w 1611"/>
              <a:gd name="T1" fmla="*/ 977 h 1676"/>
              <a:gd name="T2" fmla="*/ 692 w 1611"/>
              <a:gd name="T3" fmla="*/ 826 h 1676"/>
              <a:gd name="T4" fmla="*/ 411 w 1611"/>
              <a:gd name="T5" fmla="*/ 453 h 1676"/>
              <a:gd name="T6" fmla="*/ 906 w 1611"/>
              <a:gd name="T7" fmla="*/ 306 h 1676"/>
              <a:gd name="T8" fmla="*/ 1249 w 1611"/>
              <a:gd name="T9" fmla="*/ 897 h 1676"/>
              <a:gd name="T10" fmla="*/ 818 w 1611"/>
              <a:gd name="T11" fmla="*/ 950 h 1676"/>
              <a:gd name="T12" fmla="*/ 406 w 1611"/>
              <a:gd name="T13" fmla="*/ 900 h 1676"/>
              <a:gd name="T14" fmla="*/ 519 w 1611"/>
              <a:gd name="T15" fmla="*/ 880 h 1676"/>
              <a:gd name="T16" fmla="*/ 679 w 1611"/>
              <a:gd name="T17" fmla="*/ 678 h 1676"/>
              <a:gd name="T18" fmla="*/ 873 w 1611"/>
              <a:gd name="T19" fmla="*/ 314 h 1676"/>
              <a:gd name="T20" fmla="*/ 944 w 1611"/>
              <a:gd name="T21" fmla="*/ 826 h 1676"/>
              <a:gd name="T22" fmla="*/ 944 w 1611"/>
              <a:gd name="T23" fmla="*/ 826 h 1676"/>
              <a:gd name="T24" fmla="*/ 807 w 1611"/>
              <a:gd name="T25" fmla="*/ 0 h 1676"/>
              <a:gd name="T26" fmla="*/ 218 w 1611"/>
              <a:gd name="T27" fmla="*/ 726 h 1676"/>
              <a:gd name="T28" fmla="*/ 98 w 1611"/>
              <a:gd name="T29" fmla="*/ 1185 h 1676"/>
              <a:gd name="T30" fmla="*/ 57 w 1611"/>
              <a:gd name="T31" fmla="*/ 1233 h 1676"/>
              <a:gd name="T32" fmla="*/ 57 w 1611"/>
              <a:gd name="T33" fmla="*/ 1233 h 1676"/>
              <a:gd name="T34" fmla="*/ 130 w 1611"/>
              <a:gd name="T35" fmla="*/ 1230 h 1676"/>
              <a:gd name="T36" fmla="*/ 171 w 1611"/>
              <a:gd name="T37" fmla="*/ 1279 h 1676"/>
              <a:gd name="T38" fmla="*/ 159 w 1611"/>
              <a:gd name="T39" fmla="*/ 1280 h 1676"/>
              <a:gd name="T40" fmla="*/ 49 w 1611"/>
              <a:gd name="T41" fmla="*/ 1320 h 1676"/>
              <a:gd name="T42" fmla="*/ 178 w 1611"/>
              <a:gd name="T43" fmla="*/ 1320 h 1676"/>
              <a:gd name="T44" fmla="*/ 352 w 1611"/>
              <a:gd name="T45" fmla="*/ 1409 h 1676"/>
              <a:gd name="T46" fmla="*/ 310 w 1611"/>
              <a:gd name="T47" fmla="*/ 1457 h 1676"/>
              <a:gd name="T48" fmla="*/ 466 w 1611"/>
              <a:gd name="T49" fmla="*/ 1454 h 1676"/>
              <a:gd name="T50" fmla="*/ 466 w 1611"/>
              <a:gd name="T51" fmla="*/ 1454 h 1676"/>
              <a:gd name="T52" fmla="*/ 507 w 1611"/>
              <a:gd name="T53" fmla="*/ 1503 h 1676"/>
              <a:gd name="T54" fmla="*/ 409 w 1611"/>
              <a:gd name="T55" fmla="*/ 1480 h 1676"/>
              <a:gd name="T56" fmla="*/ 371 w 1611"/>
              <a:gd name="T57" fmla="*/ 1592 h 1676"/>
              <a:gd name="T58" fmla="*/ 453 w 1611"/>
              <a:gd name="T59" fmla="*/ 1533 h 1676"/>
              <a:gd name="T60" fmla="*/ 1554 w 1611"/>
              <a:gd name="T61" fmla="*/ 1164 h 1676"/>
              <a:gd name="T62" fmla="*/ 1561 w 1611"/>
              <a:gd name="T63" fmla="*/ 1279 h 1676"/>
              <a:gd name="T64" fmla="*/ 1441 w 1611"/>
              <a:gd name="T65" fmla="*/ 1209 h 1676"/>
              <a:gd name="T66" fmla="*/ 1446 w 1611"/>
              <a:gd name="T67" fmla="*/ 1233 h 1676"/>
              <a:gd name="T68" fmla="*/ 1446 w 1611"/>
              <a:gd name="T69" fmla="*/ 1233 h 1676"/>
              <a:gd name="T70" fmla="*/ 1452 w 1611"/>
              <a:gd name="T71" fmla="*/ 1280 h 1676"/>
              <a:gd name="T72" fmla="*/ 1498 w 1611"/>
              <a:gd name="T73" fmla="*/ 1337 h 1676"/>
              <a:gd name="T74" fmla="*/ 1265 w 1611"/>
              <a:gd name="T75" fmla="*/ 1454 h 1676"/>
              <a:gd name="T76" fmla="*/ 1265 w 1611"/>
              <a:gd name="T77" fmla="*/ 1454 h 1676"/>
              <a:gd name="T78" fmla="*/ 1307 w 1611"/>
              <a:gd name="T79" fmla="*/ 1503 h 1676"/>
              <a:gd name="T80" fmla="*/ 1152 w 1611"/>
              <a:gd name="T81" fmla="*/ 1409 h 1676"/>
              <a:gd name="T82" fmla="*/ 1110 w 1611"/>
              <a:gd name="T83" fmla="*/ 1457 h 1676"/>
              <a:gd name="T84" fmla="*/ 1247 w 1611"/>
              <a:gd name="T85" fmla="*/ 1533 h 1676"/>
              <a:gd name="T86" fmla="*/ 1158 w 1611"/>
              <a:gd name="T87" fmla="*/ 1533 h 1676"/>
              <a:gd name="T88" fmla="*/ 1240 w 1611"/>
              <a:gd name="T89" fmla="*/ 1592 h 1676"/>
              <a:gd name="T90" fmla="*/ 818 w 1611"/>
              <a:gd name="T91" fmla="*/ 1514 h 1676"/>
              <a:gd name="T92" fmla="*/ 776 w 1611"/>
              <a:gd name="T93" fmla="*/ 1562 h 1676"/>
              <a:gd name="T94" fmla="*/ 776 w 1611"/>
              <a:gd name="T95" fmla="*/ 1562 h 1676"/>
              <a:gd name="T96" fmla="*/ 849 w 1611"/>
              <a:gd name="T97" fmla="*/ 1559 h 1676"/>
              <a:gd name="T98" fmla="*/ 891 w 1611"/>
              <a:gd name="T99" fmla="*/ 1608 h 1676"/>
              <a:gd name="T100" fmla="*/ 879 w 1611"/>
              <a:gd name="T101" fmla="*/ 1609 h 1676"/>
              <a:gd name="T102" fmla="*/ 768 w 1611"/>
              <a:gd name="T103" fmla="*/ 1649 h 1676"/>
              <a:gd name="T104" fmla="*/ 897 w 1611"/>
              <a:gd name="T105" fmla="*/ 1649 h 1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1" h="1676">
                <a:moveTo>
                  <a:pt x="926" y="1052"/>
                </a:moveTo>
                <a:cubicBezTo>
                  <a:pt x="926" y="1089"/>
                  <a:pt x="877" y="1120"/>
                  <a:pt x="818" y="1120"/>
                </a:cubicBezTo>
                <a:cubicBezTo>
                  <a:pt x="758" y="1120"/>
                  <a:pt x="710" y="1089"/>
                  <a:pt x="710" y="1052"/>
                </a:cubicBezTo>
                <a:cubicBezTo>
                  <a:pt x="710" y="1014"/>
                  <a:pt x="733" y="977"/>
                  <a:pt x="818" y="977"/>
                </a:cubicBezTo>
                <a:cubicBezTo>
                  <a:pt x="905" y="977"/>
                  <a:pt x="926" y="1014"/>
                  <a:pt x="926" y="1052"/>
                </a:cubicBezTo>
                <a:close/>
                <a:moveTo>
                  <a:pt x="749" y="826"/>
                </a:moveTo>
                <a:cubicBezTo>
                  <a:pt x="749" y="804"/>
                  <a:pt x="736" y="786"/>
                  <a:pt x="721" y="786"/>
                </a:cubicBezTo>
                <a:cubicBezTo>
                  <a:pt x="705" y="786"/>
                  <a:pt x="692" y="804"/>
                  <a:pt x="692" y="826"/>
                </a:cubicBezTo>
                <a:cubicBezTo>
                  <a:pt x="692" y="848"/>
                  <a:pt x="705" y="866"/>
                  <a:pt x="721" y="866"/>
                </a:cubicBezTo>
                <a:cubicBezTo>
                  <a:pt x="736" y="866"/>
                  <a:pt x="749" y="848"/>
                  <a:pt x="749" y="826"/>
                </a:cubicBezTo>
                <a:close/>
                <a:moveTo>
                  <a:pt x="708" y="306"/>
                </a:moveTo>
                <a:cubicBezTo>
                  <a:pt x="708" y="306"/>
                  <a:pt x="558" y="279"/>
                  <a:pt x="411" y="453"/>
                </a:cubicBezTo>
                <a:cubicBezTo>
                  <a:pt x="264" y="628"/>
                  <a:pt x="126" y="835"/>
                  <a:pt x="411" y="849"/>
                </a:cubicBezTo>
                <a:cubicBezTo>
                  <a:pt x="696" y="863"/>
                  <a:pt x="708" y="306"/>
                  <a:pt x="708" y="306"/>
                </a:cubicBezTo>
                <a:close/>
                <a:moveTo>
                  <a:pt x="1203" y="453"/>
                </a:moveTo>
                <a:cubicBezTo>
                  <a:pt x="1055" y="279"/>
                  <a:pt x="906" y="306"/>
                  <a:pt x="906" y="306"/>
                </a:cubicBezTo>
                <a:cubicBezTo>
                  <a:pt x="906" y="306"/>
                  <a:pt x="917" y="863"/>
                  <a:pt x="1203" y="849"/>
                </a:cubicBezTo>
                <a:cubicBezTo>
                  <a:pt x="1488" y="835"/>
                  <a:pt x="1350" y="628"/>
                  <a:pt x="1203" y="453"/>
                </a:cubicBezTo>
                <a:close/>
                <a:moveTo>
                  <a:pt x="1207" y="901"/>
                </a:moveTo>
                <a:cubicBezTo>
                  <a:pt x="1222" y="900"/>
                  <a:pt x="1236" y="899"/>
                  <a:pt x="1249" y="897"/>
                </a:cubicBezTo>
                <a:cubicBezTo>
                  <a:pt x="1237" y="1013"/>
                  <a:pt x="1138" y="1103"/>
                  <a:pt x="1019" y="1103"/>
                </a:cubicBezTo>
                <a:cubicBezTo>
                  <a:pt x="994" y="1103"/>
                  <a:pt x="970" y="1099"/>
                  <a:pt x="948" y="1092"/>
                </a:cubicBezTo>
                <a:cubicBezTo>
                  <a:pt x="954" y="1081"/>
                  <a:pt x="958" y="1069"/>
                  <a:pt x="958" y="1056"/>
                </a:cubicBezTo>
                <a:cubicBezTo>
                  <a:pt x="958" y="1017"/>
                  <a:pt x="939" y="950"/>
                  <a:pt x="818" y="950"/>
                </a:cubicBezTo>
                <a:cubicBezTo>
                  <a:pt x="693" y="950"/>
                  <a:pt x="679" y="1024"/>
                  <a:pt x="679" y="1056"/>
                </a:cubicBezTo>
                <a:cubicBezTo>
                  <a:pt x="679" y="1071"/>
                  <a:pt x="683" y="1084"/>
                  <a:pt x="691" y="1097"/>
                </a:cubicBezTo>
                <a:cubicBezTo>
                  <a:pt x="674" y="1101"/>
                  <a:pt x="655" y="1103"/>
                  <a:pt x="637" y="1103"/>
                </a:cubicBezTo>
                <a:cubicBezTo>
                  <a:pt x="518" y="1103"/>
                  <a:pt x="421" y="1015"/>
                  <a:pt x="406" y="900"/>
                </a:cubicBezTo>
                <a:cubicBezTo>
                  <a:pt x="408" y="900"/>
                  <a:pt x="410" y="901"/>
                  <a:pt x="412" y="901"/>
                </a:cubicBezTo>
                <a:cubicBezTo>
                  <a:pt x="416" y="901"/>
                  <a:pt x="420" y="901"/>
                  <a:pt x="424" y="901"/>
                </a:cubicBezTo>
                <a:cubicBezTo>
                  <a:pt x="424" y="901"/>
                  <a:pt x="424" y="901"/>
                  <a:pt x="424" y="901"/>
                </a:cubicBezTo>
                <a:cubicBezTo>
                  <a:pt x="459" y="901"/>
                  <a:pt x="491" y="893"/>
                  <a:pt x="519" y="880"/>
                </a:cubicBezTo>
                <a:cubicBezTo>
                  <a:pt x="524" y="914"/>
                  <a:pt x="540" y="943"/>
                  <a:pt x="568" y="959"/>
                </a:cubicBezTo>
                <a:cubicBezTo>
                  <a:pt x="625" y="995"/>
                  <a:pt x="708" y="964"/>
                  <a:pt x="754" y="890"/>
                </a:cubicBezTo>
                <a:cubicBezTo>
                  <a:pt x="800" y="817"/>
                  <a:pt x="790" y="728"/>
                  <a:pt x="733" y="693"/>
                </a:cubicBezTo>
                <a:cubicBezTo>
                  <a:pt x="717" y="683"/>
                  <a:pt x="698" y="678"/>
                  <a:pt x="679" y="678"/>
                </a:cubicBezTo>
                <a:cubicBezTo>
                  <a:pt x="740" y="521"/>
                  <a:pt x="744" y="337"/>
                  <a:pt x="745" y="324"/>
                </a:cubicBezTo>
                <a:cubicBezTo>
                  <a:pt x="745" y="312"/>
                  <a:pt x="745" y="312"/>
                  <a:pt x="745" y="312"/>
                </a:cubicBezTo>
                <a:cubicBezTo>
                  <a:pt x="765" y="307"/>
                  <a:pt x="786" y="305"/>
                  <a:pt x="807" y="305"/>
                </a:cubicBezTo>
                <a:cubicBezTo>
                  <a:pt x="829" y="305"/>
                  <a:pt x="851" y="308"/>
                  <a:pt x="873" y="314"/>
                </a:cubicBezTo>
                <a:cubicBezTo>
                  <a:pt x="874" y="324"/>
                  <a:pt x="874" y="324"/>
                  <a:pt x="874" y="324"/>
                </a:cubicBezTo>
                <a:cubicBezTo>
                  <a:pt x="874" y="348"/>
                  <a:pt x="889" y="901"/>
                  <a:pt x="1195" y="901"/>
                </a:cubicBezTo>
                <a:cubicBezTo>
                  <a:pt x="1199" y="901"/>
                  <a:pt x="1203" y="901"/>
                  <a:pt x="1207" y="901"/>
                </a:cubicBezTo>
                <a:close/>
                <a:moveTo>
                  <a:pt x="944" y="826"/>
                </a:moveTo>
                <a:cubicBezTo>
                  <a:pt x="944" y="804"/>
                  <a:pt x="931" y="786"/>
                  <a:pt x="915" y="786"/>
                </a:cubicBezTo>
                <a:cubicBezTo>
                  <a:pt x="899" y="786"/>
                  <a:pt x="886" y="804"/>
                  <a:pt x="886" y="826"/>
                </a:cubicBezTo>
                <a:cubicBezTo>
                  <a:pt x="886" y="848"/>
                  <a:pt x="899" y="866"/>
                  <a:pt x="915" y="866"/>
                </a:cubicBezTo>
                <a:cubicBezTo>
                  <a:pt x="931" y="866"/>
                  <a:pt x="944" y="848"/>
                  <a:pt x="944" y="826"/>
                </a:cubicBezTo>
                <a:close/>
                <a:moveTo>
                  <a:pt x="1532" y="726"/>
                </a:moveTo>
                <a:cubicBezTo>
                  <a:pt x="1532" y="1126"/>
                  <a:pt x="1207" y="1451"/>
                  <a:pt x="807" y="1451"/>
                </a:cubicBezTo>
                <a:cubicBezTo>
                  <a:pt x="407" y="1451"/>
                  <a:pt x="82" y="1126"/>
                  <a:pt x="82" y="726"/>
                </a:cubicBezTo>
                <a:cubicBezTo>
                  <a:pt x="82" y="326"/>
                  <a:pt x="407" y="0"/>
                  <a:pt x="807" y="0"/>
                </a:cubicBezTo>
                <a:cubicBezTo>
                  <a:pt x="1207" y="0"/>
                  <a:pt x="1532" y="326"/>
                  <a:pt x="1532" y="726"/>
                </a:cubicBezTo>
                <a:close/>
                <a:moveTo>
                  <a:pt x="1395" y="726"/>
                </a:moveTo>
                <a:cubicBezTo>
                  <a:pt x="1395" y="401"/>
                  <a:pt x="1131" y="137"/>
                  <a:pt x="807" y="137"/>
                </a:cubicBezTo>
                <a:cubicBezTo>
                  <a:pt x="482" y="137"/>
                  <a:pt x="218" y="401"/>
                  <a:pt x="218" y="726"/>
                </a:cubicBezTo>
                <a:cubicBezTo>
                  <a:pt x="218" y="1050"/>
                  <a:pt x="482" y="1314"/>
                  <a:pt x="807" y="1314"/>
                </a:cubicBezTo>
                <a:cubicBezTo>
                  <a:pt x="1131" y="1314"/>
                  <a:pt x="1395" y="1050"/>
                  <a:pt x="1395" y="726"/>
                </a:cubicBezTo>
                <a:close/>
                <a:moveTo>
                  <a:pt x="92" y="1230"/>
                </a:moveTo>
                <a:cubicBezTo>
                  <a:pt x="105" y="1223"/>
                  <a:pt x="108" y="1203"/>
                  <a:pt x="98" y="1185"/>
                </a:cubicBezTo>
                <a:cubicBezTo>
                  <a:pt x="89" y="1166"/>
                  <a:pt x="70" y="1157"/>
                  <a:pt x="57" y="1164"/>
                </a:cubicBezTo>
                <a:cubicBezTo>
                  <a:pt x="44" y="1170"/>
                  <a:pt x="41" y="1191"/>
                  <a:pt x="51" y="1209"/>
                </a:cubicBezTo>
                <a:cubicBezTo>
                  <a:pt x="61" y="1227"/>
                  <a:pt x="79" y="1237"/>
                  <a:pt x="92" y="1230"/>
                </a:cubicBezTo>
                <a:close/>
                <a:moveTo>
                  <a:pt x="57" y="1233"/>
                </a:moveTo>
                <a:cubicBezTo>
                  <a:pt x="47" y="1215"/>
                  <a:pt x="29" y="1205"/>
                  <a:pt x="16" y="1212"/>
                </a:cubicBezTo>
                <a:cubicBezTo>
                  <a:pt x="3" y="1219"/>
                  <a:pt x="0" y="1239"/>
                  <a:pt x="10" y="1258"/>
                </a:cubicBezTo>
                <a:cubicBezTo>
                  <a:pt x="19" y="1276"/>
                  <a:pt x="38" y="1285"/>
                  <a:pt x="51" y="1279"/>
                </a:cubicBezTo>
                <a:cubicBezTo>
                  <a:pt x="64" y="1272"/>
                  <a:pt x="66" y="1251"/>
                  <a:pt x="57" y="1233"/>
                </a:cubicBezTo>
                <a:close/>
                <a:moveTo>
                  <a:pt x="171" y="1209"/>
                </a:moveTo>
                <a:cubicBezTo>
                  <a:pt x="180" y="1191"/>
                  <a:pt x="178" y="1170"/>
                  <a:pt x="165" y="1163"/>
                </a:cubicBezTo>
                <a:cubicBezTo>
                  <a:pt x="152" y="1157"/>
                  <a:pt x="133" y="1166"/>
                  <a:pt x="124" y="1185"/>
                </a:cubicBezTo>
                <a:cubicBezTo>
                  <a:pt x="114" y="1203"/>
                  <a:pt x="117" y="1223"/>
                  <a:pt x="130" y="1230"/>
                </a:cubicBezTo>
                <a:cubicBezTo>
                  <a:pt x="143" y="1237"/>
                  <a:pt x="161" y="1227"/>
                  <a:pt x="171" y="1209"/>
                </a:cubicBezTo>
                <a:close/>
                <a:moveTo>
                  <a:pt x="206" y="1212"/>
                </a:moveTo>
                <a:cubicBezTo>
                  <a:pt x="193" y="1205"/>
                  <a:pt x="175" y="1215"/>
                  <a:pt x="165" y="1233"/>
                </a:cubicBezTo>
                <a:cubicBezTo>
                  <a:pt x="156" y="1251"/>
                  <a:pt x="158" y="1272"/>
                  <a:pt x="171" y="1279"/>
                </a:cubicBezTo>
                <a:cubicBezTo>
                  <a:pt x="184" y="1285"/>
                  <a:pt x="203" y="1276"/>
                  <a:pt x="212" y="1258"/>
                </a:cubicBezTo>
                <a:cubicBezTo>
                  <a:pt x="222" y="1239"/>
                  <a:pt x="219" y="1219"/>
                  <a:pt x="206" y="1212"/>
                </a:cubicBezTo>
                <a:close/>
                <a:moveTo>
                  <a:pt x="159" y="1288"/>
                </a:moveTo>
                <a:cubicBezTo>
                  <a:pt x="159" y="1285"/>
                  <a:pt x="159" y="1283"/>
                  <a:pt x="159" y="1280"/>
                </a:cubicBezTo>
                <a:cubicBezTo>
                  <a:pt x="159" y="1258"/>
                  <a:pt x="136" y="1235"/>
                  <a:pt x="114" y="1235"/>
                </a:cubicBezTo>
                <a:cubicBezTo>
                  <a:pt x="92" y="1235"/>
                  <a:pt x="69" y="1258"/>
                  <a:pt x="69" y="1280"/>
                </a:cubicBezTo>
                <a:cubicBezTo>
                  <a:pt x="69" y="1283"/>
                  <a:pt x="69" y="1285"/>
                  <a:pt x="69" y="1288"/>
                </a:cubicBezTo>
                <a:cubicBezTo>
                  <a:pt x="55" y="1288"/>
                  <a:pt x="49" y="1305"/>
                  <a:pt x="49" y="1320"/>
                </a:cubicBezTo>
                <a:cubicBezTo>
                  <a:pt x="49" y="1335"/>
                  <a:pt x="61" y="1347"/>
                  <a:pt x="76" y="1347"/>
                </a:cubicBezTo>
                <a:cubicBezTo>
                  <a:pt x="90" y="1347"/>
                  <a:pt x="110" y="1338"/>
                  <a:pt x="113" y="1337"/>
                </a:cubicBezTo>
                <a:cubicBezTo>
                  <a:pt x="129" y="1345"/>
                  <a:pt x="137" y="1347"/>
                  <a:pt x="151" y="1347"/>
                </a:cubicBezTo>
                <a:cubicBezTo>
                  <a:pt x="166" y="1347"/>
                  <a:pt x="178" y="1335"/>
                  <a:pt x="178" y="1320"/>
                </a:cubicBezTo>
                <a:cubicBezTo>
                  <a:pt x="178" y="1306"/>
                  <a:pt x="172" y="1289"/>
                  <a:pt x="159" y="1288"/>
                </a:cubicBezTo>
                <a:close/>
                <a:moveTo>
                  <a:pt x="387" y="1475"/>
                </a:moveTo>
                <a:cubicBezTo>
                  <a:pt x="400" y="1469"/>
                  <a:pt x="402" y="1448"/>
                  <a:pt x="393" y="1430"/>
                </a:cubicBezTo>
                <a:cubicBezTo>
                  <a:pt x="383" y="1411"/>
                  <a:pt x="365" y="1402"/>
                  <a:pt x="352" y="1409"/>
                </a:cubicBezTo>
                <a:cubicBezTo>
                  <a:pt x="339" y="1416"/>
                  <a:pt x="336" y="1436"/>
                  <a:pt x="346" y="1454"/>
                </a:cubicBezTo>
                <a:cubicBezTo>
                  <a:pt x="355" y="1473"/>
                  <a:pt x="374" y="1482"/>
                  <a:pt x="387" y="1475"/>
                </a:cubicBezTo>
                <a:close/>
                <a:moveTo>
                  <a:pt x="351" y="1478"/>
                </a:moveTo>
                <a:cubicBezTo>
                  <a:pt x="342" y="1460"/>
                  <a:pt x="323" y="1451"/>
                  <a:pt x="310" y="1457"/>
                </a:cubicBezTo>
                <a:cubicBezTo>
                  <a:pt x="297" y="1464"/>
                  <a:pt x="295" y="1485"/>
                  <a:pt x="304" y="1503"/>
                </a:cubicBezTo>
                <a:cubicBezTo>
                  <a:pt x="314" y="1521"/>
                  <a:pt x="332" y="1531"/>
                  <a:pt x="345" y="1524"/>
                </a:cubicBezTo>
                <a:cubicBezTo>
                  <a:pt x="358" y="1517"/>
                  <a:pt x="361" y="1497"/>
                  <a:pt x="351" y="1478"/>
                </a:cubicBezTo>
                <a:close/>
                <a:moveTo>
                  <a:pt x="466" y="1454"/>
                </a:moveTo>
                <a:cubicBezTo>
                  <a:pt x="475" y="1436"/>
                  <a:pt x="472" y="1416"/>
                  <a:pt x="459" y="1409"/>
                </a:cubicBezTo>
                <a:cubicBezTo>
                  <a:pt x="446" y="1402"/>
                  <a:pt x="428" y="1411"/>
                  <a:pt x="418" y="1430"/>
                </a:cubicBezTo>
                <a:cubicBezTo>
                  <a:pt x="409" y="1448"/>
                  <a:pt x="412" y="1469"/>
                  <a:pt x="425" y="1475"/>
                </a:cubicBezTo>
                <a:cubicBezTo>
                  <a:pt x="438" y="1482"/>
                  <a:pt x="456" y="1473"/>
                  <a:pt x="466" y="1454"/>
                </a:cubicBezTo>
                <a:close/>
                <a:moveTo>
                  <a:pt x="501" y="1457"/>
                </a:moveTo>
                <a:cubicBezTo>
                  <a:pt x="488" y="1451"/>
                  <a:pt x="469" y="1460"/>
                  <a:pt x="460" y="1478"/>
                </a:cubicBezTo>
                <a:cubicBezTo>
                  <a:pt x="450" y="1497"/>
                  <a:pt x="453" y="1517"/>
                  <a:pt x="466" y="1524"/>
                </a:cubicBezTo>
                <a:cubicBezTo>
                  <a:pt x="479" y="1531"/>
                  <a:pt x="497" y="1521"/>
                  <a:pt x="507" y="1503"/>
                </a:cubicBezTo>
                <a:cubicBezTo>
                  <a:pt x="516" y="1485"/>
                  <a:pt x="514" y="1464"/>
                  <a:pt x="501" y="1457"/>
                </a:cubicBezTo>
                <a:close/>
                <a:moveTo>
                  <a:pt x="453" y="1533"/>
                </a:moveTo>
                <a:cubicBezTo>
                  <a:pt x="454" y="1531"/>
                  <a:pt x="454" y="1528"/>
                  <a:pt x="454" y="1526"/>
                </a:cubicBezTo>
                <a:cubicBezTo>
                  <a:pt x="454" y="1504"/>
                  <a:pt x="431" y="1480"/>
                  <a:pt x="409" y="1480"/>
                </a:cubicBezTo>
                <a:cubicBezTo>
                  <a:pt x="387" y="1480"/>
                  <a:pt x="363" y="1504"/>
                  <a:pt x="363" y="1526"/>
                </a:cubicBezTo>
                <a:cubicBezTo>
                  <a:pt x="363" y="1528"/>
                  <a:pt x="364" y="1531"/>
                  <a:pt x="364" y="1533"/>
                </a:cubicBezTo>
                <a:cubicBezTo>
                  <a:pt x="350" y="1534"/>
                  <a:pt x="343" y="1551"/>
                  <a:pt x="343" y="1565"/>
                </a:cubicBezTo>
                <a:cubicBezTo>
                  <a:pt x="343" y="1580"/>
                  <a:pt x="356" y="1592"/>
                  <a:pt x="371" y="1592"/>
                </a:cubicBezTo>
                <a:cubicBezTo>
                  <a:pt x="384" y="1592"/>
                  <a:pt x="405" y="1583"/>
                  <a:pt x="408" y="1582"/>
                </a:cubicBezTo>
                <a:cubicBezTo>
                  <a:pt x="424" y="1591"/>
                  <a:pt x="432" y="1592"/>
                  <a:pt x="445" y="1592"/>
                </a:cubicBezTo>
                <a:cubicBezTo>
                  <a:pt x="460" y="1592"/>
                  <a:pt x="472" y="1580"/>
                  <a:pt x="472" y="1565"/>
                </a:cubicBezTo>
                <a:cubicBezTo>
                  <a:pt x="472" y="1551"/>
                  <a:pt x="467" y="1535"/>
                  <a:pt x="453" y="1533"/>
                </a:cubicBezTo>
                <a:close/>
                <a:moveTo>
                  <a:pt x="1513" y="1185"/>
                </a:moveTo>
                <a:cubicBezTo>
                  <a:pt x="1504" y="1203"/>
                  <a:pt x="1506" y="1223"/>
                  <a:pt x="1519" y="1230"/>
                </a:cubicBezTo>
                <a:cubicBezTo>
                  <a:pt x="1532" y="1237"/>
                  <a:pt x="1551" y="1228"/>
                  <a:pt x="1560" y="1209"/>
                </a:cubicBezTo>
                <a:cubicBezTo>
                  <a:pt x="1570" y="1191"/>
                  <a:pt x="1567" y="1170"/>
                  <a:pt x="1554" y="1164"/>
                </a:cubicBezTo>
                <a:cubicBezTo>
                  <a:pt x="1541" y="1157"/>
                  <a:pt x="1523" y="1166"/>
                  <a:pt x="1513" y="1185"/>
                </a:cubicBezTo>
                <a:close/>
                <a:moveTo>
                  <a:pt x="1595" y="1212"/>
                </a:moveTo>
                <a:cubicBezTo>
                  <a:pt x="1582" y="1205"/>
                  <a:pt x="1564" y="1215"/>
                  <a:pt x="1555" y="1233"/>
                </a:cubicBezTo>
                <a:cubicBezTo>
                  <a:pt x="1545" y="1251"/>
                  <a:pt x="1548" y="1272"/>
                  <a:pt x="1561" y="1279"/>
                </a:cubicBezTo>
                <a:cubicBezTo>
                  <a:pt x="1574" y="1285"/>
                  <a:pt x="1592" y="1276"/>
                  <a:pt x="1602" y="1258"/>
                </a:cubicBezTo>
                <a:cubicBezTo>
                  <a:pt x="1611" y="1239"/>
                  <a:pt x="1608" y="1219"/>
                  <a:pt x="1595" y="1212"/>
                </a:cubicBezTo>
                <a:close/>
                <a:moveTo>
                  <a:pt x="1447" y="1163"/>
                </a:moveTo>
                <a:cubicBezTo>
                  <a:pt x="1434" y="1170"/>
                  <a:pt x="1431" y="1191"/>
                  <a:pt x="1441" y="1209"/>
                </a:cubicBezTo>
                <a:cubicBezTo>
                  <a:pt x="1450" y="1227"/>
                  <a:pt x="1468" y="1237"/>
                  <a:pt x="1481" y="1230"/>
                </a:cubicBezTo>
                <a:cubicBezTo>
                  <a:pt x="1494" y="1223"/>
                  <a:pt x="1497" y="1203"/>
                  <a:pt x="1488" y="1184"/>
                </a:cubicBezTo>
                <a:cubicBezTo>
                  <a:pt x="1478" y="1166"/>
                  <a:pt x="1460" y="1157"/>
                  <a:pt x="1447" y="1163"/>
                </a:cubicBezTo>
                <a:close/>
                <a:moveTo>
                  <a:pt x="1446" y="1233"/>
                </a:moveTo>
                <a:cubicBezTo>
                  <a:pt x="1437" y="1215"/>
                  <a:pt x="1418" y="1205"/>
                  <a:pt x="1405" y="1212"/>
                </a:cubicBezTo>
                <a:cubicBezTo>
                  <a:pt x="1392" y="1219"/>
                  <a:pt x="1390" y="1239"/>
                  <a:pt x="1399" y="1258"/>
                </a:cubicBezTo>
                <a:cubicBezTo>
                  <a:pt x="1409" y="1276"/>
                  <a:pt x="1427" y="1285"/>
                  <a:pt x="1440" y="1279"/>
                </a:cubicBezTo>
                <a:cubicBezTo>
                  <a:pt x="1453" y="1272"/>
                  <a:pt x="1456" y="1251"/>
                  <a:pt x="1446" y="1233"/>
                </a:cubicBezTo>
                <a:close/>
                <a:moveTo>
                  <a:pt x="1542" y="1288"/>
                </a:moveTo>
                <a:cubicBezTo>
                  <a:pt x="1542" y="1285"/>
                  <a:pt x="1543" y="1283"/>
                  <a:pt x="1543" y="1280"/>
                </a:cubicBezTo>
                <a:cubicBezTo>
                  <a:pt x="1543" y="1258"/>
                  <a:pt x="1519" y="1235"/>
                  <a:pt x="1497" y="1235"/>
                </a:cubicBezTo>
                <a:cubicBezTo>
                  <a:pt x="1475" y="1235"/>
                  <a:pt x="1452" y="1258"/>
                  <a:pt x="1452" y="1280"/>
                </a:cubicBezTo>
                <a:cubicBezTo>
                  <a:pt x="1452" y="1283"/>
                  <a:pt x="1452" y="1285"/>
                  <a:pt x="1453" y="1288"/>
                </a:cubicBezTo>
                <a:cubicBezTo>
                  <a:pt x="1439" y="1289"/>
                  <a:pt x="1434" y="1306"/>
                  <a:pt x="1434" y="1320"/>
                </a:cubicBezTo>
                <a:cubicBezTo>
                  <a:pt x="1434" y="1335"/>
                  <a:pt x="1446" y="1347"/>
                  <a:pt x="1461" y="1347"/>
                </a:cubicBezTo>
                <a:cubicBezTo>
                  <a:pt x="1474" y="1347"/>
                  <a:pt x="1482" y="1345"/>
                  <a:pt x="1498" y="1337"/>
                </a:cubicBezTo>
                <a:cubicBezTo>
                  <a:pt x="1501" y="1338"/>
                  <a:pt x="1522" y="1347"/>
                  <a:pt x="1535" y="1347"/>
                </a:cubicBezTo>
                <a:cubicBezTo>
                  <a:pt x="1550" y="1347"/>
                  <a:pt x="1563" y="1335"/>
                  <a:pt x="1563" y="1320"/>
                </a:cubicBezTo>
                <a:cubicBezTo>
                  <a:pt x="1563" y="1305"/>
                  <a:pt x="1556" y="1288"/>
                  <a:pt x="1542" y="1288"/>
                </a:cubicBezTo>
                <a:close/>
                <a:moveTo>
                  <a:pt x="1265" y="1454"/>
                </a:moveTo>
                <a:cubicBezTo>
                  <a:pt x="1275" y="1436"/>
                  <a:pt x="1272" y="1416"/>
                  <a:pt x="1259" y="1409"/>
                </a:cubicBezTo>
                <a:cubicBezTo>
                  <a:pt x="1246" y="1402"/>
                  <a:pt x="1228" y="1411"/>
                  <a:pt x="1218" y="1430"/>
                </a:cubicBezTo>
                <a:cubicBezTo>
                  <a:pt x="1209" y="1448"/>
                  <a:pt x="1211" y="1469"/>
                  <a:pt x="1224" y="1475"/>
                </a:cubicBezTo>
                <a:cubicBezTo>
                  <a:pt x="1237" y="1482"/>
                  <a:pt x="1256" y="1473"/>
                  <a:pt x="1265" y="1454"/>
                </a:cubicBezTo>
                <a:close/>
                <a:moveTo>
                  <a:pt x="1301" y="1457"/>
                </a:moveTo>
                <a:cubicBezTo>
                  <a:pt x="1288" y="1451"/>
                  <a:pt x="1269" y="1460"/>
                  <a:pt x="1260" y="1478"/>
                </a:cubicBezTo>
                <a:cubicBezTo>
                  <a:pt x="1250" y="1497"/>
                  <a:pt x="1253" y="1517"/>
                  <a:pt x="1266" y="1524"/>
                </a:cubicBezTo>
                <a:cubicBezTo>
                  <a:pt x="1279" y="1531"/>
                  <a:pt x="1297" y="1521"/>
                  <a:pt x="1307" y="1503"/>
                </a:cubicBezTo>
                <a:cubicBezTo>
                  <a:pt x="1316" y="1485"/>
                  <a:pt x="1314" y="1464"/>
                  <a:pt x="1301" y="1457"/>
                </a:cubicBezTo>
                <a:close/>
                <a:moveTo>
                  <a:pt x="1187" y="1475"/>
                </a:moveTo>
                <a:cubicBezTo>
                  <a:pt x="1200" y="1469"/>
                  <a:pt x="1202" y="1448"/>
                  <a:pt x="1193" y="1430"/>
                </a:cubicBezTo>
                <a:cubicBezTo>
                  <a:pt x="1183" y="1411"/>
                  <a:pt x="1165" y="1402"/>
                  <a:pt x="1152" y="1409"/>
                </a:cubicBezTo>
                <a:cubicBezTo>
                  <a:pt x="1139" y="1416"/>
                  <a:pt x="1136" y="1436"/>
                  <a:pt x="1146" y="1454"/>
                </a:cubicBezTo>
                <a:cubicBezTo>
                  <a:pt x="1155" y="1473"/>
                  <a:pt x="1174" y="1482"/>
                  <a:pt x="1187" y="1475"/>
                </a:cubicBezTo>
                <a:close/>
                <a:moveTo>
                  <a:pt x="1151" y="1478"/>
                </a:moveTo>
                <a:cubicBezTo>
                  <a:pt x="1142" y="1460"/>
                  <a:pt x="1123" y="1451"/>
                  <a:pt x="1110" y="1457"/>
                </a:cubicBezTo>
                <a:cubicBezTo>
                  <a:pt x="1097" y="1464"/>
                  <a:pt x="1095" y="1485"/>
                  <a:pt x="1104" y="1503"/>
                </a:cubicBezTo>
                <a:cubicBezTo>
                  <a:pt x="1114" y="1521"/>
                  <a:pt x="1132" y="1531"/>
                  <a:pt x="1145" y="1524"/>
                </a:cubicBezTo>
                <a:cubicBezTo>
                  <a:pt x="1158" y="1517"/>
                  <a:pt x="1161" y="1497"/>
                  <a:pt x="1151" y="1478"/>
                </a:cubicBezTo>
                <a:close/>
                <a:moveTo>
                  <a:pt x="1247" y="1533"/>
                </a:moveTo>
                <a:cubicBezTo>
                  <a:pt x="1248" y="1531"/>
                  <a:pt x="1248" y="1528"/>
                  <a:pt x="1248" y="1526"/>
                </a:cubicBezTo>
                <a:cubicBezTo>
                  <a:pt x="1248" y="1504"/>
                  <a:pt x="1225" y="1480"/>
                  <a:pt x="1202" y="1480"/>
                </a:cubicBezTo>
                <a:cubicBezTo>
                  <a:pt x="1180" y="1480"/>
                  <a:pt x="1157" y="1504"/>
                  <a:pt x="1157" y="1526"/>
                </a:cubicBezTo>
                <a:cubicBezTo>
                  <a:pt x="1157" y="1528"/>
                  <a:pt x="1157" y="1531"/>
                  <a:pt x="1158" y="1533"/>
                </a:cubicBezTo>
                <a:cubicBezTo>
                  <a:pt x="1144" y="1535"/>
                  <a:pt x="1139" y="1551"/>
                  <a:pt x="1139" y="1565"/>
                </a:cubicBezTo>
                <a:cubicBezTo>
                  <a:pt x="1139" y="1580"/>
                  <a:pt x="1151" y="1592"/>
                  <a:pt x="1166" y="1592"/>
                </a:cubicBezTo>
                <a:cubicBezTo>
                  <a:pt x="1179" y="1592"/>
                  <a:pt x="1187" y="1591"/>
                  <a:pt x="1203" y="1582"/>
                </a:cubicBezTo>
                <a:cubicBezTo>
                  <a:pt x="1206" y="1583"/>
                  <a:pt x="1227" y="1592"/>
                  <a:pt x="1240" y="1592"/>
                </a:cubicBezTo>
                <a:cubicBezTo>
                  <a:pt x="1255" y="1592"/>
                  <a:pt x="1268" y="1580"/>
                  <a:pt x="1268" y="1565"/>
                </a:cubicBezTo>
                <a:cubicBezTo>
                  <a:pt x="1268" y="1551"/>
                  <a:pt x="1261" y="1534"/>
                  <a:pt x="1247" y="1533"/>
                </a:cubicBezTo>
                <a:close/>
                <a:moveTo>
                  <a:pt x="812" y="1559"/>
                </a:moveTo>
                <a:cubicBezTo>
                  <a:pt x="825" y="1552"/>
                  <a:pt x="827" y="1532"/>
                  <a:pt x="818" y="1514"/>
                </a:cubicBezTo>
                <a:cubicBezTo>
                  <a:pt x="808" y="1495"/>
                  <a:pt x="790" y="1486"/>
                  <a:pt x="777" y="1493"/>
                </a:cubicBezTo>
                <a:cubicBezTo>
                  <a:pt x="764" y="1499"/>
                  <a:pt x="761" y="1520"/>
                  <a:pt x="771" y="1538"/>
                </a:cubicBezTo>
                <a:cubicBezTo>
                  <a:pt x="780" y="1557"/>
                  <a:pt x="799" y="1566"/>
                  <a:pt x="812" y="1559"/>
                </a:cubicBezTo>
                <a:close/>
                <a:moveTo>
                  <a:pt x="776" y="1562"/>
                </a:moveTo>
                <a:cubicBezTo>
                  <a:pt x="767" y="1544"/>
                  <a:pt x="748" y="1534"/>
                  <a:pt x="735" y="1541"/>
                </a:cubicBezTo>
                <a:cubicBezTo>
                  <a:pt x="722" y="1548"/>
                  <a:pt x="720" y="1568"/>
                  <a:pt x="729" y="1587"/>
                </a:cubicBezTo>
                <a:cubicBezTo>
                  <a:pt x="739" y="1605"/>
                  <a:pt x="757" y="1615"/>
                  <a:pt x="770" y="1608"/>
                </a:cubicBezTo>
                <a:cubicBezTo>
                  <a:pt x="783" y="1601"/>
                  <a:pt x="786" y="1581"/>
                  <a:pt x="776" y="1562"/>
                </a:cubicBezTo>
                <a:close/>
                <a:moveTo>
                  <a:pt x="890" y="1538"/>
                </a:moveTo>
                <a:cubicBezTo>
                  <a:pt x="900" y="1520"/>
                  <a:pt x="897" y="1499"/>
                  <a:pt x="884" y="1493"/>
                </a:cubicBezTo>
                <a:cubicBezTo>
                  <a:pt x="871" y="1486"/>
                  <a:pt x="853" y="1495"/>
                  <a:pt x="843" y="1514"/>
                </a:cubicBezTo>
                <a:cubicBezTo>
                  <a:pt x="834" y="1532"/>
                  <a:pt x="836" y="1552"/>
                  <a:pt x="849" y="1559"/>
                </a:cubicBezTo>
                <a:cubicBezTo>
                  <a:pt x="862" y="1566"/>
                  <a:pt x="881" y="1557"/>
                  <a:pt x="890" y="1538"/>
                </a:cubicBezTo>
                <a:close/>
                <a:moveTo>
                  <a:pt x="926" y="1541"/>
                </a:moveTo>
                <a:cubicBezTo>
                  <a:pt x="913" y="1534"/>
                  <a:pt x="894" y="1544"/>
                  <a:pt x="885" y="1562"/>
                </a:cubicBezTo>
                <a:cubicBezTo>
                  <a:pt x="875" y="1581"/>
                  <a:pt x="878" y="1601"/>
                  <a:pt x="891" y="1608"/>
                </a:cubicBezTo>
                <a:cubicBezTo>
                  <a:pt x="904" y="1615"/>
                  <a:pt x="922" y="1605"/>
                  <a:pt x="932" y="1587"/>
                </a:cubicBezTo>
                <a:cubicBezTo>
                  <a:pt x="941" y="1568"/>
                  <a:pt x="938" y="1548"/>
                  <a:pt x="926" y="1541"/>
                </a:cubicBezTo>
                <a:close/>
                <a:moveTo>
                  <a:pt x="878" y="1617"/>
                </a:moveTo>
                <a:cubicBezTo>
                  <a:pt x="879" y="1615"/>
                  <a:pt x="879" y="1612"/>
                  <a:pt x="879" y="1609"/>
                </a:cubicBezTo>
                <a:cubicBezTo>
                  <a:pt x="879" y="1587"/>
                  <a:pt x="856" y="1564"/>
                  <a:pt x="834" y="1564"/>
                </a:cubicBezTo>
                <a:cubicBezTo>
                  <a:pt x="811" y="1564"/>
                  <a:pt x="788" y="1587"/>
                  <a:pt x="788" y="1609"/>
                </a:cubicBezTo>
                <a:cubicBezTo>
                  <a:pt x="788" y="1612"/>
                  <a:pt x="788" y="1614"/>
                  <a:pt x="789" y="1617"/>
                </a:cubicBezTo>
                <a:cubicBezTo>
                  <a:pt x="774" y="1618"/>
                  <a:pt x="768" y="1634"/>
                  <a:pt x="768" y="1649"/>
                </a:cubicBezTo>
                <a:cubicBezTo>
                  <a:pt x="768" y="1664"/>
                  <a:pt x="780" y="1676"/>
                  <a:pt x="795" y="1676"/>
                </a:cubicBezTo>
                <a:cubicBezTo>
                  <a:pt x="809" y="1676"/>
                  <a:pt x="830" y="1667"/>
                  <a:pt x="833" y="1666"/>
                </a:cubicBezTo>
                <a:cubicBezTo>
                  <a:pt x="849" y="1675"/>
                  <a:pt x="857" y="1676"/>
                  <a:pt x="870" y="1676"/>
                </a:cubicBezTo>
                <a:cubicBezTo>
                  <a:pt x="885" y="1676"/>
                  <a:pt x="897" y="1664"/>
                  <a:pt x="897" y="1649"/>
                </a:cubicBezTo>
                <a:cubicBezTo>
                  <a:pt x="897" y="1635"/>
                  <a:pt x="892" y="1618"/>
                  <a:pt x="878" y="1617"/>
                </a:cubicBezTo>
                <a:close/>
                <a:moveTo>
                  <a:pt x="878" y="1617"/>
                </a:moveTo>
                <a:cubicBezTo>
                  <a:pt x="878" y="1617"/>
                  <a:pt x="878" y="1617"/>
                  <a:pt x="878" y="1617"/>
                </a:cubicBezTo>
              </a:path>
            </a:pathLst>
          </a:custGeom>
          <a:solidFill>
            <a:schemeClr val="bg1"/>
          </a:solidFill>
          <a:ln>
            <a:noFill/>
          </a:ln>
          <a:extLst/>
        </p:spPr>
        <p:txBody>
          <a:bodyPr anchor="ctr"/>
          <a:lstStyle/>
          <a:p>
            <a:pPr algn="ctr"/>
            <a:endParaRPr>
              <a:solidFill>
                <a:schemeClr val="bg1"/>
              </a:solidFill>
            </a:endParaRPr>
          </a:p>
        </p:txBody>
      </p:sp>
      <p:sp>
        <p:nvSpPr>
          <p:cNvPr id="22" name="íşḻiḋê">
            <a:extLst>
              <a:ext uri="{FF2B5EF4-FFF2-40B4-BE49-F238E27FC236}">
                <a16:creationId xmlns:a16="http://schemas.microsoft.com/office/drawing/2014/main" xmlns="" id="{4D2ED427-0ED7-417A-8A93-801D6A148255}"/>
              </a:ext>
            </a:extLst>
          </p:cNvPr>
          <p:cNvSpPr>
            <a:spLocks noChangeAspect="1"/>
          </p:cNvSpPr>
          <p:nvPr/>
        </p:nvSpPr>
        <p:spPr bwMode="auto">
          <a:xfrm>
            <a:off x="5419769" y="3885358"/>
            <a:ext cx="347274" cy="347364"/>
          </a:xfrm>
          <a:custGeom>
            <a:avLst/>
            <a:gdLst>
              <a:gd name="T0" fmla="*/ 303 w 1621"/>
              <a:gd name="T1" fmla="*/ 706 h 1621"/>
              <a:gd name="T2" fmla="*/ 304 w 1621"/>
              <a:gd name="T3" fmla="*/ 517 h 1621"/>
              <a:gd name="T4" fmla="*/ 491 w 1621"/>
              <a:gd name="T5" fmla="*/ 546 h 1621"/>
              <a:gd name="T6" fmla="*/ 490 w 1621"/>
              <a:gd name="T7" fmla="*/ 735 h 1621"/>
              <a:gd name="T8" fmla="*/ 303 w 1621"/>
              <a:gd name="T9" fmla="*/ 706 h 1621"/>
              <a:gd name="T10" fmla="*/ 672 w 1621"/>
              <a:gd name="T11" fmla="*/ 548 h 1621"/>
              <a:gd name="T12" fmla="*/ 760 w 1621"/>
              <a:gd name="T13" fmla="*/ 381 h 1621"/>
              <a:gd name="T14" fmla="*/ 607 w 1621"/>
              <a:gd name="T15" fmla="*/ 269 h 1621"/>
              <a:gd name="T16" fmla="*/ 519 w 1621"/>
              <a:gd name="T17" fmla="*/ 436 h 1621"/>
              <a:gd name="T18" fmla="*/ 672 w 1621"/>
              <a:gd name="T19" fmla="*/ 548 h 1621"/>
              <a:gd name="T20" fmla="*/ 1317 w 1621"/>
              <a:gd name="T21" fmla="*/ 517 h 1621"/>
              <a:gd name="T22" fmla="*/ 1130 w 1621"/>
              <a:gd name="T23" fmla="*/ 546 h 1621"/>
              <a:gd name="T24" fmla="*/ 1131 w 1621"/>
              <a:gd name="T25" fmla="*/ 735 h 1621"/>
              <a:gd name="T26" fmla="*/ 1318 w 1621"/>
              <a:gd name="T27" fmla="*/ 706 h 1621"/>
              <a:gd name="T28" fmla="*/ 1317 w 1621"/>
              <a:gd name="T29" fmla="*/ 517 h 1621"/>
              <a:gd name="T30" fmla="*/ 950 w 1621"/>
              <a:gd name="T31" fmla="*/ 548 h 1621"/>
              <a:gd name="T32" fmla="*/ 1102 w 1621"/>
              <a:gd name="T33" fmla="*/ 436 h 1621"/>
              <a:gd name="T34" fmla="*/ 1014 w 1621"/>
              <a:gd name="T35" fmla="*/ 269 h 1621"/>
              <a:gd name="T36" fmla="*/ 862 w 1621"/>
              <a:gd name="T37" fmla="*/ 381 h 1621"/>
              <a:gd name="T38" fmla="*/ 950 w 1621"/>
              <a:gd name="T39" fmla="*/ 548 h 1621"/>
              <a:gd name="T40" fmla="*/ 1086 w 1621"/>
              <a:gd name="T41" fmla="*/ 823 h 1621"/>
              <a:gd name="T42" fmla="*/ 811 w 1621"/>
              <a:gd name="T43" fmla="*/ 601 h 1621"/>
              <a:gd name="T44" fmla="*/ 536 w 1621"/>
              <a:gd name="T45" fmla="*/ 823 h 1621"/>
              <a:gd name="T46" fmla="*/ 397 w 1621"/>
              <a:gd name="T47" fmla="*/ 1065 h 1621"/>
              <a:gd name="T48" fmla="*/ 679 w 1621"/>
              <a:gd name="T49" fmla="*/ 1346 h 1621"/>
              <a:gd name="T50" fmla="*/ 811 w 1621"/>
              <a:gd name="T51" fmla="*/ 1313 h 1621"/>
              <a:gd name="T52" fmla="*/ 943 w 1621"/>
              <a:gd name="T53" fmla="*/ 1346 h 1621"/>
              <a:gd name="T54" fmla="*/ 1224 w 1621"/>
              <a:gd name="T55" fmla="*/ 1065 h 1621"/>
              <a:gd name="T56" fmla="*/ 1086 w 1621"/>
              <a:gd name="T57" fmla="*/ 823 h 1621"/>
              <a:gd name="T58" fmla="*/ 1621 w 1621"/>
              <a:gd name="T59" fmla="*/ 811 h 1621"/>
              <a:gd name="T60" fmla="*/ 811 w 1621"/>
              <a:gd name="T61" fmla="*/ 1621 h 1621"/>
              <a:gd name="T62" fmla="*/ 0 w 1621"/>
              <a:gd name="T63" fmla="*/ 811 h 1621"/>
              <a:gd name="T64" fmla="*/ 811 w 1621"/>
              <a:gd name="T65" fmla="*/ 0 h 1621"/>
              <a:gd name="T66" fmla="*/ 1621 w 1621"/>
              <a:gd name="T67" fmla="*/ 811 h 1621"/>
              <a:gd name="T68" fmla="*/ 1502 w 1621"/>
              <a:gd name="T69" fmla="*/ 811 h 1621"/>
              <a:gd name="T70" fmla="*/ 811 w 1621"/>
              <a:gd name="T71" fmla="*/ 119 h 1621"/>
              <a:gd name="T72" fmla="*/ 119 w 1621"/>
              <a:gd name="T73" fmla="*/ 811 h 1621"/>
              <a:gd name="T74" fmla="*/ 811 w 1621"/>
              <a:gd name="T75" fmla="*/ 1502 h 1621"/>
              <a:gd name="T76" fmla="*/ 1502 w 1621"/>
              <a:gd name="T77" fmla="*/ 811 h 1621"/>
              <a:gd name="T78" fmla="*/ 1502 w 1621"/>
              <a:gd name="T79" fmla="*/ 811 h 1621"/>
              <a:gd name="T80" fmla="*/ 1502 w 1621"/>
              <a:gd name="T81" fmla="*/ 811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1" h="1621">
                <a:moveTo>
                  <a:pt x="303" y="706"/>
                </a:moveTo>
                <a:cubicBezTo>
                  <a:pt x="252" y="645"/>
                  <a:pt x="253" y="561"/>
                  <a:pt x="304" y="517"/>
                </a:cubicBezTo>
                <a:cubicBezTo>
                  <a:pt x="356" y="472"/>
                  <a:pt x="440" y="485"/>
                  <a:pt x="491" y="546"/>
                </a:cubicBezTo>
                <a:cubicBezTo>
                  <a:pt x="543" y="606"/>
                  <a:pt x="542" y="690"/>
                  <a:pt x="490" y="735"/>
                </a:cubicBezTo>
                <a:cubicBezTo>
                  <a:pt x="438" y="779"/>
                  <a:pt x="355" y="766"/>
                  <a:pt x="303" y="706"/>
                </a:cubicBezTo>
                <a:close/>
                <a:moveTo>
                  <a:pt x="672" y="548"/>
                </a:moveTo>
                <a:cubicBezTo>
                  <a:pt x="738" y="532"/>
                  <a:pt x="777" y="458"/>
                  <a:pt x="760" y="381"/>
                </a:cubicBezTo>
                <a:cubicBezTo>
                  <a:pt x="742" y="304"/>
                  <a:pt x="673" y="254"/>
                  <a:pt x="607" y="269"/>
                </a:cubicBezTo>
                <a:cubicBezTo>
                  <a:pt x="541" y="284"/>
                  <a:pt x="501" y="359"/>
                  <a:pt x="519" y="436"/>
                </a:cubicBezTo>
                <a:cubicBezTo>
                  <a:pt x="537" y="513"/>
                  <a:pt x="605" y="563"/>
                  <a:pt x="672" y="548"/>
                </a:cubicBezTo>
                <a:close/>
                <a:moveTo>
                  <a:pt x="1317" y="517"/>
                </a:moveTo>
                <a:cubicBezTo>
                  <a:pt x="1265" y="472"/>
                  <a:pt x="1181" y="485"/>
                  <a:pt x="1130" y="546"/>
                </a:cubicBezTo>
                <a:cubicBezTo>
                  <a:pt x="1079" y="606"/>
                  <a:pt x="1079" y="690"/>
                  <a:pt x="1131" y="735"/>
                </a:cubicBezTo>
                <a:cubicBezTo>
                  <a:pt x="1183" y="779"/>
                  <a:pt x="1267" y="766"/>
                  <a:pt x="1318" y="706"/>
                </a:cubicBezTo>
                <a:cubicBezTo>
                  <a:pt x="1369" y="645"/>
                  <a:pt x="1369" y="561"/>
                  <a:pt x="1317" y="517"/>
                </a:cubicBezTo>
                <a:close/>
                <a:moveTo>
                  <a:pt x="950" y="548"/>
                </a:moveTo>
                <a:cubicBezTo>
                  <a:pt x="1016" y="563"/>
                  <a:pt x="1085" y="513"/>
                  <a:pt x="1102" y="436"/>
                </a:cubicBezTo>
                <a:cubicBezTo>
                  <a:pt x="1120" y="359"/>
                  <a:pt x="1081" y="284"/>
                  <a:pt x="1014" y="269"/>
                </a:cubicBezTo>
                <a:cubicBezTo>
                  <a:pt x="948" y="254"/>
                  <a:pt x="880" y="304"/>
                  <a:pt x="862" y="381"/>
                </a:cubicBezTo>
                <a:cubicBezTo>
                  <a:pt x="844" y="458"/>
                  <a:pt x="883" y="533"/>
                  <a:pt x="950" y="548"/>
                </a:cubicBezTo>
                <a:close/>
                <a:moveTo>
                  <a:pt x="1086" y="823"/>
                </a:moveTo>
                <a:cubicBezTo>
                  <a:pt x="1059" y="696"/>
                  <a:pt x="946" y="601"/>
                  <a:pt x="811" y="601"/>
                </a:cubicBezTo>
                <a:cubicBezTo>
                  <a:pt x="676" y="601"/>
                  <a:pt x="563" y="696"/>
                  <a:pt x="536" y="823"/>
                </a:cubicBezTo>
                <a:cubicBezTo>
                  <a:pt x="453" y="872"/>
                  <a:pt x="397" y="962"/>
                  <a:pt x="397" y="1065"/>
                </a:cubicBezTo>
                <a:cubicBezTo>
                  <a:pt x="397" y="1220"/>
                  <a:pt x="523" y="1346"/>
                  <a:pt x="679" y="1346"/>
                </a:cubicBezTo>
                <a:cubicBezTo>
                  <a:pt x="726" y="1346"/>
                  <a:pt x="771" y="1334"/>
                  <a:pt x="811" y="1313"/>
                </a:cubicBezTo>
                <a:cubicBezTo>
                  <a:pt x="850" y="1334"/>
                  <a:pt x="895" y="1346"/>
                  <a:pt x="943" y="1346"/>
                </a:cubicBezTo>
                <a:cubicBezTo>
                  <a:pt x="1098" y="1346"/>
                  <a:pt x="1224" y="1220"/>
                  <a:pt x="1224" y="1065"/>
                </a:cubicBezTo>
                <a:cubicBezTo>
                  <a:pt x="1224" y="962"/>
                  <a:pt x="1169" y="872"/>
                  <a:pt x="1086" y="823"/>
                </a:cubicBezTo>
                <a:close/>
                <a:moveTo>
                  <a:pt x="1621" y="811"/>
                </a:moveTo>
                <a:cubicBezTo>
                  <a:pt x="1621" y="1258"/>
                  <a:pt x="1258" y="1621"/>
                  <a:pt x="811" y="1621"/>
                </a:cubicBezTo>
                <a:cubicBezTo>
                  <a:pt x="364" y="1621"/>
                  <a:pt x="0" y="1258"/>
                  <a:pt x="0" y="811"/>
                </a:cubicBezTo>
                <a:cubicBezTo>
                  <a:pt x="0" y="364"/>
                  <a:pt x="364" y="0"/>
                  <a:pt x="811" y="0"/>
                </a:cubicBezTo>
                <a:cubicBezTo>
                  <a:pt x="1258" y="0"/>
                  <a:pt x="1621" y="364"/>
                  <a:pt x="1621" y="811"/>
                </a:cubicBezTo>
                <a:close/>
                <a:moveTo>
                  <a:pt x="1502" y="811"/>
                </a:moveTo>
                <a:cubicBezTo>
                  <a:pt x="1502" y="429"/>
                  <a:pt x="1192" y="119"/>
                  <a:pt x="811" y="119"/>
                </a:cubicBezTo>
                <a:cubicBezTo>
                  <a:pt x="429" y="119"/>
                  <a:pt x="119" y="429"/>
                  <a:pt x="119" y="811"/>
                </a:cubicBezTo>
                <a:cubicBezTo>
                  <a:pt x="119" y="1192"/>
                  <a:pt x="429" y="1502"/>
                  <a:pt x="811" y="1502"/>
                </a:cubicBezTo>
                <a:cubicBezTo>
                  <a:pt x="1192" y="1502"/>
                  <a:pt x="1502" y="1192"/>
                  <a:pt x="1502" y="811"/>
                </a:cubicBezTo>
                <a:close/>
                <a:moveTo>
                  <a:pt x="1502" y="811"/>
                </a:moveTo>
                <a:cubicBezTo>
                  <a:pt x="1502" y="811"/>
                  <a:pt x="1502" y="811"/>
                  <a:pt x="1502" y="811"/>
                </a:cubicBezTo>
              </a:path>
            </a:pathLst>
          </a:custGeom>
          <a:solidFill>
            <a:schemeClr val="bg1"/>
          </a:solidFill>
          <a:ln>
            <a:noFill/>
          </a:ln>
          <a:extLst/>
        </p:spPr>
        <p:txBody>
          <a:bodyPr anchor="ctr"/>
          <a:lstStyle/>
          <a:p>
            <a:pPr algn="ctr"/>
            <a:endParaRPr>
              <a:solidFill>
                <a:schemeClr val="bg1"/>
              </a:solidFill>
            </a:endParaRPr>
          </a:p>
        </p:txBody>
      </p:sp>
      <p:sp>
        <p:nvSpPr>
          <p:cNvPr id="23" name="ïṡliḍé">
            <a:extLst>
              <a:ext uri="{FF2B5EF4-FFF2-40B4-BE49-F238E27FC236}">
                <a16:creationId xmlns:a16="http://schemas.microsoft.com/office/drawing/2014/main" xmlns="" id="{2504ED87-D6BA-4CDE-A2A3-B3049E9DEFF7}"/>
              </a:ext>
            </a:extLst>
          </p:cNvPr>
          <p:cNvSpPr>
            <a:spLocks noChangeAspect="1"/>
          </p:cNvSpPr>
          <p:nvPr/>
        </p:nvSpPr>
        <p:spPr bwMode="auto">
          <a:xfrm>
            <a:off x="5419725" y="3147238"/>
            <a:ext cx="347364" cy="319056"/>
          </a:xfrm>
          <a:custGeom>
            <a:avLst/>
            <a:gdLst>
              <a:gd name="T0" fmla="*/ 19 w 189"/>
              <a:gd name="T1" fmla="*/ 0 h 174"/>
              <a:gd name="T2" fmla="*/ 0 w 189"/>
              <a:gd name="T3" fmla="*/ 174 h 174"/>
              <a:gd name="T4" fmla="*/ 189 w 189"/>
              <a:gd name="T5" fmla="*/ 174 h 174"/>
              <a:gd name="T6" fmla="*/ 166 w 189"/>
              <a:gd name="T7" fmla="*/ 0 h 174"/>
              <a:gd name="T8" fmla="*/ 19 w 189"/>
              <a:gd name="T9" fmla="*/ 0 h 174"/>
              <a:gd name="T10" fmla="*/ 78 w 189"/>
              <a:gd name="T11" fmla="*/ 101 h 174"/>
              <a:gd name="T12" fmla="*/ 78 w 189"/>
              <a:gd name="T13" fmla="*/ 55 h 174"/>
              <a:gd name="T14" fmla="*/ 89 w 189"/>
              <a:gd name="T15" fmla="*/ 44 h 174"/>
              <a:gd name="T16" fmla="*/ 100 w 189"/>
              <a:gd name="T17" fmla="*/ 55 h 174"/>
              <a:gd name="T18" fmla="*/ 100 w 189"/>
              <a:gd name="T19" fmla="*/ 62 h 174"/>
              <a:gd name="T20" fmla="*/ 122 w 189"/>
              <a:gd name="T21" fmla="*/ 62 h 174"/>
              <a:gd name="T22" fmla="*/ 127 w 189"/>
              <a:gd name="T23" fmla="*/ 67 h 174"/>
              <a:gd name="T24" fmla="*/ 122 w 189"/>
              <a:gd name="T25" fmla="*/ 72 h 174"/>
              <a:gd name="T26" fmla="*/ 111 w 189"/>
              <a:gd name="T27" fmla="*/ 72 h 174"/>
              <a:gd name="T28" fmla="*/ 100 w 189"/>
              <a:gd name="T29" fmla="*/ 72 h 174"/>
              <a:gd name="T30" fmla="*/ 100 w 189"/>
              <a:gd name="T31" fmla="*/ 88 h 174"/>
              <a:gd name="T32" fmla="*/ 135 w 189"/>
              <a:gd name="T33" fmla="*/ 88 h 174"/>
              <a:gd name="T34" fmla="*/ 135 w 189"/>
              <a:gd name="T35" fmla="*/ 88 h 174"/>
              <a:gd name="T36" fmla="*/ 136 w 189"/>
              <a:gd name="T37" fmla="*/ 88 h 174"/>
              <a:gd name="T38" fmla="*/ 136 w 189"/>
              <a:gd name="T39" fmla="*/ 88 h 174"/>
              <a:gd name="T40" fmla="*/ 136 w 189"/>
              <a:gd name="T41" fmla="*/ 88 h 174"/>
              <a:gd name="T42" fmla="*/ 140 w 189"/>
              <a:gd name="T43" fmla="*/ 91 h 174"/>
              <a:gd name="T44" fmla="*/ 154 w 189"/>
              <a:gd name="T45" fmla="*/ 132 h 174"/>
              <a:gd name="T46" fmla="*/ 150 w 189"/>
              <a:gd name="T47" fmla="*/ 139 h 174"/>
              <a:gd name="T48" fmla="*/ 148 w 189"/>
              <a:gd name="T49" fmla="*/ 139 h 174"/>
              <a:gd name="T50" fmla="*/ 143 w 189"/>
              <a:gd name="T51" fmla="*/ 136 h 174"/>
              <a:gd name="T52" fmla="*/ 132 w 189"/>
              <a:gd name="T53" fmla="*/ 102 h 174"/>
              <a:gd name="T54" fmla="*/ 78 w 189"/>
              <a:gd name="T55" fmla="*/ 102 h 174"/>
              <a:gd name="T56" fmla="*/ 78 w 189"/>
              <a:gd name="T57" fmla="*/ 101 h 174"/>
              <a:gd name="T58" fmla="*/ 103 w 189"/>
              <a:gd name="T59" fmla="*/ 78 h 174"/>
              <a:gd name="T60" fmla="*/ 103 w 189"/>
              <a:gd name="T61" fmla="*/ 78 h 174"/>
              <a:gd name="T62" fmla="*/ 103 w 189"/>
              <a:gd name="T63" fmla="*/ 75 h 174"/>
              <a:gd name="T64" fmla="*/ 103 w 189"/>
              <a:gd name="T65" fmla="*/ 75 h 174"/>
              <a:gd name="T66" fmla="*/ 103 w 189"/>
              <a:gd name="T67" fmla="*/ 78 h 174"/>
              <a:gd name="T68" fmla="*/ 91 w 189"/>
              <a:gd name="T69" fmla="*/ 17 h 174"/>
              <a:gd name="T70" fmla="*/ 103 w 189"/>
              <a:gd name="T71" fmla="*/ 28 h 174"/>
              <a:gd name="T72" fmla="*/ 91 w 189"/>
              <a:gd name="T73" fmla="*/ 40 h 174"/>
              <a:gd name="T74" fmla="*/ 80 w 189"/>
              <a:gd name="T75" fmla="*/ 28 h 174"/>
              <a:gd name="T76" fmla="*/ 91 w 189"/>
              <a:gd name="T77" fmla="*/ 17 h 174"/>
              <a:gd name="T78" fmla="*/ 80 w 189"/>
              <a:gd name="T79" fmla="*/ 144 h 174"/>
              <a:gd name="T80" fmla="*/ 38 w 189"/>
              <a:gd name="T81" fmla="*/ 102 h 174"/>
              <a:gd name="T82" fmla="*/ 75 w 189"/>
              <a:gd name="T83" fmla="*/ 60 h 174"/>
              <a:gd name="T84" fmla="*/ 75 w 189"/>
              <a:gd name="T85" fmla="*/ 69 h 174"/>
              <a:gd name="T86" fmla="*/ 47 w 189"/>
              <a:gd name="T87" fmla="*/ 102 h 174"/>
              <a:gd name="T88" fmla="*/ 80 w 189"/>
              <a:gd name="T89" fmla="*/ 135 h 174"/>
              <a:gd name="T90" fmla="*/ 113 w 189"/>
              <a:gd name="T91" fmla="*/ 105 h 174"/>
              <a:gd name="T92" fmla="*/ 123 w 189"/>
              <a:gd name="T93" fmla="*/ 105 h 174"/>
              <a:gd name="T94" fmla="*/ 80 w 189"/>
              <a:gd name="T95" fmla="*/ 144 h 174"/>
              <a:gd name="T96" fmla="*/ 80 w 189"/>
              <a:gd name="T97" fmla="*/ 144 h 174"/>
              <a:gd name="T98" fmla="*/ 80 w 189"/>
              <a:gd name="T99" fmla="*/ 14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9" h="174">
                <a:moveTo>
                  <a:pt x="19" y="0"/>
                </a:moveTo>
                <a:cubicBezTo>
                  <a:pt x="0" y="174"/>
                  <a:pt x="0" y="174"/>
                  <a:pt x="0" y="174"/>
                </a:cubicBezTo>
                <a:cubicBezTo>
                  <a:pt x="189" y="174"/>
                  <a:pt x="189" y="174"/>
                  <a:pt x="189" y="174"/>
                </a:cubicBezTo>
                <a:cubicBezTo>
                  <a:pt x="166" y="0"/>
                  <a:pt x="166" y="0"/>
                  <a:pt x="166" y="0"/>
                </a:cubicBezTo>
                <a:lnTo>
                  <a:pt x="19" y="0"/>
                </a:lnTo>
                <a:close/>
                <a:moveTo>
                  <a:pt x="78" y="101"/>
                </a:moveTo>
                <a:cubicBezTo>
                  <a:pt x="78" y="55"/>
                  <a:pt x="78" y="55"/>
                  <a:pt x="78" y="55"/>
                </a:cubicBezTo>
                <a:cubicBezTo>
                  <a:pt x="78" y="49"/>
                  <a:pt x="83" y="44"/>
                  <a:pt x="89" y="44"/>
                </a:cubicBezTo>
                <a:cubicBezTo>
                  <a:pt x="95" y="44"/>
                  <a:pt x="100" y="49"/>
                  <a:pt x="100" y="55"/>
                </a:cubicBezTo>
                <a:cubicBezTo>
                  <a:pt x="100" y="62"/>
                  <a:pt x="100" y="62"/>
                  <a:pt x="100" y="62"/>
                </a:cubicBezTo>
                <a:cubicBezTo>
                  <a:pt x="122" y="62"/>
                  <a:pt x="122" y="62"/>
                  <a:pt x="122" y="62"/>
                </a:cubicBezTo>
                <a:cubicBezTo>
                  <a:pt x="125" y="62"/>
                  <a:pt x="127" y="64"/>
                  <a:pt x="127" y="67"/>
                </a:cubicBezTo>
                <a:cubicBezTo>
                  <a:pt x="127" y="70"/>
                  <a:pt x="125" y="72"/>
                  <a:pt x="122" y="72"/>
                </a:cubicBezTo>
                <a:cubicBezTo>
                  <a:pt x="111" y="72"/>
                  <a:pt x="111" y="72"/>
                  <a:pt x="111" y="72"/>
                </a:cubicBezTo>
                <a:cubicBezTo>
                  <a:pt x="100" y="72"/>
                  <a:pt x="100" y="72"/>
                  <a:pt x="100" y="72"/>
                </a:cubicBezTo>
                <a:cubicBezTo>
                  <a:pt x="100" y="88"/>
                  <a:pt x="100" y="88"/>
                  <a:pt x="100" y="88"/>
                </a:cubicBezTo>
                <a:cubicBezTo>
                  <a:pt x="135" y="88"/>
                  <a:pt x="135" y="88"/>
                  <a:pt x="135" y="88"/>
                </a:cubicBezTo>
                <a:cubicBezTo>
                  <a:pt x="135" y="88"/>
                  <a:pt x="135" y="88"/>
                  <a:pt x="135" y="88"/>
                </a:cubicBezTo>
                <a:cubicBezTo>
                  <a:pt x="135" y="88"/>
                  <a:pt x="135" y="88"/>
                  <a:pt x="136" y="88"/>
                </a:cubicBezTo>
                <a:cubicBezTo>
                  <a:pt x="136" y="88"/>
                  <a:pt x="136" y="88"/>
                  <a:pt x="136" y="88"/>
                </a:cubicBezTo>
                <a:cubicBezTo>
                  <a:pt x="136" y="88"/>
                  <a:pt x="136" y="88"/>
                  <a:pt x="136" y="88"/>
                </a:cubicBezTo>
                <a:cubicBezTo>
                  <a:pt x="138" y="88"/>
                  <a:pt x="140" y="89"/>
                  <a:pt x="140" y="91"/>
                </a:cubicBezTo>
                <a:cubicBezTo>
                  <a:pt x="154" y="132"/>
                  <a:pt x="154" y="132"/>
                  <a:pt x="154" y="132"/>
                </a:cubicBezTo>
                <a:cubicBezTo>
                  <a:pt x="155" y="135"/>
                  <a:pt x="153" y="138"/>
                  <a:pt x="150" y="139"/>
                </a:cubicBezTo>
                <a:cubicBezTo>
                  <a:pt x="150" y="139"/>
                  <a:pt x="149" y="139"/>
                  <a:pt x="148" y="139"/>
                </a:cubicBezTo>
                <a:cubicBezTo>
                  <a:pt x="146" y="139"/>
                  <a:pt x="144" y="138"/>
                  <a:pt x="143" y="136"/>
                </a:cubicBezTo>
                <a:cubicBezTo>
                  <a:pt x="132" y="102"/>
                  <a:pt x="132" y="102"/>
                  <a:pt x="132" y="102"/>
                </a:cubicBezTo>
                <a:cubicBezTo>
                  <a:pt x="78" y="102"/>
                  <a:pt x="78" y="102"/>
                  <a:pt x="78" y="102"/>
                </a:cubicBezTo>
                <a:lnTo>
                  <a:pt x="78" y="101"/>
                </a:lnTo>
                <a:close/>
                <a:moveTo>
                  <a:pt x="103" y="78"/>
                </a:moveTo>
                <a:cubicBezTo>
                  <a:pt x="103" y="78"/>
                  <a:pt x="103" y="78"/>
                  <a:pt x="103" y="78"/>
                </a:cubicBezTo>
                <a:cubicBezTo>
                  <a:pt x="103" y="75"/>
                  <a:pt x="103" y="75"/>
                  <a:pt x="103" y="75"/>
                </a:cubicBezTo>
                <a:cubicBezTo>
                  <a:pt x="103" y="75"/>
                  <a:pt x="103" y="75"/>
                  <a:pt x="103" y="75"/>
                </a:cubicBezTo>
                <a:lnTo>
                  <a:pt x="103" y="78"/>
                </a:lnTo>
                <a:close/>
                <a:moveTo>
                  <a:pt x="91" y="17"/>
                </a:moveTo>
                <a:cubicBezTo>
                  <a:pt x="98" y="17"/>
                  <a:pt x="103" y="22"/>
                  <a:pt x="103" y="28"/>
                </a:cubicBezTo>
                <a:cubicBezTo>
                  <a:pt x="103" y="35"/>
                  <a:pt x="98" y="40"/>
                  <a:pt x="91" y="40"/>
                </a:cubicBezTo>
                <a:cubicBezTo>
                  <a:pt x="85" y="40"/>
                  <a:pt x="80" y="35"/>
                  <a:pt x="80" y="28"/>
                </a:cubicBezTo>
                <a:cubicBezTo>
                  <a:pt x="80" y="22"/>
                  <a:pt x="85" y="17"/>
                  <a:pt x="91" y="17"/>
                </a:cubicBezTo>
                <a:close/>
                <a:moveTo>
                  <a:pt x="80" y="144"/>
                </a:moveTo>
                <a:cubicBezTo>
                  <a:pt x="57" y="144"/>
                  <a:pt x="38" y="125"/>
                  <a:pt x="38" y="102"/>
                </a:cubicBezTo>
                <a:cubicBezTo>
                  <a:pt x="38" y="80"/>
                  <a:pt x="54" y="62"/>
                  <a:pt x="75" y="60"/>
                </a:cubicBezTo>
                <a:cubicBezTo>
                  <a:pt x="75" y="69"/>
                  <a:pt x="75" y="69"/>
                  <a:pt x="75" y="69"/>
                </a:cubicBezTo>
                <a:cubicBezTo>
                  <a:pt x="59" y="72"/>
                  <a:pt x="47" y="85"/>
                  <a:pt x="47" y="102"/>
                </a:cubicBezTo>
                <a:cubicBezTo>
                  <a:pt x="47" y="120"/>
                  <a:pt x="62" y="135"/>
                  <a:pt x="80" y="135"/>
                </a:cubicBezTo>
                <a:cubicBezTo>
                  <a:pt x="97" y="135"/>
                  <a:pt x="111" y="122"/>
                  <a:pt x="113" y="105"/>
                </a:cubicBezTo>
                <a:cubicBezTo>
                  <a:pt x="123" y="105"/>
                  <a:pt x="123" y="105"/>
                  <a:pt x="123" y="105"/>
                </a:cubicBezTo>
                <a:cubicBezTo>
                  <a:pt x="121" y="127"/>
                  <a:pt x="103" y="144"/>
                  <a:pt x="80" y="144"/>
                </a:cubicBezTo>
                <a:close/>
                <a:moveTo>
                  <a:pt x="80" y="144"/>
                </a:moveTo>
                <a:cubicBezTo>
                  <a:pt x="80" y="144"/>
                  <a:pt x="80" y="144"/>
                  <a:pt x="80" y="144"/>
                </a:cubicBezTo>
              </a:path>
            </a:pathLst>
          </a:custGeom>
          <a:solidFill>
            <a:schemeClr val="bg1"/>
          </a:solidFill>
          <a:ln>
            <a:noFill/>
          </a:ln>
          <a:extLst/>
        </p:spPr>
        <p:txBody>
          <a:bodyPr anchor="ctr"/>
          <a:lstStyle/>
          <a:p>
            <a:pPr algn="ctr"/>
            <a:endParaRPr>
              <a:solidFill>
                <a:schemeClr val="bg1"/>
              </a:solidFill>
            </a:endParaRPr>
          </a:p>
        </p:txBody>
      </p:sp>
      <p:sp>
        <p:nvSpPr>
          <p:cNvPr id="24" name="íŝḻîḋè">
            <a:extLst>
              <a:ext uri="{FF2B5EF4-FFF2-40B4-BE49-F238E27FC236}">
                <a16:creationId xmlns:a16="http://schemas.microsoft.com/office/drawing/2014/main" xmlns="" id="{5DB1C47F-2B70-4546-A7BF-7CF78CC0C18F}"/>
              </a:ext>
            </a:extLst>
          </p:cNvPr>
          <p:cNvSpPr>
            <a:spLocks noChangeAspect="1"/>
          </p:cNvSpPr>
          <p:nvPr/>
        </p:nvSpPr>
        <p:spPr bwMode="auto">
          <a:xfrm>
            <a:off x="6297403" y="3150807"/>
            <a:ext cx="347362" cy="311918"/>
          </a:xfrm>
          <a:custGeom>
            <a:avLst/>
            <a:gdLst>
              <a:gd name="connsiteX0" fmla="*/ 243830 w 508000"/>
              <a:gd name="connsiteY0" fmla="*/ 161416 h 456163"/>
              <a:gd name="connsiteX1" fmla="*/ 275464 w 508000"/>
              <a:gd name="connsiteY1" fmla="*/ 161416 h 456163"/>
              <a:gd name="connsiteX2" fmla="*/ 290970 w 508000"/>
              <a:gd name="connsiteY2" fmla="*/ 161416 h 456163"/>
              <a:gd name="connsiteX3" fmla="*/ 303996 w 508000"/>
              <a:gd name="connsiteY3" fmla="*/ 164526 h 456163"/>
              <a:gd name="connsiteX4" fmla="*/ 312990 w 508000"/>
              <a:gd name="connsiteY4" fmla="*/ 173544 h 456163"/>
              <a:gd name="connsiteX5" fmla="*/ 316401 w 508000"/>
              <a:gd name="connsiteY5" fmla="*/ 189714 h 456163"/>
              <a:gd name="connsiteX6" fmla="*/ 312990 w 508000"/>
              <a:gd name="connsiteY6" fmla="*/ 205884 h 456163"/>
              <a:gd name="connsiteX7" fmla="*/ 304306 w 508000"/>
              <a:gd name="connsiteY7" fmla="*/ 214591 h 456163"/>
              <a:gd name="connsiteX8" fmla="*/ 291280 w 508000"/>
              <a:gd name="connsiteY8" fmla="*/ 218633 h 456163"/>
              <a:gd name="connsiteX9" fmla="*/ 275464 w 508000"/>
              <a:gd name="connsiteY9" fmla="*/ 218633 h 456163"/>
              <a:gd name="connsiteX10" fmla="*/ 243830 w 508000"/>
              <a:gd name="connsiteY10" fmla="*/ 218633 h 456163"/>
              <a:gd name="connsiteX11" fmla="*/ 243830 w 508000"/>
              <a:gd name="connsiteY11" fmla="*/ 161416 h 456163"/>
              <a:gd name="connsiteX12" fmla="*/ 196270 w 508000"/>
              <a:gd name="connsiteY12" fmla="*/ 123587 h 456163"/>
              <a:gd name="connsiteX13" fmla="*/ 196270 w 508000"/>
              <a:gd name="connsiteY13" fmla="*/ 332576 h 456163"/>
              <a:gd name="connsiteX14" fmla="*/ 243792 w 508000"/>
              <a:gd name="connsiteY14" fmla="*/ 332576 h 456163"/>
              <a:gd name="connsiteX15" fmla="*/ 243792 w 508000"/>
              <a:gd name="connsiteY15" fmla="*/ 256495 h 456163"/>
              <a:gd name="connsiteX16" fmla="*/ 288208 w 508000"/>
              <a:gd name="connsiteY16" fmla="*/ 256495 h 456163"/>
              <a:gd name="connsiteX17" fmla="*/ 322063 w 508000"/>
              <a:gd name="connsiteY17" fmla="*/ 251527 h 456163"/>
              <a:gd name="connsiteX18" fmla="*/ 344737 w 508000"/>
              <a:gd name="connsiteY18" fmla="*/ 236932 h 456163"/>
              <a:gd name="connsiteX19" fmla="*/ 357782 w 508000"/>
              <a:gd name="connsiteY19" fmla="*/ 215194 h 456163"/>
              <a:gd name="connsiteX20" fmla="*/ 361509 w 508000"/>
              <a:gd name="connsiteY20" fmla="*/ 190041 h 456163"/>
              <a:gd name="connsiteX21" fmla="*/ 357782 w 508000"/>
              <a:gd name="connsiteY21" fmla="*/ 164888 h 456163"/>
              <a:gd name="connsiteX22" fmla="*/ 344737 w 508000"/>
              <a:gd name="connsiteY22" fmla="*/ 143461 h 456163"/>
              <a:gd name="connsiteX23" fmla="*/ 322063 w 508000"/>
              <a:gd name="connsiteY23" fmla="*/ 128555 h 456163"/>
              <a:gd name="connsiteX24" fmla="*/ 288208 w 508000"/>
              <a:gd name="connsiteY24" fmla="*/ 123587 h 456163"/>
              <a:gd name="connsiteX25" fmla="*/ 196270 w 508000"/>
              <a:gd name="connsiteY25" fmla="*/ 123587 h 456163"/>
              <a:gd name="connsiteX26" fmla="*/ 151233 w 508000"/>
              <a:gd name="connsiteY26" fmla="*/ 47506 h 456163"/>
              <a:gd name="connsiteX27" fmla="*/ 356850 w 508000"/>
              <a:gd name="connsiteY27" fmla="*/ 47506 h 456163"/>
              <a:gd name="connsiteX28" fmla="*/ 459969 w 508000"/>
              <a:gd name="connsiteY28" fmla="*/ 227926 h 456163"/>
              <a:gd name="connsiteX29" fmla="*/ 356850 w 508000"/>
              <a:gd name="connsiteY29" fmla="*/ 408657 h 456163"/>
              <a:gd name="connsiteX30" fmla="*/ 151233 w 508000"/>
              <a:gd name="connsiteY30" fmla="*/ 408657 h 456163"/>
              <a:gd name="connsiteX31" fmla="*/ 48425 w 508000"/>
              <a:gd name="connsiteY31" fmla="*/ 227926 h 456163"/>
              <a:gd name="connsiteX32" fmla="*/ 151233 w 508000"/>
              <a:gd name="connsiteY32" fmla="*/ 47506 h 456163"/>
              <a:gd name="connsiteX33" fmla="*/ 137925 w 508000"/>
              <a:gd name="connsiteY33" fmla="*/ 18897 h 456163"/>
              <a:gd name="connsiteX34" fmla="*/ 21785 w 508000"/>
              <a:gd name="connsiteY34" fmla="*/ 227950 h 456163"/>
              <a:gd name="connsiteX35" fmla="*/ 137925 w 508000"/>
              <a:gd name="connsiteY35" fmla="*/ 437266 h 456163"/>
              <a:gd name="connsiteX36" fmla="*/ 370206 w 508000"/>
              <a:gd name="connsiteY36" fmla="*/ 437266 h 456163"/>
              <a:gd name="connsiteX37" fmla="*/ 485691 w 508000"/>
              <a:gd name="connsiteY37" fmla="*/ 227950 h 456163"/>
              <a:gd name="connsiteX38" fmla="*/ 368894 w 508000"/>
              <a:gd name="connsiteY38" fmla="*/ 18897 h 456163"/>
              <a:gd name="connsiteX39" fmla="*/ 126770 w 508000"/>
              <a:gd name="connsiteY39" fmla="*/ 0 h 456163"/>
              <a:gd name="connsiteX40" fmla="*/ 381361 w 508000"/>
              <a:gd name="connsiteY40" fmla="*/ 0 h 456163"/>
              <a:gd name="connsiteX41" fmla="*/ 387004 w 508000"/>
              <a:gd name="connsiteY41" fmla="*/ 9580 h 456163"/>
              <a:gd name="connsiteX42" fmla="*/ 503145 w 508000"/>
              <a:gd name="connsiteY42" fmla="*/ 218895 h 456163"/>
              <a:gd name="connsiteX43" fmla="*/ 508000 w 508000"/>
              <a:gd name="connsiteY43" fmla="*/ 227950 h 456163"/>
              <a:gd name="connsiteX44" fmla="*/ 503145 w 508000"/>
              <a:gd name="connsiteY44" fmla="*/ 237268 h 456163"/>
              <a:gd name="connsiteX45" fmla="*/ 387004 w 508000"/>
              <a:gd name="connsiteY45" fmla="*/ 446321 h 456163"/>
              <a:gd name="connsiteX46" fmla="*/ 381361 w 508000"/>
              <a:gd name="connsiteY46" fmla="*/ 456163 h 456163"/>
              <a:gd name="connsiteX47" fmla="*/ 126770 w 508000"/>
              <a:gd name="connsiteY47" fmla="*/ 456163 h 456163"/>
              <a:gd name="connsiteX48" fmla="*/ 121390 w 508000"/>
              <a:gd name="connsiteY48" fmla="*/ 446321 h 456163"/>
              <a:gd name="connsiteX49" fmla="*/ 5249 w 508000"/>
              <a:gd name="connsiteY49" fmla="*/ 237268 h 456163"/>
              <a:gd name="connsiteX50" fmla="*/ 0 w 508000"/>
              <a:gd name="connsiteY50" fmla="*/ 227950 h 456163"/>
              <a:gd name="connsiteX51" fmla="*/ 4987 w 508000"/>
              <a:gd name="connsiteY51" fmla="*/ 218895 h 456163"/>
              <a:gd name="connsiteX52" fmla="*/ 121390 w 508000"/>
              <a:gd name="connsiteY52" fmla="*/ 9580 h 456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08000" h="456163">
                <a:moveTo>
                  <a:pt x="243830" y="161416"/>
                </a:moveTo>
                <a:cubicBezTo>
                  <a:pt x="243830" y="161416"/>
                  <a:pt x="243830" y="161416"/>
                  <a:pt x="275464" y="161416"/>
                </a:cubicBezTo>
                <a:cubicBezTo>
                  <a:pt x="281046" y="161416"/>
                  <a:pt x="290970" y="161416"/>
                  <a:pt x="290970" y="161416"/>
                </a:cubicBezTo>
                <a:cubicBezTo>
                  <a:pt x="290970" y="161416"/>
                  <a:pt x="299034" y="161416"/>
                  <a:pt x="303996" y="164526"/>
                </a:cubicBezTo>
                <a:cubicBezTo>
                  <a:pt x="307717" y="166702"/>
                  <a:pt x="310819" y="169501"/>
                  <a:pt x="312990" y="173544"/>
                </a:cubicBezTo>
                <a:cubicBezTo>
                  <a:pt x="315471" y="177897"/>
                  <a:pt x="316401" y="183183"/>
                  <a:pt x="316401" y="189714"/>
                </a:cubicBezTo>
                <a:cubicBezTo>
                  <a:pt x="316401" y="196555"/>
                  <a:pt x="315471" y="201841"/>
                  <a:pt x="312990" y="205884"/>
                </a:cubicBezTo>
                <a:cubicBezTo>
                  <a:pt x="310819" y="210237"/>
                  <a:pt x="308338" y="212414"/>
                  <a:pt x="304306" y="214591"/>
                </a:cubicBezTo>
                <a:cubicBezTo>
                  <a:pt x="299034" y="218011"/>
                  <a:pt x="291280" y="218633"/>
                  <a:pt x="291280" y="218633"/>
                </a:cubicBezTo>
                <a:cubicBezTo>
                  <a:pt x="291280" y="218633"/>
                  <a:pt x="281046" y="218633"/>
                  <a:pt x="275464" y="218633"/>
                </a:cubicBezTo>
                <a:cubicBezTo>
                  <a:pt x="275464" y="218633"/>
                  <a:pt x="275464" y="218633"/>
                  <a:pt x="243830" y="218633"/>
                </a:cubicBezTo>
                <a:cubicBezTo>
                  <a:pt x="243830" y="218633"/>
                  <a:pt x="243830" y="218633"/>
                  <a:pt x="243830" y="161416"/>
                </a:cubicBezTo>
                <a:close/>
                <a:moveTo>
                  <a:pt x="196270" y="123587"/>
                </a:moveTo>
                <a:cubicBezTo>
                  <a:pt x="196270" y="123587"/>
                  <a:pt x="196270" y="123587"/>
                  <a:pt x="196270" y="332576"/>
                </a:cubicBezTo>
                <a:cubicBezTo>
                  <a:pt x="196270" y="332576"/>
                  <a:pt x="196270" y="332576"/>
                  <a:pt x="243792" y="332576"/>
                </a:cubicBezTo>
                <a:cubicBezTo>
                  <a:pt x="243792" y="332576"/>
                  <a:pt x="243792" y="332576"/>
                  <a:pt x="243792" y="256495"/>
                </a:cubicBezTo>
                <a:cubicBezTo>
                  <a:pt x="243792" y="256495"/>
                  <a:pt x="243792" y="256495"/>
                  <a:pt x="288208" y="256495"/>
                </a:cubicBezTo>
                <a:cubicBezTo>
                  <a:pt x="301564" y="256495"/>
                  <a:pt x="312745" y="255253"/>
                  <a:pt x="322063" y="251527"/>
                </a:cubicBezTo>
                <a:cubicBezTo>
                  <a:pt x="331381" y="247800"/>
                  <a:pt x="339146" y="243453"/>
                  <a:pt x="344737" y="236932"/>
                </a:cubicBezTo>
                <a:cubicBezTo>
                  <a:pt x="350638" y="230721"/>
                  <a:pt x="354987" y="223268"/>
                  <a:pt x="357782" y="215194"/>
                </a:cubicBezTo>
                <a:cubicBezTo>
                  <a:pt x="360267" y="207121"/>
                  <a:pt x="361509" y="198736"/>
                  <a:pt x="361509" y="190041"/>
                </a:cubicBezTo>
                <a:cubicBezTo>
                  <a:pt x="361509" y="181346"/>
                  <a:pt x="360267" y="173272"/>
                  <a:pt x="357782" y="164888"/>
                </a:cubicBezTo>
                <a:cubicBezTo>
                  <a:pt x="354987" y="156814"/>
                  <a:pt x="350638" y="149982"/>
                  <a:pt x="344737" y="143461"/>
                </a:cubicBezTo>
                <a:cubicBezTo>
                  <a:pt x="339146" y="137250"/>
                  <a:pt x="331381" y="132592"/>
                  <a:pt x="322063" y="128555"/>
                </a:cubicBezTo>
                <a:cubicBezTo>
                  <a:pt x="312745" y="124829"/>
                  <a:pt x="301564" y="123587"/>
                  <a:pt x="288208" y="123587"/>
                </a:cubicBezTo>
                <a:cubicBezTo>
                  <a:pt x="288208" y="123587"/>
                  <a:pt x="288208" y="123587"/>
                  <a:pt x="196270" y="123587"/>
                </a:cubicBezTo>
                <a:close/>
                <a:moveTo>
                  <a:pt x="151233" y="47506"/>
                </a:moveTo>
                <a:cubicBezTo>
                  <a:pt x="151233" y="47506"/>
                  <a:pt x="151233" y="47506"/>
                  <a:pt x="356850" y="47506"/>
                </a:cubicBezTo>
                <a:cubicBezTo>
                  <a:pt x="356850" y="47506"/>
                  <a:pt x="356850" y="47506"/>
                  <a:pt x="459969" y="227926"/>
                </a:cubicBezTo>
                <a:cubicBezTo>
                  <a:pt x="459969" y="227926"/>
                  <a:pt x="459969" y="227926"/>
                  <a:pt x="356850" y="408657"/>
                </a:cubicBezTo>
                <a:lnTo>
                  <a:pt x="151233" y="408657"/>
                </a:lnTo>
                <a:cubicBezTo>
                  <a:pt x="151233" y="408657"/>
                  <a:pt x="151233" y="408657"/>
                  <a:pt x="48425" y="227926"/>
                </a:cubicBezTo>
                <a:cubicBezTo>
                  <a:pt x="48425" y="227926"/>
                  <a:pt x="48425" y="227926"/>
                  <a:pt x="151233" y="47506"/>
                </a:cubicBezTo>
                <a:close/>
                <a:moveTo>
                  <a:pt x="137925" y="18897"/>
                </a:moveTo>
                <a:lnTo>
                  <a:pt x="21785" y="227950"/>
                </a:lnTo>
                <a:lnTo>
                  <a:pt x="137925" y="437266"/>
                </a:lnTo>
                <a:lnTo>
                  <a:pt x="370206" y="437266"/>
                </a:lnTo>
                <a:lnTo>
                  <a:pt x="485691" y="227950"/>
                </a:lnTo>
                <a:lnTo>
                  <a:pt x="368894" y="18897"/>
                </a:lnTo>
                <a:close/>
                <a:moveTo>
                  <a:pt x="126770" y="0"/>
                </a:moveTo>
                <a:lnTo>
                  <a:pt x="381361" y="0"/>
                </a:lnTo>
                <a:lnTo>
                  <a:pt x="387004" y="9580"/>
                </a:lnTo>
                <a:lnTo>
                  <a:pt x="503145" y="218895"/>
                </a:lnTo>
                <a:lnTo>
                  <a:pt x="508000" y="227950"/>
                </a:lnTo>
                <a:lnTo>
                  <a:pt x="503145" y="237268"/>
                </a:lnTo>
                <a:lnTo>
                  <a:pt x="387004" y="446321"/>
                </a:lnTo>
                <a:lnTo>
                  <a:pt x="381361" y="456163"/>
                </a:lnTo>
                <a:lnTo>
                  <a:pt x="126770" y="456163"/>
                </a:lnTo>
                <a:lnTo>
                  <a:pt x="121390" y="446321"/>
                </a:lnTo>
                <a:lnTo>
                  <a:pt x="5249" y="237268"/>
                </a:lnTo>
                <a:lnTo>
                  <a:pt x="0" y="227950"/>
                </a:lnTo>
                <a:lnTo>
                  <a:pt x="4987" y="218895"/>
                </a:lnTo>
                <a:lnTo>
                  <a:pt x="121390" y="9580"/>
                </a:lnTo>
                <a:close/>
              </a:path>
            </a:pathLst>
          </a:custGeom>
          <a:solidFill>
            <a:schemeClr val="bg1"/>
          </a:solidFill>
          <a:ln>
            <a:noFill/>
          </a:ln>
          <a:extLst/>
        </p:spPr>
        <p:txBody>
          <a:bodyPr anchor="ctr"/>
          <a:lstStyle/>
          <a:p>
            <a:pPr algn="ctr"/>
            <a:endParaRPr>
              <a:solidFill>
                <a:schemeClr val="bg1"/>
              </a:solidFill>
            </a:endParaRPr>
          </a:p>
        </p:txBody>
      </p:sp>
      <p:sp>
        <p:nvSpPr>
          <p:cNvPr id="25" name="iṩḷîḋe">
            <a:extLst>
              <a:ext uri="{FF2B5EF4-FFF2-40B4-BE49-F238E27FC236}">
                <a16:creationId xmlns:a16="http://schemas.microsoft.com/office/drawing/2014/main" xmlns="" id="{B2B97476-BAC1-4E5D-835E-E6F9EE2B088F}"/>
              </a:ext>
            </a:extLst>
          </p:cNvPr>
          <p:cNvSpPr txBox="1"/>
          <p:nvPr/>
        </p:nvSpPr>
        <p:spPr>
          <a:xfrm>
            <a:off x="7573375" y="1947053"/>
            <a:ext cx="1617751" cy="379656"/>
          </a:xfrm>
          <a:prstGeom prst="rect">
            <a:avLst/>
          </a:prstGeom>
          <a:noFill/>
        </p:spPr>
        <p:txBody>
          <a:bodyPr wrap="none">
            <a:normAutofit lnSpcReduction="10000"/>
          </a:bodyPr>
          <a:lstStyle/>
          <a:p>
            <a:pPr algn="ctr"/>
            <a:r>
              <a:rPr lang="zh-CN" altLang="en-US" sz="2000" b="1" dirty="0">
                <a:solidFill>
                  <a:schemeClr val="bg1"/>
                </a:solidFill>
              </a:rPr>
              <a:t>标题文本预设</a:t>
            </a:r>
          </a:p>
        </p:txBody>
      </p:sp>
      <p:sp>
        <p:nvSpPr>
          <p:cNvPr id="26" name="ïsļïďé">
            <a:extLst>
              <a:ext uri="{FF2B5EF4-FFF2-40B4-BE49-F238E27FC236}">
                <a16:creationId xmlns:a16="http://schemas.microsoft.com/office/drawing/2014/main" xmlns="" id="{FE5AEAC5-25CE-4CDA-A7A0-5990B3578CF2}"/>
              </a:ext>
            </a:extLst>
          </p:cNvPr>
          <p:cNvSpPr txBox="1"/>
          <p:nvPr/>
        </p:nvSpPr>
        <p:spPr>
          <a:xfrm>
            <a:off x="7573633" y="4247080"/>
            <a:ext cx="1617751" cy="379656"/>
          </a:xfrm>
          <a:prstGeom prst="rect">
            <a:avLst/>
          </a:prstGeom>
          <a:noFill/>
        </p:spPr>
        <p:txBody>
          <a:bodyPr wrap="none">
            <a:normAutofit lnSpcReduction="10000"/>
          </a:bodyPr>
          <a:lstStyle/>
          <a:p>
            <a:pPr algn="ctr"/>
            <a:r>
              <a:rPr lang="zh-CN" altLang="en-US" sz="2000" b="1" dirty="0">
                <a:solidFill>
                  <a:schemeClr val="bg1"/>
                </a:solidFill>
              </a:rPr>
              <a:t>标题文本预设</a:t>
            </a:r>
          </a:p>
        </p:txBody>
      </p:sp>
      <p:sp>
        <p:nvSpPr>
          <p:cNvPr id="27" name="矩形 26">
            <a:extLst>
              <a:ext uri="{FF2B5EF4-FFF2-40B4-BE49-F238E27FC236}">
                <a16:creationId xmlns:a16="http://schemas.microsoft.com/office/drawing/2014/main" xmlns="" id="{FA798FD7-8C2F-4E77-B4C0-627E71F98614}"/>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8" name="îśľídè">
            <a:extLst>
              <a:ext uri="{FF2B5EF4-FFF2-40B4-BE49-F238E27FC236}">
                <a16:creationId xmlns:a16="http://schemas.microsoft.com/office/drawing/2014/main" xmlns="" id="{20FA4884-73E4-4189-9466-11C7C53EB4E9}"/>
              </a:ext>
            </a:extLst>
          </p:cNvPr>
          <p:cNvSpPr txBox="1"/>
          <p:nvPr/>
        </p:nvSpPr>
        <p:spPr>
          <a:xfrm>
            <a:off x="671961" y="302909"/>
            <a:ext cx="1594989" cy="320368"/>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背景</a:t>
            </a:r>
          </a:p>
        </p:txBody>
      </p:sp>
      <p:sp>
        <p:nvSpPr>
          <p:cNvPr id="29" name="iṡlîḋê">
            <a:extLst>
              <a:ext uri="{FF2B5EF4-FFF2-40B4-BE49-F238E27FC236}">
                <a16:creationId xmlns:a16="http://schemas.microsoft.com/office/drawing/2014/main" xmlns="" id="{6E6C5156-12C0-4B00-BDBB-AB3444A987CA}"/>
              </a:ext>
            </a:extLst>
          </p:cNvPr>
          <p:cNvSpPr txBox="1">
            <a:spLocks/>
          </p:cNvSpPr>
          <p:nvPr/>
        </p:nvSpPr>
        <p:spPr>
          <a:xfrm>
            <a:off x="671961" y="571173"/>
            <a:ext cx="1678809"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BACKGROUND</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277704606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anim calcmode="lin" valueType="num">
                                      <p:cBhvr>
                                        <p:cTn id="60" dur="1000" fill="hold"/>
                                        <p:tgtEl>
                                          <p:spTgt spid="24"/>
                                        </p:tgtEl>
                                        <p:attrNameLst>
                                          <p:attrName>ppt_x</p:attrName>
                                        </p:attrNameLst>
                                      </p:cBhvr>
                                      <p:tavLst>
                                        <p:tav tm="0">
                                          <p:val>
                                            <p:strVal val="#ppt_x"/>
                                          </p:val>
                                        </p:tav>
                                        <p:tav tm="100000">
                                          <p:val>
                                            <p:strVal val="#ppt_x"/>
                                          </p:val>
                                        </p:tav>
                                      </p:tavLst>
                                    </p:anim>
                                    <p:anim calcmode="lin" valueType="num">
                                      <p:cBhvr>
                                        <p:cTn id="61" dur="1000" fill="hold"/>
                                        <p:tgtEl>
                                          <p:spTgt spid="2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fade">
                                      <p:cBhvr>
                                        <p:cTn id="81" dur="1000"/>
                                        <p:tgtEl>
                                          <p:spTgt spid="14"/>
                                        </p:tgtEl>
                                      </p:cBhvr>
                                    </p:animEffect>
                                    <p:anim calcmode="lin" valueType="num">
                                      <p:cBhvr>
                                        <p:cTn id="82" dur="1000" fill="hold"/>
                                        <p:tgtEl>
                                          <p:spTgt spid="14"/>
                                        </p:tgtEl>
                                        <p:attrNameLst>
                                          <p:attrName>ppt_x</p:attrName>
                                        </p:attrNameLst>
                                      </p:cBhvr>
                                      <p:tavLst>
                                        <p:tav tm="0">
                                          <p:val>
                                            <p:strVal val="#ppt_x"/>
                                          </p:val>
                                        </p:tav>
                                        <p:tav tm="100000">
                                          <p:val>
                                            <p:strVal val="#ppt_x"/>
                                          </p:val>
                                        </p:tav>
                                      </p:tavLst>
                                    </p:anim>
                                    <p:anim calcmode="lin" valueType="num">
                                      <p:cBhvr>
                                        <p:cTn id="83" dur="1000" fill="hold"/>
                                        <p:tgtEl>
                                          <p:spTgt spid="1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1000"/>
                                        <p:tgtEl>
                                          <p:spTgt spid="15"/>
                                        </p:tgtEl>
                                      </p:cBhvr>
                                    </p:animEffect>
                                    <p:anim calcmode="lin" valueType="num">
                                      <p:cBhvr>
                                        <p:cTn id="87" dur="1000" fill="hold"/>
                                        <p:tgtEl>
                                          <p:spTgt spid="15"/>
                                        </p:tgtEl>
                                        <p:attrNameLst>
                                          <p:attrName>ppt_x</p:attrName>
                                        </p:attrNameLst>
                                      </p:cBhvr>
                                      <p:tavLst>
                                        <p:tav tm="0">
                                          <p:val>
                                            <p:strVal val="#ppt_x"/>
                                          </p:val>
                                        </p:tav>
                                        <p:tav tm="100000">
                                          <p:val>
                                            <p:strVal val="#ppt_x"/>
                                          </p:val>
                                        </p:tav>
                                      </p:tavLst>
                                    </p:anim>
                                    <p:anim calcmode="lin" valueType="num">
                                      <p:cBhvr>
                                        <p:cTn id="88" dur="1000" fill="hold"/>
                                        <p:tgtEl>
                                          <p:spTgt spid="1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1000"/>
                                        <p:tgtEl>
                                          <p:spTgt spid="16"/>
                                        </p:tgtEl>
                                      </p:cBhvr>
                                    </p:animEffect>
                                    <p:anim calcmode="lin" valueType="num">
                                      <p:cBhvr>
                                        <p:cTn id="92" dur="1000" fill="hold"/>
                                        <p:tgtEl>
                                          <p:spTgt spid="16"/>
                                        </p:tgtEl>
                                        <p:attrNameLst>
                                          <p:attrName>ppt_x</p:attrName>
                                        </p:attrNameLst>
                                      </p:cBhvr>
                                      <p:tavLst>
                                        <p:tav tm="0">
                                          <p:val>
                                            <p:strVal val="#ppt_x"/>
                                          </p:val>
                                        </p:tav>
                                        <p:tav tm="100000">
                                          <p:val>
                                            <p:strVal val="#ppt_x"/>
                                          </p:val>
                                        </p:tav>
                                      </p:tavLst>
                                    </p:anim>
                                    <p:anim calcmode="lin" valueType="num">
                                      <p:cBhvr>
                                        <p:cTn id="93" dur="1000" fill="hold"/>
                                        <p:tgtEl>
                                          <p:spTgt spid="1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1000"/>
                                        <p:tgtEl>
                                          <p:spTgt spid="22"/>
                                        </p:tgtEl>
                                      </p:cBhvr>
                                    </p:animEffect>
                                    <p:anim calcmode="lin" valueType="num">
                                      <p:cBhvr>
                                        <p:cTn id="97" dur="1000" fill="hold"/>
                                        <p:tgtEl>
                                          <p:spTgt spid="22"/>
                                        </p:tgtEl>
                                        <p:attrNameLst>
                                          <p:attrName>ppt_x</p:attrName>
                                        </p:attrNameLst>
                                      </p:cBhvr>
                                      <p:tavLst>
                                        <p:tav tm="0">
                                          <p:val>
                                            <p:strVal val="#ppt_x"/>
                                          </p:val>
                                        </p:tav>
                                        <p:tav tm="100000">
                                          <p:val>
                                            <p:strVal val="#ppt_x"/>
                                          </p:val>
                                        </p:tav>
                                      </p:tavLst>
                                    </p:anim>
                                    <p:anim calcmode="lin" valueType="num">
                                      <p:cBhvr>
                                        <p:cTn id="9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1000"/>
                                        <p:tgtEl>
                                          <p:spTgt spid="17"/>
                                        </p:tgtEl>
                                      </p:cBhvr>
                                    </p:animEffect>
                                    <p:anim calcmode="lin" valueType="num">
                                      <p:cBhvr>
                                        <p:cTn id="104" dur="1000" fill="hold"/>
                                        <p:tgtEl>
                                          <p:spTgt spid="17"/>
                                        </p:tgtEl>
                                        <p:attrNameLst>
                                          <p:attrName>ppt_x</p:attrName>
                                        </p:attrNameLst>
                                      </p:cBhvr>
                                      <p:tavLst>
                                        <p:tav tm="0">
                                          <p:val>
                                            <p:strVal val="#ppt_x"/>
                                          </p:val>
                                        </p:tav>
                                        <p:tav tm="100000">
                                          <p:val>
                                            <p:strVal val="#ppt_x"/>
                                          </p:val>
                                        </p:tav>
                                      </p:tavLst>
                                    </p:anim>
                                    <p:anim calcmode="lin" valueType="num">
                                      <p:cBhvr>
                                        <p:cTn id="105" dur="1000" fill="hold"/>
                                        <p:tgtEl>
                                          <p:spTgt spid="17"/>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1000"/>
                                        <p:tgtEl>
                                          <p:spTgt spid="18"/>
                                        </p:tgtEl>
                                      </p:cBhvr>
                                    </p:animEffect>
                                    <p:anim calcmode="lin" valueType="num">
                                      <p:cBhvr>
                                        <p:cTn id="109" dur="1000" fill="hold"/>
                                        <p:tgtEl>
                                          <p:spTgt spid="18"/>
                                        </p:tgtEl>
                                        <p:attrNameLst>
                                          <p:attrName>ppt_x</p:attrName>
                                        </p:attrNameLst>
                                      </p:cBhvr>
                                      <p:tavLst>
                                        <p:tav tm="0">
                                          <p:val>
                                            <p:strVal val="#ppt_x"/>
                                          </p:val>
                                        </p:tav>
                                        <p:tav tm="100000">
                                          <p:val>
                                            <p:strVal val="#ppt_x"/>
                                          </p:val>
                                        </p:tav>
                                      </p:tavLst>
                                    </p:anim>
                                    <p:anim calcmode="lin" valueType="num">
                                      <p:cBhvr>
                                        <p:cTn id="110" dur="1000" fill="hold"/>
                                        <p:tgtEl>
                                          <p:spTgt spid="18"/>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fade">
                                      <p:cBhvr>
                                        <p:cTn id="113" dur="1000"/>
                                        <p:tgtEl>
                                          <p:spTgt spid="19"/>
                                        </p:tgtEl>
                                      </p:cBhvr>
                                    </p:animEffect>
                                    <p:anim calcmode="lin" valueType="num">
                                      <p:cBhvr>
                                        <p:cTn id="114" dur="1000" fill="hold"/>
                                        <p:tgtEl>
                                          <p:spTgt spid="19"/>
                                        </p:tgtEl>
                                        <p:attrNameLst>
                                          <p:attrName>ppt_x</p:attrName>
                                        </p:attrNameLst>
                                      </p:cBhvr>
                                      <p:tavLst>
                                        <p:tav tm="0">
                                          <p:val>
                                            <p:strVal val="#ppt_x"/>
                                          </p:val>
                                        </p:tav>
                                        <p:tav tm="100000">
                                          <p:val>
                                            <p:strVal val="#ppt_x"/>
                                          </p:val>
                                        </p:tav>
                                      </p:tavLst>
                                    </p:anim>
                                    <p:anim calcmode="lin" valueType="num">
                                      <p:cBhvr>
                                        <p:cTn id="115" dur="1000" fill="hold"/>
                                        <p:tgtEl>
                                          <p:spTgt spid="1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0"/>
                                        </p:tgtEl>
                                        <p:attrNameLst>
                                          <p:attrName>style.visibility</p:attrName>
                                        </p:attrNameLst>
                                      </p:cBhvr>
                                      <p:to>
                                        <p:strVal val="visible"/>
                                      </p:to>
                                    </p:set>
                                    <p:animEffect transition="in" filter="fade">
                                      <p:cBhvr>
                                        <p:cTn id="118" dur="1000"/>
                                        <p:tgtEl>
                                          <p:spTgt spid="20"/>
                                        </p:tgtEl>
                                      </p:cBhvr>
                                    </p:animEffect>
                                    <p:anim calcmode="lin" valueType="num">
                                      <p:cBhvr>
                                        <p:cTn id="119" dur="1000" fill="hold"/>
                                        <p:tgtEl>
                                          <p:spTgt spid="20"/>
                                        </p:tgtEl>
                                        <p:attrNameLst>
                                          <p:attrName>ppt_x</p:attrName>
                                        </p:attrNameLst>
                                      </p:cBhvr>
                                      <p:tavLst>
                                        <p:tav tm="0">
                                          <p:val>
                                            <p:strVal val="#ppt_x"/>
                                          </p:val>
                                        </p:tav>
                                        <p:tav tm="100000">
                                          <p:val>
                                            <p:strVal val="#ppt_x"/>
                                          </p:val>
                                        </p:tav>
                                      </p:tavLst>
                                    </p:anim>
                                    <p:anim calcmode="lin" valueType="num">
                                      <p:cBhvr>
                                        <p:cTn id="120" dur="1000" fill="hold"/>
                                        <p:tgtEl>
                                          <p:spTgt spid="2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fade">
                                      <p:cBhvr>
                                        <p:cTn id="123" dur="1000"/>
                                        <p:tgtEl>
                                          <p:spTgt spid="21"/>
                                        </p:tgtEl>
                                      </p:cBhvr>
                                    </p:animEffect>
                                    <p:anim calcmode="lin" valueType="num">
                                      <p:cBhvr>
                                        <p:cTn id="124" dur="1000" fill="hold"/>
                                        <p:tgtEl>
                                          <p:spTgt spid="21"/>
                                        </p:tgtEl>
                                        <p:attrNameLst>
                                          <p:attrName>ppt_x</p:attrName>
                                        </p:attrNameLst>
                                      </p:cBhvr>
                                      <p:tavLst>
                                        <p:tav tm="0">
                                          <p:val>
                                            <p:strVal val="#ppt_x"/>
                                          </p:val>
                                        </p:tav>
                                        <p:tav tm="100000">
                                          <p:val>
                                            <p:strVal val="#ppt_x"/>
                                          </p:val>
                                        </p:tav>
                                      </p:tavLst>
                                    </p:anim>
                                    <p:anim calcmode="lin" valueType="num">
                                      <p:cBhvr>
                                        <p:cTn id="125" dur="1000" fill="hold"/>
                                        <p:tgtEl>
                                          <p:spTgt spid="2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6"/>
                                        </p:tgtEl>
                                        <p:attrNameLst>
                                          <p:attrName>style.visibility</p:attrName>
                                        </p:attrNameLst>
                                      </p:cBhvr>
                                      <p:to>
                                        <p:strVal val="visible"/>
                                      </p:to>
                                    </p:set>
                                    <p:animEffect transition="in" filter="fade">
                                      <p:cBhvr>
                                        <p:cTn id="128" dur="1000"/>
                                        <p:tgtEl>
                                          <p:spTgt spid="26"/>
                                        </p:tgtEl>
                                      </p:cBhvr>
                                    </p:animEffect>
                                    <p:anim calcmode="lin" valueType="num">
                                      <p:cBhvr>
                                        <p:cTn id="129" dur="1000" fill="hold"/>
                                        <p:tgtEl>
                                          <p:spTgt spid="26"/>
                                        </p:tgtEl>
                                        <p:attrNameLst>
                                          <p:attrName>ppt_x</p:attrName>
                                        </p:attrNameLst>
                                      </p:cBhvr>
                                      <p:tavLst>
                                        <p:tav tm="0">
                                          <p:val>
                                            <p:strVal val="#ppt_x"/>
                                          </p:val>
                                        </p:tav>
                                        <p:tav tm="100000">
                                          <p:val>
                                            <p:strVal val="#ppt_x"/>
                                          </p:val>
                                        </p:tav>
                                      </p:tavLst>
                                    </p:anim>
                                    <p:anim calcmode="lin" valueType="num">
                                      <p:cBhvr>
                                        <p:cTn id="1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animBg="1"/>
      <p:bldP spid="9" grpId="0" animBg="1"/>
      <p:bldP spid="10" grpId="0" animBg="1"/>
      <p:bldP spid="11" grpId="0"/>
      <p:bldP spid="12" grpId="0" animBg="1"/>
      <p:bldP spid="13" grpId="0" animBg="1"/>
      <p:bldP spid="14" grpId="0" animBg="1"/>
      <p:bldP spid="15" grpId="0"/>
      <p:bldP spid="16" grpId="0"/>
      <p:bldP spid="17" grpId="0" animBg="1"/>
      <p:bldP spid="18" grpId="0" animBg="1"/>
      <p:bldP spid="19" grpId="0" animBg="1"/>
      <p:bldP spid="20" grpId="0"/>
      <p:bldP spid="21" grpId="0" animBg="1"/>
      <p:bldP spid="22" grpId="0" animBg="1"/>
      <p:bldP spid="23" grpId="0" animBg="1"/>
      <p:bldP spid="24" grpId="0" animBg="1"/>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38E41229-A5D8-4707-969F-6A95FEBA854C}"/>
              </a:ext>
            </a:extLst>
          </p:cNvPr>
          <p:cNvSpPr/>
          <p:nvPr/>
        </p:nvSpPr>
        <p:spPr>
          <a:xfrm>
            <a:off x="473838" y="0"/>
            <a:ext cx="351693" cy="685800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a:extLst>
              <a:ext uri="{FF2B5EF4-FFF2-40B4-BE49-F238E27FC236}">
                <a16:creationId xmlns:a16="http://schemas.microsoft.com/office/drawing/2014/main" xmlns="" id="{DB76C555-0639-4209-B4E6-BAF565B2FED0}"/>
              </a:ext>
            </a:extLst>
          </p:cNvPr>
          <p:cNvSpPr txBox="1"/>
          <p:nvPr/>
        </p:nvSpPr>
        <p:spPr>
          <a:xfrm>
            <a:off x="1309056" y="2213057"/>
            <a:ext cx="3140209" cy="769441"/>
          </a:xfrm>
          <a:prstGeom prst="rect">
            <a:avLst/>
          </a:prstGeom>
          <a:noFill/>
        </p:spPr>
        <p:txBody>
          <a:bodyPr wrap="square" rtlCol="0">
            <a:spAutoFit/>
          </a:bodyPr>
          <a:lstStyle/>
          <a:p>
            <a:pPr>
              <a:defRPr/>
            </a:pPr>
            <a:r>
              <a:rPr kumimoji="0" lang="en-US" altLang="zh-CN" sz="4400" b="0"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dirty="0">
                <a:solidFill>
                  <a:schemeClr val="bg1"/>
                </a:solidFill>
              </a:rPr>
              <a:t>TWO</a:t>
            </a:r>
            <a:endParaRPr lang="zh-CN" altLang="en-US" sz="4400" dirty="0">
              <a:solidFill>
                <a:schemeClr val="bg1"/>
              </a:solidFill>
            </a:endParaRPr>
          </a:p>
        </p:txBody>
      </p:sp>
      <p:sp>
        <p:nvSpPr>
          <p:cNvPr id="10" name="文本框 9">
            <a:extLst>
              <a:ext uri="{FF2B5EF4-FFF2-40B4-BE49-F238E27FC236}">
                <a16:creationId xmlns:a16="http://schemas.microsoft.com/office/drawing/2014/main" xmlns="" id="{82CCF8AE-4BD0-46A9-9DCE-04820C6FDBEA}"/>
              </a:ext>
            </a:extLst>
          </p:cNvPr>
          <p:cNvSpPr txBox="1"/>
          <p:nvPr/>
        </p:nvSpPr>
        <p:spPr>
          <a:xfrm>
            <a:off x="1309056" y="3553411"/>
            <a:ext cx="6908657" cy="633956"/>
          </a:xfrm>
          <a:prstGeom prst="rect">
            <a:avLst/>
          </a:prstGeom>
          <a:noFill/>
        </p:spPr>
        <p:txBody>
          <a:bodyPr wrap="square" rtlCol="0">
            <a:spAutoFit/>
          </a:bodyPr>
          <a:lstStyle/>
          <a:p>
            <a:pPr>
              <a:lnSpc>
                <a:spcPct val="120000"/>
              </a:lnSpc>
            </a:pPr>
            <a:r>
              <a:rPr lang="zh-CN" altLang="en-US" sz="3200" b="1" dirty="0">
                <a:solidFill>
                  <a:schemeClr val="bg1"/>
                </a:solidFill>
                <a:cs typeface="+mn-ea"/>
                <a:sym typeface="+mn-lt"/>
              </a:rPr>
              <a:t>人工智能企业分布与规模</a:t>
            </a:r>
          </a:p>
        </p:txBody>
      </p:sp>
      <p:cxnSp>
        <p:nvCxnSpPr>
          <p:cNvPr id="11" name="直接连接符 10">
            <a:extLst>
              <a:ext uri="{FF2B5EF4-FFF2-40B4-BE49-F238E27FC236}">
                <a16:creationId xmlns:a16="http://schemas.microsoft.com/office/drawing/2014/main" xmlns="" id="{20BB245F-A30F-49D0-BDAC-1B5DCA57A3F5}"/>
              </a:ext>
            </a:extLst>
          </p:cNvPr>
          <p:cNvCxnSpPr/>
          <p:nvPr/>
        </p:nvCxnSpPr>
        <p:spPr>
          <a:xfrm>
            <a:off x="1417767" y="3125035"/>
            <a:ext cx="1206502"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D6DB79A2-5469-4AB0-858F-799332F9E02E}"/>
              </a:ext>
            </a:extLst>
          </p:cNvPr>
          <p:cNvSpPr txBox="1"/>
          <p:nvPr/>
        </p:nvSpPr>
        <p:spPr>
          <a:xfrm>
            <a:off x="1309056" y="4255176"/>
            <a:ext cx="4317857" cy="400110"/>
          </a:xfrm>
          <a:prstGeom prst="rect">
            <a:avLst/>
          </a:prstGeom>
          <a:noFill/>
        </p:spPr>
        <p:txBody>
          <a:bodyPr wrap="square" rtlCol="0">
            <a:spAutoFit/>
          </a:bodyPr>
          <a:lstStyle/>
          <a:p>
            <a:r>
              <a:rPr lang="en-US" altLang="zh-CN" sz="2000" spc="120" dirty="0">
                <a:solidFill>
                  <a:schemeClr val="bg1"/>
                </a:solidFill>
                <a:cs typeface="+mn-ea"/>
                <a:sym typeface="+mn-lt"/>
              </a:rPr>
              <a:t>DISTRIBUTION AND SCALE</a:t>
            </a:r>
            <a:endParaRPr lang="zh-CN" altLang="en-US" sz="2000" spc="120" dirty="0">
              <a:solidFill>
                <a:schemeClr val="bg1"/>
              </a:solidFill>
              <a:cs typeface="+mn-ea"/>
              <a:sym typeface="+mn-lt"/>
            </a:endParaRPr>
          </a:p>
        </p:txBody>
      </p:sp>
      <p:pic>
        <p:nvPicPr>
          <p:cNvPr id="14" name="图片 13">
            <a:extLst>
              <a:ext uri="{FF2B5EF4-FFF2-40B4-BE49-F238E27FC236}">
                <a16:creationId xmlns:a16="http://schemas.microsoft.com/office/drawing/2014/main" xmlns="" id="{ACB2D39D-E6ED-4006-ACD1-873024EF9536}"/>
              </a:ext>
            </a:extLst>
          </p:cNvPr>
          <p:cNvPicPr>
            <a:picLocks noChangeAspect="1"/>
          </p:cNvPicPr>
          <p:nvPr/>
        </p:nvPicPr>
        <p:blipFill rotWithShape="1">
          <a:blip r:embed="rId3">
            <a:extLst>
              <a:ext uri="{28A0092B-C50C-407E-A947-70E740481C1C}">
                <a14:useLocalDpi xmlns:a14="http://schemas.microsoft.com/office/drawing/2010/main" val="0"/>
              </a:ext>
            </a:extLst>
          </a:blip>
          <a:srcRect l="8227" r="6794"/>
          <a:stretch/>
        </p:blipFill>
        <p:spPr>
          <a:xfrm flipH="1">
            <a:off x="6705601" y="-15197"/>
            <a:ext cx="5486399" cy="6888393"/>
          </a:xfrm>
          <a:prstGeom prst="rect">
            <a:avLst/>
          </a:prstGeom>
        </p:spPr>
      </p:pic>
    </p:spTree>
    <p:extLst>
      <p:ext uri="{BB962C8B-B14F-4D97-AF65-F5344CB8AC3E}">
        <p14:creationId xmlns:p14="http://schemas.microsoft.com/office/powerpoint/2010/main" val="1396712355"/>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ïSliďé">
            <a:extLst>
              <a:ext uri="{FF2B5EF4-FFF2-40B4-BE49-F238E27FC236}">
                <a16:creationId xmlns:a16="http://schemas.microsoft.com/office/drawing/2014/main" xmlns="" id="{08316E11-9062-4304-8796-F80C5EC2C742}"/>
              </a:ext>
            </a:extLst>
          </p:cNvPr>
          <p:cNvGrpSpPr/>
          <p:nvPr/>
        </p:nvGrpSpPr>
        <p:grpSpPr>
          <a:xfrm>
            <a:off x="2878306" y="1600136"/>
            <a:ext cx="6239707" cy="3928974"/>
            <a:chOff x="2976147" y="1795279"/>
            <a:chExt cx="6239707" cy="3928974"/>
          </a:xfrm>
        </p:grpSpPr>
        <p:sp>
          <p:nvSpPr>
            <p:cNvPr id="26" name="îśļîḋê">
              <a:extLst>
                <a:ext uri="{FF2B5EF4-FFF2-40B4-BE49-F238E27FC236}">
                  <a16:creationId xmlns:a16="http://schemas.microsoft.com/office/drawing/2014/main" xmlns="" id="{2CA8294B-C5D1-447E-967E-BF214DD3AE5E}"/>
                </a:ext>
              </a:extLst>
            </p:cNvPr>
            <p:cNvSpPr>
              <a:spLocks noChangeAspect="1"/>
            </p:cNvSpPr>
            <p:nvPr/>
          </p:nvSpPr>
          <p:spPr bwMode="gray">
            <a:xfrm>
              <a:off x="8420785" y="5310376"/>
              <a:ext cx="63606" cy="75084"/>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solidFill>
              <a:schemeClr val="tx1">
                <a:lumMod val="65000"/>
                <a:lumOff val="3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 name="îš1îḋé">
              <a:extLst>
                <a:ext uri="{FF2B5EF4-FFF2-40B4-BE49-F238E27FC236}">
                  <a16:creationId xmlns:a16="http://schemas.microsoft.com/office/drawing/2014/main" xmlns="" id="{57AC2FB6-1F1B-4244-8578-F80409CF8DBC}"/>
                </a:ext>
              </a:extLst>
            </p:cNvPr>
            <p:cNvSpPr>
              <a:spLocks noChangeAspect="1"/>
            </p:cNvSpPr>
            <p:nvPr/>
          </p:nvSpPr>
          <p:spPr bwMode="gray">
            <a:xfrm>
              <a:off x="7869006" y="4666052"/>
              <a:ext cx="706022" cy="605909"/>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tx1">
                <a:lumMod val="65000"/>
                <a:lumOff val="3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 name="ïşļïḑé">
              <a:extLst>
                <a:ext uri="{FF2B5EF4-FFF2-40B4-BE49-F238E27FC236}">
                  <a16:creationId xmlns:a16="http://schemas.microsoft.com/office/drawing/2014/main" xmlns="" id="{0446F741-C13B-4716-91A3-3CC32E8E944F}"/>
                </a:ext>
              </a:extLst>
            </p:cNvPr>
            <p:cNvSpPr>
              <a:spLocks noChangeAspect="1"/>
            </p:cNvSpPr>
            <p:nvPr/>
          </p:nvSpPr>
          <p:spPr bwMode="gray">
            <a:xfrm>
              <a:off x="8799238" y="5308629"/>
              <a:ext cx="135162" cy="160644"/>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solidFill>
              <a:schemeClr val="tx1">
                <a:lumMod val="65000"/>
                <a:lumOff val="3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 name="î$líďe">
              <a:extLst>
                <a:ext uri="{FF2B5EF4-FFF2-40B4-BE49-F238E27FC236}">
                  <a16:creationId xmlns:a16="http://schemas.microsoft.com/office/drawing/2014/main" xmlns="" id="{E617A338-EB7B-4BD8-8C8B-B0A1C5584C24}"/>
                </a:ext>
              </a:extLst>
            </p:cNvPr>
            <p:cNvSpPr>
              <a:spLocks noChangeAspect="1"/>
            </p:cNvSpPr>
            <p:nvPr/>
          </p:nvSpPr>
          <p:spPr bwMode="gray">
            <a:xfrm>
              <a:off x="8907368" y="5160208"/>
              <a:ext cx="100179" cy="172868"/>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 name="iśḷiḓé">
              <a:extLst>
                <a:ext uri="{FF2B5EF4-FFF2-40B4-BE49-F238E27FC236}">
                  <a16:creationId xmlns:a16="http://schemas.microsoft.com/office/drawing/2014/main" xmlns="" id="{9F892266-DF9D-4FA0-9DE7-556045D53598}"/>
                </a:ext>
              </a:extLst>
            </p:cNvPr>
            <p:cNvSpPr>
              <a:spLocks noChangeAspect="1"/>
            </p:cNvSpPr>
            <p:nvPr/>
          </p:nvSpPr>
          <p:spPr bwMode="gray">
            <a:xfrm>
              <a:off x="8754714" y="4854634"/>
              <a:ext cx="50884" cy="45399"/>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1" name="îṩḻîḍé">
              <a:extLst>
                <a:ext uri="{FF2B5EF4-FFF2-40B4-BE49-F238E27FC236}">
                  <a16:creationId xmlns:a16="http://schemas.microsoft.com/office/drawing/2014/main" xmlns="" id="{3E0DE942-1205-490B-8D6C-CF0FF89D7C48}"/>
                </a:ext>
              </a:extLst>
            </p:cNvPr>
            <p:cNvSpPr>
              <a:spLocks noChangeAspect="1"/>
            </p:cNvSpPr>
            <p:nvPr/>
          </p:nvSpPr>
          <p:spPr bwMode="gray">
            <a:xfrm>
              <a:off x="7104149" y="3545034"/>
              <a:ext cx="192407" cy="10127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2" name="ïSlidé">
              <a:extLst>
                <a:ext uri="{FF2B5EF4-FFF2-40B4-BE49-F238E27FC236}">
                  <a16:creationId xmlns:a16="http://schemas.microsoft.com/office/drawing/2014/main" xmlns="" id="{580323E0-826D-4F65-BBBC-8ACFE1200FE0}"/>
                </a:ext>
              </a:extLst>
            </p:cNvPr>
            <p:cNvSpPr>
              <a:spLocks noChangeAspect="1"/>
            </p:cNvSpPr>
            <p:nvPr/>
          </p:nvSpPr>
          <p:spPr bwMode="gray">
            <a:xfrm>
              <a:off x="7072346" y="3600910"/>
              <a:ext cx="131982" cy="108260"/>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3" name="ïṣ1ïdé">
              <a:extLst>
                <a:ext uri="{FF2B5EF4-FFF2-40B4-BE49-F238E27FC236}">
                  <a16:creationId xmlns:a16="http://schemas.microsoft.com/office/drawing/2014/main" xmlns="" id="{9CA127A9-6ED9-4313-95B2-41BA9B8B081C}"/>
                </a:ext>
              </a:extLst>
            </p:cNvPr>
            <p:cNvSpPr>
              <a:spLocks noChangeAspect="1"/>
            </p:cNvSpPr>
            <p:nvPr/>
          </p:nvSpPr>
          <p:spPr bwMode="gray">
            <a:xfrm>
              <a:off x="7134361" y="3623611"/>
              <a:ext cx="4771" cy="698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 name="ï$ľîďe">
              <a:extLst>
                <a:ext uri="{FF2B5EF4-FFF2-40B4-BE49-F238E27FC236}">
                  <a16:creationId xmlns:a16="http://schemas.microsoft.com/office/drawing/2014/main" xmlns="" id="{B7D543BF-DC92-4258-97A1-614A89D44998}"/>
                </a:ext>
              </a:extLst>
            </p:cNvPr>
            <p:cNvSpPr>
              <a:spLocks noChangeAspect="1"/>
            </p:cNvSpPr>
            <p:nvPr/>
          </p:nvSpPr>
          <p:spPr bwMode="gray">
            <a:xfrm>
              <a:off x="7145493" y="3627103"/>
              <a:ext cx="4771" cy="3492"/>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 name="i$ľíḑê">
              <a:extLst>
                <a:ext uri="{FF2B5EF4-FFF2-40B4-BE49-F238E27FC236}">
                  <a16:creationId xmlns:a16="http://schemas.microsoft.com/office/drawing/2014/main" xmlns="" id="{5CAD8D6E-8534-452D-A9BF-DEFF8DD8C760}"/>
                </a:ext>
              </a:extLst>
            </p:cNvPr>
            <p:cNvSpPr>
              <a:spLocks noChangeAspect="1"/>
            </p:cNvSpPr>
            <p:nvPr/>
          </p:nvSpPr>
          <p:spPr bwMode="gray">
            <a:xfrm>
              <a:off x="7126411" y="3630595"/>
              <a:ext cx="3180" cy="3492"/>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 name="iṩlídé">
              <a:extLst>
                <a:ext uri="{FF2B5EF4-FFF2-40B4-BE49-F238E27FC236}">
                  <a16:creationId xmlns:a16="http://schemas.microsoft.com/office/drawing/2014/main" xmlns="" id="{DE36A2DE-342D-4B95-933F-CEF5B9CA71E6}"/>
                </a:ext>
              </a:extLst>
            </p:cNvPr>
            <p:cNvSpPr>
              <a:spLocks noChangeAspect="1"/>
            </p:cNvSpPr>
            <p:nvPr/>
          </p:nvSpPr>
          <p:spPr bwMode="gray">
            <a:xfrm>
              <a:off x="6951496" y="3665518"/>
              <a:ext cx="251242" cy="209536"/>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 name="îṩļiḋè">
              <a:extLst>
                <a:ext uri="{FF2B5EF4-FFF2-40B4-BE49-F238E27FC236}">
                  <a16:creationId xmlns:a16="http://schemas.microsoft.com/office/drawing/2014/main" xmlns="" id="{C7AE9E47-ABCF-48C4-B49C-D078926829E1}"/>
                </a:ext>
              </a:extLst>
            </p:cNvPr>
            <p:cNvSpPr>
              <a:spLocks noChangeAspect="1"/>
            </p:cNvSpPr>
            <p:nvPr/>
          </p:nvSpPr>
          <p:spPr bwMode="gray">
            <a:xfrm>
              <a:off x="7558929" y="4353495"/>
              <a:ext cx="189227" cy="220013"/>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8" name="íṡ1îḍè">
              <a:extLst>
                <a:ext uri="{FF2B5EF4-FFF2-40B4-BE49-F238E27FC236}">
                  <a16:creationId xmlns:a16="http://schemas.microsoft.com/office/drawing/2014/main" xmlns="" id="{956A414A-3081-440A-8E32-D8C3C0830B72}"/>
                </a:ext>
              </a:extLst>
            </p:cNvPr>
            <p:cNvSpPr>
              <a:spLocks noChangeAspect="1"/>
            </p:cNvSpPr>
            <p:nvPr/>
          </p:nvSpPr>
          <p:spPr bwMode="gray">
            <a:xfrm>
              <a:off x="7733844" y="4573507"/>
              <a:ext cx="160605" cy="55876"/>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9" name="islidè">
              <a:extLst>
                <a:ext uri="{FF2B5EF4-FFF2-40B4-BE49-F238E27FC236}">
                  <a16:creationId xmlns:a16="http://schemas.microsoft.com/office/drawing/2014/main" xmlns="" id="{4682D198-96D0-45F5-8A96-F145A4807971}"/>
                </a:ext>
              </a:extLst>
            </p:cNvPr>
            <p:cNvSpPr>
              <a:spLocks noChangeAspect="1"/>
            </p:cNvSpPr>
            <p:nvPr/>
          </p:nvSpPr>
          <p:spPr bwMode="gray">
            <a:xfrm>
              <a:off x="7797450" y="4377940"/>
              <a:ext cx="173326" cy="162391"/>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0" name="işļïḍe">
              <a:extLst>
                <a:ext uri="{FF2B5EF4-FFF2-40B4-BE49-F238E27FC236}">
                  <a16:creationId xmlns:a16="http://schemas.microsoft.com/office/drawing/2014/main" xmlns="" id="{1F117A42-2CF6-4DC3-B05E-168FB109AF53}"/>
                </a:ext>
              </a:extLst>
            </p:cNvPr>
            <p:cNvSpPr>
              <a:spLocks noChangeAspect="1"/>
            </p:cNvSpPr>
            <p:nvPr/>
          </p:nvSpPr>
          <p:spPr bwMode="gray">
            <a:xfrm>
              <a:off x="8485980" y="4540330"/>
              <a:ext cx="69966" cy="41907"/>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1" name="iśľídé">
              <a:extLst>
                <a:ext uri="{FF2B5EF4-FFF2-40B4-BE49-F238E27FC236}">
                  <a16:creationId xmlns:a16="http://schemas.microsoft.com/office/drawing/2014/main" xmlns="" id="{08E904E0-367F-4638-B341-680124887806}"/>
                </a:ext>
              </a:extLst>
            </p:cNvPr>
            <p:cNvSpPr>
              <a:spLocks noChangeAspect="1"/>
            </p:cNvSpPr>
            <p:nvPr/>
          </p:nvSpPr>
          <p:spPr bwMode="gray">
            <a:xfrm>
              <a:off x="8357179" y="4510647"/>
              <a:ext cx="173326" cy="155406"/>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42" name="îṩļiḑe">
              <a:extLst>
                <a:ext uri="{FF2B5EF4-FFF2-40B4-BE49-F238E27FC236}">
                  <a16:creationId xmlns:a16="http://schemas.microsoft.com/office/drawing/2014/main" xmlns="" id="{800BA588-D4A3-4E14-8B5C-97287FD450B7}"/>
                </a:ext>
              </a:extLst>
            </p:cNvPr>
            <p:cNvGrpSpPr>
              <a:grpSpLocks noChangeAspect="1"/>
            </p:cNvGrpSpPr>
            <p:nvPr/>
          </p:nvGrpSpPr>
          <p:grpSpPr bwMode="gray">
            <a:xfrm>
              <a:off x="7942115" y="4100305"/>
              <a:ext cx="162193" cy="254936"/>
              <a:chOff x="3802" y="2280"/>
              <a:chExt cx="102" cy="146"/>
            </a:xfrm>
            <a:solidFill>
              <a:schemeClr val="bg1">
                <a:lumMod val="75000"/>
              </a:schemeClr>
            </a:solidFill>
          </p:grpSpPr>
          <p:sp>
            <p:nvSpPr>
              <p:cNvPr id="370" name="íṡľíḋé">
                <a:extLst>
                  <a:ext uri="{FF2B5EF4-FFF2-40B4-BE49-F238E27FC236}">
                    <a16:creationId xmlns:a16="http://schemas.microsoft.com/office/drawing/2014/main" xmlns="" id="{FAE45F43-7851-4E68-B84A-B087520359F3}"/>
                  </a:ext>
                </a:extLst>
              </p:cNvPr>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1" name="išḻïḋé">
                <a:extLst>
                  <a:ext uri="{FF2B5EF4-FFF2-40B4-BE49-F238E27FC236}">
                    <a16:creationId xmlns:a16="http://schemas.microsoft.com/office/drawing/2014/main" xmlns="" id="{2241FEF4-7AD4-4701-9E07-5F88563E652A}"/>
                  </a:ext>
                </a:extLst>
              </p:cNvPr>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2" name="ïṩḷïḋè">
                <a:extLst>
                  <a:ext uri="{FF2B5EF4-FFF2-40B4-BE49-F238E27FC236}">
                    <a16:creationId xmlns:a16="http://schemas.microsoft.com/office/drawing/2014/main" xmlns="" id="{E4BB09F5-E2C5-45A7-AD9E-32A486590ABD}"/>
                  </a:ext>
                </a:extLst>
              </p:cNvPr>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3" name="îšlîḋe">
                <a:extLst>
                  <a:ext uri="{FF2B5EF4-FFF2-40B4-BE49-F238E27FC236}">
                    <a16:creationId xmlns:a16="http://schemas.microsoft.com/office/drawing/2014/main" xmlns="" id="{2ED3B039-AD4D-43B0-A3D6-B23CD1025175}"/>
                  </a:ext>
                </a:extLst>
              </p:cNvPr>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4" name="iš1íďê">
                <a:extLst>
                  <a:ext uri="{FF2B5EF4-FFF2-40B4-BE49-F238E27FC236}">
                    <a16:creationId xmlns:a16="http://schemas.microsoft.com/office/drawing/2014/main" xmlns="" id="{C24A98E1-E034-4621-ACBD-9736D45D4A74}"/>
                  </a:ext>
                </a:extLst>
              </p:cNvPr>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5" name="islíḋe">
                <a:extLst>
                  <a:ext uri="{FF2B5EF4-FFF2-40B4-BE49-F238E27FC236}">
                    <a16:creationId xmlns:a16="http://schemas.microsoft.com/office/drawing/2014/main" xmlns="" id="{5B691A00-E038-43E6-A420-863143E014C7}"/>
                  </a:ext>
                </a:extLst>
              </p:cNvPr>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6" name="ïṧḻîdè">
                <a:extLst>
                  <a:ext uri="{FF2B5EF4-FFF2-40B4-BE49-F238E27FC236}">
                    <a16:creationId xmlns:a16="http://schemas.microsoft.com/office/drawing/2014/main" xmlns="" id="{C05A49E8-7AFB-4BA9-9EB6-43E5565D051E}"/>
                  </a:ext>
                </a:extLst>
              </p:cNvPr>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7" name="îśḷiďê">
                <a:extLst>
                  <a:ext uri="{FF2B5EF4-FFF2-40B4-BE49-F238E27FC236}">
                    <a16:creationId xmlns:a16="http://schemas.microsoft.com/office/drawing/2014/main" xmlns="" id="{BF031B0C-BAF1-4735-BC13-FE8192C5967D}"/>
                  </a:ext>
                </a:extLst>
              </p:cNvPr>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8" name="í$1iḑè">
                <a:extLst>
                  <a:ext uri="{FF2B5EF4-FFF2-40B4-BE49-F238E27FC236}">
                    <a16:creationId xmlns:a16="http://schemas.microsoft.com/office/drawing/2014/main" xmlns="" id="{9053154E-D255-4903-98BB-77FCEADE8A7F}"/>
                  </a:ext>
                </a:extLst>
              </p:cNvPr>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79" name="íŝliḋè">
                <a:extLst>
                  <a:ext uri="{FF2B5EF4-FFF2-40B4-BE49-F238E27FC236}">
                    <a16:creationId xmlns:a16="http://schemas.microsoft.com/office/drawing/2014/main" xmlns="" id="{2D96608A-303B-4CB4-A025-F4E6F91362A6}"/>
                  </a:ext>
                </a:extLst>
              </p:cNvPr>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80" name="îṧḻiďe">
                <a:extLst>
                  <a:ext uri="{FF2B5EF4-FFF2-40B4-BE49-F238E27FC236}">
                    <a16:creationId xmlns:a16="http://schemas.microsoft.com/office/drawing/2014/main" xmlns="" id="{631E696C-3571-4B28-83D2-8109C7E0C602}"/>
                  </a:ext>
                </a:extLst>
              </p:cNvPr>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43" name="íṩlïdè">
              <a:extLst>
                <a:ext uri="{FF2B5EF4-FFF2-40B4-BE49-F238E27FC236}">
                  <a16:creationId xmlns:a16="http://schemas.microsoft.com/office/drawing/2014/main" xmlns="" id="{158BF6D1-329B-4692-9B49-147C2044136F}"/>
                </a:ext>
              </a:extLst>
            </p:cNvPr>
            <p:cNvSpPr>
              <a:spLocks noChangeAspect="1"/>
            </p:cNvSpPr>
            <p:nvPr/>
          </p:nvSpPr>
          <p:spPr bwMode="gray">
            <a:xfrm>
              <a:off x="7884907" y="4363971"/>
              <a:ext cx="23853" cy="20954"/>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4" name="îşḻiḋê">
              <a:extLst>
                <a:ext uri="{FF2B5EF4-FFF2-40B4-BE49-F238E27FC236}">
                  <a16:creationId xmlns:a16="http://schemas.microsoft.com/office/drawing/2014/main" xmlns="" id="{20143084-7D2F-4748-9DD4-CCF481AA3D1B}"/>
                </a:ext>
              </a:extLst>
            </p:cNvPr>
            <p:cNvSpPr>
              <a:spLocks noChangeAspect="1"/>
            </p:cNvSpPr>
            <p:nvPr/>
          </p:nvSpPr>
          <p:spPr bwMode="gray">
            <a:xfrm>
              <a:off x="7921481" y="4522869"/>
              <a:ext cx="4771" cy="15716"/>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5" name="íSḻiďé">
              <a:extLst>
                <a:ext uri="{FF2B5EF4-FFF2-40B4-BE49-F238E27FC236}">
                  <a16:creationId xmlns:a16="http://schemas.microsoft.com/office/drawing/2014/main" xmlns="" id="{12ED8A2C-0E12-4795-842E-9069DD69CA48}"/>
                </a:ext>
              </a:extLst>
            </p:cNvPr>
            <p:cNvSpPr>
              <a:spLocks noChangeAspect="1"/>
            </p:cNvSpPr>
            <p:nvPr/>
          </p:nvSpPr>
          <p:spPr bwMode="gray">
            <a:xfrm>
              <a:off x="8072544" y="4620652"/>
              <a:ext cx="42934" cy="20954"/>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6" name="ïšľïdé">
              <a:extLst>
                <a:ext uri="{FF2B5EF4-FFF2-40B4-BE49-F238E27FC236}">
                  <a16:creationId xmlns:a16="http://schemas.microsoft.com/office/drawing/2014/main" xmlns="" id="{86A4547F-BCB7-40ED-A2BD-4CFCCA82C823}"/>
                </a:ext>
              </a:extLst>
            </p:cNvPr>
            <p:cNvSpPr>
              <a:spLocks noChangeAspect="1"/>
            </p:cNvSpPr>
            <p:nvPr/>
          </p:nvSpPr>
          <p:spPr bwMode="gray">
            <a:xfrm>
              <a:off x="8051872" y="4634622"/>
              <a:ext cx="27033" cy="24446"/>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7" name="ïŝļíde">
              <a:extLst>
                <a:ext uri="{FF2B5EF4-FFF2-40B4-BE49-F238E27FC236}">
                  <a16:creationId xmlns:a16="http://schemas.microsoft.com/office/drawing/2014/main" xmlns="" id="{F41E3DFA-9A4C-4E9A-81C6-AD1DDD7AA795}"/>
                </a:ext>
              </a:extLst>
            </p:cNvPr>
            <p:cNvSpPr>
              <a:spLocks noChangeAspect="1"/>
            </p:cNvSpPr>
            <p:nvPr/>
          </p:nvSpPr>
          <p:spPr bwMode="gray">
            <a:xfrm>
              <a:off x="8128199" y="4514139"/>
              <a:ext cx="50884" cy="20954"/>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8" name="íṩľîḓè">
              <a:extLst>
                <a:ext uri="{FF2B5EF4-FFF2-40B4-BE49-F238E27FC236}">
                  <a16:creationId xmlns:a16="http://schemas.microsoft.com/office/drawing/2014/main" xmlns="" id="{06142EB8-42A6-4DF9-9B3E-C76064CB657C}"/>
                </a:ext>
              </a:extLst>
            </p:cNvPr>
            <p:cNvSpPr>
              <a:spLocks noChangeAspect="1"/>
            </p:cNvSpPr>
            <p:nvPr/>
          </p:nvSpPr>
          <p:spPr bwMode="gray">
            <a:xfrm>
              <a:off x="7970775" y="4428578"/>
              <a:ext cx="109720" cy="141437"/>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49" name="ïŝlîḑé">
              <a:extLst>
                <a:ext uri="{FF2B5EF4-FFF2-40B4-BE49-F238E27FC236}">
                  <a16:creationId xmlns:a16="http://schemas.microsoft.com/office/drawing/2014/main" xmlns="" id="{F68273FA-679F-413A-BBC9-79FC254C4472}"/>
                </a:ext>
              </a:extLst>
            </p:cNvPr>
            <p:cNvSpPr>
              <a:spLocks noChangeAspect="1"/>
            </p:cNvSpPr>
            <p:nvPr/>
          </p:nvSpPr>
          <p:spPr bwMode="gray">
            <a:xfrm>
              <a:off x="8118658" y="4418101"/>
              <a:ext cx="25442" cy="59369"/>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0" name="íśľíḓe">
              <a:extLst>
                <a:ext uri="{FF2B5EF4-FFF2-40B4-BE49-F238E27FC236}">
                  <a16:creationId xmlns:a16="http://schemas.microsoft.com/office/drawing/2014/main" xmlns="" id="{7735D417-8F1C-48B6-9B36-D2A60D081752}"/>
                </a:ext>
              </a:extLst>
            </p:cNvPr>
            <p:cNvSpPr>
              <a:spLocks noChangeAspect="1"/>
            </p:cNvSpPr>
            <p:nvPr/>
          </p:nvSpPr>
          <p:spPr bwMode="gray">
            <a:xfrm>
              <a:off x="8180673" y="4468739"/>
              <a:ext cx="181276" cy="167629"/>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1" name="íṥḻiḋe">
              <a:extLst>
                <a:ext uri="{FF2B5EF4-FFF2-40B4-BE49-F238E27FC236}">
                  <a16:creationId xmlns:a16="http://schemas.microsoft.com/office/drawing/2014/main" xmlns="" id="{F535F4D4-0EB6-4F07-BEF3-B08C8C84F331}"/>
                </a:ext>
              </a:extLst>
            </p:cNvPr>
            <p:cNvSpPr>
              <a:spLocks noChangeAspect="1"/>
            </p:cNvSpPr>
            <p:nvPr/>
          </p:nvSpPr>
          <p:spPr bwMode="gray">
            <a:xfrm>
              <a:off x="8528915" y="4510647"/>
              <a:ext cx="41344" cy="41907"/>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2" name="îṩľîďè">
              <a:extLst>
                <a:ext uri="{FF2B5EF4-FFF2-40B4-BE49-F238E27FC236}">
                  <a16:creationId xmlns:a16="http://schemas.microsoft.com/office/drawing/2014/main" xmlns="" id="{6014ADDF-E7DD-4A79-8F29-C28252CD4656}"/>
                </a:ext>
              </a:extLst>
            </p:cNvPr>
            <p:cNvSpPr>
              <a:spLocks noChangeAspect="1"/>
            </p:cNvSpPr>
            <p:nvPr/>
          </p:nvSpPr>
          <p:spPr bwMode="gray">
            <a:xfrm>
              <a:off x="7678189" y="4007760"/>
              <a:ext cx="125622" cy="289858"/>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3" name="ïSḻîḓê">
              <a:extLst>
                <a:ext uri="{FF2B5EF4-FFF2-40B4-BE49-F238E27FC236}">
                  <a16:creationId xmlns:a16="http://schemas.microsoft.com/office/drawing/2014/main" xmlns="" id="{02EF268E-4891-4808-A337-E6509AD60467}"/>
                </a:ext>
              </a:extLst>
            </p:cNvPr>
            <p:cNvSpPr>
              <a:spLocks noChangeAspect="1"/>
            </p:cNvSpPr>
            <p:nvPr/>
          </p:nvSpPr>
          <p:spPr bwMode="gray">
            <a:xfrm>
              <a:off x="7808581" y="4329049"/>
              <a:ext cx="168555" cy="11524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4" name="îṧlîḋe">
              <a:extLst>
                <a:ext uri="{FF2B5EF4-FFF2-40B4-BE49-F238E27FC236}">
                  <a16:creationId xmlns:a16="http://schemas.microsoft.com/office/drawing/2014/main" xmlns="" id="{A8BDBEEA-969F-4EE2-9DA4-C045C8E7C4EF}"/>
                </a:ext>
              </a:extLst>
            </p:cNvPr>
            <p:cNvSpPr>
              <a:spLocks noChangeAspect="1"/>
            </p:cNvSpPr>
            <p:nvPr/>
          </p:nvSpPr>
          <p:spPr bwMode="gray">
            <a:xfrm>
              <a:off x="7644797" y="4332541"/>
              <a:ext cx="71557" cy="103022"/>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5" name="íṡlïḑê">
              <a:extLst>
                <a:ext uri="{FF2B5EF4-FFF2-40B4-BE49-F238E27FC236}">
                  <a16:creationId xmlns:a16="http://schemas.microsoft.com/office/drawing/2014/main" xmlns="" id="{BD073A8A-9F27-47A4-87E7-4819572E4520}"/>
                </a:ext>
              </a:extLst>
            </p:cNvPr>
            <p:cNvSpPr>
              <a:spLocks noChangeAspect="1"/>
            </p:cNvSpPr>
            <p:nvPr/>
          </p:nvSpPr>
          <p:spPr bwMode="gray">
            <a:xfrm>
              <a:off x="7600273" y="4058397"/>
              <a:ext cx="136752" cy="295097"/>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6" name="iṥ1íďè">
              <a:extLst>
                <a:ext uri="{FF2B5EF4-FFF2-40B4-BE49-F238E27FC236}">
                  <a16:creationId xmlns:a16="http://schemas.microsoft.com/office/drawing/2014/main" xmlns="" id="{A01AE902-08B8-49F2-8923-595E3F39DC8E}"/>
                </a:ext>
              </a:extLst>
            </p:cNvPr>
            <p:cNvSpPr>
              <a:spLocks noChangeAspect="1"/>
            </p:cNvSpPr>
            <p:nvPr/>
          </p:nvSpPr>
          <p:spPr bwMode="gray">
            <a:xfrm>
              <a:off x="7506454" y="3899500"/>
              <a:ext cx="154244" cy="366688"/>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7" name="i$lídè">
              <a:extLst>
                <a:ext uri="{FF2B5EF4-FFF2-40B4-BE49-F238E27FC236}">
                  <a16:creationId xmlns:a16="http://schemas.microsoft.com/office/drawing/2014/main" xmlns="" id="{331207D3-C2E6-4383-8408-D8598CC5DC42}"/>
                </a:ext>
              </a:extLst>
            </p:cNvPr>
            <p:cNvSpPr>
              <a:spLocks noChangeAspect="1"/>
            </p:cNvSpPr>
            <p:nvPr/>
          </p:nvSpPr>
          <p:spPr bwMode="gray">
            <a:xfrm>
              <a:off x="7681369" y="4178881"/>
              <a:ext cx="92228" cy="82069"/>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58" name="isḷïḓé">
              <a:extLst>
                <a:ext uri="{FF2B5EF4-FFF2-40B4-BE49-F238E27FC236}">
                  <a16:creationId xmlns:a16="http://schemas.microsoft.com/office/drawing/2014/main" xmlns="" id="{8B180761-CBDA-4A97-BEDC-7ADE14B0CDD8}"/>
                </a:ext>
              </a:extLst>
            </p:cNvPr>
            <p:cNvSpPr>
              <a:spLocks noChangeAspect="1"/>
            </p:cNvSpPr>
            <p:nvPr/>
          </p:nvSpPr>
          <p:spPr bwMode="gray">
            <a:xfrm>
              <a:off x="7644797" y="4021729"/>
              <a:ext cx="125622" cy="171121"/>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59" name="ísḷîḓé">
              <a:extLst>
                <a:ext uri="{FF2B5EF4-FFF2-40B4-BE49-F238E27FC236}">
                  <a16:creationId xmlns:a16="http://schemas.microsoft.com/office/drawing/2014/main" xmlns="" id="{A253826B-D57B-48BD-B7F4-67F490B079C1}"/>
                </a:ext>
              </a:extLst>
            </p:cNvPr>
            <p:cNvGrpSpPr>
              <a:grpSpLocks noChangeAspect="1"/>
            </p:cNvGrpSpPr>
            <p:nvPr/>
          </p:nvGrpSpPr>
          <p:grpSpPr bwMode="gray">
            <a:xfrm>
              <a:off x="6957404" y="3702325"/>
              <a:ext cx="637590" cy="646094"/>
              <a:chOff x="3183" y="2052"/>
              <a:chExt cx="401" cy="370"/>
            </a:xfrm>
            <a:solidFill>
              <a:schemeClr val="bg1">
                <a:lumMod val="75000"/>
              </a:schemeClr>
            </a:solidFill>
          </p:grpSpPr>
          <p:sp>
            <p:nvSpPr>
              <p:cNvPr id="363" name="ïṧļîḓê">
                <a:extLst>
                  <a:ext uri="{FF2B5EF4-FFF2-40B4-BE49-F238E27FC236}">
                    <a16:creationId xmlns:a16="http://schemas.microsoft.com/office/drawing/2014/main" xmlns="" id="{53750FF3-B56F-4A8D-A67F-378CC62E8457}"/>
                  </a:ext>
                </a:extLst>
              </p:cNvPr>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4" name="ïšlïḓê">
                <a:extLst>
                  <a:ext uri="{FF2B5EF4-FFF2-40B4-BE49-F238E27FC236}">
                    <a16:creationId xmlns:a16="http://schemas.microsoft.com/office/drawing/2014/main" xmlns="" id="{587D29EF-507E-43A2-830F-382AE51018A1}"/>
                  </a:ext>
                </a:extLst>
              </p:cNvPr>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5" name="îšḻîḑè">
                <a:extLst>
                  <a:ext uri="{FF2B5EF4-FFF2-40B4-BE49-F238E27FC236}">
                    <a16:creationId xmlns:a16="http://schemas.microsoft.com/office/drawing/2014/main" xmlns="" id="{D40A2BEE-572A-40EF-A869-A15F9FD8DBC8}"/>
                  </a:ext>
                </a:extLst>
              </p:cNvPr>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6" name="iṩ1íḍè">
                <a:extLst>
                  <a:ext uri="{FF2B5EF4-FFF2-40B4-BE49-F238E27FC236}">
                    <a16:creationId xmlns:a16="http://schemas.microsoft.com/office/drawing/2014/main" xmlns="" id="{A3712D23-066F-483B-AB09-4D02331C78EA}"/>
                  </a:ext>
                </a:extLst>
              </p:cNvPr>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7" name="îsḷiḑe">
                <a:extLst>
                  <a:ext uri="{FF2B5EF4-FFF2-40B4-BE49-F238E27FC236}">
                    <a16:creationId xmlns:a16="http://schemas.microsoft.com/office/drawing/2014/main" xmlns="" id="{A9DB8F74-35CA-48D3-A43E-FB18133A4E0F}"/>
                  </a:ext>
                </a:extLst>
              </p:cNvPr>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8" name="íṥļïdé">
                <a:extLst>
                  <a:ext uri="{FF2B5EF4-FFF2-40B4-BE49-F238E27FC236}">
                    <a16:creationId xmlns:a16="http://schemas.microsoft.com/office/drawing/2014/main" xmlns="" id="{9FE5A368-09C6-43F5-A007-6440459ED424}"/>
                  </a:ext>
                </a:extLst>
              </p:cNvPr>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9" name="iṡḷiḑe">
                <a:extLst>
                  <a:ext uri="{FF2B5EF4-FFF2-40B4-BE49-F238E27FC236}">
                    <a16:creationId xmlns:a16="http://schemas.microsoft.com/office/drawing/2014/main" xmlns="" id="{489AFEAC-F514-40A4-86FE-16B14A746669}"/>
                  </a:ext>
                </a:extLst>
              </p:cNvPr>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60" name="iṡļíḓe">
              <a:extLst>
                <a:ext uri="{FF2B5EF4-FFF2-40B4-BE49-F238E27FC236}">
                  <a16:creationId xmlns:a16="http://schemas.microsoft.com/office/drawing/2014/main" xmlns="" id="{4A092080-D20D-4F8A-986A-416B690FC315}"/>
                </a:ext>
              </a:extLst>
            </p:cNvPr>
            <p:cNvSpPr>
              <a:spLocks noChangeAspect="1"/>
            </p:cNvSpPr>
            <p:nvPr/>
          </p:nvSpPr>
          <p:spPr bwMode="gray">
            <a:xfrm>
              <a:off x="7991447" y="3964106"/>
              <a:ext cx="30213" cy="69845"/>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61" name="íṩḻîḋê">
              <a:extLst>
                <a:ext uri="{FF2B5EF4-FFF2-40B4-BE49-F238E27FC236}">
                  <a16:creationId xmlns:a16="http://schemas.microsoft.com/office/drawing/2014/main" xmlns="" id="{FFAFD8ED-0411-4D24-8611-F2B326406AAB}"/>
                </a:ext>
              </a:extLst>
            </p:cNvPr>
            <p:cNvGrpSpPr>
              <a:grpSpLocks noChangeAspect="1"/>
            </p:cNvGrpSpPr>
            <p:nvPr/>
          </p:nvGrpSpPr>
          <p:grpSpPr bwMode="gray">
            <a:xfrm>
              <a:off x="8158389" y="3487403"/>
              <a:ext cx="283044" cy="352718"/>
              <a:chOff x="3938" y="1929"/>
              <a:chExt cx="178" cy="202"/>
            </a:xfrm>
            <a:solidFill>
              <a:schemeClr val="bg1">
                <a:lumMod val="75000"/>
              </a:schemeClr>
            </a:solidFill>
          </p:grpSpPr>
          <p:sp>
            <p:nvSpPr>
              <p:cNvPr id="359" name="íṩļíḓe">
                <a:extLst>
                  <a:ext uri="{FF2B5EF4-FFF2-40B4-BE49-F238E27FC236}">
                    <a16:creationId xmlns:a16="http://schemas.microsoft.com/office/drawing/2014/main" xmlns="" id="{7683836C-F58C-44DB-B97D-3788D895258C}"/>
                  </a:ext>
                </a:extLst>
              </p:cNvPr>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0" name="íṡľidé">
                <a:extLst>
                  <a:ext uri="{FF2B5EF4-FFF2-40B4-BE49-F238E27FC236}">
                    <a16:creationId xmlns:a16="http://schemas.microsoft.com/office/drawing/2014/main" xmlns="" id="{6E65ACF6-CC3A-48DD-9DC0-7200EFA33ED4}"/>
                  </a:ext>
                </a:extLst>
              </p:cNvPr>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1" name="iṧliḍe">
                <a:extLst>
                  <a:ext uri="{FF2B5EF4-FFF2-40B4-BE49-F238E27FC236}">
                    <a16:creationId xmlns:a16="http://schemas.microsoft.com/office/drawing/2014/main" xmlns="" id="{8C520934-B746-45E0-A518-304FE8A13697}"/>
                  </a:ext>
                </a:extLst>
              </p:cNvPr>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62" name="išḻiḍe">
                <a:extLst>
                  <a:ext uri="{FF2B5EF4-FFF2-40B4-BE49-F238E27FC236}">
                    <a16:creationId xmlns:a16="http://schemas.microsoft.com/office/drawing/2014/main" xmlns="" id="{F000F143-77A6-4038-A0C8-4A7809EC88A1}"/>
                  </a:ext>
                </a:extLst>
              </p:cNvPr>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62" name="îsḻïḋê">
              <a:extLst>
                <a:ext uri="{FF2B5EF4-FFF2-40B4-BE49-F238E27FC236}">
                  <a16:creationId xmlns:a16="http://schemas.microsoft.com/office/drawing/2014/main" xmlns="" id="{6EC0141D-ED19-4430-B73D-B53C3399E9E0}"/>
                </a:ext>
              </a:extLst>
            </p:cNvPr>
            <p:cNvSpPr>
              <a:spLocks noChangeAspect="1"/>
            </p:cNvSpPr>
            <p:nvPr/>
          </p:nvSpPr>
          <p:spPr bwMode="gray">
            <a:xfrm>
              <a:off x="8096396" y="3665518"/>
              <a:ext cx="60425" cy="9953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63" name="ï$ľîḓe">
              <a:extLst>
                <a:ext uri="{FF2B5EF4-FFF2-40B4-BE49-F238E27FC236}">
                  <a16:creationId xmlns:a16="http://schemas.microsoft.com/office/drawing/2014/main" xmlns="" id="{B9AAF008-5FB9-4EC9-9833-ABD4A5214583}"/>
                </a:ext>
              </a:extLst>
            </p:cNvPr>
            <p:cNvSpPr>
              <a:spLocks noChangeAspect="1"/>
            </p:cNvSpPr>
            <p:nvPr/>
          </p:nvSpPr>
          <p:spPr bwMode="gray">
            <a:xfrm>
              <a:off x="7428538" y="3291845"/>
              <a:ext cx="551779" cy="29684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64" name="íšḷíḍé">
              <a:extLst>
                <a:ext uri="{FF2B5EF4-FFF2-40B4-BE49-F238E27FC236}">
                  <a16:creationId xmlns:a16="http://schemas.microsoft.com/office/drawing/2014/main" xmlns="" id="{D324CD9A-969B-4EF1-9936-1ACFA4B638AA}"/>
                </a:ext>
              </a:extLst>
            </p:cNvPr>
            <p:cNvSpPr>
              <a:spLocks noChangeAspect="1"/>
            </p:cNvSpPr>
            <p:nvPr/>
          </p:nvSpPr>
          <p:spPr bwMode="gray">
            <a:xfrm>
              <a:off x="7791090" y="4068874"/>
              <a:ext cx="41344" cy="40162"/>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65" name="íşliďê">
              <a:extLst>
                <a:ext uri="{FF2B5EF4-FFF2-40B4-BE49-F238E27FC236}">
                  <a16:creationId xmlns:a16="http://schemas.microsoft.com/office/drawing/2014/main" xmlns="" id="{23E864C4-5645-497A-8D70-8BC29C68642E}"/>
                </a:ext>
              </a:extLst>
            </p:cNvPr>
            <p:cNvSpPr>
              <a:spLocks noChangeAspect="1"/>
            </p:cNvSpPr>
            <p:nvPr/>
          </p:nvSpPr>
          <p:spPr bwMode="gray">
            <a:xfrm>
              <a:off x="7180476" y="3251684"/>
              <a:ext cx="1068574" cy="815445"/>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66" name="ïšḻíḋê">
              <a:extLst>
                <a:ext uri="{FF2B5EF4-FFF2-40B4-BE49-F238E27FC236}">
                  <a16:creationId xmlns:a16="http://schemas.microsoft.com/office/drawing/2014/main" xmlns="" id="{E09D0321-D84E-4A2F-A684-5639AEBB9687}"/>
                </a:ext>
              </a:extLst>
            </p:cNvPr>
            <p:cNvSpPr>
              <a:spLocks noChangeAspect="1"/>
            </p:cNvSpPr>
            <p:nvPr/>
          </p:nvSpPr>
          <p:spPr bwMode="gray">
            <a:xfrm>
              <a:off x="8066183" y="3553765"/>
              <a:ext cx="109720" cy="132706"/>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67" name="îṥḷîḋè">
              <a:extLst>
                <a:ext uri="{FF2B5EF4-FFF2-40B4-BE49-F238E27FC236}">
                  <a16:creationId xmlns:a16="http://schemas.microsoft.com/office/drawing/2014/main" xmlns="" id="{D3AABB58-6F01-4C31-A4DF-1075DB48E716}"/>
                </a:ext>
              </a:extLst>
            </p:cNvPr>
            <p:cNvGrpSpPr>
              <a:grpSpLocks noChangeAspect="1"/>
            </p:cNvGrpSpPr>
            <p:nvPr/>
          </p:nvGrpSpPr>
          <p:grpSpPr bwMode="gray">
            <a:xfrm>
              <a:off x="6237521" y="1795409"/>
              <a:ext cx="2978333" cy="1802010"/>
              <a:chOff x="2730" y="960"/>
              <a:chExt cx="1873" cy="1032"/>
            </a:xfrm>
            <a:solidFill>
              <a:schemeClr val="bg1">
                <a:lumMod val="75000"/>
              </a:schemeClr>
            </a:solidFill>
          </p:grpSpPr>
          <p:grpSp>
            <p:nvGrpSpPr>
              <p:cNvPr id="342" name="i$liḓê">
                <a:extLst>
                  <a:ext uri="{FF2B5EF4-FFF2-40B4-BE49-F238E27FC236}">
                    <a16:creationId xmlns:a16="http://schemas.microsoft.com/office/drawing/2014/main" xmlns="" id="{A57542E6-9181-4315-BD71-4F73F7930D2D}"/>
                  </a:ext>
                </a:extLst>
              </p:cNvPr>
              <p:cNvGrpSpPr>
                <a:grpSpLocks noChangeAspect="1"/>
              </p:cNvGrpSpPr>
              <p:nvPr/>
            </p:nvGrpSpPr>
            <p:grpSpPr bwMode="gray">
              <a:xfrm>
                <a:off x="3044" y="960"/>
                <a:ext cx="1473" cy="481"/>
                <a:chOff x="3044" y="960"/>
                <a:chExt cx="1473" cy="481"/>
              </a:xfrm>
              <a:grpFill/>
            </p:grpSpPr>
            <p:sp>
              <p:nvSpPr>
                <p:cNvPr id="346" name="íS1îďé">
                  <a:extLst>
                    <a:ext uri="{FF2B5EF4-FFF2-40B4-BE49-F238E27FC236}">
                      <a16:creationId xmlns:a16="http://schemas.microsoft.com/office/drawing/2014/main" xmlns="" id="{0975791F-32FE-499B-90C5-88487CA56D17}"/>
                    </a:ext>
                  </a:extLst>
                </p:cNvPr>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7" name="íṩ1íḋê">
                  <a:extLst>
                    <a:ext uri="{FF2B5EF4-FFF2-40B4-BE49-F238E27FC236}">
                      <a16:creationId xmlns:a16="http://schemas.microsoft.com/office/drawing/2014/main" xmlns="" id="{CE23AA22-0802-465F-9006-0AD4CEE6400F}"/>
                    </a:ext>
                  </a:extLst>
                </p:cNvPr>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8" name="iṣ1iḓé">
                  <a:extLst>
                    <a:ext uri="{FF2B5EF4-FFF2-40B4-BE49-F238E27FC236}">
                      <a16:creationId xmlns:a16="http://schemas.microsoft.com/office/drawing/2014/main" xmlns="" id="{EF9748A4-1133-409B-846E-8DD33CCD7E22}"/>
                    </a:ext>
                  </a:extLst>
                </p:cNvPr>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9" name="íṧľiďè">
                  <a:extLst>
                    <a:ext uri="{FF2B5EF4-FFF2-40B4-BE49-F238E27FC236}">
                      <a16:creationId xmlns:a16="http://schemas.microsoft.com/office/drawing/2014/main" xmlns="" id="{D4341681-4BD1-4F00-A3F3-76A8055155A1}"/>
                    </a:ext>
                  </a:extLst>
                </p:cNvPr>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0" name="ïślidè">
                  <a:extLst>
                    <a:ext uri="{FF2B5EF4-FFF2-40B4-BE49-F238E27FC236}">
                      <a16:creationId xmlns:a16="http://schemas.microsoft.com/office/drawing/2014/main" xmlns="" id="{14D499A2-9FCF-4335-9442-348CEAF9CE18}"/>
                    </a:ext>
                  </a:extLst>
                </p:cNvPr>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1" name="iṣ1îdé">
                  <a:extLst>
                    <a:ext uri="{FF2B5EF4-FFF2-40B4-BE49-F238E27FC236}">
                      <a16:creationId xmlns:a16="http://schemas.microsoft.com/office/drawing/2014/main" xmlns="" id="{303796FE-9F76-43E8-9D21-087D84E9DA95}"/>
                    </a:ext>
                  </a:extLst>
                </p:cNvPr>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2" name="ïšḻídê">
                  <a:extLst>
                    <a:ext uri="{FF2B5EF4-FFF2-40B4-BE49-F238E27FC236}">
                      <a16:creationId xmlns:a16="http://schemas.microsoft.com/office/drawing/2014/main" xmlns="" id="{3AAAAAF4-1A93-4D4B-9244-C488029777C4}"/>
                    </a:ext>
                  </a:extLst>
                </p:cNvPr>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3" name="îšḷídè">
                  <a:extLst>
                    <a:ext uri="{FF2B5EF4-FFF2-40B4-BE49-F238E27FC236}">
                      <a16:creationId xmlns:a16="http://schemas.microsoft.com/office/drawing/2014/main" xmlns="" id="{5452CB3B-652D-411E-B58C-2B9525FCA598}"/>
                    </a:ext>
                  </a:extLst>
                </p:cNvPr>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4" name="ïṣ1ídè">
                  <a:extLst>
                    <a:ext uri="{FF2B5EF4-FFF2-40B4-BE49-F238E27FC236}">
                      <a16:creationId xmlns:a16="http://schemas.microsoft.com/office/drawing/2014/main" xmlns="" id="{A4DD3ACA-4F23-4804-BDB9-9DC63400BC60}"/>
                    </a:ext>
                  </a:extLst>
                </p:cNvPr>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5" name="í$1îḓé">
                  <a:extLst>
                    <a:ext uri="{FF2B5EF4-FFF2-40B4-BE49-F238E27FC236}">
                      <a16:creationId xmlns:a16="http://schemas.microsoft.com/office/drawing/2014/main" xmlns="" id="{CE2838DE-8328-4934-AA05-3EF85037A01C}"/>
                    </a:ext>
                  </a:extLst>
                </p:cNvPr>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6" name="í$ľîḋé">
                  <a:extLst>
                    <a:ext uri="{FF2B5EF4-FFF2-40B4-BE49-F238E27FC236}">
                      <a16:creationId xmlns:a16="http://schemas.microsoft.com/office/drawing/2014/main" xmlns="" id="{2A01D853-8CDB-42CC-A2CD-BD4C602E375A}"/>
                    </a:ext>
                  </a:extLst>
                </p:cNvPr>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7" name="ïṥļíḋê">
                  <a:extLst>
                    <a:ext uri="{FF2B5EF4-FFF2-40B4-BE49-F238E27FC236}">
                      <a16:creationId xmlns:a16="http://schemas.microsoft.com/office/drawing/2014/main" xmlns="" id="{FB59B788-E0D6-4590-930C-085DB7AC01E4}"/>
                    </a:ext>
                  </a:extLst>
                </p:cNvPr>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58" name="îsļîḑe">
                  <a:extLst>
                    <a:ext uri="{FF2B5EF4-FFF2-40B4-BE49-F238E27FC236}">
                      <a16:creationId xmlns:a16="http://schemas.microsoft.com/office/drawing/2014/main" xmlns="" id="{1C6F51FC-D6C5-45BB-8E42-4A80E46E6643}"/>
                    </a:ext>
                  </a:extLst>
                </p:cNvPr>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343" name="îṩlïḍé">
                <a:extLst>
                  <a:ext uri="{FF2B5EF4-FFF2-40B4-BE49-F238E27FC236}">
                    <a16:creationId xmlns:a16="http://schemas.microsoft.com/office/drawing/2014/main" xmlns="" id="{14DA7DB1-7D7D-4552-8910-28D6CF1CCB03}"/>
                  </a:ext>
                </a:extLst>
              </p:cNvPr>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4" name="íṧļîḍê">
                <a:extLst>
                  <a:ext uri="{FF2B5EF4-FFF2-40B4-BE49-F238E27FC236}">
                    <a16:creationId xmlns:a16="http://schemas.microsoft.com/office/drawing/2014/main" xmlns="" id="{1AF3439F-B91D-4CFC-87F4-106BA49274DD}"/>
                  </a:ext>
                </a:extLst>
              </p:cNvPr>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solidFill>
                <a:schemeClr val="tx1">
                  <a:lumMod val="65000"/>
                  <a:lumOff val="3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5" name="îś1íďê">
                <a:extLst>
                  <a:ext uri="{FF2B5EF4-FFF2-40B4-BE49-F238E27FC236}">
                    <a16:creationId xmlns:a16="http://schemas.microsoft.com/office/drawing/2014/main" xmlns="" id="{9762C5EC-2F4A-4AA0-8C5B-55E65ED68C66}"/>
                  </a:ext>
                </a:extLst>
              </p:cNvPr>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grpSp>
          <p:nvGrpSpPr>
            <p:cNvPr id="68" name="ïṥlïḍè">
              <a:extLst>
                <a:ext uri="{FF2B5EF4-FFF2-40B4-BE49-F238E27FC236}">
                  <a16:creationId xmlns:a16="http://schemas.microsoft.com/office/drawing/2014/main" xmlns="" id="{31FE99AC-1698-4EF6-8B99-244195E5CF6F}"/>
                </a:ext>
              </a:extLst>
            </p:cNvPr>
            <p:cNvGrpSpPr>
              <a:grpSpLocks noChangeAspect="1"/>
            </p:cNvGrpSpPr>
            <p:nvPr/>
          </p:nvGrpSpPr>
          <p:grpSpPr bwMode="gray">
            <a:xfrm>
              <a:off x="6352108" y="3574697"/>
              <a:ext cx="648791" cy="644320"/>
              <a:chOff x="2802" y="1979"/>
              <a:chExt cx="408" cy="369"/>
            </a:xfrm>
            <a:solidFill>
              <a:schemeClr val="bg1">
                <a:lumMod val="75000"/>
              </a:schemeClr>
            </a:solidFill>
          </p:grpSpPr>
          <p:sp>
            <p:nvSpPr>
              <p:cNvPr id="313" name="îşļiḍé">
                <a:extLst>
                  <a:ext uri="{FF2B5EF4-FFF2-40B4-BE49-F238E27FC236}">
                    <a16:creationId xmlns:a16="http://schemas.microsoft.com/office/drawing/2014/main" xmlns="" id="{8507FE0C-6D0D-44EE-88D0-DEBCF2380EC2}"/>
                  </a:ext>
                </a:extLst>
              </p:cNvPr>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314" name="íṣľïdè">
                <a:extLst>
                  <a:ext uri="{FF2B5EF4-FFF2-40B4-BE49-F238E27FC236}">
                    <a16:creationId xmlns:a16="http://schemas.microsoft.com/office/drawing/2014/main" xmlns="" id="{B6E4191C-2A0F-4780-A016-10E836279E86}"/>
                  </a:ext>
                </a:extLst>
              </p:cNvPr>
              <p:cNvGrpSpPr>
                <a:grpSpLocks noChangeAspect="1"/>
              </p:cNvGrpSpPr>
              <p:nvPr/>
            </p:nvGrpSpPr>
            <p:grpSpPr bwMode="gray">
              <a:xfrm>
                <a:off x="2889" y="2101"/>
                <a:ext cx="17" cy="51"/>
                <a:chOff x="2889" y="2101"/>
                <a:chExt cx="17" cy="51"/>
              </a:xfrm>
              <a:grpFill/>
            </p:grpSpPr>
            <p:sp>
              <p:nvSpPr>
                <p:cNvPr id="339" name="îṩľiḓê">
                  <a:extLst>
                    <a:ext uri="{FF2B5EF4-FFF2-40B4-BE49-F238E27FC236}">
                      <a16:creationId xmlns:a16="http://schemas.microsoft.com/office/drawing/2014/main" xmlns="" id="{9ACAB0D1-9CE5-4F69-B86F-DA19B1C88784}"/>
                    </a:ext>
                  </a:extLst>
                </p:cNvPr>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0" name="ïŝļidè">
                  <a:extLst>
                    <a:ext uri="{FF2B5EF4-FFF2-40B4-BE49-F238E27FC236}">
                      <a16:creationId xmlns:a16="http://schemas.microsoft.com/office/drawing/2014/main" xmlns="" id="{273A2002-99A7-4DA4-BDD3-9BF09750593F}"/>
                    </a:ext>
                  </a:extLst>
                </p:cNvPr>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41" name="íṡḻïḍé">
                  <a:extLst>
                    <a:ext uri="{FF2B5EF4-FFF2-40B4-BE49-F238E27FC236}">
                      <a16:creationId xmlns:a16="http://schemas.microsoft.com/office/drawing/2014/main" xmlns="" id="{BDA316DC-BE4F-4054-AC9D-74D878F721A4}"/>
                    </a:ext>
                  </a:extLst>
                </p:cNvPr>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315" name="iṡ1îḓê">
                <a:extLst>
                  <a:ext uri="{FF2B5EF4-FFF2-40B4-BE49-F238E27FC236}">
                    <a16:creationId xmlns:a16="http://schemas.microsoft.com/office/drawing/2014/main" xmlns="" id="{11003116-A919-4ADB-8C64-BBCADB327BCC}"/>
                  </a:ext>
                </a:extLst>
              </p:cNvPr>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316" name="íṥḷïďè">
                <a:extLst>
                  <a:ext uri="{FF2B5EF4-FFF2-40B4-BE49-F238E27FC236}">
                    <a16:creationId xmlns:a16="http://schemas.microsoft.com/office/drawing/2014/main" xmlns="" id="{A8E537D5-79DA-46E9-8626-6A69B9183CD6}"/>
                  </a:ext>
                </a:extLst>
              </p:cNvPr>
              <p:cNvGrpSpPr>
                <a:grpSpLocks noChangeAspect="1"/>
              </p:cNvGrpSpPr>
              <p:nvPr/>
            </p:nvGrpSpPr>
            <p:grpSpPr bwMode="gray">
              <a:xfrm>
                <a:off x="2896" y="2116"/>
                <a:ext cx="231" cy="189"/>
                <a:chOff x="2896" y="2116"/>
                <a:chExt cx="231" cy="189"/>
              </a:xfrm>
              <a:grpFill/>
            </p:grpSpPr>
            <p:sp>
              <p:nvSpPr>
                <p:cNvPr id="337" name="ïś1îďé">
                  <a:extLst>
                    <a:ext uri="{FF2B5EF4-FFF2-40B4-BE49-F238E27FC236}">
                      <a16:creationId xmlns:a16="http://schemas.microsoft.com/office/drawing/2014/main" xmlns="" id="{B798A1B2-2C63-4829-8220-44ABA88F67E7}"/>
                    </a:ext>
                  </a:extLst>
                </p:cNvPr>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38" name="îṩ1ïḋê">
                  <a:extLst>
                    <a:ext uri="{FF2B5EF4-FFF2-40B4-BE49-F238E27FC236}">
                      <a16:creationId xmlns:a16="http://schemas.microsoft.com/office/drawing/2014/main" xmlns="" id="{A5466D43-F87B-438F-88AB-6EAFD75A7742}"/>
                    </a:ext>
                  </a:extLst>
                </p:cNvPr>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grpSp>
            <p:nvGrpSpPr>
              <p:cNvPr id="317" name="îśḷíḋè">
                <a:extLst>
                  <a:ext uri="{FF2B5EF4-FFF2-40B4-BE49-F238E27FC236}">
                    <a16:creationId xmlns:a16="http://schemas.microsoft.com/office/drawing/2014/main" xmlns="" id="{E7FFC686-6526-4DFB-8A04-655A99BB6795}"/>
                  </a:ext>
                </a:extLst>
              </p:cNvPr>
              <p:cNvGrpSpPr>
                <a:grpSpLocks noChangeAspect="1"/>
              </p:cNvGrpSpPr>
              <p:nvPr/>
            </p:nvGrpSpPr>
            <p:grpSpPr bwMode="gray">
              <a:xfrm>
                <a:off x="2984" y="2276"/>
                <a:ext cx="114" cy="72"/>
                <a:chOff x="2984" y="2276"/>
                <a:chExt cx="114" cy="72"/>
              </a:xfrm>
              <a:grpFill/>
            </p:grpSpPr>
            <p:sp>
              <p:nvSpPr>
                <p:cNvPr id="335" name="is1îḓé">
                  <a:extLst>
                    <a:ext uri="{FF2B5EF4-FFF2-40B4-BE49-F238E27FC236}">
                      <a16:creationId xmlns:a16="http://schemas.microsoft.com/office/drawing/2014/main" xmlns="" id="{FC668AEE-66B8-4330-988A-7DDA675B4D92}"/>
                    </a:ext>
                  </a:extLst>
                </p:cNvPr>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36" name="íṥ1ïdé">
                  <a:extLst>
                    <a:ext uri="{FF2B5EF4-FFF2-40B4-BE49-F238E27FC236}">
                      <a16:creationId xmlns:a16="http://schemas.microsoft.com/office/drawing/2014/main" xmlns="" id="{EF5CEF31-067E-458C-B7F2-31E70C43DC45}"/>
                    </a:ext>
                  </a:extLst>
                </p:cNvPr>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318" name="iṧļïdê">
                <a:extLst>
                  <a:ext uri="{FF2B5EF4-FFF2-40B4-BE49-F238E27FC236}">
                    <a16:creationId xmlns:a16="http://schemas.microsoft.com/office/drawing/2014/main" xmlns="" id="{B74103F6-A3AC-40B1-B1FC-E57E8144E41B}"/>
                  </a:ext>
                </a:extLst>
              </p:cNvPr>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319" name="ïş1iďè">
                <a:extLst>
                  <a:ext uri="{FF2B5EF4-FFF2-40B4-BE49-F238E27FC236}">
                    <a16:creationId xmlns:a16="http://schemas.microsoft.com/office/drawing/2014/main" xmlns="" id="{8A53A5E7-F60E-4871-9A66-E910970ADF1D}"/>
                  </a:ext>
                </a:extLst>
              </p:cNvPr>
              <p:cNvGrpSpPr>
                <a:grpSpLocks noChangeAspect="1"/>
              </p:cNvGrpSpPr>
              <p:nvPr/>
            </p:nvGrpSpPr>
            <p:grpSpPr bwMode="gray">
              <a:xfrm>
                <a:off x="3086" y="2189"/>
                <a:ext cx="85" cy="114"/>
                <a:chOff x="3086" y="2189"/>
                <a:chExt cx="85" cy="114"/>
              </a:xfrm>
              <a:grpFill/>
            </p:grpSpPr>
            <p:sp>
              <p:nvSpPr>
                <p:cNvPr id="333" name="íSḷíḋè">
                  <a:extLst>
                    <a:ext uri="{FF2B5EF4-FFF2-40B4-BE49-F238E27FC236}">
                      <a16:creationId xmlns:a16="http://schemas.microsoft.com/office/drawing/2014/main" xmlns="" id="{B16DB42F-D499-465E-9A42-FDF8387218CE}"/>
                    </a:ext>
                  </a:extLst>
                </p:cNvPr>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34" name="ïSḷiḑé">
                  <a:extLst>
                    <a:ext uri="{FF2B5EF4-FFF2-40B4-BE49-F238E27FC236}">
                      <a16:creationId xmlns:a16="http://schemas.microsoft.com/office/drawing/2014/main" xmlns="" id="{F3095466-1114-4A94-A91E-F84C5B83988C}"/>
                    </a:ext>
                  </a:extLst>
                </p:cNvPr>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320" name="iṥ1ïḓè">
                <a:extLst>
                  <a:ext uri="{FF2B5EF4-FFF2-40B4-BE49-F238E27FC236}">
                    <a16:creationId xmlns:a16="http://schemas.microsoft.com/office/drawing/2014/main" xmlns="" id="{12F8DB65-7BF8-494F-9D60-F958289A4B66}"/>
                  </a:ext>
                </a:extLst>
              </p:cNvPr>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321" name="ïSľïḓe">
                <a:extLst>
                  <a:ext uri="{FF2B5EF4-FFF2-40B4-BE49-F238E27FC236}">
                    <a16:creationId xmlns:a16="http://schemas.microsoft.com/office/drawing/2014/main" xmlns="" id="{69134E89-C262-443F-9992-D2F12AE5325D}"/>
                  </a:ext>
                </a:extLst>
              </p:cNvPr>
              <p:cNvGrpSpPr>
                <a:grpSpLocks noChangeAspect="1"/>
              </p:cNvGrpSpPr>
              <p:nvPr/>
            </p:nvGrpSpPr>
            <p:grpSpPr bwMode="gray">
              <a:xfrm>
                <a:off x="3000" y="2012"/>
                <a:ext cx="210" cy="192"/>
                <a:chOff x="3000" y="2012"/>
                <a:chExt cx="210" cy="192"/>
              </a:xfrm>
              <a:grpFill/>
            </p:grpSpPr>
            <p:sp>
              <p:nvSpPr>
                <p:cNvPr id="331" name="îṩļîḍè">
                  <a:extLst>
                    <a:ext uri="{FF2B5EF4-FFF2-40B4-BE49-F238E27FC236}">
                      <a16:creationId xmlns:a16="http://schemas.microsoft.com/office/drawing/2014/main" xmlns="" id="{CEBDBEB9-11AE-4178-99F6-3BD5B0B5CA68}"/>
                    </a:ext>
                  </a:extLst>
                </p:cNvPr>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32" name="ïşlîḓe">
                  <a:extLst>
                    <a:ext uri="{FF2B5EF4-FFF2-40B4-BE49-F238E27FC236}">
                      <a16:creationId xmlns:a16="http://schemas.microsoft.com/office/drawing/2014/main" xmlns="" id="{0BF1A5F4-8CCB-4FB3-8B1C-E74E2BDE81EA}"/>
                    </a:ext>
                  </a:extLst>
                </p:cNvPr>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322" name="iṥľiḍe">
                <a:extLst>
                  <a:ext uri="{FF2B5EF4-FFF2-40B4-BE49-F238E27FC236}">
                    <a16:creationId xmlns:a16="http://schemas.microsoft.com/office/drawing/2014/main" xmlns="" id="{A6E220D4-D18D-4553-99BC-5EDDA9E48BA7}"/>
                  </a:ext>
                </a:extLst>
              </p:cNvPr>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23" name="iŝḷîḓé">
                <a:extLst>
                  <a:ext uri="{FF2B5EF4-FFF2-40B4-BE49-F238E27FC236}">
                    <a16:creationId xmlns:a16="http://schemas.microsoft.com/office/drawing/2014/main" xmlns="" id="{1FDDEFDF-0821-4B68-88FB-2744C6772943}"/>
                  </a:ext>
                </a:extLst>
              </p:cNvPr>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24" name="ï$ḻíḓè">
                <a:extLst>
                  <a:ext uri="{FF2B5EF4-FFF2-40B4-BE49-F238E27FC236}">
                    <a16:creationId xmlns:a16="http://schemas.microsoft.com/office/drawing/2014/main" xmlns="" id="{361CFF5C-57BC-41E2-B0EC-AFB8AFD72991}"/>
                  </a:ext>
                </a:extLst>
              </p:cNvPr>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325" name="îś1îḋé">
                <a:extLst>
                  <a:ext uri="{FF2B5EF4-FFF2-40B4-BE49-F238E27FC236}">
                    <a16:creationId xmlns:a16="http://schemas.microsoft.com/office/drawing/2014/main" xmlns="" id="{627BCB23-EEDA-49DA-B318-BBA531200A0F}"/>
                  </a:ext>
                </a:extLst>
              </p:cNvPr>
              <p:cNvGrpSpPr>
                <a:grpSpLocks noChangeAspect="1"/>
              </p:cNvGrpSpPr>
              <p:nvPr/>
            </p:nvGrpSpPr>
            <p:grpSpPr bwMode="gray">
              <a:xfrm>
                <a:off x="2802" y="1979"/>
                <a:ext cx="205" cy="88"/>
                <a:chOff x="2802" y="1979"/>
                <a:chExt cx="205" cy="88"/>
              </a:xfrm>
              <a:grpFill/>
            </p:grpSpPr>
            <p:sp>
              <p:nvSpPr>
                <p:cNvPr id="329" name="îS1íḍé">
                  <a:extLst>
                    <a:ext uri="{FF2B5EF4-FFF2-40B4-BE49-F238E27FC236}">
                      <a16:creationId xmlns:a16="http://schemas.microsoft.com/office/drawing/2014/main" xmlns="" id="{9F3093F8-1411-4E59-A3AB-C6342B5E2867}"/>
                    </a:ext>
                  </a:extLst>
                </p:cNvPr>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30" name="íšḷíḑè">
                  <a:extLst>
                    <a:ext uri="{FF2B5EF4-FFF2-40B4-BE49-F238E27FC236}">
                      <a16:creationId xmlns:a16="http://schemas.microsoft.com/office/drawing/2014/main" xmlns="" id="{F30C4486-3BE9-4330-AAD7-8981A67FC76B}"/>
                    </a:ext>
                  </a:extLst>
                </p:cNvPr>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326" name="i$ľîďê">
                <a:extLst>
                  <a:ext uri="{FF2B5EF4-FFF2-40B4-BE49-F238E27FC236}">
                    <a16:creationId xmlns:a16="http://schemas.microsoft.com/office/drawing/2014/main" xmlns="" id="{395F9E45-1181-43FC-819E-1EBBA87D696C}"/>
                  </a:ext>
                </a:extLst>
              </p:cNvPr>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27" name="íş1ïḓê">
                <a:extLst>
                  <a:ext uri="{FF2B5EF4-FFF2-40B4-BE49-F238E27FC236}">
                    <a16:creationId xmlns:a16="http://schemas.microsoft.com/office/drawing/2014/main" xmlns="" id="{FD56EF8E-EFBD-4DC2-B315-80E575BCB873}"/>
                  </a:ext>
                </a:extLst>
              </p:cNvPr>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28" name="íşļïḓe">
                <a:extLst>
                  <a:ext uri="{FF2B5EF4-FFF2-40B4-BE49-F238E27FC236}">
                    <a16:creationId xmlns:a16="http://schemas.microsoft.com/office/drawing/2014/main" xmlns="" id="{7475FC47-2E12-4373-8750-68209FFCB0D0}"/>
                  </a:ext>
                </a:extLst>
              </p:cNvPr>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69" name="íślïdé">
              <a:extLst>
                <a:ext uri="{FF2B5EF4-FFF2-40B4-BE49-F238E27FC236}">
                  <a16:creationId xmlns:a16="http://schemas.microsoft.com/office/drawing/2014/main" xmlns="" id="{556084A6-A6A7-4122-B09E-CA1E21A2810E}"/>
                </a:ext>
              </a:extLst>
            </p:cNvPr>
            <p:cNvSpPr>
              <a:spLocks noChangeAspect="1"/>
            </p:cNvSpPr>
            <p:nvPr/>
          </p:nvSpPr>
          <p:spPr bwMode="gray">
            <a:xfrm>
              <a:off x="6654139" y="3593926"/>
              <a:ext cx="54065" cy="61115"/>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70" name="išlîḓé">
              <a:extLst>
                <a:ext uri="{FF2B5EF4-FFF2-40B4-BE49-F238E27FC236}">
                  <a16:creationId xmlns:a16="http://schemas.microsoft.com/office/drawing/2014/main" xmlns="" id="{AEF38E22-37EE-499E-B63D-6DC4A087DEDF}"/>
                </a:ext>
              </a:extLst>
            </p:cNvPr>
            <p:cNvSpPr>
              <a:spLocks noChangeAspect="1"/>
            </p:cNvSpPr>
            <p:nvPr/>
          </p:nvSpPr>
          <p:spPr bwMode="gray">
            <a:xfrm>
              <a:off x="6708204" y="3185330"/>
              <a:ext cx="709202" cy="415580"/>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71" name="íṧ1íḍé">
              <a:extLst>
                <a:ext uri="{FF2B5EF4-FFF2-40B4-BE49-F238E27FC236}">
                  <a16:creationId xmlns:a16="http://schemas.microsoft.com/office/drawing/2014/main" xmlns="" id="{EA26463B-F0AF-483D-8AA0-6B2F77CDC760}"/>
                </a:ext>
              </a:extLst>
            </p:cNvPr>
            <p:cNvSpPr>
              <a:spLocks noChangeAspect="1"/>
            </p:cNvSpPr>
            <p:nvPr/>
          </p:nvSpPr>
          <p:spPr bwMode="gray">
            <a:xfrm>
              <a:off x="6592124" y="3536304"/>
              <a:ext cx="117670" cy="62861"/>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72" name="íśľidê">
              <a:extLst>
                <a:ext uri="{FF2B5EF4-FFF2-40B4-BE49-F238E27FC236}">
                  <a16:creationId xmlns:a16="http://schemas.microsoft.com/office/drawing/2014/main" xmlns="" id="{C282F359-06CE-4AC2-AD1C-9F6203642A4A}"/>
                </a:ext>
              </a:extLst>
            </p:cNvPr>
            <p:cNvSpPr>
              <a:spLocks noChangeAspect="1"/>
            </p:cNvSpPr>
            <p:nvPr/>
          </p:nvSpPr>
          <p:spPr bwMode="gray">
            <a:xfrm>
              <a:off x="6873578" y="3482173"/>
              <a:ext cx="298946" cy="213028"/>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73" name="íṣliḓè">
              <a:extLst>
                <a:ext uri="{FF2B5EF4-FFF2-40B4-BE49-F238E27FC236}">
                  <a16:creationId xmlns:a16="http://schemas.microsoft.com/office/drawing/2014/main" xmlns="" id="{AA8DA029-9BBE-4A7E-A239-FFF0F9810EA6}"/>
                </a:ext>
              </a:extLst>
            </p:cNvPr>
            <p:cNvSpPr>
              <a:spLocks noChangeAspect="1"/>
            </p:cNvSpPr>
            <p:nvPr/>
          </p:nvSpPr>
          <p:spPr bwMode="gray">
            <a:xfrm>
              <a:off x="6811563" y="3555511"/>
              <a:ext cx="248062" cy="188582"/>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74" name="íṧľíḋé">
              <a:extLst>
                <a:ext uri="{FF2B5EF4-FFF2-40B4-BE49-F238E27FC236}">
                  <a16:creationId xmlns:a16="http://schemas.microsoft.com/office/drawing/2014/main" xmlns="" id="{8EE061E3-79BE-4756-AC7D-DC75DE168F13}"/>
                </a:ext>
              </a:extLst>
            </p:cNvPr>
            <p:cNvGrpSpPr>
              <a:grpSpLocks noChangeAspect="1"/>
            </p:cNvGrpSpPr>
            <p:nvPr/>
          </p:nvGrpSpPr>
          <p:grpSpPr bwMode="gray">
            <a:xfrm>
              <a:off x="6677991" y="3579997"/>
              <a:ext cx="96999" cy="85562"/>
              <a:chOff x="3007" y="1982"/>
              <a:chExt cx="61" cy="49"/>
            </a:xfrm>
            <a:solidFill>
              <a:schemeClr val="bg1">
                <a:lumMod val="75000"/>
              </a:schemeClr>
            </a:solidFill>
          </p:grpSpPr>
          <p:sp>
            <p:nvSpPr>
              <p:cNvPr id="311" name="iṣlîdè">
                <a:extLst>
                  <a:ext uri="{FF2B5EF4-FFF2-40B4-BE49-F238E27FC236}">
                    <a16:creationId xmlns:a16="http://schemas.microsoft.com/office/drawing/2014/main" xmlns="" id="{C2D339D4-F5DC-4013-B7E8-B6F63E726537}"/>
                  </a:ext>
                </a:extLst>
              </p:cNvPr>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12" name="iṩlîḍe">
                <a:extLst>
                  <a:ext uri="{FF2B5EF4-FFF2-40B4-BE49-F238E27FC236}">
                    <a16:creationId xmlns:a16="http://schemas.microsoft.com/office/drawing/2014/main" xmlns="" id="{13DD3431-E2EB-4456-B557-F6FEC7D245B6}"/>
                  </a:ext>
                </a:extLst>
              </p:cNvPr>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75" name="ïṣlîḍê">
              <a:extLst>
                <a:ext uri="{FF2B5EF4-FFF2-40B4-BE49-F238E27FC236}">
                  <a16:creationId xmlns:a16="http://schemas.microsoft.com/office/drawing/2014/main" xmlns="" id="{92B4D53B-9B8A-4E85-B444-4546112916C5}"/>
                </a:ext>
              </a:extLst>
            </p:cNvPr>
            <p:cNvSpPr>
              <a:spLocks noChangeAspect="1"/>
            </p:cNvSpPr>
            <p:nvPr/>
          </p:nvSpPr>
          <p:spPr bwMode="gray">
            <a:xfrm>
              <a:off x="5469486" y="2743559"/>
              <a:ext cx="190817" cy="143183"/>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76" name="îślïḑè">
              <a:extLst>
                <a:ext uri="{FF2B5EF4-FFF2-40B4-BE49-F238E27FC236}">
                  <a16:creationId xmlns:a16="http://schemas.microsoft.com/office/drawing/2014/main" xmlns="" id="{107EB90C-EDD0-4151-B182-A759D619CDE1}"/>
                </a:ext>
              </a:extLst>
            </p:cNvPr>
            <p:cNvGrpSpPr>
              <a:grpSpLocks noChangeAspect="1"/>
            </p:cNvGrpSpPr>
            <p:nvPr/>
          </p:nvGrpSpPr>
          <p:grpSpPr bwMode="gray">
            <a:xfrm>
              <a:off x="6083279" y="1795408"/>
              <a:ext cx="287816" cy="326528"/>
              <a:chOff x="3202" y="1036"/>
              <a:chExt cx="181" cy="187"/>
            </a:xfrm>
            <a:solidFill>
              <a:schemeClr val="bg1">
                <a:lumMod val="75000"/>
              </a:schemeClr>
            </a:solidFill>
          </p:grpSpPr>
          <p:sp>
            <p:nvSpPr>
              <p:cNvPr id="305" name="ïSļiḍè">
                <a:extLst>
                  <a:ext uri="{FF2B5EF4-FFF2-40B4-BE49-F238E27FC236}">
                    <a16:creationId xmlns:a16="http://schemas.microsoft.com/office/drawing/2014/main" xmlns="" id="{6AF92D81-3EED-4024-83F7-A42C5066B0E9}"/>
                  </a:ext>
                </a:extLst>
              </p:cNvPr>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6" name="ï$líḍè">
                <a:extLst>
                  <a:ext uri="{FF2B5EF4-FFF2-40B4-BE49-F238E27FC236}">
                    <a16:creationId xmlns:a16="http://schemas.microsoft.com/office/drawing/2014/main" xmlns="" id="{FADBAFD0-5C10-4A0D-9AA1-230951F4CD63}"/>
                  </a:ext>
                </a:extLst>
              </p:cNvPr>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7" name="íS1ïḓe">
                <a:extLst>
                  <a:ext uri="{FF2B5EF4-FFF2-40B4-BE49-F238E27FC236}">
                    <a16:creationId xmlns:a16="http://schemas.microsoft.com/office/drawing/2014/main" xmlns="" id="{17411910-8963-4F7B-9B4B-03FE2B0F036F}"/>
                  </a:ext>
                </a:extLst>
              </p:cNvPr>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8" name="íşļïḋê">
                <a:extLst>
                  <a:ext uri="{FF2B5EF4-FFF2-40B4-BE49-F238E27FC236}">
                    <a16:creationId xmlns:a16="http://schemas.microsoft.com/office/drawing/2014/main" xmlns="" id="{773B0B3D-FAE7-4D82-A112-E110FDE64059}"/>
                  </a:ext>
                </a:extLst>
              </p:cNvPr>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9" name="íŝḷíḋè">
                <a:extLst>
                  <a:ext uri="{FF2B5EF4-FFF2-40B4-BE49-F238E27FC236}">
                    <a16:creationId xmlns:a16="http://schemas.microsoft.com/office/drawing/2014/main" xmlns="" id="{A2EF5A7F-1794-411F-B0C2-01BAF6136EDD}"/>
                  </a:ext>
                </a:extLst>
              </p:cNvPr>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10" name="íŝlíḋê">
                <a:extLst>
                  <a:ext uri="{FF2B5EF4-FFF2-40B4-BE49-F238E27FC236}">
                    <a16:creationId xmlns:a16="http://schemas.microsoft.com/office/drawing/2014/main" xmlns="" id="{97FB33C7-2E27-4592-81D1-EA5AA5D65A4E}"/>
                  </a:ext>
                </a:extLst>
              </p:cNvPr>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77" name="îşlïḓê">
              <a:extLst>
                <a:ext uri="{FF2B5EF4-FFF2-40B4-BE49-F238E27FC236}">
                  <a16:creationId xmlns:a16="http://schemas.microsoft.com/office/drawing/2014/main" xmlns="" id="{E72FC426-6E08-41B2-8131-FB48EB9615C9}"/>
                </a:ext>
              </a:extLst>
            </p:cNvPr>
            <p:cNvSpPr>
              <a:spLocks noChangeAspect="1"/>
            </p:cNvSpPr>
            <p:nvPr/>
          </p:nvSpPr>
          <p:spPr bwMode="gray">
            <a:xfrm>
              <a:off x="5129196" y="3024686"/>
              <a:ext cx="6361" cy="698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78" name="iṣḻïḍè">
              <a:extLst>
                <a:ext uri="{FF2B5EF4-FFF2-40B4-BE49-F238E27FC236}">
                  <a16:creationId xmlns:a16="http://schemas.microsoft.com/office/drawing/2014/main" xmlns="" id="{C0FC0E48-A500-4BE8-A64B-14415039F22F}"/>
                </a:ext>
              </a:extLst>
            </p:cNvPr>
            <p:cNvSpPr>
              <a:spLocks noChangeAspect="1"/>
            </p:cNvSpPr>
            <p:nvPr/>
          </p:nvSpPr>
          <p:spPr bwMode="gray">
            <a:xfrm>
              <a:off x="5467895" y="2390840"/>
              <a:ext cx="46115" cy="48892"/>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79" name="ïşḻiḋè">
              <a:extLst>
                <a:ext uri="{FF2B5EF4-FFF2-40B4-BE49-F238E27FC236}">
                  <a16:creationId xmlns:a16="http://schemas.microsoft.com/office/drawing/2014/main" xmlns="" id="{C3807E38-F439-4DAF-BB37-A68BA3C4A990}"/>
                </a:ext>
              </a:extLst>
            </p:cNvPr>
            <p:cNvSpPr>
              <a:spLocks noChangeAspect="1"/>
            </p:cNvSpPr>
            <p:nvPr/>
          </p:nvSpPr>
          <p:spPr bwMode="gray">
            <a:xfrm>
              <a:off x="5407470" y="2504338"/>
              <a:ext cx="46115" cy="34923"/>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0" name="ísḷïḑé">
              <a:extLst>
                <a:ext uri="{FF2B5EF4-FFF2-40B4-BE49-F238E27FC236}">
                  <a16:creationId xmlns:a16="http://schemas.microsoft.com/office/drawing/2014/main" xmlns="" id="{CE6D19C5-59D0-4178-8C5F-67B1990645AB}"/>
                </a:ext>
              </a:extLst>
            </p:cNvPr>
            <p:cNvSpPr>
              <a:spLocks noChangeAspect="1"/>
            </p:cNvSpPr>
            <p:nvPr/>
          </p:nvSpPr>
          <p:spPr bwMode="gray">
            <a:xfrm>
              <a:off x="5130786" y="3019448"/>
              <a:ext cx="14312" cy="523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1" name="îṩḻîďê">
              <a:extLst>
                <a:ext uri="{FF2B5EF4-FFF2-40B4-BE49-F238E27FC236}">
                  <a16:creationId xmlns:a16="http://schemas.microsoft.com/office/drawing/2014/main" xmlns="" id="{1EF5571D-DF17-4540-97C4-BF63AF4418D2}"/>
                </a:ext>
              </a:extLst>
            </p:cNvPr>
            <p:cNvSpPr>
              <a:spLocks noChangeAspect="1"/>
            </p:cNvSpPr>
            <p:nvPr/>
          </p:nvSpPr>
          <p:spPr bwMode="gray">
            <a:xfrm>
              <a:off x="4625121" y="1795408"/>
              <a:ext cx="965216" cy="1225786"/>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2" name="işḻídé">
              <a:extLst>
                <a:ext uri="{FF2B5EF4-FFF2-40B4-BE49-F238E27FC236}">
                  <a16:creationId xmlns:a16="http://schemas.microsoft.com/office/drawing/2014/main" xmlns="" id="{6AB379C5-DD07-47F6-8DCF-BB15BF342C2E}"/>
                </a:ext>
              </a:extLst>
            </p:cNvPr>
            <p:cNvSpPr>
              <a:spLocks noChangeAspect="1"/>
            </p:cNvSpPr>
            <p:nvPr/>
          </p:nvSpPr>
          <p:spPr bwMode="gray">
            <a:xfrm>
              <a:off x="4939969" y="2546246"/>
              <a:ext cx="52475" cy="57623"/>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3" name="ïṣ1îḓé">
              <a:extLst>
                <a:ext uri="{FF2B5EF4-FFF2-40B4-BE49-F238E27FC236}">
                  <a16:creationId xmlns:a16="http://schemas.microsoft.com/office/drawing/2014/main" xmlns="" id="{F7A4FD0F-26A9-4094-AB30-33AB7A96F153}"/>
                </a:ext>
              </a:extLst>
            </p:cNvPr>
            <p:cNvSpPr>
              <a:spLocks noChangeAspect="1"/>
            </p:cNvSpPr>
            <p:nvPr/>
          </p:nvSpPr>
          <p:spPr bwMode="gray">
            <a:xfrm>
              <a:off x="4695087" y="2050344"/>
              <a:ext cx="52475" cy="20954"/>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84" name="iṡlîdè">
              <a:extLst>
                <a:ext uri="{FF2B5EF4-FFF2-40B4-BE49-F238E27FC236}">
                  <a16:creationId xmlns:a16="http://schemas.microsoft.com/office/drawing/2014/main" xmlns="" id="{72822A20-75DC-4636-B353-5F42CDF78C97}"/>
                </a:ext>
              </a:extLst>
            </p:cNvPr>
            <p:cNvGrpSpPr>
              <a:grpSpLocks noChangeAspect="1"/>
            </p:cNvGrpSpPr>
            <p:nvPr/>
          </p:nvGrpSpPr>
          <p:grpSpPr bwMode="gray">
            <a:xfrm>
              <a:off x="4478817" y="4222566"/>
              <a:ext cx="809379" cy="1501687"/>
              <a:chOff x="1624" y="2350"/>
              <a:chExt cx="509" cy="860"/>
            </a:xfrm>
            <a:solidFill>
              <a:schemeClr val="bg1">
                <a:lumMod val="75000"/>
              </a:schemeClr>
            </a:solidFill>
          </p:grpSpPr>
          <p:sp>
            <p:nvSpPr>
              <p:cNvPr id="280" name="ïṣlíḋè">
                <a:extLst>
                  <a:ext uri="{FF2B5EF4-FFF2-40B4-BE49-F238E27FC236}">
                    <a16:creationId xmlns:a16="http://schemas.microsoft.com/office/drawing/2014/main" xmlns="" id="{76E0C538-2B8A-40F1-B528-0967C8F23FF6}"/>
                  </a:ext>
                </a:extLst>
              </p:cNvPr>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1" name="îśľïde">
                <a:extLst>
                  <a:ext uri="{FF2B5EF4-FFF2-40B4-BE49-F238E27FC236}">
                    <a16:creationId xmlns:a16="http://schemas.microsoft.com/office/drawing/2014/main" xmlns="" id="{5AF9C260-9CB6-421F-A865-F6E1C8928D04}"/>
                  </a:ext>
                </a:extLst>
              </p:cNvPr>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2" name="işľíḋè">
                <a:extLst>
                  <a:ext uri="{FF2B5EF4-FFF2-40B4-BE49-F238E27FC236}">
                    <a16:creationId xmlns:a16="http://schemas.microsoft.com/office/drawing/2014/main" xmlns="" id="{E8351FAB-6F66-4ACD-9996-454E28CE5BB6}"/>
                  </a:ext>
                </a:extLst>
              </p:cNvPr>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3" name="iṡļiḓè">
                <a:extLst>
                  <a:ext uri="{FF2B5EF4-FFF2-40B4-BE49-F238E27FC236}">
                    <a16:creationId xmlns:a16="http://schemas.microsoft.com/office/drawing/2014/main" xmlns="" id="{17305139-6149-469B-8900-57517E7FC9BB}"/>
                  </a:ext>
                </a:extLst>
              </p:cNvPr>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4" name="îŝḻíḋé">
                <a:extLst>
                  <a:ext uri="{FF2B5EF4-FFF2-40B4-BE49-F238E27FC236}">
                    <a16:creationId xmlns:a16="http://schemas.microsoft.com/office/drawing/2014/main" xmlns="" id="{EC2323D5-B889-4288-86E4-01856832D1A1}"/>
                  </a:ext>
                </a:extLst>
              </p:cNvPr>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5" name="íṥľiḓê">
                <a:extLst>
                  <a:ext uri="{FF2B5EF4-FFF2-40B4-BE49-F238E27FC236}">
                    <a16:creationId xmlns:a16="http://schemas.microsoft.com/office/drawing/2014/main" xmlns="" id="{A5097F88-5198-4A18-A4B1-C4BF7FA50FBC}"/>
                  </a:ext>
                </a:extLst>
              </p:cNvPr>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6" name="í$lîḋé">
                <a:extLst>
                  <a:ext uri="{FF2B5EF4-FFF2-40B4-BE49-F238E27FC236}">
                    <a16:creationId xmlns:a16="http://schemas.microsoft.com/office/drawing/2014/main" xmlns="" id="{E0151DDF-3DD8-499F-A396-90FD08AEF023}"/>
                  </a:ext>
                </a:extLst>
              </p:cNvPr>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7" name="íśḻïḋe">
                <a:extLst>
                  <a:ext uri="{FF2B5EF4-FFF2-40B4-BE49-F238E27FC236}">
                    <a16:creationId xmlns:a16="http://schemas.microsoft.com/office/drawing/2014/main" xmlns="" id="{304AD431-7263-4D19-BC12-1B5D232A1C04}"/>
                  </a:ext>
                </a:extLst>
              </p:cNvPr>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8" name="íṩľïḓè">
                <a:extLst>
                  <a:ext uri="{FF2B5EF4-FFF2-40B4-BE49-F238E27FC236}">
                    <a16:creationId xmlns:a16="http://schemas.microsoft.com/office/drawing/2014/main" xmlns="" id="{CAD0D086-0934-4DEC-828E-6E9981A877A9}"/>
                  </a:ext>
                </a:extLst>
              </p:cNvPr>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89" name="iṧḻïḓé">
                <a:extLst>
                  <a:ext uri="{FF2B5EF4-FFF2-40B4-BE49-F238E27FC236}">
                    <a16:creationId xmlns:a16="http://schemas.microsoft.com/office/drawing/2014/main" xmlns="" id="{FBE5F64E-A6CD-452C-A8E3-1FBAC1F84502}"/>
                  </a:ext>
                </a:extLst>
              </p:cNvPr>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0" name="íś1ïḑé">
                <a:extLst>
                  <a:ext uri="{FF2B5EF4-FFF2-40B4-BE49-F238E27FC236}">
                    <a16:creationId xmlns:a16="http://schemas.microsoft.com/office/drawing/2014/main" xmlns="" id="{456AA61C-B3A1-448F-9CC8-02CA747C6ABF}"/>
                  </a:ext>
                </a:extLst>
              </p:cNvPr>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1" name="îSlíďê">
                <a:extLst>
                  <a:ext uri="{FF2B5EF4-FFF2-40B4-BE49-F238E27FC236}">
                    <a16:creationId xmlns:a16="http://schemas.microsoft.com/office/drawing/2014/main" xmlns="" id="{5A0E560F-C84E-45BE-AD2B-CDFA204CAAC6}"/>
                  </a:ext>
                </a:extLst>
              </p:cNvPr>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2" name="iṩlïḓè">
                <a:extLst>
                  <a:ext uri="{FF2B5EF4-FFF2-40B4-BE49-F238E27FC236}">
                    <a16:creationId xmlns:a16="http://schemas.microsoft.com/office/drawing/2014/main" xmlns="" id="{39A0DF72-4CB2-4B4D-BDF8-A82EC9293EA3}"/>
                  </a:ext>
                </a:extLst>
              </p:cNvPr>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chemeClr val="tx1">
                  <a:lumMod val="65000"/>
                  <a:lumOff val="3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3" name="íṧļïďé">
                <a:extLst>
                  <a:ext uri="{FF2B5EF4-FFF2-40B4-BE49-F238E27FC236}">
                    <a16:creationId xmlns:a16="http://schemas.microsoft.com/office/drawing/2014/main" xmlns="" id="{1547060A-4E21-46A0-A5E3-89EEE644436F}"/>
                  </a:ext>
                </a:extLst>
              </p:cNvPr>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4" name="iṩḷidê">
                <a:extLst>
                  <a:ext uri="{FF2B5EF4-FFF2-40B4-BE49-F238E27FC236}">
                    <a16:creationId xmlns:a16="http://schemas.microsoft.com/office/drawing/2014/main" xmlns="" id="{77C48EB7-C0F4-434F-8D9C-9266672740D7}"/>
                  </a:ext>
                </a:extLst>
              </p:cNvPr>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5" name="ïṥľîḋê">
                <a:extLst>
                  <a:ext uri="{FF2B5EF4-FFF2-40B4-BE49-F238E27FC236}">
                    <a16:creationId xmlns:a16="http://schemas.microsoft.com/office/drawing/2014/main" xmlns="" id="{7B221867-EFFE-4261-926C-8D64C700EAD4}"/>
                  </a:ext>
                </a:extLst>
              </p:cNvPr>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6" name="îṣḷíḋe">
                <a:extLst>
                  <a:ext uri="{FF2B5EF4-FFF2-40B4-BE49-F238E27FC236}">
                    <a16:creationId xmlns:a16="http://schemas.microsoft.com/office/drawing/2014/main" xmlns="" id="{AEE55BF7-A7E2-47BD-A590-907B1B609BB6}"/>
                  </a:ext>
                </a:extLst>
              </p:cNvPr>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7" name="ïṧļíḓè">
                <a:extLst>
                  <a:ext uri="{FF2B5EF4-FFF2-40B4-BE49-F238E27FC236}">
                    <a16:creationId xmlns:a16="http://schemas.microsoft.com/office/drawing/2014/main" xmlns="" id="{096799A8-FFCC-4A10-85A6-4A8C2FE1C0A5}"/>
                  </a:ext>
                </a:extLst>
              </p:cNvPr>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8" name="iS1îḍê">
                <a:extLst>
                  <a:ext uri="{FF2B5EF4-FFF2-40B4-BE49-F238E27FC236}">
                    <a16:creationId xmlns:a16="http://schemas.microsoft.com/office/drawing/2014/main" xmlns="" id="{7250F33C-7832-4D9A-9346-E67AE7BD9CE8}"/>
                  </a:ext>
                </a:extLst>
              </p:cNvPr>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99" name="iṩlíḑe">
                <a:extLst>
                  <a:ext uri="{FF2B5EF4-FFF2-40B4-BE49-F238E27FC236}">
                    <a16:creationId xmlns:a16="http://schemas.microsoft.com/office/drawing/2014/main" xmlns="" id="{E3705EC8-66C8-4470-A438-D29C23A28754}"/>
                  </a:ext>
                </a:extLst>
              </p:cNvPr>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0" name="îṡ1iḑè">
                <a:extLst>
                  <a:ext uri="{FF2B5EF4-FFF2-40B4-BE49-F238E27FC236}">
                    <a16:creationId xmlns:a16="http://schemas.microsoft.com/office/drawing/2014/main" xmlns="" id="{1C517C19-F5F2-4C3D-B788-45E5AEF1C6F4}"/>
                  </a:ext>
                </a:extLst>
              </p:cNvPr>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1" name="îṥlíḍe">
                <a:extLst>
                  <a:ext uri="{FF2B5EF4-FFF2-40B4-BE49-F238E27FC236}">
                    <a16:creationId xmlns:a16="http://schemas.microsoft.com/office/drawing/2014/main" xmlns="" id="{25C1CA0F-3475-4BE3-881C-9085E01F8291}"/>
                  </a:ext>
                </a:extLst>
              </p:cNvPr>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2" name="îSļíde">
                <a:extLst>
                  <a:ext uri="{FF2B5EF4-FFF2-40B4-BE49-F238E27FC236}">
                    <a16:creationId xmlns:a16="http://schemas.microsoft.com/office/drawing/2014/main" xmlns="" id="{87D60796-CBC0-4252-91CC-6306C4E2742D}"/>
                  </a:ext>
                </a:extLst>
              </p:cNvPr>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3" name="iṧḷîḋê">
                <a:extLst>
                  <a:ext uri="{FF2B5EF4-FFF2-40B4-BE49-F238E27FC236}">
                    <a16:creationId xmlns:a16="http://schemas.microsoft.com/office/drawing/2014/main" xmlns="" id="{F1BEE100-4B38-4FC2-ACE6-740DB88F4133}"/>
                  </a:ext>
                </a:extLst>
              </p:cNvPr>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304" name="ïṡ1íḍê">
                <a:extLst>
                  <a:ext uri="{FF2B5EF4-FFF2-40B4-BE49-F238E27FC236}">
                    <a16:creationId xmlns:a16="http://schemas.microsoft.com/office/drawing/2014/main" xmlns="" id="{30327CB4-4C74-4055-B9BB-9AD82B53E8AF}"/>
                  </a:ext>
                </a:extLst>
              </p:cNvPr>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85" name="îś1îḓê">
              <a:extLst>
                <a:ext uri="{FF2B5EF4-FFF2-40B4-BE49-F238E27FC236}">
                  <a16:creationId xmlns:a16="http://schemas.microsoft.com/office/drawing/2014/main" xmlns="" id="{D5B0221B-1557-4A77-8B6F-E7D4154E63A0}"/>
                </a:ext>
              </a:extLst>
            </p:cNvPr>
            <p:cNvSpPr>
              <a:spLocks noChangeAspect="1"/>
            </p:cNvSpPr>
            <p:nvPr/>
          </p:nvSpPr>
          <p:spPr bwMode="gray">
            <a:xfrm>
              <a:off x="4369109" y="4171897"/>
              <a:ext cx="74737" cy="82069"/>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6" name="iŝliďe">
              <a:extLst>
                <a:ext uri="{FF2B5EF4-FFF2-40B4-BE49-F238E27FC236}">
                  <a16:creationId xmlns:a16="http://schemas.microsoft.com/office/drawing/2014/main" xmlns="" id="{73228A75-1489-48FE-A75D-048130474B79}"/>
                </a:ext>
              </a:extLst>
            </p:cNvPr>
            <p:cNvSpPr>
              <a:spLocks noChangeAspect="1"/>
            </p:cNvSpPr>
            <p:nvPr/>
          </p:nvSpPr>
          <p:spPr bwMode="gray">
            <a:xfrm>
              <a:off x="4448616" y="4276665"/>
              <a:ext cx="101769" cy="47146"/>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7" name="iŝḷïďè">
              <a:extLst>
                <a:ext uri="{FF2B5EF4-FFF2-40B4-BE49-F238E27FC236}">
                  <a16:creationId xmlns:a16="http://schemas.microsoft.com/office/drawing/2014/main" xmlns="" id="{03B0C6CE-0104-4C8C-AA4A-8E3C81F007EB}"/>
                </a:ext>
              </a:extLst>
            </p:cNvPr>
            <p:cNvSpPr>
              <a:spLocks noChangeAspect="1"/>
            </p:cNvSpPr>
            <p:nvPr/>
          </p:nvSpPr>
          <p:spPr bwMode="gray">
            <a:xfrm>
              <a:off x="4288012" y="4116020"/>
              <a:ext cx="68377" cy="82069"/>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8" name="íŝľidé">
              <a:extLst>
                <a:ext uri="{FF2B5EF4-FFF2-40B4-BE49-F238E27FC236}">
                  <a16:creationId xmlns:a16="http://schemas.microsoft.com/office/drawing/2014/main" xmlns="" id="{B51080FA-8294-45E6-81B9-FBBB71AEC171}"/>
                </a:ext>
              </a:extLst>
            </p:cNvPr>
            <p:cNvSpPr>
              <a:spLocks noChangeAspect="1"/>
            </p:cNvSpPr>
            <p:nvPr/>
          </p:nvSpPr>
          <p:spPr bwMode="gray">
            <a:xfrm>
              <a:off x="4340487" y="4103797"/>
              <a:ext cx="19082" cy="506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89" name="ísliḋe">
              <a:extLst>
                <a:ext uri="{FF2B5EF4-FFF2-40B4-BE49-F238E27FC236}">
                  <a16:creationId xmlns:a16="http://schemas.microsoft.com/office/drawing/2014/main" xmlns="" id="{673F94F3-783B-46AB-9FA0-A4381FAD3382}"/>
                </a:ext>
              </a:extLst>
            </p:cNvPr>
            <p:cNvSpPr>
              <a:spLocks noChangeAspect="1"/>
            </p:cNvSpPr>
            <p:nvPr/>
          </p:nvSpPr>
          <p:spPr bwMode="gray">
            <a:xfrm>
              <a:off x="4326175" y="4184119"/>
              <a:ext cx="39754" cy="24446"/>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0" name="ís1íḑe">
              <a:extLst>
                <a:ext uri="{FF2B5EF4-FFF2-40B4-BE49-F238E27FC236}">
                  <a16:creationId xmlns:a16="http://schemas.microsoft.com/office/drawing/2014/main" xmlns="" id="{68F39B7A-F87D-43D4-BD2F-62A011DA0C03}"/>
                </a:ext>
              </a:extLst>
            </p:cNvPr>
            <p:cNvSpPr>
              <a:spLocks noChangeAspect="1"/>
            </p:cNvSpPr>
            <p:nvPr/>
          </p:nvSpPr>
          <p:spPr bwMode="gray">
            <a:xfrm>
              <a:off x="4399321" y="4246980"/>
              <a:ext cx="57245" cy="55876"/>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1" name="ïSlïḋè">
              <a:extLst>
                <a:ext uri="{FF2B5EF4-FFF2-40B4-BE49-F238E27FC236}">
                  <a16:creationId xmlns:a16="http://schemas.microsoft.com/office/drawing/2014/main" xmlns="" id="{A0275432-2D83-488C-8E70-9C75FD66BA8C}"/>
                </a:ext>
              </a:extLst>
            </p:cNvPr>
            <p:cNvSpPr>
              <a:spLocks noChangeAspect="1"/>
            </p:cNvSpPr>
            <p:nvPr/>
          </p:nvSpPr>
          <p:spPr bwMode="gray">
            <a:xfrm>
              <a:off x="4337306" y="4152689"/>
              <a:ext cx="106540" cy="59369"/>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2" name="ïsḻîḍè">
              <a:extLst>
                <a:ext uri="{FF2B5EF4-FFF2-40B4-BE49-F238E27FC236}">
                  <a16:creationId xmlns:a16="http://schemas.microsoft.com/office/drawing/2014/main" xmlns="" id="{7C11ECCE-0C7F-4B66-AE3F-42DC483CD916}"/>
                </a:ext>
              </a:extLst>
            </p:cNvPr>
            <p:cNvSpPr>
              <a:spLocks noChangeAspect="1"/>
            </p:cNvSpPr>
            <p:nvPr/>
          </p:nvSpPr>
          <p:spPr bwMode="gray">
            <a:xfrm>
              <a:off x="3855493" y="3803462"/>
              <a:ext cx="526337" cy="377165"/>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93" name="í$ļide">
              <a:extLst>
                <a:ext uri="{FF2B5EF4-FFF2-40B4-BE49-F238E27FC236}">
                  <a16:creationId xmlns:a16="http://schemas.microsoft.com/office/drawing/2014/main" xmlns="" id="{5BCA8AE8-9D98-45CB-A8E7-1029B332DD39}"/>
                </a:ext>
              </a:extLst>
            </p:cNvPr>
            <p:cNvGrpSpPr>
              <a:grpSpLocks noChangeAspect="1"/>
            </p:cNvGrpSpPr>
            <p:nvPr/>
          </p:nvGrpSpPr>
          <p:grpSpPr bwMode="gray">
            <a:xfrm>
              <a:off x="2976147" y="2486876"/>
              <a:ext cx="1757106" cy="1480720"/>
              <a:chOff x="679" y="1356"/>
              <a:chExt cx="1105" cy="848"/>
            </a:xfrm>
            <a:solidFill>
              <a:schemeClr val="bg1">
                <a:lumMod val="75000"/>
              </a:schemeClr>
            </a:solidFill>
          </p:grpSpPr>
          <p:grpSp>
            <p:nvGrpSpPr>
              <p:cNvPr id="268" name="iṥḷîḍé">
                <a:extLst>
                  <a:ext uri="{FF2B5EF4-FFF2-40B4-BE49-F238E27FC236}">
                    <a16:creationId xmlns:a16="http://schemas.microsoft.com/office/drawing/2014/main" xmlns="" id="{D2D27D3E-4F5C-480F-B4A7-16CEBE6EF9FA}"/>
                  </a:ext>
                </a:extLst>
              </p:cNvPr>
              <p:cNvGrpSpPr>
                <a:grpSpLocks noChangeAspect="1"/>
              </p:cNvGrpSpPr>
              <p:nvPr/>
            </p:nvGrpSpPr>
            <p:grpSpPr bwMode="gray">
              <a:xfrm>
                <a:off x="679" y="1356"/>
                <a:ext cx="411" cy="413"/>
                <a:chOff x="679" y="1356"/>
                <a:chExt cx="411" cy="413"/>
              </a:xfrm>
              <a:grpFill/>
            </p:grpSpPr>
            <p:sp>
              <p:nvSpPr>
                <p:cNvPr id="275" name="íşľîdé">
                  <a:extLst>
                    <a:ext uri="{FF2B5EF4-FFF2-40B4-BE49-F238E27FC236}">
                      <a16:creationId xmlns:a16="http://schemas.microsoft.com/office/drawing/2014/main" xmlns="" id="{BF8EB575-CCA6-495D-803E-F1DEE491997C}"/>
                    </a:ext>
                  </a:extLst>
                </p:cNvPr>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6" name="íṥlíḍé">
                  <a:extLst>
                    <a:ext uri="{FF2B5EF4-FFF2-40B4-BE49-F238E27FC236}">
                      <a16:creationId xmlns:a16="http://schemas.microsoft.com/office/drawing/2014/main" xmlns="" id="{D369B461-1B42-4B51-9DAC-A8B1E7FCCF36}"/>
                    </a:ext>
                  </a:extLst>
                </p:cNvPr>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7" name="îSľiḓê">
                  <a:extLst>
                    <a:ext uri="{FF2B5EF4-FFF2-40B4-BE49-F238E27FC236}">
                      <a16:creationId xmlns:a16="http://schemas.microsoft.com/office/drawing/2014/main" xmlns="" id="{1DA13BC2-3E21-408B-928F-B369D30846E7}"/>
                    </a:ext>
                  </a:extLst>
                </p:cNvPr>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8" name="ïṣ1îdê">
                  <a:extLst>
                    <a:ext uri="{FF2B5EF4-FFF2-40B4-BE49-F238E27FC236}">
                      <a16:creationId xmlns:a16="http://schemas.microsoft.com/office/drawing/2014/main" xmlns="" id="{07155210-61C6-42C7-85C6-D34F3710F188}"/>
                    </a:ext>
                  </a:extLst>
                </p:cNvPr>
                <p:cNvSpPr>
                  <a:spLocks noChangeAspect="1"/>
                </p:cNvSpPr>
                <p:nvPr/>
              </p:nvSpPr>
              <p:spPr bwMode="gray">
                <a:xfrm>
                  <a:off x="679"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9" name="iṥľïdê">
                  <a:extLst>
                    <a:ext uri="{FF2B5EF4-FFF2-40B4-BE49-F238E27FC236}">
                      <a16:creationId xmlns:a16="http://schemas.microsoft.com/office/drawing/2014/main" xmlns="" id="{E9D24234-DAA8-423D-B732-9D88681CE405}"/>
                    </a:ext>
                  </a:extLst>
                </p:cNvPr>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grpSp>
            <p:nvGrpSpPr>
              <p:cNvPr id="269" name="íS1iďè">
                <a:extLst>
                  <a:ext uri="{FF2B5EF4-FFF2-40B4-BE49-F238E27FC236}">
                    <a16:creationId xmlns:a16="http://schemas.microsoft.com/office/drawing/2014/main" xmlns="" id="{4A6081C9-9E52-4727-9297-FB434BFA2E41}"/>
                  </a:ext>
                </a:extLst>
              </p:cNvPr>
              <p:cNvGrpSpPr>
                <a:grpSpLocks noChangeAspect="1"/>
              </p:cNvGrpSpPr>
              <p:nvPr/>
            </p:nvGrpSpPr>
            <p:grpSpPr bwMode="gray">
              <a:xfrm>
                <a:off x="1149" y="1865"/>
                <a:ext cx="635" cy="339"/>
                <a:chOff x="1149" y="1865"/>
                <a:chExt cx="635" cy="339"/>
              </a:xfrm>
              <a:grpFill/>
            </p:grpSpPr>
            <p:sp>
              <p:nvSpPr>
                <p:cNvPr id="270" name="ïṣļïḓè">
                  <a:extLst>
                    <a:ext uri="{FF2B5EF4-FFF2-40B4-BE49-F238E27FC236}">
                      <a16:creationId xmlns:a16="http://schemas.microsoft.com/office/drawing/2014/main" xmlns="" id="{9848AE6F-2337-4FE6-BCA7-8696D87931AC}"/>
                    </a:ext>
                  </a:extLst>
                </p:cNvPr>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1" name="îṧ1íďe">
                  <a:extLst>
                    <a:ext uri="{FF2B5EF4-FFF2-40B4-BE49-F238E27FC236}">
                      <a16:creationId xmlns:a16="http://schemas.microsoft.com/office/drawing/2014/main" xmlns="" id="{FBECD85A-81A0-4972-9541-CE879F353767}"/>
                    </a:ext>
                  </a:extLst>
                </p:cNvPr>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2" name="ïṩļîḋè">
                  <a:extLst>
                    <a:ext uri="{FF2B5EF4-FFF2-40B4-BE49-F238E27FC236}">
                      <a16:creationId xmlns:a16="http://schemas.microsoft.com/office/drawing/2014/main" xmlns="" id="{9B61D5E7-7A41-442F-BF02-D406176A4E67}"/>
                    </a:ext>
                  </a:extLst>
                </p:cNvPr>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3" name="ïşľiḓê">
                  <a:extLst>
                    <a:ext uri="{FF2B5EF4-FFF2-40B4-BE49-F238E27FC236}">
                      <a16:creationId xmlns:a16="http://schemas.microsoft.com/office/drawing/2014/main" xmlns="" id="{EA221391-8187-474E-B0C9-7DA750226448}"/>
                    </a:ext>
                  </a:extLst>
                </p:cNvPr>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74" name="íŝḻîḍé">
                  <a:extLst>
                    <a:ext uri="{FF2B5EF4-FFF2-40B4-BE49-F238E27FC236}">
                      <a16:creationId xmlns:a16="http://schemas.microsoft.com/office/drawing/2014/main" xmlns="" id="{5B293A22-A48C-452D-8A9B-3C54F9BB61B2}"/>
                    </a:ext>
                  </a:extLst>
                </p:cNvPr>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6350" cap="flat" cmpd="sng">
                  <a:noFill/>
                  <a:prstDash val="solid"/>
                  <a:round/>
                  <a:headEnd type="none" w="med" len="med"/>
                  <a:tailEnd type="none" w="med" len="med"/>
                </a:ln>
                <a:effectLst/>
              </p:spPr>
              <p:txBody>
                <a:bodyPr anchor="ctr"/>
                <a:lstStyle/>
                <a:p>
                  <a:pPr algn="ctr"/>
                  <a:endParaRPr>
                    <a:solidFill>
                      <a:schemeClr val="bg1"/>
                    </a:solidFill>
                  </a:endParaRPr>
                </a:p>
              </p:txBody>
            </p:sp>
          </p:grpSp>
        </p:grpSp>
        <p:grpSp>
          <p:nvGrpSpPr>
            <p:cNvPr id="94" name="ïṣḷíḑé">
              <a:extLst>
                <a:ext uri="{FF2B5EF4-FFF2-40B4-BE49-F238E27FC236}">
                  <a16:creationId xmlns:a16="http://schemas.microsoft.com/office/drawing/2014/main" xmlns="" id="{56757368-BA2D-469E-A006-9788A597181D}"/>
                </a:ext>
              </a:extLst>
            </p:cNvPr>
            <p:cNvGrpSpPr>
              <a:grpSpLocks noChangeAspect="1"/>
            </p:cNvGrpSpPr>
            <p:nvPr/>
          </p:nvGrpSpPr>
          <p:grpSpPr bwMode="gray">
            <a:xfrm>
              <a:off x="3437151" y="1795279"/>
              <a:ext cx="1540710" cy="1784412"/>
              <a:chOff x="969" y="960"/>
              <a:chExt cx="969" cy="1022"/>
            </a:xfrm>
            <a:solidFill>
              <a:schemeClr val="bg1">
                <a:lumMod val="75000"/>
              </a:schemeClr>
            </a:solidFill>
          </p:grpSpPr>
          <p:sp>
            <p:nvSpPr>
              <p:cNvPr id="239" name="iṥľíḓê">
                <a:extLst>
                  <a:ext uri="{FF2B5EF4-FFF2-40B4-BE49-F238E27FC236}">
                    <a16:creationId xmlns:a16="http://schemas.microsoft.com/office/drawing/2014/main" xmlns="" id="{631105EC-A41C-4635-AD49-3CE03156CE74}"/>
                  </a:ext>
                </a:extLst>
              </p:cNvPr>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0" name="išliḋê">
                <a:extLst>
                  <a:ext uri="{FF2B5EF4-FFF2-40B4-BE49-F238E27FC236}">
                    <a16:creationId xmlns:a16="http://schemas.microsoft.com/office/drawing/2014/main" xmlns="" id="{ABBB3AE5-ABC5-4AED-9C71-2F1D7565B822}"/>
                  </a:ext>
                </a:extLst>
              </p:cNvPr>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1" name="ïṥḷïḓé">
                <a:extLst>
                  <a:ext uri="{FF2B5EF4-FFF2-40B4-BE49-F238E27FC236}">
                    <a16:creationId xmlns:a16="http://schemas.microsoft.com/office/drawing/2014/main" xmlns="" id="{0008644A-C56F-4863-928E-8F15B6D0731D}"/>
                  </a:ext>
                </a:extLst>
              </p:cNvPr>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2" name="iṣľiďe">
                <a:extLst>
                  <a:ext uri="{FF2B5EF4-FFF2-40B4-BE49-F238E27FC236}">
                    <a16:creationId xmlns:a16="http://schemas.microsoft.com/office/drawing/2014/main" xmlns="" id="{47F79455-EB73-433C-AB03-3B0BF0F80B64}"/>
                  </a:ext>
                </a:extLst>
              </p:cNvPr>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3" name="íṣḻïḍe">
                <a:extLst>
                  <a:ext uri="{FF2B5EF4-FFF2-40B4-BE49-F238E27FC236}">
                    <a16:creationId xmlns:a16="http://schemas.microsoft.com/office/drawing/2014/main" xmlns="" id="{1BEFDEEE-2491-46BA-80BA-CAFEBDAFA75A}"/>
                  </a:ext>
                </a:extLst>
              </p:cNvPr>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4" name="ísľíḋè">
                <a:extLst>
                  <a:ext uri="{FF2B5EF4-FFF2-40B4-BE49-F238E27FC236}">
                    <a16:creationId xmlns:a16="http://schemas.microsoft.com/office/drawing/2014/main" xmlns="" id="{CC3D1695-334D-4629-8553-E1BB211F576A}"/>
                  </a:ext>
                </a:extLst>
              </p:cNvPr>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5" name="îṣḷïḑè">
                <a:extLst>
                  <a:ext uri="{FF2B5EF4-FFF2-40B4-BE49-F238E27FC236}">
                    <a16:creationId xmlns:a16="http://schemas.microsoft.com/office/drawing/2014/main" xmlns="" id="{EF914FA7-1CF6-4C7A-82DF-847147FCF609}"/>
                  </a:ext>
                </a:extLst>
              </p:cNvPr>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6" name="išḷîḍe">
                <a:extLst>
                  <a:ext uri="{FF2B5EF4-FFF2-40B4-BE49-F238E27FC236}">
                    <a16:creationId xmlns:a16="http://schemas.microsoft.com/office/drawing/2014/main" xmlns="" id="{2CF22BB8-0790-4F8D-B779-EFE944A30A89}"/>
                  </a:ext>
                </a:extLst>
              </p:cNvPr>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7" name="iṡḻíḍê">
                <a:extLst>
                  <a:ext uri="{FF2B5EF4-FFF2-40B4-BE49-F238E27FC236}">
                    <a16:creationId xmlns:a16="http://schemas.microsoft.com/office/drawing/2014/main" xmlns="" id="{08460150-4AF2-422D-85B3-A791FBD11C54}"/>
                  </a:ext>
                </a:extLst>
              </p:cNvPr>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8" name="iSļíďe">
                <a:extLst>
                  <a:ext uri="{FF2B5EF4-FFF2-40B4-BE49-F238E27FC236}">
                    <a16:creationId xmlns:a16="http://schemas.microsoft.com/office/drawing/2014/main" xmlns="" id="{5DCE6058-94C4-4271-BFB1-33F9A8CF5B06}"/>
                  </a:ext>
                </a:extLst>
              </p:cNvPr>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49" name="ï$ľiḑe">
                <a:extLst>
                  <a:ext uri="{FF2B5EF4-FFF2-40B4-BE49-F238E27FC236}">
                    <a16:creationId xmlns:a16="http://schemas.microsoft.com/office/drawing/2014/main" xmlns="" id="{FF786F60-0EBC-476F-91A7-C769D5CE1B7C}"/>
                  </a:ext>
                </a:extLst>
              </p:cNvPr>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0" name="íśľíḍe">
                <a:extLst>
                  <a:ext uri="{FF2B5EF4-FFF2-40B4-BE49-F238E27FC236}">
                    <a16:creationId xmlns:a16="http://schemas.microsoft.com/office/drawing/2014/main" xmlns="" id="{EC8CFECD-C5A2-481A-BBFC-EBA20D9FDB19}"/>
                  </a:ext>
                </a:extLst>
              </p:cNvPr>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1" name="îś1iḋe">
                <a:extLst>
                  <a:ext uri="{FF2B5EF4-FFF2-40B4-BE49-F238E27FC236}">
                    <a16:creationId xmlns:a16="http://schemas.microsoft.com/office/drawing/2014/main" xmlns="" id="{FE26944A-58FA-4621-AA8C-F376EA8825E7}"/>
                  </a:ext>
                </a:extLst>
              </p:cNvPr>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2" name="íṧlïḓe">
                <a:extLst>
                  <a:ext uri="{FF2B5EF4-FFF2-40B4-BE49-F238E27FC236}">
                    <a16:creationId xmlns:a16="http://schemas.microsoft.com/office/drawing/2014/main" xmlns="" id="{B3B31026-6709-41E6-B3BE-617A154A98B8}"/>
                  </a:ext>
                </a:extLst>
              </p:cNvPr>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3" name="iSļîḋe">
                <a:extLst>
                  <a:ext uri="{FF2B5EF4-FFF2-40B4-BE49-F238E27FC236}">
                    <a16:creationId xmlns:a16="http://schemas.microsoft.com/office/drawing/2014/main" xmlns="" id="{2D694B47-26F4-4FBD-BCF9-FC0D24C68A4B}"/>
                  </a:ext>
                </a:extLst>
              </p:cNvPr>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4" name="ï$ḷîdè">
                <a:extLst>
                  <a:ext uri="{FF2B5EF4-FFF2-40B4-BE49-F238E27FC236}">
                    <a16:creationId xmlns:a16="http://schemas.microsoft.com/office/drawing/2014/main" xmlns="" id="{6CE621AD-7264-4907-9CE5-5BD1159F1C1A}"/>
                  </a:ext>
                </a:extLst>
              </p:cNvPr>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5" name="ïšlíde">
                <a:extLst>
                  <a:ext uri="{FF2B5EF4-FFF2-40B4-BE49-F238E27FC236}">
                    <a16:creationId xmlns:a16="http://schemas.microsoft.com/office/drawing/2014/main" xmlns="" id="{7EF63FEB-EC00-4548-97B0-38A39F5314DF}"/>
                  </a:ext>
                </a:extLst>
              </p:cNvPr>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6" name="ïṧḻïḑe">
                <a:extLst>
                  <a:ext uri="{FF2B5EF4-FFF2-40B4-BE49-F238E27FC236}">
                    <a16:creationId xmlns:a16="http://schemas.microsoft.com/office/drawing/2014/main" xmlns="" id="{9601DF8A-C7AB-4659-9B11-59A6F738877F}"/>
                  </a:ext>
                </a:extLst>
              </p:cNvPr>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7" name="îsḻîďe">
                <a:extLst>
                  <a:ext uri="{FF2B5EF4-FFF2-40B4-BE49-F238E27FC236}">
                    <a16:creationId xmlns:a16="http://schemas.microsoft.com/office/drawing/2014/main" xmlns="" id="{8054D748-607C-42BD-BA06-1179AEEDA598}"/>
                  </a:ext>
                </a:extLst>
              </p:cNvPr>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8" name="ïSľídé">
                <a:extLst>
                  <a:ext uri="{FF2B5EF4-FFF2-40B4-BE49-F238E27FC236}">
                    <a16:creationId xmlns:a16="http://schemas.microsoft.com/office/drawing/2014/main" xmlns="" id="{F78BFFDD-9D15-4C73-855B-F61522D27339}"/>
                  </a:ext>
                </a:extLst>
              </p:cNvPr>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59" name="îṧ1iḍe">
                <a:extLst>
                  <a:ext uri="{FF2B5EF4-FFF2-40B4-BE49-F238E27FC236}">
                    <a16:creationId xmlns:a16="http://schemas.microsoft.com/office/drawing/2014/main" xmlns="" id="{37A126FD-2FE4-4FA6-A87B-B4EC7C090468}"/>
                  </a:ext>
                </a:extLst>
              </p:cNvPr>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chemeClr val="tx1">
                  <a:lumMod val="65000"/>
                  <a:lumOff val="35000"/>
                </a:schemeClr>
              </a:solidFill>
              <a:ln w="6350" cap="flat" cmpd="sng">
                <a:noFill/>
                <a:prstDash val="solid"/>
                <a:round/>
                <a:headEnd type="none" w="med" len="med"/>
                <a:tailEnd type="none" w="med" len="med"/>
              </a:ln>
              <a:effectLst/>
            </p:spPr>
            <p:txBody>
              <a:bodyPr anchor="ctr"/>
              <a:lstStyle/>
              <a:p>
                <a:pPr algn="ctr"/>
                <a:endParaRPr>
                  <a:solidFill>
                    <a:schemeClr val="bg1"/>
                  </a:solidFill>
                </a:endParaRPr>
              </a:p>
            </p:txBody>
          </p:sp>
          <p:sp>
            <p:nvSpPr>
              <p:cNvPr id="260" name="íşlîdè">
                <a:extLst>
                  <a:ext uri="{FF2B5EF4-FFF2-40B4-BE49-F238E27FC236}">
                    <a16:creationId xmlns:a16="http://schemas.microsoft.com/office/drawing/2014/main" xmlns="" id="{F2E4C30B-613A-4422-866C-C45D0CA2A0F7}"/>
                  </a:ext>
                </a:extLst>
              </p:cNvPr>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1" name="ïşḷidê">
                <a:extLst>
                  <a:ext uri="{FF2B5EF4-FFF2-40B4-BE49-F238E27FC236}">
                    <a16:creationId xmlns:a16="http://schemas.microsoft.com/office/drawing/2014/main" xmlns="" id="{0EBD4AA9-73A4-4F95-8E83-650750476FED}"/>
                  </a:ext>
                </a:extLst>
              </p:cNvPr>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2" name="i$ľîďe">
                <a:extLst>
                  <a:ext uri="{FF2B5EF4-FFF2-40B4-BE49-F238E27FC236}">
                    <a16:creationId xmlns:a16="http://schemas.microsoft.com/office/drawing/2014/main" xmlns="" id="{5711C6BC-8BF6-4EFB-90AD-2CE56311A91E}"/>
                  </a:ext>
                </a:extLst>
              </p:cNvPr>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3" name="íślïďe">
                <a:extLst>
                  <a:ext uri="{FF2B5EF4-FFF2-40B4-BE49-F238E27FC236}">
                    <a16:creationId xmlns:a16="http://schemas.microsoft.com/office/drawing/2014/main" xmlns="" id="{A22DCD6C-FEBA-47AE-9B85-7B7FC04B11B0}"/>
                  </a:ext>
                </a:extLst>
              </p:cNvPr>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4" name="ïṩḷîďè">
                <a:extLst>
                  <a:ext uri="{FF2B5EF4-FFF2-40B4-BE49-F238E27FC236}">
                    <a16:creationId xmlns:a16="http://schemas.microsoft.com/office/drawing/2014/main" xmlns="" id="{04DB4C26-F036-4864-800B-1CFC961805BC}"/>
                  </a:ext>
                </a:extLst>
              </p:cNvPr>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5" name="iṥľïḑé">
                <a:extLst>
                  <a:ext uri="{FF2B5EF4-FFF2-40B4-BE49-F238E27FC236}">
                    <a16:creationId xmlns:a16="http://schemas.microsoft.com/office/drawing/2014/main" xmlns="" id="{02B3D401-4BBC-4937-9F48-7E1D76E2FB58}"/>
                  </a:ext>
                </a:extLst>
              </p:cNvPr>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6" name="ïs1îḓe">
                <a:extLst>
                  <a:ext uri="{FF2B5EF4-FFF2-40B4-BE49-F238E27FC236}">
                    <a16:creationId xmlns:a16="http://schemas.microsoft.com/office/drawing/2014/main" xmlns="" id="{BFEAE7F8-919E-4DE0-92B2-81F6CF617C0B}"/>
                  </a:ext>
                </a:extLst>
              </p:cNvPr>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67" name="íŝḻîḍê">
                <a:extLst>
                  <a:ext uri="{FF2B5EF4-FFF2-40B4-BE49-F238E27FC236}">
                    <a16:creationId xmlns:a16="http://schemas.microsoft.com/office/drawing/2014/main" xmlns="" id="{909BF6E0-23C1-4B94-B937-552955BA5CF3}"/>
                  </a:ext>
                </a:extLst>
              </p:cNvPr>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95" name="işḻïďe">
              <a:extLst>
                <a:ext uri="{FF2B5EF4-FFF2-40B4-BE49-F238E27FC236}">
                  <a16:creationId xmlns:a16="http://schemas.microsoft.com/office/drawing/2014/main" xmlns="" id="{380C68C3-3A98-413B-852D-A92BFB59F847}"/>
                </a:ext>
              </a:extLst>
            </p:cNvPr>
            <p:cNvSpPr>
              <a:spLocks noChangeAspect="1"/>
            </p:cNvSpPr>
            <p:nvPr/>
          </p:nvSpPr>
          <p:spPr bwMode="gray">
            <a:xfrm rot="21085610">
              <a:off x="4534484" y="3904738"/>
              <a:ext cx="12721" cy="698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6" name="ïṣ1iḑé">
              <a:extLst>
                <a:ext uri="{FF2B5EF4-FFF2-40B4-BE49-F238E27FC236}">
                  <a16:creationId xmlns:a16="http://schemas.microsoft.com/office/drawing/2014/main" xmlns="" id="{F00784A8-90CD-4F5E-9BB7-95DA202A3757}"/>
                </a:ext>
              </a:extLst>
            </p:cNvPr>
            <p:cNvSpPr>
              <a:spLocks noChangeAspect="1"/>
            </p:cNvSpPr>
            <p:nvPr/>
          </p:nvSpPr>
          <p:spPr bwMode="gray">
            <a:xfrm rot="21085610">
              <a:off x="4555155" y="3906484"/>
              <a:ext cx="1591" cy="17461"/>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7" name="î$1ídè">
              <a:extLst>
                <a:ext uri="{FF2B5EF4-FFF2-40B4-BE49-F238E27FC236}">
                  <a16:creationId xmlns:a16="http://schemas.microsoft.com/office/drawing/2014/main" xmlns="" id="{7D5A8D58-FF99-4739-BBF5-29D3461B19F8}"/>
                </a:ext>
              </a:extLst>
            </p:cNvPr>
            <p:cNvSpPr>
              <a:spLocks noChangeAspect="1"/>
            </p:cNvSpPr>
            <p:nvPr/>
          </p:nvSpPr>
          <p:spPr bwMode="gray">
            <a:xfrm rot="21085610">
              <a:off x="4555155" y="3946645"/>
              <a:ext cx="3180" cy="174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8" name="îśļîḓê">
              <a:extLst>
                <a:ext uri="{FF2B5EF4-FFF2-40B4-BE49-F238E27FC236}">
                  <a16:creationId xmlns:a16="http://schemas.microsoft.com/office/drawing/2014/main" xmlns="" id="{9B61652E-80F9-4A91-9217-9D5B81C19BDC}"/>
                </a:ext>
              </a:extLst>
            </p:cNvPr>
            <p:cNvSpPr>
              <a:spLocks noChangeAspect="1"/>
            </p:cNvSpPr>
            <p:nvPr/>
          </p:nvSpPr>
          <p:spPr bwMode="gray">
            <a:xfrm rot="21085610">
              <a:off x="4547205" y="3944899"/>
              <a:ext cx="6361" cy="20954"/>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99" name="iŝļiḍe">
              <a:extLst>
                <a:ext uri="{FF2B5EF4-FFF2-40B4-BE49-F238E27FC236}">
                  <a16:creationId xmlns:a16="http://schemas.microsoft.com/office/drawing/2014/main" xmlns="" id="{E591A48C-1D7F-4274-B394-9329E7B2EC69}"/>
                </a:ext>
              </a:extLst>
            </p:cNvPr>
            <p:cNvSpPr>
              <a:spLocks noChangeAspect="1"/>
            </p:cNvSpPr>
            <p:nvPr/>
          </p:nvSpPr>
          <p:spPr bwMode="gray">
            <a:xfrm rot="21085610">
              <a:off x="4555155" y="3969345"/>
              <a:ext cx="1591" cy="10477"/>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0" name="iṩ1ïḍê">
              <a:extLst>
                <a:ext uri="{FF2B5EF4-FFF2-40B4-BE49-F238E27FC236}">
                  <a16:creationId xmlns:a16="http://schemas.microsoft.com/office/drawing/2014/main" xmlns="" id="{942DB800-BA5D-4CBE-BC95-178A184A983C}"/>
                </a:ext>
              </a:extLst>
            </p:cNvPr>
            <p:cNvSpPr>
              <a:spLocks noChangeAspect="1"/>
            </p:cNvSpPr>
            <p:nvPr/>
          </p:nvSpPr>
          <p:spPr bwMode="gray">
            <a:xfrm rot="21085610">
              <a:off x="4569467" y="3939660"/>
              <a:ext cx="1591" cy="13969"/>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1" name="ísļiḓê">
              <a:extLst>
                <a:ext uri="{FF2B5EF4-FFF2-40B4-BE49-F238E27FC236}">
                  <a16:creationId xmlns:a16="http://schemas.microsoft.com/office/drawing/2014/main" xmlns="" id="{806EA8C4-0393-4E17-95B5-A4E75C4994CE}"/>
                </a:ext>
              </a:extLst>
            </p:cNvPr>
            <p:cNvSpPr>
              <a:spLocks noChangeAspect="1"/>
            </p:cNvSpPr>
            <p:nvPr/>
          </p:nvSpPr>
          <p:spPr bwMode="gray">
            <a:xfrm rot="21085610">
              <a:off x="4577417" y="3951884"/>
              <a:ext cx="4771" cy="15716"/>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2" name="îṣļíďé">
              <a:extLst>
                <a:ext uri="{FF2B5EF4-FFF2-40B4-BE49-F238E27FC236}">
                  <a16:creationId xmlns:a16="http://schemas.microsoft.com/office/drawing/2014/main" xmlns="" id="{BA7F6D03-EA50-4581-ABFE-EF42C20B151A}"/>
                </a:ext>
              </a:extLst>
            </p:cNvPr>
            <p:cNvSpPr>
              <a:spLocks noChangeAspect="1"/>
            </p:cNvSpPr>
            <p:nvPr/>
          </p:nvSpPr>
          <p:spPr bwMode="gray">
            <a:xfrm rot="21085610">
              <a:off x="4591729" y="3964106"/>
              <a:ext cx="3180" cy="3492"/>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3" name="işļíďe">
              <a:extLst>
                <a:ext uri="{FF2B5EF4-FFF2-40B4-BE49-F238E27FC236}">
                  <a16:creationId xmlns:a16="http://schemas.microsoft.com/office/drawing/2014/main" xmlns="" id="{D227028C-2623-42FD-B9A1-2515947F038E}"/>
                </a:ext>
              </a:extLst>
            </p:cNvPr>
            <p:cNvSpPr>
              <a:spLocks noChangeAspect="1"/>
            </p:cNvSpPr>
            <p:nvPr/>
          </p:nvSpPr>
          <p:spPr bwMode="gray">
            <a:xfrm rot="21085610">
              <a:off x="4585368" y="3979822"/>
              <a:ext cx="4771" cy="17461"/>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4" name="íṩliḓe">
              <a:extLst>
                <a:ext uri="{FF2B5EF4-FFF2-40B4-BE49-F238E27FC236}">
                  <a16:creationId xmlns:a16="http://schemas.microsoft.com/office/drawing/2014/main" xmlns="" id="{8D3F7EB5-0999-49D6-B6E1-FDD21AF71DBC}"/>
                </a:ext>
              </a:extLst>
            </p:cNvPr>
            <p:cNvSpPr>
              <a:spLocks noChangeAspect="1"/>
            </p:cNvSpPr>
            <p:nvPr/>
          </p:nvSpPr>
          <p:spPr bwMode="gray">
            <a:xfrm rot="21085610">
              <a:off x="4599679" y="3995537"/>
              <a:ext cx="4771" cy="15716"/>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5" name="îṧlïde">
              <a:extLst>
                <a:ext uri="{FF2B5EF4-FFF2-40B4-BE49-F238E27FC236}">
                  <a16:creationId xmlns:a16="http://schemas.microsoft.com/office/drawing/2014/main" xmlns="" id="{18A57C5E-083F-4ECF-919E-C7F943335FA7}"/>
                </a:ext>
              </a:extLst>
            </p:cNvPr>
            <p:cNvSpPr>
              <a:spLocks noChangeAspect="1"/>
            </p:cNvSpPr>
            <p:nvPr/>
          </p:nvSpPr>
          <p:spPr bwMode="gray">
            <a:xfrm rot="21085610">
              <a:off x="4612400" y="4006013"/>
              <a:ext cx="4771" cy="174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6" name="îṧḷiďê">
              <a:extLst>
                <a:ext uri="{FF2B5EF4-FFF2-40B4-BE49-F238E27FC236}">
                  <a16:creationId xmlns:a16="http://schemas.microsoft.com/office/drawing/2014/main" xmlns="" id="{8959CC39-6337-4C8C-8B53-EEA9F840B8C9}"/>
                </a:ext>
              </a:extLst>
            </p:cNvPr>
            <p:cNvSpPr>
              <a:spLocks noChangeAspect="1"/>
            </p:cNvSpPr>
            <p:nvPr/>
          </p:nvSpPr>
          <p:spPr bwMode="gray">
            <a:xfrm rot="21085610">
              <a:off x="4623532" y="4012998"/>
              <a:ext cx="9541" cy="698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7" name="ïṡľîde">
              <a:extLst>
                <a:ext uri="{FF2B5EF4-FFF2-40B4-BE49-F238E27FC236}">
                  <a16:creationId xmlns:a16="http://schemas.microsoft.com/office/drawing/2014/main" xmlns="" id="{A93458AC-3DEA-4A84-8230-880D6431C82B}"/>
                </a:ext>
              </a:extLst>
            </p:cNvPr>
            <p:cNvSpPr>
              <a:spLocks noChangeAspect="1"/>
            </p:cNvSpPr>
            <p:nvPr/>
          </p:nvSpPr>
          <p:spPr bwMode="gray">
            <a:xfrm rot="21085610">
              <a:off x="4610810" y="4032206"/>
              <a:ext cx="6361" cy="10477"/>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8" name="íṧḷïḋè">
              <a:extLst>
                <a:ext uri="{FF2B5EF4-FFF2-40B4-BE49-F238E27FC236}">
                  <a16:creationId xmlns:a16="http://schemas.microsoft.com/office/drawing/2014/main" xmlns="" id="{C22A4489-9134-40D9-8A0A-5AFF480D91EC}"/>
                </a:ext>
              </a:extLst>
            </p:cNvPr>
            <p:cNvSpPr>
              <a:spLocks noChangeAspect="1"/>
            </p:cNvSpPr>
            <p:nvPr/>
          </p:nvSpPr>
          <p:spPr bwMode="gray">
            <a:xfrm rot="21085610">
              <a:off x="4553565" y="3967598"/>
              <a:ext cx="3180" cy="523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09" name="îṣļïḑê">
              <a:extLst>
                <a:ext uri="{FF2B5EF4-FFF2-40B4-BE49-F238E27FC236}">
                  <a16:creationId xmlns:a16="http://schemas.microsoft.com/office/drawing/2014/main" xmlns="" id="{AA79C6E7-8270-4452-8B6A-3542EA6A5A5A}"/>
                </a:ext>
              </a:extLst>
            </p:cNvPr>
            <p:cNvSpPr>
              <a:spLocks noChangeAspect="1"/>
            </p:cNvSpPr>
            <p:nvPr/>
          </p:nvSpPr>
          <p:spPr bwMode="gray">
            <a:xfrm rot="21085610">
              <a:off x="4521763" y="3950137"/>
              <a:ext cx="1591" cy="698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0" name="îśľíḑe">
              <a:extLst>
                <a:ext uri="{FF2B5EF4-FFF2-40B4-BE49-F238E27FC236}">
                  <a16:creationId xmlns:a16="http://schemas.microsoft.com/office/drawing/2014/main" xmlns="" id="{0A626FA8-7BC8-4B05-A7C1-5B7C8309E4B2}"/>
                </a:ext>
              </a:extLst>
            </p:cNvPr>
            <p:cNvSpPr>
              <a:spLocks noChangeAspect="1"/>
            </p:cNvSpPr>
            <p:nvPr/>
          </p:nvSpPr>
          <p:spPr bwMode="gray">
            <a:xfrm rot="21085610">
              <a:off x="4518582" y="3958868"/>
              <a:ext cx="3180" cy="3492"/>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1" name="ïṧļíḑe">
              <a:extLst>
                <a:ext uri="{FF2B5EF4-FFF2-40B4-BE49-F238E27FC236}">
                  <a16:creationId xmlns:a16="http://schemas.microsoft.com/office/drawing/2014/main" xmlns="" id="{31BAC04C-2853-4123-B037-F9761437AE1D}"/>
                </a:ext>
              </a:extLst>
            </p:cNvPr>
            <p:cNvSpPr>
              <a:spLocks noChangeAspect="1"/>
            </p:cNvSpPr>
            <p:nvPr/>
          </p:nvSpPr>
          <p:spPr bwMode="gray">
            <a:xfrm rot="21085610">
              <a:off x="4509041" y="3962361"/>
              <a:ext cx="6361" cy="698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2" name="ïş1îḑé">
              <a:extLst>
                <a:ext uri="{FF2B5EF4-FFF2-40B4-BE49-F238E27FC236}">
                  <a16:creationId xmlns:a16="http://schemas.microsoft.com/office/drawing/2014/main" xmlns="" id="{900CBAF2-7DD0-4468-86D7-64DAB841258C}"/>
                </a:ext>
              </a:extLst>
            </p:cNvPr>
            <p:cNvSpPr>
              <a:spLocks noChangeAspect="1"/>
            </p:cNvSpPr>
            <p:nvPr/>
          </p:nvSpPr>
          <p:spPr bwMode="gray">
            <a:xfrm rot="20552049">
              <a:off x="4551975" y="4112528"/>
              <a:ext cx="23853" cy="19208"/>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3" name="îṣľíḓê">
              <a:extLst>
                <a:ext uri="{FF2B5EF4-FFF2-40B4-BE49-F238E27FC236}">
                  <a16:creationId xmlns:a16="http://schemas.microsoft.com/office/drawing/2014/main" xmlns="" id="{42C25480-81F7-4243-A19F-E69EB31B93A8}"/>
                </a:ext>
              </a:extLst>
            </p:cNvPr>
            <p:cNvSpPr>
              <a:spLocks noChangeAspect="1"/>
            </p:cNvSpPr>
            <p:nvPr/>
          </p:nvSpPr>
          <p:spPr bwMode="gray">
            <a:xfrm rot="20552049">
              <a:off x="4617171" y="4049667"/>
              <a:ext cx="38163" cy="57623"/>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4" name="îŝļïdé">
              <a:extLst>
                <a:ext uri="{FF2B5EF4-FFF2-40B4-BE49-F238E27FC236}">
                  <a16:creationId xmlns:a16="http://schemas.microsoft.com/office/drawing/2014/main" xmlns="" id="{77211F60-EEB9-41EC-8AAC-046C67115372}"/>
                </a:ext>
              </a:extLst>
            </p:cNvPr>
            <p:cNvSpPr>
              <a:spLocks noChangeAspect="1"/>
            </p:cNvSpPr>
            <p:nvPr/>
          </p:nvSpPr>
          <p:spPr bwMode="gray">
            <a:xfrm rot="20552049">
              <a:off x="4731661" y="4084590"/>
              <a:ext cx="1591" cy="174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5" name="îṧlïḍé">
              <a:extLst>
                <a:ext uri="{FF2B5EF4-FFF2-40B4-BE49-F238E27FC236}">
                  <a16:creationId xmlns:a16="http://schemas.microsoft.com/office/drawing/2014/main" xmlns="" id="{0D997B6F-206D-4641-9458-BCE914014642}"/>
                </a:ext>
              </a:extLst>
            </p:cNvPr>
            <p:cNvSpPr>
              <a:spLocks noChangeAspect="1"/>
            </p:cNvSpPr>
            <p:nvPr/>
          </p:nvSpPr>
          <p:spPr bwMode="gray">
            <a:xfrm rot="20552049">
              <a:off x="4753923" y="4131735"/>
              <a:ext cx="3180" cy="1222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6" name="îṩḻíďè">
              <a:extLst>
                <a:ext uri="{FF2B5EF4-FFF2-40B4-BE49-F238E27FC236}">
                  <a16:creationId xmlns:a16="http://schemas.microsoft.com/office/drawing/2014/main" xmlns="" id="{10364009-C33D-4B21-BC11-E8A0C12B6CB9}"/>
                </a:ext>
              </a:extLst>
            </p:cNvPr>
            <p:cNvSpPr>
              <a:spLocks noChangeAspect="1"/>
            </p:cNvSpPr>
            <p:nvPr/>
          </p:nvSpPr>
          <p:spPr bwMode="gray">
            <a:xfrm rot="20552049">
              <a:off x="4777775" y="4217296"/>
              <a:ext cx="3180" cy="523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7" name="íš1îdè">
              <a:extLst>
                <a:ext uri="{FF2B5EF4-FFF2-40B4-BE49-F238E27FC236}">
                  <a16:creationId xmlns:a16="http://schemas.microsoft.com/office/drawing/2014/main" xmlns="" id="{4052CFF1-C207-41C4-BE92-55F37F4DA6D2}"/>
                </a:ext>
              </a:extLst>
            </p:cNvPr>
            <p:cNvSpPr>
              <a:spLocks noChangeAspect="1"/>
            </p:cNvSpPr>
            <p:nvPr/>
          </p:nvSpPr>
          <p:spPr bwMode="gray">
            <a:xfrm rot="20552049">
              <a:off x="4771414" y="4233011"/>
              <a:ext cx="9541" cy="17461"/>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18" name="ísḻiḋê">
              <a:extLst>
                <a:ext uri="{FF2B5EF4-FFF2-40B4-BE49-F238E27FC236}">
                  <a16:creationId xmlns:a16="http://schemas.microsoft.com/office/drawing/2014/main" xmlns="" id="{970E6A16-BF6A-4DEE-82E0-8EB282068E5B}"/>
                </a:ext>
              </a:extLst>
            </p:cNvPr>
            <p:cNvSpPr>
              <a:spLocks noChangeAspect="1"/>
            </p:cNvSpPr>
            <p:nvPr/>
          </p:nvSpPr>
          <p:spPr bwMode="gray">
            <a:xfrm rot="20552049">
              <a:off x="4598089" y="4056652"/>
              <a:ext cx="1591" cy="3492"/>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19" name="isľïḑè">
              <a:extLst>
                <a:ext uri="{FF2B5EF4-FFF2-40B4-BE49-F238E27FC236}">
                  <a16:creationId xmlns:a16="http://schemas.microsoft.com/office/drawing/2014/main" xmlns="" id="{92099514-E31C-495C-AF58-BAEC18390913}"/>
                </a:ext>
              </a:extLst>
            </p:cNvPr>
            <p:cNvGrpSpPr>
              <a:grpSpLocks noChangeAspect="1"/>
            </p:cNvGrpSpPr>
            <p:nvPr/>
          </p:nvGrpSpPr>
          <p:grpSpPr bwMode="gray">
            <a:xfrm>
              <a:off x="4590421" y="4060386"/>
              <a:ext cx="28626" cy="48895"/>
              <a:chOff x="1694" y="2257"/>
              <a:chExt cx="18" cy="28"/>
            </a:xfrm>
            <a:solidFill>
              <a:schemeClr val="bg1">
                <a:lumMod val="75000"/>
              </a:schemeClr>
            </a:solidFill>
          </p:grpSpPr>
          <p:sp>
            <p:nvSpPr>
              <p:cNvPr id="237" name="îśļîďê">
                <a:extLst>
                  <a:ext uri="{FF2B5EF4-FFF2-40B4-BE49-F238E27FC236}">
                    <a16:creationId xmlns:a16="http://schemas.microsoft.com/office/drawing/2014/main" xmlns="" id="{35D0447C-E2DD-49C5-B997-2DF439A0F41E}"/>
                  </a:ext>
                </a:extLst>
              </p:cNvPr>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38" name="íSļiḓê">
                <a:extLst>
                  <a:ext uri="{FF2B5EF4-FFF2-40B4-BE49-F238E27FC236}">
                    <a16:creationId xmlns:a16="http://schemas.microsoft.com/office/drawing/2014/main" xmlns="" id="{2AF61081-1431-4384-AB99-151941376C48}"/>
                  </a:ext>
                </a:extLst>
              </p:cNvPr>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120" name="ïSľîďe">
              <a:extLst>
                <a:ext uri="{FF2B5EF4-FFF2-40B4-BE49-F238E27FC236}">
                  <a16:creationId xmlns:a16="http://schemas.microsoft.com/office/drawing/2014/main" xmlns="" id="{59791C39-2FDD-40A9-8225-CEA18036556F}"/>
                </a:ext>
              </a:extLst>
            </p:cNvPr>
            <p:cNvSpPr>
              <a:spLocks noChangeAspect="1"/>
            </p:cNvSpPr>
            <p:nvPr/>
          </p:nvSpPr>
          <p:spPr bwMode="gray">
            <a:xfrm rot="20552049">
              <a:off x="4668055" y="4070621"/>
              <a:ext cx="15901" cy="13969"/>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1" name="î$ḷïḓê">
              <a:extLst>
                <a:ext uri="{FF2B5EF4-FFF2-40B4-BE49-F238E27FC236}">
                  <a16:creationId xmlns:a16="http://schemas.microsoft.com/office/drawing/2014/main" xmlns="" id="{C06C9DAC-6C40-4B05-901C-36F2E9202132}"/>
                </a:ext>
              </a:extLst>
            </p:cNvPr>
            <p:cNvSpPr>
              <a:spLocks noChangeAspect="1"/>
            </p:cNvSpPr>
            <p:nvPr/>
          </p:nvSpPr>
          <p:spPr bwMode="gray">
            <a:xfrm rot="20552049">
              <a:off x="4765054" y="4171897"/>
              <a:ext cx="0" cy="523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2" name="îşļiḍê">
              <a:extLst>
                <a:ext uri="{FF2B5EF4-FFF2-40B4-BE49-F238E27FC236}">
                  <a16:creationId xmlns:a16="http://schemas.microsoft.com/office/drawing/2014/main" xmlns="" id="{AD3B90A9-B5E5-4731-9733-38BA1CE9AAAE}"/>
                </a:ext>
              </a:extLst>
            </p:cNvPr>
            <p:cNvSpPr>
              <a:spLocks noChangeAspect="1"/>
            </p:cNvSpPr>
            <p:nvPr/>
          </p:nvSpPr>
          <p:spPr bwMode="gray">
            <a:xfrm rot="20552049">
              <a:off x="4738022" y="4098559"/>
              <a:ext cx="4771" cy="1222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3" name="îṣļíḋe">
              <a:extLst>
                <a:ext uri="{FF2B5EF4-FFF2-40B4-BE49-F238E27FC236}">
                  <a16:creationId xmlns:a16="http://schemas.microsoft.com/office/drawing/2014/main" xmlns="" id="{646BDB7A-979F-493D-9A22-6A0EC8F9F1AF}"/>
                </a:ext>
              </a:extLst>
            </p:cNvPr>
            <p:cNvSpPr>
              <a:spLocks noChangeAspect="1"/>
            </p:cNvSpPr>
            <p:nvPr/>
          </p:nvSpPr>
          <p:spPr bwMode="gray">
            <a:xfrm rot="20552049">
              <a:off x="4691907" y="4067129"/>
              <a:ext cx="0" cy="174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4" name="iSļidê">
              <a:extLst>
                <a:ext uri="{FF2B5EF4-FFF2-40B4-BE49-F238E27FC236}">
                  <a16:creationId xmlns:a16="http://schemas.microsoft.com/office/drawing/2014/main" xmlns="" id="{E7B64182-776F-4A3B-9CB9-56D1D801BD96}"/>
                </a:ext>
              </a:extLst>
            </p:cNvPr>
            <p:cNvSpPr>
              <a:spLocks noChangeAspect="1"/>
            </p:cNvSpPr>
            <p:nvPr/>
          </p:nvSpPr>
          <p:spPr bwMode="gray">
            <a:xfrm rot="20552049">
              <a:off x="4695087" y="4081098"/>
              <a:ext cx="1591" cy="3492"/>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5" name="ïṩ1íḑe">
              <a:extLst>
                <a:ext uri="{FF2B5EF4-FFF2-40B4-BE49-F238E27FC236}">
                  <a16:creationId xmlns:a16="http://schemas.microsoft.com/office/drawing/2014/main" xmlns="" id="{1F791D26-A5F4-4EF3-94C3-2B219655680B}"/>
                </a:ext>
              </a:extLst>
            </p:cNvPr>
            <p:cNvSpPr>
              <a:spLocks noChangeAspect="1"/>
            </p:cNvSpPr>
            <p:nvPr/>
          </p:nvSpPr>
          <p:spPr bwMode="gray">
            <a:xfrm rot="20552049">
              <a:off x="4745972" y="4117766"/>
              <a:ext cx="3180" cy="8731"/>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6" name="ïṧ1ïḍe">
              <a:extLst>
                <a:ext uri="{FF2B5EF4-FFF2-40B4-BE49-F238E27FC236}">
                  <a16:creationId xmlns:a16="http://schemas.microsoft.com/office/drawing/2014/main" xmlns="" id="{B7BCD369-B3B3-4B2A-AB99-65DA9A50FF86}"/>
                </a:ext>
              </a:extLst>
            </p:cNvPr>
            <p:cNvSpPr>
              <a:spLocks noChangeAspect="1"/>
            </p:cNvSpPr>
            <p:nvPr/>
          </p:nvSpPr>
          <p:spPr bwMode="gray">
            <a:xfrm rot="20552049">
              <a:off x="4765054" y="4199835"/>
              <a:ext cx="1591" cy="523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7" name="íṣľîḓê">
              <a:extLst>
                <a:ext uri="{FF2B5EF4-FFF2-40B4-BE49-F238E27FC236}">
                  <a16:creationId xmlns:a16="http://schemas.microsoft.com/office/drawing/2014/main" xmlns="" id="{83885C37-9B28-4173-8315-58B621CC5E9E}"/>
                </a:ext>
              </a:extLst>
            </p:cNvPr>
            <p:cNvSpPr>
              <a:spLocks noChangeAspect="1"/>
            </p:cNvSpPr>
            <p:nvPr/>
          </p:nvSpPr>
          <p:spPr bwMode="gray">
            <a:xfrm rot="20552049">
              <a:off x="4459747" y="4007760"/>
              <a:ext cx="117670" cy="85561"/>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8" name="í$ļîḍe">
              <a:extLst>
                <a:ext uri="{FF2B5EF4-FFF2-40B4-BE49-F238E27FC236}">
                  <a16:creationId xmlns:a16="http://schemas.microsoft.com/office/drawing/2014/main" xmlns="" id="{B3ECB172-B332-4E15-A15C-28EB4EDA3B16}"/>
                </a:ext>
              </a:extLst>
            </p:cNvPr>
            <p:cNvSpPr>
              <a:spLocks noChangeAspect="1"/>
            </p:cNvSpPr>
            <p:nvPr/>
          </p:nvSpPr>
          <p:spPr bwMode="gray">
            <a:xfrm rot="20552049">
              <a:off x="4478828" y="4053160"/>
              <a:ext cx="4771" cy="10477"/>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29" name="íŝḷíḍê">
              <a:extLst>
                <a:ext uri="{FF2B5EF4-FFF2-40B4-BE49-F238E27FC236}">
                  <a16:creationId xmlns:a16="http://schemas.microsoft.com/office/drawing/2014/main" xmlns="" id="{EF1604E7-7E9F-4DB5-AADE-6FEFB415B3FF}"/>
                </a:ext>
              </a:extLst>
            </p:cNvPr>
            <p:cNvSpPr>
              <a:spLocks noChangeAspect="1"/>
            </p:cNvSpPr>
            <p:nvPr/>
          </p:nvSpPr>
          <p:spPr bwMode="gray">
            <a:xfrm rot="20552049">
              <a:off x="4521763" y="4018237"/>
              <a:ext cx="11131" cy="15716"/>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30" name="îṣlïḋè">
              <a:extLst>
                <a:ext uri="{FF2B5EF4-FFF2-40B4-BE49-F238E27FC236}">
                  <a16:creationId xmlns:a16="http://schemas.microsoft.com/office/drawing/2014/main" xmlns="" id="{CA74128A-72A8-45B4-A1F1-2C8E98B9F4CC}"/>
                </a:ext>
              </a:extLst>
            </p:cNvPr>
            <p:cNvSpPr>
              <a:spLocks noChangeAspect="1"/>
            </p:cNvSpPr>
            <p:nvPr/>
          </p:nvSpPr>
          <p:spPr bwMode="gray">
            <a:xfrm rot="20552049">
              <a:off x="4720530" y="4081098"/>
              <a:ext cx="0" cy="523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31" name="ïṩľíḍé">
              <a:extLst>
                <a:ext uri="{FF2B5EF4-FFF2-40B4-BE49-F238E27FC236}">
                  <a16:creationId xmlns:a16="http://schemas.microsoft.com/office/drawing/2014/main" xmlns="" id="{22EE6570-FFDF-4752-834C-A9DD8BD8E739}"/>
                </a:ext>
              </a:extLst>
            </p:cNvPr>
            <p:cNvSpPr>
              <a:spLocks noChangeAspect="1"/>
            </p:cNvSpPr>
            <p:nvPr/>
          </p:nvSpPr>
          <p:spPr bwMode="gray">
            <a:xfrm rot="20552049">
              <a:off x="4761873" y="4154435"/>
              <a:ext cx="1591" cy="698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solidFill>
              <a:schemeClr val="bg1">
                <a:lumMod val="75000"/>
              </a:schemeClr>
            </a:solid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32" name="ïṧlïḋê">
              <a:extLst>
                <a:ext uri="{FF2B5EF4-FFF2-40B4-BE49-F238E27FC236}">
                  <a16:creationId xmlns:a16="http://schemas.microsoft.com/office/drawing/2014/main" xmlns="" id="{66E22550-AE1B-4EDE-B363-F59F3035F03C}"/>
                </a:ext>
              </a:extLst>
            </p:cNvPr>
            <p:cNvGrpSpPr/>
            <p:nvPr/>
          </p:nvGrpSpPr>
          <p:grpSpPr bwMode="gray">
            <a:xfrm>
              <a:off x="5717559" y="2502590"/>
              <a:ext cx="880941" cy="1220546"/>
              <a:chOff x="4580731" y="1911697"/>
              <a:chExt cx="879476" cy="1109663"/>
            </a:xfrm>
            <a:solidFill>
              <a:schemeClr val="bg1">
                <a:lumMod val="75000"/>
              </a:schemeClr>
            </a:solidFill>
          </p:grpSpPr>
          <p:sp>
            <p:nvSpPr>
              <p:cNvPr id="188" name="ïṧlîdé">
                <a:extLst>
                  <a:ext uri="{FF2B5EF4-FFF2-40B4-BE49-F238E27FC236}">
                    <a16:creationId xmlns:a16="http://schemas.microsoft.com/office/drawing/2014/main" xmlns="" id="{08A7DBC5-0B4B-4BE3-800F-9ADBDC24966E}"/>
                  </a:ext>
                </a:extLst>
              </p:cNvPr>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89" name="îṥlïḓê">
                <a:extLst>
                  <a:ext uri="{FF2B5EF4-FFF2-40B4-BE49-F238E27FC236}">
                    <a16:creationId xmlns:a16="http://schemas.microsoft.com/office/drawing/2014/main" xmlns="" id="{F3C97B48-7C9A-41E0-BD9D-BC102692E284}"/>
                  </a:ext>
                </a:extLst>
              </p:cNvPr>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0" name="ísḻïďê">
                <a:extLst>
                  <a:ext uri="{FF2B5EF4-FFF2-40B4-BE49-F238E27FC236}">
                    <a16:creationId xmlns:a16="http://schemas.microsoft.com/office/drawing/2014/main" xmlns="" id="{DE444B23-9E3E-42F7-8B66-17ADF80664FF}"/>
                  </a:ext>
                </a:extLst>
              </p:cNvPr>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91" name="iṡḷíḋé">
                <a:extLst>
                  <a:ext uri="{FF2B5EF4-FFF2-40B4-BE49-F238E27FC236}">
                    <a16:creationId xmlns:a16="http://schemas.microsoft.com/office/drawing/2014/main" xmlns="" id="{F53769BF-D438-49B8-8CC1-BB37924AD665}"/>
                  </a:ext>
                </a:extLst>
              </p:cNvPr>
              <p:cNvGrpSpPr>
                <a:grpSpLocks noChangeAspect="1"/>
              </p:cNvGrpSpPr>
              <p:nvPr/>
            </p:nvGrpSpPr>
            <p:grpSpPr bwMode="gray">
              <a:xfrm>
                <a:off x="4876006" y="2765784"/>
                <a:ext cx="204788" cy="242889"/>
                <a:chOff x="2589" y="1903"/>
                <a:chExt cx="129" cy="153"/>
              </a:xfrm>
              <a:grpFill/>
            </p:grpSpPr>
            <p:sp>
              <p:nvSpPr>
                <p:cNvPr id="234" name="íṩľiḋé">
                  <a:extLst>
                    <a:ext uri="{FF2B5EF4-FFF2-40B4-BE49-F238E27FC236}">
                      <a16:creationId xmlns:a16="http://schemas.microsoft.com/office/drawing/2014/main" xmlns="" id="{93F9CC69-D423-44F8-BE1A-09A46B7288F7}"/>
                    </a:ext>
                  </a:extLst>
                </p:cNvPr>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35" name="ïṩľiḓè">
                  <a:extLst>
                    <a:ext uri="{FF2B5EF4-FFF2-40B4-BE49-F238E27FC236}">
                      <a16:creationId xmlns:a16="http://schemas.microsoft.com/office/drawing/2014/main" xmlns="" id="{19C9AE2D-0517-4E87-AFFB-3EC8F5D032EF}"/>
                    </a:ext>
                  </a:extLst>
                </p:cNvPr>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36" name="íṧḷïḓé">
                  <a:extLst>
                    <a:ext uri="{FF2B5EF4-FFF2-40B4-BE49-F238E27FC236}">
                      <a16:creationId xmlns:a16="http://schemas.microsoft.com/office/drawing/2014/main" xmlns="" id="{8A9B331A-0B9E-4680-A87E-A48B54DE64FF}"/>
                    </a:ext>
                  </a:extLst>
                </p:cNvPr>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192" name="ïṧļiḓê">
                <a:extLst>
                  <a:ext uri="{FF2B5EF4-FFF2-40B4-BE49-F238E27FC236}">
                    <a16:creationId xmlns:a16="http://schemas.microsoft.com/office/drawing/2014/main" xmlns="" id="{83AA2E94-5E88-4622-83EF-C8D741C7A1A3}"/>
                  </a:ext>
                </a:extLst>
              </p:cNvPr>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3" name="îŝḻíḍe">
                <a:extLst>
                  <a:ext uri="{FF2B5EF4-FFF2-40B4-BE49-F238E27FC236}">
                    <a16:creationId xmlns:a16="http://schemas.microsoft.com/office/drawing/2014/main" xmlns="" id="{8E69F0EB-0789-4AEA-86ED-38B59C53D760}"/>
                  </a:ext>
                </a:extLst>
              </p:cNvPr>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4" name="íṧľîḋe">
                <a:extLst>
                  <a:ext uri="{FF2B5EF4-FFF2-40B4-BE49-F238E27FC236}">
                    <a16:creationId xmlns:a16="http://schemas.microsoft.com/office/drawing/2014/main" xmlns="" id="{76F658B4-727C-4D56-AAD0-5FE217E214C8}"/>
                  </a:ext>
                </a:extLst>
              </p:cNvPr>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5" name="iṣľîḓé">
                <a:extLst>
                  <a:ext uri="{FF2B5EF4-FFF2-40B4-BE49-F238E27FC236}">
                    <a16:creationId xmlns:a16="http://schemas.microsoft.com/office/drawing/2014/main" xmlns="" id="{2D43F209-DC7C-49D1-B680-AB7BE12E6C39}"/>
                  </a:ext>
                </a:extLst>
              </p:cNvPr>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6" name="iṥḷïḍê">
                <a:extLst>
                  <a:ext uri="{FF2B5EF4-FFF2-40B4-BE49-F238E27FC236}">
                    <a16:creationId xmlns:a16="http://schemas.microsoft.com/office/drawing/2014/main" xmlns="" id="{EAA99733-9DBF-4EDE-88A5-0F5BCAA1CBAD}"/>
                  </a:ext>
                </a:extLst>
              </p:cNvPr>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7" name="iśľíde">
                <a:extLst>
                  <a:ext uri="{FF2B5EF4-FFF2-40B4-BE49-F238E27FC236}">
                    <a16:creationId xmlns:a16="http://schemas.microsoft.com/office/drawing/2014/main" xmlns="" id="{9E3B0443-8745-437E-A542-7ABCC9F52807}"/>
                  </a:ext>
                </a:extLst>
              </p:cNvPr>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98" name="iSļíḑé">
                <a:extLst>
                  <a:ext uri="{FF2B5EF4-FFF2-40B4-BE49-F238E27FC236}">
                    <a16:creationId xmlns:a16="http://schemas.microsoft.com/office/drawing/2014/main" xmlns="" id="{1927820B-AC15-4126-82C0-D6896EE76A23}"/>
                  </a:ext>
                </a:extLst>
              </p:cNvPr>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99" name="ïšḻîḍè">
                <a:extLst>
                  <a:ext uri="{FF2B5EF4-FFF2-40B4-BE49-F238E27FC236}">
                    <a16:creationId xmlns:a16="http://schemas.microsoft.com/office/drawing/2014/main" xmlns="" id="{32AB3EEB-DD29-4269-9A69-170D33F23C31}"/>
                  </a:ext>
                </a:extLst>
              </p:cNvPr>
              <p:cNvGrpSpPr>
                <a:grpSpLocks noChangeAspect="1"/>
              </p:cNvGrpSpPr>
              <p:nvPr/>
            </p:nvGrpSpPr>
            <p:grpSpPr bwMode="gray">
              <a:xfrm>
                <a:off x="4679266" y="2659410"/>
                <a:ext cx="247657" cy="244475"/>
                <a:chOff x="2465" y="1836"/>
                <a:chExt cx="156" cy="154"/>
              </a:xfrm>
              <a:grpFill/>
            </p:grpSpPr>
            <p:sp>
              <p:nvSpPr>
                <p:cNvPr id="232" name="ïṩ1íḓê">
                  <a:extLst>
                    <a:ext uri="{FF2B5EF4-FFF2-40B4-BE49-F238E27FC236}">
                      <a16:creationId xmlns:a16="http://schemas.microsoft.com/office/drawing/2014/main" xmlns="" id="{06360832-CFAC-4440-B899-B506095B2C33}"/>
                    </a:ext>
                  </a:extLst>
                </p:cNvPr>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33" name="ïšļîḓe">
                  <a:extLst>
                    <a:ext uri="{FF2B5EF4-FFF2-40B4-BE49-F238E27FC236}">
                      <a16:creationId xmlns:a16="http://schemas.microsoft.com/office/drawing/2014/main" xmlns="" id="{9D4BEA8C-C720-46FC-B2C9-040D72E3941C}"/>
                    </a:ext>
                  </a:extLst>
                </p:cNvPr>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grpSp>
            <p:nvGrpSpPr>
              <p:cNvPr id="200" name="íSľïḓè">
                <a:extLst>
                  <a:ext uri="{FF2B5EF4-FFF2-40B4-BE49-F238E27FC236}">
                    <a16:creationId xmlns:a16="http://schemas.microsoft.com/office/drawing/2014/main" xmlns="" id="{0A6BA947-65CF-4FF8-A7CE-043659BFCBCF}"/>
                  </a:ext>
                </a:extLst>
              </p:cNvPr>
              <p:cNvGrpSpPr>
                <a:grpSpLocks noChangeAspect="1"/>
              </p:cNvGrpSpPr>
              <p:nvPr/>
            </p:nvGrpSpPr>
            <p:grpSpPr bwMode="gray">
              <a:xfrm>
                <a:off x="4620419" y="2430810"/>
                <a:ext cx="171450" cy="258763"/>
                <a:chOff x="2428" y="1692"/>
                <a:chExt cx="108" cy="163"/>
              </a:xfrm>
              <a:grpFill/>
            </p:grpSpPr>
            <p:sp>
              <p:nvSpPr>
                <p:cNvPr id="230" name="íṡ1idè">
                  <a:extLst>
                    <a:ext uri="{FF2B5EF4-FFF2-40B4-BE49-F238E27FC236}">
                      <a16:creationId xmlns:a16="http://schemas.microsoft.com/office/drawing/2014/main" xmlns="" id="{F1877CDF-BFDB-41A2-A002-A2E4A8FC7CFD}"/>
                    </a:ext>
                  </a:extLst>
                </p:cNvPr>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31" name="iŝľïḍe">
                  <a:extLst>
                    <a:ext uri="{FF2B5EF4-FFF2-40B4-BE49-F238E27FC236}">
                      <a16:creationId xmlns:a16="http://schemas.microsoft.com/office/drawing/2014/main" xmlns="" id="{AA662AE5-E303-4DAA-83BA-E673FC89DD68}"/>
                    </a:ext>
                  </a:extLst>
                </p:cNvPr>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201" name="îsḷíḍe">
                <a:extLst>
                  <a:ext uri="{FF2B5EF4-FFF2-40B4-BE49-F238E27FC236}">
                    <a16:creationId xmlns:a16="http://schemas.microsoft.com/office/drawing/2014/main" xmlns="" id="{FFE024B5-E9D7-4FE1-BDB0-137798834FF7}"/>
                  </a:ext>
                </a:extLst>
              </p:cNvPr>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02" name="íŝ1ïḓe">
                <a:extLst>
                  <a:ext uri="{FF2B5EF4-FFF2-40B4-BE49-F238E27FC236}">
                    <a16:creationId xmlns:a16="http://schemas.microsoft.com/office/drawing/2014/main" xmlns="" id="{33DAFCA3-E8CD-439F-B830-85E47E35FAD5}"/>
                  </a:ext>
                </a:extLst>
              </p:cNvPr>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03" name="îŝḷîdé">
                <a:extLst>
                  <a:ext uri="{FF2B5EF4-FFF2-40B4-BE49-F238E27FC236}">
                    <a16:creationId xmlns:a16="http://schemas.microsoft.com/office/drawing/2014/main" xmlns="" id="{EFB355FE-7FC2-467D-8F16-4C15B41C2D12}"/>
                  </a:ext>
                </a:extLst>
              </p:cNvPr>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04" name="íśļidê">
                <a:extLst>
                  <a:ext uri="{FF2B5EF4-FFF2-40B4-BE49-F238E27FC236}">
                    <a16:creationId xmlns:a16="http://schemas.microsoft.com/office/drawing/2014/main" xmlns="" id="{E5F400DC-1AA9-4D91-8ED8-FF5B1A8D7049}"/>
                  </a:ext>
                </a:extLst>
              </p:cNvPr>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205" name="îšļïdê">
                <a:extLst>
                  <a:ext uri="{FF2B5EF4-FFF2-40B4-BE49-F238E27FC236}">
                    <a16:creationId xmlns:a16="http://schemas.microsoft.com/office/drawing/2014/main" xmlns="" id="{64BE2817-0366-4011-BF50-454B88D962DF}"/>
                  </a:ext>
                </a:extLst>
              </p:cNvPr>
              <p:cNvGrpSpPr>
                <a:grpSpLocks noChangeAspect="1"/>
              </p:cNvGrpSpPr>
              <p:nvPr/>
            </p:nvGrpSpPr>
            <p:grpSpPr bwMode="gray">
              <a:xfrm>
                <a:off x="5033169" y="2808635"/>
                <a:ext cx="68263" cy="68263"/>
                <a:chOff x="2688" y="1930"/>
                <a:chExt cx="43" cy="43"/>
              </a:xfrm>
              <a:grpFill/>
            </p:grpSpPr>
            <p:sp>
              <p:nvSpPr>
                <p:cNvPr id="228" name="isḻíḋê">
                  <a:extLst>
                    <a:ext uri="{FF2B5EF4-FFF2-40B4-BE49-F238E27FC236}">
                      <a16:creationId xmlns:a16="http://schemas.microsoft.com/office/drawing/2014/main" xmlns="" id="{0C903AFF-8073-4F53-8FFB-EB401B2FC0ED}"/>
                    </a:ext>
                  </a:extLst>
                </p:cNvPr>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9" name="iş1ïḓé">
                  <a:extLst>
                    <a:ext uri="{FF2B5EF4-FFF2-40B4-BE49-F238E27FC236}">
                      <a16:creationId xmlns:a16="http://schemas.microsoft.com/office/drawing/2014/main" xmlns="" id="{774FB89B-2515-478E-AEAF-4499D3842F4A}"/>
                    </a:ext>
                  </a:extLst>
                </p:cNvPr>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206" name="íṥľíḍe">
                <a:extLst>
                  <a:ext uri="{FF2B5EF4-FFF2-40B4-BE49-F238E27FC236}">
                    <a16:creationId xmlns:a16="http://schemas.microsoft.com/office/drawing/2014/main" xmlns="" id="{F451C485-1323-466D-BF5C-59AED50115E7}"/>
                  </a:ext>
                </a:extLst>
              </p:cNvPr>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07" name="iṡļïḑè">
                <a:extLst>
                  <a:ext uri="{FF2B5EF4-FFF2-40B4-BE49-F238E27FC236}">
                    <a16:creationId xmlns:a16="http://schemas.microsoft.com/office/drawing/2014/main" xmlns="" id="{19D6B757-0B2B-441D-9FDB-16C013972E74}"/>
                  </a:ext>
                </a:extLst>
              </p:cNvPr>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08" name="íṩļïḍe">
                <a:extLst>
                  <a:ext uri="{FF2B5EF4-FFF2-40B4-BE49-F238E27FC236}">
                    <a16:creationId xmlns:a16="http://schemas.microsoft.com/office/drawing/2014/main" xmlns="" id="{B0D9F4CB-BE2A-4F80-977C-E2FA36DD6891}"/>
                  </a:ext>
                </a:extLst>
              </p:cNvPr>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09" name="îṩ1ïde">
                <a:extLst>
                  <a:ext uri="{FF2B5EF4-FFF2-40B4-BE49-F238E27FC236}">
                    <a16:creationId xmlns:a16="http://schemas.microsoft.com/office/drawing/2014/main" xmlns="" id="{E07E20DD-269A-4C9D-B7B5-D8287C5875AA}"/>
                  </a:ext>
                </a:extLst>
              </p:cNvPr>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0" name="iSľiḓé">
                <a:extLst>
                  <a:ext uri="{FF2B5EF4-FFF2-40B4-BE49-F238E27FC236}">
                    <a16:creationId xmlns:a16="http://schemas.microsoft.com/office/drawing/2014/main" xmlns="" id="{96CFB08B-6EDD-432C-930C-0C4867876038}"/>
                  </a:ext>
                </a:extLst>
              </p:cNvPr>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1" name="iṣ1iḍé">
                <a:extLst>
                  <a:ext uri="{FF2B5EF4-FFF2-40B4-BE49-F238E27FC236}">
                    <a16:creationId xmlns:a16="http://schemas.microsoft.com/office/drawing/2014/main" xmlns="" id="{AB1B5969-4656-4E76-B2AC-8ACDE3AD551D}"/>
                  </a:ext>
                </a:extLst>
              </p:cNvPr>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2" name="işḻídé">
                <a:extLst>
                  <a:ext uri="{FF2B5EF4-FFF2-40B4-BE49-F238E27FC236}">
                    <a16:creationId xmlns:a16="http://schemas.microsoft.com/office/drawing/2014/main" xmlns="" id="{AE4A7269-0FFB-494B-BB1E-3943FA284DE6}"/>
                  </a:ext>
                </a:extLst>
              </p:cNvPr>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3" name="iśļîďê">
                <a:extLst>
                  <a:ext uri="{FF2B5EF4-FFF2-40B4-BE49-F238E27FC236}">
                    <a16:creationId xmlns:a16="http://schemas.microsoft.com/office/drawing/2014/main" xmlns="" id="{87840BDA-C9E6-4F6C-8F9F-FAC2F317BC63}"/>
                  </a:ext>
                </a:extLst>
              </p:cNvPr>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4" name="í$ľïḋe">
                <a:extLst>
                  <a:ext uri="{FF2B5EF4-FFF2-40B4-BE49-F238E27FC236}">
                    <a16:creationId xmlns:a16="http://schemas.microsoft.com/office/drawing/2014/main" xmlns="" id="{201201BB-C2C7-4555-9E15-ACB037795855}"/>
                  </a:ext>
                </a:extLst>
              </p:cNvPr>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5" name="îśľíḋè">
                <a:extLst>
                  <a:ext uri="{FF2B5EF4-FFF2-40B4-BE49-F238E27FC236}">
                    <a16:creationId xmlns:a16="http://schemas.microsoft.com/office/drawing/2014/main" xmlns="" id="{9790B40F-D824-4D5A-8EC5-00FAF8FC1C51}"/>
                  </a:ext>
                </a:extLst>
              </p:cNvPr>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6" name="îšļïḑê">
                <a:extLst>
                  <a:ext uri="{FF2B5EF4-FFF2-40B4-BE49-F238E27FC236}">
                    <a16:creationId xmlns:a16="http://schemas.microsoft.com/office/drawing/2014/main" xmlns="" id="{6F5DB810-A790-41EF-ADA9-89639953251B}"/>
                  </a:ext>
                </a:extLst>
              </p:cNvPr>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7" name="íśḻïďé">
                <a:extLst>
                  <a:ext uri="{FF2B5EF4-FFF2-40B4-BE49-F238E27FC236}">
                    <a16:creationId xmlns:a16="http://schemas.microsoft.com/office/drawing/2014/main" xmlns="" id="{E9418723-01BA-445D-9C47-E66E5A9628D8}"/>
                  </a:ext>
                </a:extLst>
              </p:cNvPr>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8" name="i$ľíďê">
                <a:extLst>
                  <a:ext uri="{FF2B5EF4-FFF2-40B4-BE49-F238E27FC236}">
                    <a16:creationId xmlns:a16="http://schemas.microsoft.com/office/drawing/2014/main" xmlns="" id="{3BA50F80-6524-4A8F-B78F-7A055C76B6C6}"/>
                  </a:ext>
                </a:extLst>
              </p:cNvPr>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19" name="îṣ1îḓè">
                <a:extLst>
                  <a:ext uri="{FF2B5EF4-FFF2-40B4-BE49-F238E27FC236}">
                    <a16:creationId xmlns:a16="http://schemas.microsoft.com/office/drawing/2014/main" xmlns="" id="{7A28367C-8413-4E80-826F-0BDB7EDE4FFD}"/>
                  </a:ext>
                </a:extLst>
              </p:cNvPr>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0" name="i$ľïḑe">
                <a:extLst>
                  <a:ext uri="{FF2B5EF4-FFF2-40B4-BE49-F238E27FC236}">
                    <a16:creationId xmlns:a16="http://schemas.microsoft.com/office/drawing/2014/main" xmlns="" id="{B00E471A-8479-4B9F-97A9-04819B81AE0C}"/>
                  </a:ext>
                </a:extLst>
              </p:cNvPr>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1" name="iŝļîḓe">
                <a:extLst>
                  <a:ext uri="{FF2B5EF4-FFF2-40B4-BE49-F238E27FC236}">
                    <a16:creationId xmlns:a16="http://schemas.microsoft.com/office/drawing/2014/main" xmlns="" id="{F28823F4-A7B4-4249-8ABB-0A9B88C7D4A2}"/>
                  </a:ext>
                </a:extLst>
              </p:cNvPr>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2" name="i$ļîḋé">
                <a:extLst>
                  <a:ext uri="{FF2B5EF4-FFF2-40B4-BE49-F238E27FC236}">
                    <a16:creationId xmlns:a16="http://schemas.microsoft.com/office/drawing/2014/main" xmlns="" id="{AD53232B-E4A6-4F6E-84B9-004B5F05E70E}"/>
                  </a:ext>
                </a:extLst>
              </p:cNvPr>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3" name="ïṩľïḓê">
                <a:extLst>
                  <a:ext uri="{FF2B5EF4-FFF2-40B4-BE49-F238E27FC236}">
                    <a16:creationId xmlns:a16="http://schemas.microsoft.com/office/drawing/2014/main" xmlns="" id="{2BFDB428-22DA-4D46-A9EC-96248359BB9F}"/>
                  </a:ext>
                </a:extLst>
              </p:cNvPr>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4" name="ïsľîḑé">
                <a:extLst>
                  <a:ext uri="{FF2B5EF4-FFF2-40B4-BE49-F238E27FC236}">
                    <a16:creationId xmlns:a16="http://schemas.microsoft.com/office/drawing/2014/main" xmlns="" id="{011C340B-9866-4C58-B6E4-4B1FFF049C93}"/>
                  </a:ext>
                </a:extLst>
              </p:cNvPr>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225" name="îsḻíḑé">
                <a:extLst>
                  <a:ext uri="{FF2B5EF4-FFF2-40B4-BE49-F238E27FC236}">
                    <a16:creationId xmlns:a16="http://schemas.microsoft.com/office/drawing/2014/main" xmlns="" id="{03274CC5-0378-4521-9096-51FAFF0126CA}"/>
                  </a:ext>
                </a:extLst>
              </p:cNvPr>
              <p:cNvGrpSpPr/>
              <p:nvPr/>
            </p:nvGrpSpPr>
            <p:grpSpPr bwMode="gray">
              <a:xfrm>
                <a:off x="5080794" y="2788583"/>
                <a:ext cx="75600" cy="108000"/>
                <a:chOff x="4160739" y="2986112"/>
                <a:chExt cx="187325" cy="233362"/>
              </a:xfrm>
              <a:grpFill/>
            </p:grpSpPr>
            <p:sp>
              <p:nvSpPr>
                <p:cNvPr id="226" name="ís1iḓè">
                  <a:extLst>
                    <a:ext uri="{FF2B5EF4-FFF2-40B4-BE49-F238E27FC236}">
                      <a16:creationId xmlns:a16="http://schemas.microsoft.com/office/drawing/2014/main" xmlns="" id="{B7CCF4E8-66F4-401F-ACFD-6093A7B7830A}"/>
                    </a:ext>
                  </a:extLst>
                </p:cNvPr>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227" name="íṣļïḓe">
                  <a:extLst>
                    <a:ext uri="{FF2B5EF4-FFF2-40B4-BE49-F238E27FC236}">
                      <a16:creationId xmlns:a16="http://schemas.microsoft.com/office/drawing/2014/main" xmlns="" id="{A2B42481-F93E-40EE-9179-CA51CBD87222}"/>
                    </a:ext>
                  </a:extLst>
                </p:cNvPr>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grpSp>
        <p:grpSp>
          <p:nvGrpSpPr>
            <p:cNvPr id="133" name="íṣḷidé">
              <a:extLst>
                <a:ext uri="{FF2B5EF4-FFF2-40B4-BE49-F238E27FC236}">
                  <a16:creationId xmlns:a16="http://schemas.microsoft.com/office/drawing/2014/main" xmlns="" id="{4F9DC124-0636-428F-8F0C-8BFB0973FC16}"/>
                </a:ext>
              </a:extLst>
            </p:cNvPr>
            <p:cNvGrpSpPr/>
            <p:nvPr/>
          </p:nvGrpSpPr>
          <p:grpSpPr bwMode="gray">
            <a:xfrm>
              <a:off x="5591916" y="3693454"/>
              <a:ext cx="1198962" cy="1473736"/>
              <a:chOff x="4455318" y="2994372"/>
              <a:chExt cx="1196974" cy="1339850"/>
            </a:xfrm>
            <a:solidFill>
              <a:schemeClr val="bg1">
                <a:lumMod val="75000"/>
              </a:schemeClr>
            </a:solidFill>
          </p:grpSpPr>
          <p:sp>
            <p:nvSpPr>
              <p:cNvPr id="134" name="ïṣļiḍé">
                <a:extLst>
                  <a:ext uri="{FF2B5EF4-FFF2-40B4-BE49-F238E27FC236}">
                    <a16:creationId xmlns:a16="http://schemas.microsoft.com/office/drawing/2014/main" xmlns="" id="{4733C22A-0ACC-498D-8FC7-EE0342C75D5B}"/>
                  </a:ext>
                </a:extLst>
              </p:cNvPr>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35" name="işľíḑè">
                <a:extLst>
                  <a:ext uri="{FF2B5EF4-FFF2-40B4-BE49-F238E27FC236}">
                    <a16:creationId xmlns:a16="http://schemas.microsoft.com/office/drawing/2014/main" xmlns="" id="{DDBAC907-A0BF-4837-964C-9344C7D4EC15}"/>
                  </a:ext>
                </a:extLst>
              </p:cNvPr>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36" name="îṣliḍé">
                <a:extLst>
                  <a:ext uri="{FF2B5EF4-FFF2-40B4-BE49-F238E27FC236}">
                    <a16:creationId xmlns:a16="http://schemas.microsoft.com/office/drawing/2014/main" xmlns="" id="{581C7FA4-BDC7-4A89-AF10-83967552389D}"/>
                  </a:ext>
                </a:extLst>
              </p:cNvPr>
              <p:cNvGrpSpPr/>
              <p:nvPr/>
            </p:nvGrpSpPr>
            <p:grpSpPr bwMode="gray">
              <a:xfrm>
                <a:off x="4455318" y="2994372"/>
                <a:ext cx="1196974" cy="1339850"/>
                <a:chOff x="4455318" y="2994372"/>
                <a:chExt cx="1196974" cy="1339850"/>
              </a:xfrm>
              <a:grpFill/>
            </p:grpSpPr>
            <p:sp>
              <p:nvSpPr>
                <p:cNvPr id="137" name="iśľíďè">
                  <a:extLst>
                    <a:ext uri="{FF2B5EF4-FFF2-40B4-BE49-F238E27FC236}">
                      <a16:creationId xmlns:a16="http://schemas.microsoft.com/office/drawing/2014/main" xmlns="" id="{EEB439D6-50D3-440F-B026-639597815D85}"/>
                    </a:ext>
                  </a:extLst>
                </p:cNvPr>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38" name="îṣ1ïḋé">
                  <a:extLst>
                    <a:ext uri="{FF2B5EF4-FFF2-40B4-BE49-F238E27FC236}">
                      <a16:creationId xmlns:a16="http://schemas.microsoft.com/office/drawing/2014/main" xmlns="" id="{51AEE1B0-626E-4437-B002-87FB88C7FE5B}"/>
                    </a:ext>
                  </a:extLst>
                </p:cNvPr>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39" name="iṧļiḋé">
                  <a:extLst>
                    <a:ext uri="{FF2B5EF4-FFF2-40B4-BE49-F238E27FC236}">
                      <a16:creationId xmlns:a16="http://schemas.microsoft.com/office/drawing/2014/main" xmlns="" id="{7C0750A0-04BF-45DA-AFA5-AD397D898458}"/>
                    </a:ext>
                  </a:extLst>
                </p:cNvPr>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0" name="ïSḷide">
                  <a:extLst>
                    <a:ext uri="{FF2B5EF4-FFF2-40B4-BE49-F238E27FC236}">
                      <a16:creationId xmlns:a16="http://schemas.microsoft.com/office/drawing/2014/main" xmlns="" id="{6877575A-0301-4329-A667-99118541D86A}"/>
                    </a:ext>
                  </a:extLst>
                </p:cNvPr>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1" name="íŝḷïḍé">
                  <a:extLst>
                    <a:ext uri="{FF2B5EF4-FFF2-40B4-BE49-F238E27FC236}">
                      <a16:creationId xmlns:a16="http://schemas.microsoft.com/office/drawing/2014/main" xmlns="" id="{B97BBF12-69E8-459A-BC0B-EA3065A59BFA}"/>
                    </a:ext>
                  </a:extLst>
                </p:cNvPr>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2" name="iṧļïdè">
                  <a:extLst>
                    <a:ext uri="{FF2B5EF4-FFF2-40B4-BE49-F238E27FC236}">
                      <a16:creationId xmlns:a16="http://schemas.microsoft.com/office/drawing/2014/main" xmlns="" id="{021384E7-5A32-4D9F-992E-A6E2AEE35DB1}"/>
                    </a:ext>
                  </a:extLst>
                </p:cNvPr>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3" name="ïSḷide">
                  <a:extLst>
                    <a:ext uri="{FF2B5EF4-FFF2-40B4-BE49-F238E27FC236}">
                      <a16:creationId xmlns:a16="http://schemas.microsoft.com/office/drawing/2014/main" xmlns="" id="{5E0A40DE-200C-4B8D-8759-1660AB8A88B7}"/>
                    </a:ext>
                  </a:extLst>
                </p:cNvPr>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4" name="išľïďé">
                  <a:extLst>
                    <a:ext uri="{FF2B5EF4-FFF2-40B4-BE49-F238E27FC236}">
                      <a16:creationId xmlns:a16="http://schemas.microsoft.com/office/drawing/2014/main" xmlns="" id="{F3E6DA05-5CAE-46D5-9927-6A1D5B1B483E}"/>
                    </a:ext>
                  </a:extLst>
                </p:cNvPr>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5" name="işḷïḑé">
                  <a:extLst>
                    <a:ext uri="{FF2B5EF4-FFF2-40B4-BE49-F238E27FC236}">
                      <a16:creationId xmlns:a16="http://schemas.microsoft.com/office/drawing/2014/main" xmlns="" id="{3CCF1FAC-1169-4AC6-A25A-4BAFC12B899A}"/>
                    </a:ext>
                  </a:extLst>
                </p:cNvPr>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6" name="íşlíďe">
                  <a:extLst>
                    <a:ext uri="{FF2B5EF4-FFF2-40B4-BE49-F238E27FC236}">
                      <a16:creationId xmlns:a16="http://schemas.microsoft.com/office/drawing/2014/main" xmlns="" id="{062C0E30-DEBC-4EF3-BD68-53570028F829}"/>
                    </a:ext>
                  </a:extLst>
                </p:cNvPr>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7" name="îšlíḓé">
                  <a:extLst>
                    <a:ext uri="{FF2B5EF4-FFF2-40B4-BE49-F238E27FC236}">
                      <a16:creationId xmlns:a16="http://schemas.microsoft.com/office/drawing/2014/main" xmlns="" id="{8E136698-51D3-4E64-902A-CEF292405B29}"/>
                    </a:ext>
                  </a:extLst>
                </p:cNvPr>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8" name="iṡḷiḋe">
                  <a:extLst>
                    <a:ext uri="{FF2B5EF4-FFF2-40B4-BE49-F238E27FC236}">
                      <a16:creationId xmlns:a16="http://schemas.microsoft.com/office/drawing/2014/main" xmlns="" id="{AEE974AB-7182-41F2-AACC-8D0A992B1ABA}"/>
                    </a:ext>
                  </a:extLst>
                </p:cNvPr>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49" name="ïṧḻïde">
                  <a:extLst>
                    <a:ext uri="{FF2B5EF4-FFF2-40B4-BE49-F238E27FC236}">
                      <a16:creationId xmlns:a16="http://schemas.microsoft.com/office/drawing/2014/main" xmlns="" id="{0ABB0435-08EA-4D37-8708-4041CCDB1C77}"/>
                    </a:ext>
                  </a:extLst>
                </p:cNvPr>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0" name="ïṥḷiḑè">
                  <a:extLst>
                    <a:ext uri="{FF2B5EF4-FFF2-40B4-BE49-F238E27FC236}">
                      <a16:creationId xmlns:a16="http://schemas.microsoft.com/office/drawing/2014/main" xmlns="" id="{ECC13B39-3D71-43DA-B854-70AF9A81CC65}"/>
                    </a:ext>
                  </a:extLst>
                </p:cNvPr>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1" name="ïṡlïḋe">
                  <a:extLst>
                    <a:ext uri="{FF2B5EF4-FFF2-40B4-BE49-F238E27FC236}">
                      <a16:creationId xmlns:a16="http://schemas.microsoft.com/office/drawing/2014/main" xmlns="" id="{CC4C7B1F-F8BD-4658-A6A5-B4614348AA01}"/>
                    </a:ext>
                  </a:extLst>
                </p:cNvPr>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2" name="iṣ1íḍè">
                  <a:extLst>
                    <a:ext uri="{FF2B5EF4-FFF2-40B4-BE49-F238E27FC236}">
                      <a16:creationId xmlns:a16="http://schemas.microsoft.com/office/drawing/2014/main" xmlns="" id="{5F2ED4C0-B29D-4EF9-A928-EE08FD0B104E}"/>
                    </a:ext>
                  </a:extLst>
                </p:cNvPr>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3" name="ïṣ1ïďé">
                  <a:extLst>
                    <a:ext uri="{FF2B5EF4-FFF2-40B4-BE49-F238E27FC236}">
                      <a16:creationId xmlns:a16="http://schemas.microsoft.com/office/drawing/2014/main" xmlns="" id="{EAC596DD-9DF2-4E34-B3B1-6CAEF822CF90}"/>
                    </a:ext>
                  </a:extLst>
                </p:cNvPr>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4" name="ïSḷîďé">
                  <a:extLst>
                    <a:ext uri="{FF2B5EF4-FFF2-40B4-BE49-F238E27FC236}">
                      <a16:creationId xmlns:a16="http://schemas.microsoft.com/office/drawing/2014/main" xmlns="" id="{583F09F4-639A-45FF-91C1-80A75E42566F}"/>
                    </a:ext>
                  </a:extLst>
                </p:cNvPr>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5" name="îŝḷiḑè">
                  <a:extLst>
                    <a:ext uri="{FF2B5EF4-FFF2-40B4-BE49-F238E27FC236}">
                      <a16:creationId xmlns:a16="http://schemas.microsoft.com/office/drawing/2014/main" xmlns="" id="{7627E6F7-C1B6-4DCC-A7D4-A08FA00B6280}"/>
                    </a:ext>
                  </a:extLst>
                </p:cNvPr>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56" name="ïṡḷïḑé">
                  <a:extLst>
                    <a:ext uri="{FF2B5EF4-FFF2-40B4-BE49-F238E27FC236}">
                      <a16:creationId xmlns:a16="http://schemas.microsoft.com/office/drawing/2014/main" xmlns="" id="{8289A8A7-9C06-42D2-90AE-9D670156FC5D}"/>
                    </a:ext>
                  </a:extLst>
                </p:cNvPr>
                <p:cNvGrpSpPr>
                  <a:grpSpLocks noChangeAspect="1"/>
                </p:cNvGrpSpPr>
                <p:nvPr/>
              </p:nvGrpSpPr>
              <p:grpSpPr bwMode="gray">
                <a:xfrm>
                  <a:off x="4961730" y="3769072"/>
                  <a:ext cx="219075" cy="239713"/>
                  <a:chOff x="2643" y="2535"/>
                  <a:chExt cx="138" cy="151"/>
                </a:xfrm>
                <a:grpFill/>
              </p:grpSpPr>
              <p:sp>
                <p:nvSpPr>
                  <p:cNvPr id="186" name="íṥlïḑè">
                    <a:extLst>
                      <a:ext uri="{FF2B5EF4-FFF2-40B4-BE49-F238E27FC236}">
                        <a16:creationId xmlns:a16="http://schemas.microsoft.com/office/drawing/2014/main" xmlns="" id="{8EA5412D-FD9F-4133-ABA2-22A0F1C35216}"/>
                      </a:ext>
                    </a:extLst>
                  </p:cNvPr>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87" name="ís1îďé">
                    <a:extLst>
                      <a:ext uri="{FF2B5EF4-FFF2-40B4-BE49-F238E27FC236}">
                        <a16:creationId xmlns:a16="http://schemas.microsoft.com/office/drawing/2014/main" xmlns="" id="{A0510BB4-F86E-45A1-8470-64D37DAF7208}"/>
                      </a:ext>
                    </a:extLst>
                  </p:cNvPr>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sp>
              <p:nvSpPr>
                <p:cNvPr id="157" name="iṡľîďé">
                  <a:extLst>
                    <a:ext uri="{FF2B5EF4-FFF2-40B4-BE49-F238E27FC236}">
                      <a16:creationId xmlns:a16="http://schemas.microsoft.com/office/drawing/2014/main" xmlns="" id="{B8372FC6-9BD3-4292-804B-C6EABD357A55}"/>
                    </a:ext>
                  </a:extLst>
                </p:cNvPr>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8" name="işļiḍé">
                  <a:extLst>
                    <a:ext uri="{FF2B5EF4-FFF2-40B4-BE49-F238E27FC236}">
                      <a16:creationId xmlns:a16="http://schemas.microsoft.com/office/drawing/2014/main" xmlns="" id="{8D9A48A0-A408-4DB9-9E39-F03B062B3711}"/>
                    </a:ext>
                  </a:extLst>
                </p:cNvPr>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59" name="î$ľîḋé">
                  <a:extLst>
                    <a:ext uri="{FF2B5EF4-FFF2-40B4-BE49-F238E27FC236}">
                      <a16:creationId xmlns:a16="http://schemas.microsoft.com/office/drawing/2014/main" xmlns="" id="{1172EC43-1513-4CCD-A766-BB7A955AAB46}"/>
                    </a:ext>
                  </a:extLst>
                </p:cNvPr>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0" name="ís1îdê">
                  <a:extLst>
                    <a:ext uri="{FF2B5EF4-FFF2-40B4-BE49-F238E27FC236}">
                      <a16:creationId xmlns:a16="http://schemas.microsoft.com/office/drawing/2014/main" xmlns="" id="{BC13F9A6-9F06-4AF1-8ADE-9F9C3183B672}"/>
                    </a:ext>
                  </a:extLst>
                </p:cNvPr>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1" name="iS1ïḑê">
                  <a:extLst>
                    <a:ext uri="{FF2B5EF4-FFF2-40B4-BE49-F238E27FC236}">
                      <a16:creationId xmlns:a16="http://schemas.microsoft.com/office/drawing/2014/main" xmlns="" id="{F0DF2ECB-0AB4-430F-AB38-20662F120BE0}"/>
                    </a:ext>
                  </a:extLst>
                </p:cNvPr>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2" name="ís1iḑé">
                  <a:extLst>
                    <a:ext uri="{FF2B5EF4-FFF2-40B4-BE49-F238E27FC236}">
                      <a16:creationId xmlns:a16="http://schemas.microsoft.com/office/drawing/2014/main" xmlns="" id="{AE295E24-6C0D-4582-9023-A9074475128B}"/>
                    </a:ext>
                  </a:extLst>
                </p:cNvPr>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3" name="íSḷiďé">
                  <a:extLst>
                    <a:ext uri="{FF2B5EF4-FFF2-40B4-BE49-F238E27FC236}">
                      <a16:creationId xmlns:a16="http://schemas.microsoft.com/office/drawing/2014/main" xmlns="" id="{697662D8-8698-4262-A376-EE4B389616B5}"/>
                    </a:ext>
                  </a:extLst>
                </p:cNvPr>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4" name="ïślîdè">
                  <a:extLst>
                    <a:ext uri="{FF2B5EF4-FFF2-40B4-BE49-F238E27FC236}">
                      <a16:creationId xmlns:a16="http://schemas.microsoft.com/office/drawing/2014/main" xmlns="" id="{2561E590-14BD-4F3B-AA5A-21FCB39211FA}"/>
                    </a:ext>
                  </a:extLst>
                </p:cNvPr>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5" name="ïŝḻîḋê">
                  <a:extLst>
                    <a:ext uri="{FF2B5EF4-FFF2-40B4-BE49-F238E27FC236}">
                      <a16:creationId xmlns:a16="http://schemas.microsoft.com/office/drawing/2014/main" xmlns="" id="{F9B0279E-53DF-40B3-BB05-4D30461E98CA}"/>
                    </a:ext>
                  </a:extLst>
                </p:cNvPr>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6" name="îṡľîḍê">
                  <a:extLst>
                    <a:ext uri="{FF2B5EF4-FFF2-40B4-BE49-F238E27FC236}">
                      <a16:creationId xmlns:a16="http://schemas.microsoft.com/office/drawing/2014/main" xmlns="" id="{F897C8B7-6222-4829-A1C5-DD0BFEC5F88E}"/>
                    </a:ext>
                  </a:extLst>
                </p:cNvPr>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7" name="îśľïḓè">
                  <a:extLst>
                    <a:ext uri="{FF2B5EF4-FFF2-40B4-BE49-F238E27FC236}">
                      <a16:creationId xmlns:a16="http://schemas.microsoft.com/office/drawing/2014/main" xmlns="" id="{03235C9B-1217-4156-A5E2-A4C0629A2792}"/>
                    </a:ext>
                  </a:extLst>
                </p:cNvPr>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8" name="îṣļïḋe">
                  <a:extLst>
                    <a:ext uri="{FF2B5EF4-FFF2-40B4-BE49-F238E27FC236}">
                      <a16:creationId xmlns:a16="http://schemas.microsoft.com/office/drawing/2014/main" xmlns="" id="{5E443BEC-C5FC-417B-BC58-31562CC386A3}"/>
                    </a:ext>
                  </a:extLst>
                </p:cNvPr>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69" name="ïslíḓé">
                  <a:extLst>
                    <a:ext uri="{FF2B5EF4-FFF2-40B4-BE49-F238E27FC236}">
                      <a16:creationId xmlns:a16="http://schemas.microsoft.com/office/drawing/2014/main" xmlns="" id="{C5F2A651-A48E-413F-AE90-EAC54956A473}"/>
                    </a:ext>
                  </a:extLst>
                </p:cNvPr>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0" name="îṥ1îḓê">
                  <a:extLst>
                    <a:ext uri="{FF2B5EF4-FFF2-40B4-BE49-F238E27FC236}">
                      <a16:creationId xmlns:a16="http://schemas.microsoft.com/office/drawing/2014/main" xmlns="" id="{4296909D-0D65-43FC-AD44-8E8E975449A4}"/>
                    </a:ext>
                  </a:extLst>
                </p:cNvPr>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1" name="ïšḻiḑe">
                  <a:extLst>
                    <a:ext uri="{FF2B5EF4-FFF2-40B4-BE49-F238E27FC236}">
                      <a16:creationId xmlns:a16="http://schemas.microsoft.com/office/drawing/2014/main" xmlns="" id="{A90F247C-E8C0-4825-8D02-B05F83220E39}"/>
                    </a:ext>
                  </a:extLst>
                </p:cNvPr>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2" name="iṧļïḑé">
                  <a:extLst>
                    <a:ext uri="{FF2B5EF4-FFF2-40B4-BE49-F238E27FC236}">
                      <a16:creationId xmlns:a16="http://schemas.microsoft.com/office/drawing/2014/main" xmlns="" id="{52BD554F-6173-4675-AD1E-3F76963EB679}"/>
                    </a:ext>
                  </a:extLst>
                </p:cNvPr>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3" name="íSļïdè">
                  <a:extLst>
                    <a:ext uri="{FF2B5EF4-FFF2-40B4-BE49-F238E27FC236}">
                      <a16:creationId xmlns:a16="http://schemas.microsoft.com/office/drawing/2014/main" xmlns="" id="{B7601AD8-EE44-4B01-8DE7-AF1E68DC5563}"/>
                    </a:ext>
                  </a:extLst>
                </p:cNvPr>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4" name="îSļîḓe">
                  <a:extLst>
                    <a:ext uri="{FF2B5EF4-FFF2-40B4-BE49-F238E27FC236}">
                      <a16:creationId xmlns:a16="http://schemas.microsoft.com/office/drawing/2014/main" xmlns="" id="{3B337070-553F-4C1B-8EAB-35D7B220CA1F}"/>
                    </a:ext>
                  </a:extLst>
                </p:cNvPr>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5" name="îśļîďê">
                  <a:extLst>
                    <a:ext uri="{FF2B5EF4-FFF2-40B4-BE49-F238E27FC236}">
                      <a16:creationId xmlns:a16="http://schemas.microsoft.com/office/drawing/2014/main" xmlns="" id="{561D722B-755A-4622-94E0-5C53B28D88C4}"/>
                    </a:ext>
                  </a:extLst>
                </p:cNvPr>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6" name="ïšľîďê">
                  <a:extLst>
                    <a:ext uri="{FF2B5EF4-FFF2-40B4-BE49-F238E27FC236}">
                      <a16:creationId xmlns:a16="http://schemas.microsoft.com/office/drawing/2014/main" xmlns="" id="{03AB2444-05A6-4673-9DD4-2728E6501293}"/>
                    </a:ext>
                  </a:extLst>
                </p:cNvPr>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7" name="íś1íḓè">
                  <a:extLst>
                    <a:ext uri="{FF2B5EF4-FFF2-40B4-BE49-F238E27FC236}">
                      <a16:creationId xmlns:a16="http://schemas.microsoft.com/office/drawing/2014/main" xmlns="" id="{C0D52085-27A4-48B1-A3FA-F0EB3502803F}"/>
                    </a:ext>
                  </a:extLst>
                </p:cNvPr>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8" name="îšľîdê">
                  <a:extLst>
                    <a:ext uri="{FF2B5EF4-FFF2-40B4-BE49-F238E27FC236}">
                      <a16:creationId xmlns:a16="http://schemas.microsoft.com/office/drawing/2014/main" xmlns="" id="{E319D9AF-C959-46BB-8DA3-4F8C11429590}"/>
                    </a:ext>
                  </a:extLst>
                </p:cNvPr>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79" name="iṧļîdé">
                  <a:extLst>
                    <a:ext uri="{FF2B5EF4-FFF2-40B4-BE49-F238E27FC236}">
                      <a16:creationId xmlns:a16="http://schemas.microsoft.com/office/drawing/2014/main" xmlns="" id="{ADBA45CC-2099-4375-8E93-F5BAB3D443AD}"/>
                    </a:ext>
                  </a:extLst>
                </p:cNvPr>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80" name="í$1îḑe">
                  <a:extLst>
                    <a:ext uri="{FF2B5EF4-FFF2-40B4-BE49-F238E27FC236}">
                      <a16:creationId xmlns:a16="http://schemas.microsoft.com/office/drawing/2014/main" xmlns="" id="{D7A329F1-1F4D-4A2E-8B5F-DA1B431B14F0}"/>
                    </a:ext>
                  </a:extLst>
                </p:cNvPr>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81" name="îṩḻîdê">
                  <a:extLst>
                    <a:ext uri="{FF2B5EF4-FFF2-40B4-BE49-F238E27FC236}">
                      <a16:creationId xmlns:a16="http://schemas.microsoft.com/office/drawing/2014/main" xmlns="" id="{9C3C80A4-7935-49B6-A953-E7AEC683CC04}"/>
                    </a:ext>
                  </a:extLst>
                </p:cNvPr>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82" name="iŝ1îḑé">
                  <a:extLst>
                    <a:ext uri="{FF2B5EF4-FFF2-40B4-BE49-F238E27FC236}">
                      <a16:creationId xmlns:a16="http://schemas.microsoft.com/office/drawing/2014/main" xmlns="" id="{5E3E3FE4-0980-45E3-AD8B-EF84D3FC5257}"/>
                    </a:ext>
                  </a:extLst>
                </p:cNvPr>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nvGrpSpPr>
                <p:cNvPr id="183" name="ï$1ïḋè">
                  <a:extLst>
                    <a:ext uri="{FF2B5EF4-FFF2-40B4-BE49-F238E27FC236}">
                      <a16:creationId xmlns:a16="http://schemas.microsoft.com/office/drawing/2014/main" xmlns="" id="{535FE754-846F-413B-9220-3DFA9859CC43}"/>
                    </a:ext>
                  </a:extLst>
                </p:cNvPr>
                <p:cNvGrpSpPr>
                  <a:grpSpLocks noChangeAspect="1"/>
                </p:cNvGrpSpPr>
                <p:nvPr/>
              </p:nvGrpSpPr>
              <p:grpSpPr bwMode="gray">
                <a:xfrm>
                  <a:off x="5141117" y="3280172"/>
                  <a:ext cx="289379" cy="349201"/>
                  <a:chOff x="3548063" y="12700"/>
                  <a:chExt cx="5667375" cy="6838950"/>
                </a:xfrm>
                <a:grpFill/>
              </p:grpSpPr>
              <p:sp>
                <p:nvSpPr>
                  <p:cNvPr id="184" name="í$ľiḋê">
                    <a:extLst>
                      <a:ext uri="{FF2B5EF4-FFF2-40B4-BE49-F238E27FC236}">
                        <a16:creationId xmlns:a16="http://schemas.microsoft.com/office/drawing/2014/main" xmlns="" id="{19C486EF-2F48-4741-BD23-AD2ABB0BC9C9}"/>
                      </a:ext>
                    </a:extLst>
                  </p:cNvPr>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sp>
                <p:nvSpPr>
                  <p:cNvPr id="185" name="îslïḑe">
                    <a:extLst>
                      <a:ext uri="{FF2B5EF4-FFF2-40B4-BE49-F238E27FC236}">
                        <a16:creationId xmlns:a16="http://schemas.microsoft.com/office/drawing/2014/main" xmlns="" id="{C89743F0-9661-472D-BBC5-BDF926247AED}"/>
                      </a:ext>
                    </a:extLst>
                  </p:cNvPr>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chemeClr val="bg1"/>
                    </a:solidFill>
                    <a:prstDash val="solid"/>
                    <a:round/>
                    <a:headEnd type="none" w="med" len="med"/>
                    <a:tailEnd type="none" w="med" len="med"/>
                  </a:ln>
                  <a:effectLst/>
                </p:spPr>
                <p:txBody>
                  <a:bodyPr anchor="ctr"/>
                  <a:lstStyle/>
                  <a:p>
                    <a:pPr algn="ctr"/>
                    <a:endParaRPr>
                      <a:solidFill>
                        <a:schemeClr val="bg1"/>
                      </a:solidFill>
                    </a:endParaRPr>
                  </a:p>
                </p:txBody>
              </p:sp>
            </p:grpSp>
          </p:grpSp>
        </p:grpSp>
      </p:grpSp>
      <p:sp>
        <p:nvSpPr>
          <p:cNvPr id="4" name="íśḻîḋê">
            <a:extLst>
              <a:ext uri="{FF2B5EF4-FFF2-40B4-BE49-F238E27FC236}">
                <a16:creationId xmlns:a16="http://schemas.microsoft.com/office/drawing/2014/main" xmlns="" id="{D0F60FC6-DD66-425C-B207-C055C7B1E794}"/>
              </a:ext>
            </a:extLst>
          </p:cNvPr>
          <p:cNvSpPr/>
          <p:nvPr/>
        </p:nvSpPr>
        <p:spPr>
          <a:xfrm>
            <a:off x="6378203" y="1721848"/>
            <a:ext cx="1124882" cy="1124882"/>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 name="ïŝḷïďe">
            <a:extLst>
              <a:ext uri="{FF2B5EF4-FFF2-40B4-BE49-F238E27FC236}">
                <a16:creationId xmlns:a16="http://schemas.microsoft.com/office/drawing/2014/main" xmlns="" id="{F2FA7D92-B479-4C6D-86D0-E56FC810352D}"/>
              </a:ext>
            </a:extLst>
          </p:cNvPr>
          <p:cNvSpPr/>
          <p:nvPr/>
        </p:nvSpPr>
        <p:spPr>
          <a:xfrm>
            <a:off x="6394472" y="2159248"/>
            <a:ext cx="1064311" cy="261482"/>
          </a:xfrm>
          <a:prstGeom prst="rect">
            <a:avLst/>
          </a:prstGeom>
        </p:spPr>
        <p:txBody>
          <a:bodyPr wrap="none" lIns="0" tIns="0" rIns="0" bIns="0" anchor="ctr" anchorCtr="1">
            <a:normAutofit/>
          </a:bodyPr>
          <a:lstStyle/>
          <a:p>
            <a:pPr algn="ctr"/>
            <a:r>
              <a:rPr lang="zh-CN" altLang="en-US" sz="1200" b="1">
                <a:solidFill>
                  <a:schemeClr val="bg1"/>
                </a:solidFill>
                <a:effectLst/>
              </a:rPr>
              <a:t>关键词</a:t>
            </a:r>
          </a:p>
        </p:txBody>
      </p:sp>
      <p:sp>
        <p:nvSpPr>
          <p:cNvPr id="6" name="îšḻîḋè">
            <a:extLst>
              <a:ext uri="{FF2B5EF4-FFF2-40B4-BE49-F238E27FC236}">
                <a16:creationId xmlns:a16="http://schemas.microsoft.com/office/drawing/2014/main" xmlns="" id="{BAA855F8-4A88-4374-B955-E522C64003BD}"/>
              </a:ext>
            </a:extLst>
          </p:cNvPr>
          <p:cNvSpPr/>
          <p:nvPr/>
        </p:nvSpPr>
        <p:spPr>
          <a:xfrm>
            <a:off x="2922648" y="1996878"/>
            <a:ext cx="597295" cy="597295"/>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sz="900">
                <a:solidFill>
                  <a:schemeClr val="bg1"/>
                </a:solidFill>
                <a:latin typeface="Impact" panose="020B0806030902050204" pitchFamily="34" charset="0"/>
              </a:rPr>
              <a:t>50%</a:t>
            </a:r>
          </a:p>
        </p:txBody>
      </p:sp>
      <p:sp>
        <p:nvSpPr>
          <p:cNvPr id="7" name="îṩlïḋê">
            <a:extLst>
              <a:ext uri="{FF2B5EF4-FFF2-40B4-BE49-F238E27FC236}">
                <a16:creationId xmlns:a16="http://schemas.microsoft.com/office/drawing/2014/main" xmlns="" id="{E27610AB-ED61-41B9-B530-2BBE4B0B33EF}"/>
              </a:ext>
            </a:extLst>
          </p:cNvPr>
          <p:cNvSpPr/>
          <p:nvPr/>
        </p:nvSpPr>
        <p:spPr>
          <a:xfrm>
            <a:off x="4505616" y="2974313"/>
            <a:ext cx="842175" cy="842175"/>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sz="1300">
                <a:solidFill>
                  <a:schemeClr val="bg1"/>
                </a:solidFill>
                <a:latin typeface="Impact" panose="020B0806030902050204" pitchFamily="34" charset="0"/>
              </a:rPr>
              <a:t>80%</a:t>
            </a:r>
          </a:p>
        </p:txBody>
      </p:sp>
      <p:sp>
        <p:nvSpPr>
          <p:cNvPr id="8" name="í$ḻidè">
            <a:extLst>
              <a:ext uri="{FF2B5EF4-FFF2-40B4-BE49-F238E27FC236}">
                <a16:creationId xmlns:a16="http://schemas.microsoft.com/office/drawing/2014/main" xmlns="" id="{257784F2-EACB-493A-A40A-0A7A580C8830}"/>
              </a:ext>
            </a:extLst>
          </p:cNvPr>
          <p:cNvSpPr/>
          <p:nvPr/>
        </p:nvSpPr>
        <p:spPr>
          <a:xfrm>
            <a:off x="5588373" y="4379572"/>
            <a:ext cx="797311" cy="797311"/>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1200">
                <a:solidFill>
                  <a:schemeClr val="bg1"/>
                </a:solidFill>
                <a:latin typeface="Impact" panose="020B0806030902050204" pitchFamily="34" charset="0"/>
              </a:rPr>
              <a:t>65%</a:t>
            </a:r>
          </a:p>
        </p:txBody>
      </p:sp>
      <p:sp>
        <p:nvSpPr>
          <p:cNvPr id="9" name="iṧḻîḍê">
            <a:extLst>
              <a:ext uri="{FF2B5EF4-FFF2-40B4-BE49-F238E27FC236}">
                <a16:creationId xmlns:a16="http://schemas.microsoft.com/office/drawing/2014/main" xmlns="" id="{ED3631DD-B0DE-488E-B694-93DFB58DDE78}"/>
              </a:ext>
            </a:extLst>
          </p:cNvPr>
          <p:cNvSpPr/>
          <p:nvPr/>
        </p:nvSpPr>
        <p:spPr>
          <a:xfrm>
            <a:off x="8101310" y="4166128"/>
            <a:ext cx="597295" cy="597295"/>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sz="900" dirty="0">
                <a:solidFill>
                  <a:schemeClr val="bg1"/>
                </a:solidFill>
                <a:latin typeface="Impact" panose="020B0806030902050204" pitchFamily="34" charset="0"/>
              </a:rPr>
              <a:t>50%</a:t>
            </a:r>
          </a:p>
        </p:txBody>
      </p:sp>
      <p:sp>
        <p:nvSpPr>
          <p:cNvPr id="10" name="ïṩľíďê">
            <a:extLst>
              <a:ext uri="{FF2B5EF4-FFF2-40B4-BE49-F238E27FC236}">
                <a16:creationId xmlns:a16="http://schemas.microsoft.com/office/drawing/2014/main" xmlns="" id="{2E563A61-899B-471C-BAF1-2EEAC47A5B85}"/>
              </a:ext>
            </a:extLst>
          </p:cNvPr>
          <p:cNvSpPr/>
          <p:nvPr/>
        </p:nvSpPr>
        <p:spPr>
          <a:xfrm>
            <a:off x="3432145" y="3719802"/>
            <a:ext cx="842175" cy="842175"/>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sz="1300">
                <a:solidFill>
                  <a:schemeClr val="bg1"/>
                </a:solidFill>
                <a:latin typeface="Impact" panose="020B0806030902050204" pitchFamily="34" charset="0"/>
              </a:rPr>
              <a:t>80%</a:t>
            </a:r>
          </a:p>
        </p:txBody>
      </p:sp>
      <p:cxnSp>
        <p:nvCxnSpPr>
          <p:cNvPr id="11" name="直接连接符 10">
            <a:extLst>
              <a:ext uri="{FF2B5EF4-FFF2-40B4-BE49-F238E27FC236}">
                <a16:creationId xmlns:a16="http://schemas.microsoft.com/office/drawing/2014/main" xmlns="" id="{5E93D280-3ABB-4C1F-8D01-01AB3A46AC0F}"/>
              </a:ext>
            </a:extLst>
          </p:cNvPr>
          <p:cNvCxnSpPr/>
          <p:nvPr/>
        </p:nvCxnSpPr>
        <p:spPr>
          <a:xfrm>
            <a:off x="848920" y="2664562"/>
            <a:ext cx="859284" cy="1"/>
          </a:xfrm>
          <a:prstGeom prst="line">
            <a:avLst/>
          </a:prstGeom>
          <a:ln w="12700" cap="flat" cmpd="sng" algn="ctr">
            <a:solidFill>
              <a:srgbClr val="1253D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ECA84D28-960C-4A59-9190-FCF38B7E784F}"/>
              </a:ext>
            </a:extLst>
          </p:cNvPr>
          <p:cNvCxnSpPr/>
          <p:nvPr/>
        </p:nvCxnSpPr>
        <p:spPr>
          <a:xfrm>
            <a:off x="931277" y="4793539"/>
            <a:ext cx="859284" cy="1"/>
          </a:xfrm>
          <a:prstGeom prst="line">
            <a:avLst/>
          </a:prstGeom>
          <a:ln w="12700" cap="flat" cmpd="sng" algn="ctr">
            <a:solidFill>
              <a:srgbClr val="1253D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ïṩḻiḍe">
            <a:extLst>
              <a:ext uri="{FF2B5EF4-FFF2-40B4-BE49-F238E27FC236}">
                <a16:creationId xmlns:a16="http://schemas.microsoft.com/office/drawing/2014/main" xmlns="" id="{EB577282-50E9-41DD-A129-E2E2035735D3}"/>
              </a:ext>
            </a:extLst>
          </p:cNvPr>
          <p:cNvSpPr/>
          <p:nvPr/>
        </p:nvSpPr>
        <p:spPr>
          <a:xfrm>
            <a:off x="6474079" y="5071177"/>
            <a:ext cx="1124882" cy="1124882"/>
          </a:xfrm>
          <a:prstGeom prst="ellipse">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6" name="ïṧļíďe">
            <a:extLst>
              <a:ext uri="{FF2B5EF4-FFF2-40B4-BE49-F238E27FC236}">
                <a16:creationId xmlns:a16="http://schemas.microsoft.com/office/drawing/2014/main" xmlns="" id="{881E56AF-2432-40C3-8C7B-48F2640160AD}"/>
              </a:ext>
            </a:extLst>
          </p:cNvPr>
          <p:cNvSpPr/>
          <p:nvPr/>
        </p:nvSpPr>
        <p:spPr>
          <a:xfrm>
            <a:off x="6490348" y="5508577"/>
            <a:ext cx="1064311" cy="261482"/>
          </a:xfrm>
          <a:prstGeom prst="rect">
            <a:avLst/>
          </a:prstGeom>
        </p:spPr>
        <p:txBody>
          <a:bodyPr wrap="none" lIns="0" tIns="0" rIns="0" bIns="0" anchor="ctr" anchorCtr="1">
            <a:normAutofit/>
          </a:bodyPr>
          <a:lstStyle/>
          <a:p>
            <a:pPr algn="ctr"/>
            <a:r>
              <a:rPr lang="zh-CN" altLang="en-US" sz="1200" b="1">
                <a:solidFill>
                  <a:schemeClr val="bg1"/>
                </a:solidFill>
                <a:effectLst/>
              </a:rPr>
              <a:t>关键词</a:t>
            </a:r>
          </a:p>
        </p:txBody>
      </p:sp>
      <p:grpSp>
        <p:nvGrpSpPr>
          <p:cNvPr id="17" name="í$ľïḓe">
            <a:extLst>
              <a:ext uri="{FF2B5EF4-FFF2-40B4-BE49-F238E27FC236}">
                <a16:creationId xmlns:a16="http://schemas.microsoft.com/office/drawing/2014/main" xmlns="" id="{DD7FEF52-FB19-481C-9E3F-B4D3514147B5}"/>
              </a:ext>
            </a:extLst>
          </p:cNvPr>
          <p:cNvGrpSpPr/>
          <p:nvPr/>
        </p:nvGrpSpPr>
        <p:grpSpPr>
          <a:xfrm>
            <a:off x="867859" y="2746483"/>
            <a:ext cx="2074847" cy="731867"/>
            <a:chOff x="8691859" y="4395569"/>
            <a:chExt cx="2074847" cy="731867"/>
          </a:xfrm>
        </p:grpSpPr>
        <p:sp>
          <p:nvSpPr>
            <p:cNvPr id="24" name="íšľiḓê">
              <a:extLst>
                <a:ext uri="{FF2B5EF4-FFF2-40B4-BE49-F238E27FC236}">
                  <a16:creationId xmlns:a16="http://schemas.microsoft.com/office/drawing/2014/main" xmlns="" id="{73694403-F704-4F0C-8EAA-695FD4BFD952}"/>
                </a:ext>
              </a:extLst>
            </p:cNvPr>
            <p:cNvSpPr/>
            <p:nvPr/>
          </p:nvSpPr>
          <p:spPr>
            <a:xfrm>
              <a:off x="8691859" y="4395569"/>
              <a:ext cx="2074847" cy="388696"/>
            </a:xfrm>
            <a:prstGeom prst="rect">
              <a:avLst/>
            </a:prstGeom>
          </p:spPr>
          <p:txBody>
            <a:bodyPr wrap="square">
              <a:normAutofit/>
            </a:bodyPr>
            <a:lstStyle/>
            <a:p>
              <a:r>
                <a:rPr lang="en-US" dirty="0">
                  <a:solidFill>
                    <a:schemeClr val="bg1"/>
                  </a:solidFill>
                  <a:latin typeface="Impact" panose="020B0806030902050204" pitchFamily="34" charset="0"/>
                </a:rPr>
                <a:t>852,256</a:t>
              </a:r>
            </a:p>
          </p:txBody>
        </p:sp>
        <p:sp>
          <p:nvSpPr>
            <p:cNvPr id="25" name="ïṡļíďê">
              <a:extLst>
                <a:ext uri="{FF2B5EF4-FFF2-40B4-BE49-F238E27FC236}">
                  <a16:creationId xmlns:a16="http://schemas.microsoft.com/office/drawing/2014/main" xmlns="" id="{85AA4BAA-4624-43C9-A13B-D92FEA2ACBF7}"/>
                </a:ext>
              </a:extLst>
            </p:cNvPr>
            <p:cNvSpPr/>
            <p:nvPr/>
          </p:nvSpPr>
          <p:spPr>
            <a:xfrm>
              <a:off x="8691859" y="4758104"/>
              <a:ext cx="2074847" cy="369332"/>
            </a:xfrm>
            <a:prstGeom prst="rect">
              <a:avLst/>
            </a:prstGeom>
          </p:spPr>
          <p:txBody>
            <a:bodyPr wrap="square" lIns="0" tIns="0" rIns="0" bIns="0">
              <a:normAutofit/>
            </a:bodyPr>
            <a:lstStyle/>
            <a:p>
              <a:pPr algn="ctr">
                <a:lnSpc>
                  <a:spcPct val="120000"/>
                </a:lnSpc>
              </a:pPr>
              <a:r>
                <a:rPr lang="zh-CN" altLang="en-US" sz="1000" dirty="0">
                  <a:solidFill>
                    <a:schemeClr val="bg1"/>
                  </a:solidFill>
                </a:rPr>
                <a:t>点击此处更换文本点击此处更换文本</a:t>
              </a:r>
              <a:endParaRPr lang="en-US" altLang="zh-CN" sz="1000" dirty="0">
                <a:solidFill>
                  <a:schemeClr val="bg1"/>
                </a:solidFill>
              </a:endParaRPr>
            </a:p>
            <a:p>
              <a:pPr>
                <a:lnSpc>
                  <a:spcPct val="120000"/>
                </a:lnSpc>
              </a:pPr>
              <a:r>
                <a:rPr lang="zh-CN" altLang="en-US" sz="1000" dirty="0">
                  <a:solidFill>
                    <a:schemeClr val="bg1"/>
                  </a:solidFill>
                </a:rPr>
                <a:t>点击此处更换文本</a:t>
              </a:r>
            </a:p>
          </p:txBody>
        </p:sp>
      </p:grpSp>
      <p:grpSp>
        <p:nvGrpSpPr>
          <p:cNvPr id="18" name="ïṥliḋê">
            <a:extLst>
              <a:ext uri="{FF2B5EF4-FFF2-40B4-BE49-F238E27FC236}">
                <a16:creationId xmlns:a16="http://schemas.microsoft.com/office/drawing/2014/main" xmlns="" id="{1FA5ECBE-75B8-4EAB-B252-3D4EC6CFB96C}"/>
              </a:ext>
            </a:extLst>
          </p:cNvPr>
          <p:cNvGrpSpPr/>
          <p:nvPr/>
        </p:nvGrpSpPr>
        <p:grpSpPr>
          <a:xfrm>
            <a:off x="834849" y="4908196"/>
            <a:ext cx="2074847" cy="731867"/>
            <a:chOff x="8691859" y="4395569"/>
            <a:chExt cx="2074847" cy="731867"/>
          </a:xfrm>
        </p:grpSpPr>
        <p:sp>
          <p:nvSpPr>
            <p:cNvPr id="22" name="í$ḷîďe">
              <a:extLst>
                <a:ext uri="{FF2B5EF4-FFF2-40B4-BE49-F238E27FC236}">
                  <a16:creationId xmlns:a16="http://schemas.microsoft.com/office/drawing/2014/main" xmlns="" id="{A386DBC9-42A5-461B-8251-3F0D9E856E9D}"/>
                </a:ext>
              </a:extLst>
            </p:cNvPr>
            <p:cNvSpPr/>
            <p:nvPr/>
          </p:nvSpPr>
          <p:spPr>
            <a:xfrm>
              <a:off x="8691859" y="4395569"/>
              <a:ext cx="2074847" cy="362535"/>
            </a:xfrm>
            <a:prstGeom prst="rect">
              <a:avLst/>
            </a:prstGeom>
          </p:spPr>
          <p:txBody>
            <a:bodyPr wrap="square">
              <a:normAutofit lnSpcReduction="10000"/>
            </a:bodyPr>
            <a:lstStyle/>
            <a:p>
              <a:r>
                <a:rPr lang="en-US" dirty="0">
                  <a:solidFill>
                    <a:schemeClr val="bg1"/>
                  </a:solidFill>
                  <a:latin typeface="Impact" panose="020B0806030902050204" pitchFamily="34" charset="0"/>
                </a:rPr>
                <a:t>852,256</a:t>
              </a:r>
            </a:p>
          </p:txBody>
        </p:sp>
        <p:sp>
          <p:nvSpPr>
            <p:cNvPr id="23" name="îsḷïďê">
              <a:extLst>
                <a:ext uri="{FF2B5EF4-FFF2-40B4-BE49-F238E27FC236}">
                  <a16:creationId xmlns:a16="http://schemas.microsoft.com/office/drawing/2014/main" xmlns="" id="{486B8754-B66D-4AB3-A370-7D681383EA4F}"/>
                </a:ext>
              </a:extLst>
            </p:cNvPr>
            <p:cNvSpPr/>
            <p:nvPr/>
          </p:nvSpPr>
          <p:spPr>
            <a:xfrm>
              <a:off x="8691859" y="4758104"/>
              <a:ext cx="2074847" cy="369332"/>
            </a:xfrm>
            <a:prstGeom prst="rect">
              <a:avLst/>
            </a:prstGeom>
          </p:spPr>
          <p:txBody>
            <a:bodyPr wrap="square" lIns="0" tIns="0" rIns="0" bIns="0">
              <a:normAutofit/>
            </a:bodyPr>
            <a:lstStyle/>
            <a:p>
              <a:pPr algn="ctr">
                <a:lnSpc>
                  <a:spcPct val="120000"/>
                </a:lnSpc>
              </a:pPr>
              <a:r>
                <a:rPr lang="zh-CN" altLang="en-US" sz="1000" dirty="0">
                  <a:solidFill>
                    <a:schemeClr val="bg1"/>
                  </a:solidFill>
                </a:rPr>
                <a:t>点击此处更换文本点击此处更换文本</a:t>
              </a:r>
              <a:endParaRPr lang="en-US" altLang="zh-CN" sz="1000" dirty="0">
                <a:solidFill>
                  <a:schemeClr val="bg1"/>
                </a:solidFill>
              </a:endParaRPr>
            </a:p>
            <a:p>
              <a:pPr>
                <a:lnSpc>
                  <a:spcPct val="120000"/>
                </a:lnSpc>
              </a:pPr>
              <a:r>
                <a:rPr lang="zh-CN" altLang="en-US" sz="1000" dirty="0">
                  <a:solidFill>
                    <a:schemeClr val="bg1"/>
                  </a:solidFill>
                </a:rPr>
                <a:t>点击此处更换文本</a:t>
              </a:r>
            </a:p>
          </p:txBody>
        </p:sp>
      </p:grpSp>
      <p:grpSp>
        <p:nvGrpSpPr>
          <p:cNvPr id="19" name="îsḻïde">
            <a:extLst>
              <a:ext uri="{FF2B5EF4-FFF2-40B4-BE49-F238E27FC236}">
                <a16:creationId xmlns:a16="http://schemas.microsoft.com/office/drawing/2014/main" xmlns="" id="{0E2641A6-6B1B-4DAB-AFFD-EB05D6F979DF}"/>
              </a:ext>
            </a:extLst>
          </p:cNvPr>
          <p:cNvGrpSpPr/>
          <p:nvPr/>
        </p:nvGrpSpPr>
        <p:grpSpPr>
          <a:xfrm>
            <a:off x="9149817" y="3175435"/>
            <a:ext cx="2198367" cy="735029"/>
            <a:chOff x="8937049" y="526895"/>
            <a:chExt cx="2198367" cy="735029"/>
          </a:xfrm>
        </p:grpSpPr>
        <p:sp>
          <p:nvSpPr>
            <p:cNvPr id="20" name="ïş1íḑe">
              <a:extLst>
                <a:ext uri="{FF2B5EF4-FFF2-40B4-BE49-F238E27FC236}">
                  <a16:creationId xmlns:a16="http://schemas.microsoft.com/office/drawing/2014/main" xmlns="" id="{4EF39405-0E21-4AB5-867B-A60DA5B4C7CD}"/>
                </a:ext>
              </a:extLst>
            </p:cNvPr>
            <p:cNvSpPr/>
            <p:nvPr/>
          </p:nvSpPr>
          <p:spPr>
            <a:xfrm>
              <a:off x="8937049" y="526895"/>
              <a:ext cx="2198367" cy="328764"/>
            </a:xfrm>
            <a:prstGeom prst="rect">
              <a:avLst/>
            </a:prstGeom>
          </p:spPr>
          <p:txBody>
            <a:bodyPr wrap="none" lIns="0" tIns="0" rIns="0" bIns="0" anchor="ctr" anchorCtr="0">
              <a:normAutofit/>
            </a:bodyPr>
            <a:lstStyle/>
            <a:p>
              <a:r>
                <a:rPr lang="zh-CN" altLang="en-US" sz="1600" b="1" dirty="0">
                  <a:solidFill>
                    <a:schemeClr val="bg1"/>
                  </a:solidFill>
                  <a:effectLst/>
                </a:rPr>
                <a:t>标题文本预设</a:t>
              </a:r>
            </a:p>
          </p:txBody>
        </p:sp>
        <p:sp>
          <p:nvSpPr>
            <p:cNvPr id="21" name="iṣļíďé">
              <a:extLst>
                <a:ext uri="{FF2B5EF4-FFF2-40B4-BE49-F238E27FC236}">
                  <a16:creationId xmlns:a16="http://schemas.microsoft.com/office/drawing/2014/main" xmlns="" id="{44514959-CD81-4B8F-9BC7-59D2637B94BF}"/>
                </a:ext>
              </a:extLst>
            </p:cNvPr>
            <p:cNvSpPr/>
            <p:nvPr/>
          </p:nvSpPr>
          <p:spPr>
            <a:xfrm>
              <a:off x="8937049" y="855659"/>
              <a:ext cx="2198367" cy="406265"/>
            </a:xfrm>
            <a:prstGeom prst="rect">
              <a:avLst/>
            </a:prstGeom>
          </p:spPr>
          <p:txBody>
            <a:bodyPr wrap="square" lIns="0" tIns="0" rIns="0" bIns="0" anchor="t" anchorCtr="0">
              <a:normAutofit/>
            </a:bodyPr>
            <a:lstStyle/>
            <a:p>
              <a:pPr algn="ctr">
                <a:lnSpc>
                  <a:spcPct val="120000"/>
                </a:lnSpc>
              </a:pPr>
              <a:r>
                <a:rPr lang="zh-CN" altLang="en-US" sz="1000" dirty="0">
                  <a:solidFill>
                    <a:schemeClr val="bg1"/>
                  </a:solidFill>
                </a:rPr>
                <a:t>点击此处更换文本点击此处更换文本</a:t>
              </a:r>
              <a:endParaRPr lang="en-US" altLang="zh-CN" sz="1000" dirty="0">
                <a:solidFill>
                  <a:schemeClr val="bg1"/>
                </a:solidFill>
              </a:endParaRPr>
            </a:p>
            <a:p>
              <a:pPr>
                <a:lnSpc>
                  <a:spcPct val="120000"/>
                </a:lnSpc>
              </a:pPr>
              <a:r>
                <a:rPr lang="zh-CN" altLang="en-US" sz="1000" dirty="0">
                  <a:solidFill>
                    <a:schemeClr val="bg1"/>
                  </a:solidFill>
                </a:rPr>
                <a:t>点击此处更换文本</a:t>
              </a:r>
            </a:p>
          </p:txBody>
        </p:sp>
      </p:grpSp>
      <p:sp>
        <p:nvSpPr>
          <p:cNvPr id="381" name="矩形 380">
            <a:extLst>
              <a:ext uri="{FF2B5EF4-FFF2-40B4-BE49-F238E27FC236}">
                <a16:creationId xmlns:a16="http://schemas.microsoft.com/office/drawing/2014/main" xmlns="" id="{80AE1A4C-1440-4508-85F5-6E3481B17197}"/>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384" name="íşļiḑè">
            <a:extLst>
              <a:ext uri="{FF2B5EF4-FFF2-40B4-BE49-F238E27FC236}">
                <a16:creationId xmlns:a16="http://schemas.microsoft.com/office/drawing/2014/main" xmlns="" id="{D48C1463-D96D-43C7-ABC8-19150094AC4B}"/>
              </a:ext>
            </a:extLst>
          </p:cNvPr>
          <p:cNvSpPr txBox="1"/>
          <p:nvPr/>
        </p:nvSpPr>
        <p:spPr>
          <a:xfrm>
            <a:off x="692957" y="392476"/>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人工智能企业分布与规模</a:t>
            </a:r>
          </a:p>
        </p:txBody>
      </p:sp>
      <p:sp>
        <p:nvSpPr>
          <p:cNvPr id="385" name="ïṩḷiḓé">
            <a:extLst>
              <a:ext uri="{FF2B5EF4-FFF2-40B4-BE49-F238E27FC236}">
                <a16:creationId xmlns:a16="http://schemas.microsoft.com/office/drawing/2014/main" xmlns="" id="{BEDFF3C9-16E5-4785-8C92-539409403C7C}"/>
              </a:ext>
            </a:extLst>
          </p:cNvPr>
          <p:cNvSpPr txBox="1">
            <a:spLocks/>
          </p:cNvSpPr>
          <p:nvPr/>
        </p:nvSpPr>
        <p:spPr>
          <a:xfrm>
            <a:off x="692957" y="578190"/>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DISTRIBUTION AND SCALE</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3996103290"/>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1000"/>
                                        <p:tgtEl>
                                          <p:spTgt spid="19"/>
                                        </p:tgtEl>
                                      </p:cBhvr>
                                    </p:animEffect>
                                    <p:anim calcmode="lin" valueType="num">
                                      <p:cBhvr>
                                        <p:cTn id="90" dur="1000" fill="hold"/>
                                        <p:tgtEl>
                                          <p:spTgt spid="19"/>
                                        </p:tgtEl>
                                        <p:attrNameLst>
                                          <p:attrName>ppt_x</p:attrName>
                                        </p:attrNameLst>
                                      </p:cBhvr>
                                      <p:tavLst>
                                        <p:tav tm="0">
                                          <p:val>
                                            <p:strVal val="#ppt_x"/>
                                          </p:val>
                                        </p:tav>
                                        <p:tav tm="100000">
                                          <p:val>
                                            <p:strVal val="#ppt_x"/>
                                          </p:val>
                                        </p:tav>
                                      </p:tavLst>
                                    </p:anim>
                                    <p:anim calcmode="lin" valueType="num">
                                      <p:cBhvr>
                                        <p:cTn id="9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animBg="1"/>
      <p:bldP spid="10" grpId="0" animBg="1"/>
      <p:bldP spid="15"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ṥḷïḑê">
            <a:extLst>
              <a:ext uri="{FF2B5EF4-FFF2-40B4-BE49-F238E27FC236}">
                <a16:creationId xmlns:a16="http://schemas.microsoft.com/office/drawing/2014/main" xmlns="" id="{A5ACD7C1-2AA9-432F-8138-393980A511A8}"/>
              </a:ext>
            </a:extLst>
          </p:cNvPr>
          <p:cNvSpPr txBox="1"/>
          <p:nvPr/>
        </p:nvSpPr>
        <p:spPr>
          <a:xfrm>
            <a:off x="1483880" y="1450148"/>
            <a:ext cx="9224240" cy="369332"/>
          </a:xfrm>
          <a:prstGeom prst="rect">
            <a:avLst/>
          </a:prstGeom>
          <a:noFill/>
        </p:spPr>
        <p:txBody>
          <a:bodyPr wrap="square" rtlCol="0">
            <a:spAutoFit/>
          </a:bodyPr>
          <a:lstStyle/>
          <a:p>
            <a:r>
              <a:rPr lang="zh-CN" altLang="en-US" b="1" dirty="0">
                <a:solidFill>
                  <a:schemeClr val="bg1"/>
                </a:solidFill>
              </a:rPr>
              <a:t>标题文本预设</a:t>
            </a:r>
          </a:p>
        </p:txBody>
      </p:sp>
      <p:cxnSp>
        <p:nvCxnSpPr>
          <p:cNvPr id="5" name="Straight Connector 10">
            <a:extLst>
              <a:ext uri="{FF2B5EF4-FFF2-40B4-BE49-F238E27FC236}">
                <a16:creationId xmlns:a16="http://schemas.microsoft.com/office/drawing/2014/main" xmlns="" id="{CB7B8E20-29D0-481C-9BF0-9348D58D177C}"/>
              </a:ext>
            </a:extLst>
          </p:cNvPr>
          <p:cNvCxnSpPr/>
          <p:nvPr/>
        </p:nvCxnSpPr>
        <p:spPr>
          <a:xfrm>
            <a:off x="1532933" y="2141773"/>
            <a:ext cx="9175187" cy="0"/>
          </a:xfrm>
          <a:prstGeom prst="line">
            <a:avLst/>
          </a:prstGeom>
          <a:ln w="38100">
            <a:solidFill>
              <a:srgbClr val="1253D8"/>
            </a:solidFill>
          </a:ln>
        </p:spPr>
        <p:style>
          <a:lnRef idx="1">
            <a:schemeClr val="accent1"/>
          </a:lnRef>
          <a:fillRef idx="0">
            <a:schemeClr val="accent1"/>
          </a:fillRef>
          <a:effectRef idx="0">
            <a:schemeClr val="accent1"/>
          </a:effectRef>
          <a:fontRef idx="minor">
            <a:schemeClr val="tx1"/>
          </a:fontRef>
        </p:style>
      </p:cxnSp>
      <p:sp>
        <p:nvSpPr>
          <p:cNvPr id="6" name="iş1ïďé">
            <a:extLst>
              <a:ext uri="{FF2B5EF4-FFF2-40B4-BE49-F238E27FC236}">
                <a16:creationId xmlns:a16="http://schemas.microsoft.com/office/drawing/2014/main" xmlns="" id="{2C5287AD-F4C0-45CF-9CAC-206C79385DA1}"/>
              </a:ext>
            </a:extLst>
          </p:cNvPr>
          <p:cNvSpPr txBox="1"/>
          <p:nvPr/>
        </p:nvSpPr>
        <p:spPr>
          <a:xfrm>
            <a:off x="1483880" y="2394569"/>
            <a:ext cx="9224240" cy="1246495"/>
          </a:xfrm>
          <a:prstGeom prst="rect">
            <a:avLst/>
          </a:prstGeom>
          <a:noFill/>
        </p:spPr>
        <p:txBody>
          <a:bodyPr wrap="square" rtlCol="0">
            <a:spAutoFit/>
          </a:bodyPr>
          <a:lstStyle/>
          <a:p>
            <a:pPr>
              <a:lnSpc>
                <a:spcPct val="150000"/>
              </a:lnSpc>
            </a:pPr>
            <a:r>
              <a:rPr lang="zh-CN" altLang="en-US" sz="10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p>
          <a:p>
            <a:pPr>
              <a:lnSpc>
                <a:spcPct val="150000"/>
              </a:lnSpc>
            </a:pPr>
            <a:endParaRPr lang="zh-CN" altLang="en-US" sz="1000" dirty="0">
              <a:solidFill>
                <a:schemeClr val="bg1"/>
              </a:solidFill>
            </a:endParaRPr>
          </a:p>
        </p:txBody>
      </p:sp>
      <p:sp>
        <p:nvSpPr>
          <p:cNvPr id="7" name="ïṡļíďe">
            <a:extLst>
              <a:ext uri="{FF2B5EF4-FFF2-40B4-BE49-F238E27FC236}">
                <a16:creationId xmlns:a16="http://schemas.microsoft.com/office/drawing/2014/main" xmlns="" id="{E58EA0DA-4B21-4E1D-8B55-AA91EB5D702F}"/>
              </a:ext>
            </a:extLst>
          </p:cNvPr>
          <p:cNvSpPr/>
          <p:nvPr/>
        </p:nvSpPr>
        <p:spPr>
          <a:xfrm>
            <a:off x="1483879" y="3830429"/>
            <a:ext cx="2951145" cy="196234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b="1" dirty="0">
                <a:solidFill>
                  <a:schemeClr val="bg1"/>
                </a:solidFill>
                <a:cs typeface="+mn-ea"/>
                <a:sym typeface="+mn-lt"/>
              </a:rPr>
              <a:t>标题文本预设</a:t>
            </a:r>
            <a:endParaRPr lang="en-US" sz="1400" b="1" dirty="0">
              <a:solidFill>
                <a:schemeClr val="bg1"/>
              </a:solidFill>
              <a:cs typeface="+mn-ea"/>
              <a:sym typeface="+mn-lt"/>
            </a:endParaRPr>
          </a:p>
        </p:txBody>
      </p:sp>
      <p:sp>
        <p:nvSpPr>
          <p:cNvPr id="8" name="iSḷiďê">
            <a:extLst>
              <a:ext uri="{FF2B5EF4-FFF2-40B4-BE49-F238E27FC236}">
                <a16:creationId xmlns:a16="http://schemas.microsoft.com/office/drawing/2014/main" xmlns="" id="{ADF25FDE-98AA-4441-8AA2-F1301C5EAAC8}"/>
              </a:ext>
            </a:extLst>
          </p:cNvPr>
          <p:cNvSpPr/>
          <p:nvPr/>
        </p:nvSpPr>
        <p:spPr>
          <a:xfrm>
            <a:off x="4620427" y="3830429"/>
            <a:ext cx="2951145" cy="196234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b="1" dirty="0">
                <a:solidFill>
                  <a:schemeClr val="bg1"/>
                </a:solidFill>
                <a:cs typeface="+mn-ea"/>
                <a:sym typeface="+mn-lt"/>
              </a:rPr>
              <a:t>标题文本预设</a:t>
            </a:r>
            <a:endParaRPr lang="en-US" sz="1400" b="1" dirty="0">
              <a:solidFill>
                <a:schemeClr val="bg1"/>
              </a:solidFill>
              <a:cs typeface="+mn-ea"/>
              <a:sym typeface="+mn-lt"/>
            </a:endParaRPr>
          </a:p>
        </p:txBody>
      </p:sp>
      <p:sp>
        <p:nvSpPr>
          <p:cNvPr id="9" name="îşḷïḋè">
            <a:extLst>
              <a:ext uri="{FF2B5EF4-FFF2-40B4-BE49-F238E27FC236}">
                <a16:creationId xmlns:a16="http://schemas.microsoft.com/office/drawing/2014/main" xmlns="" id="{82E931BA-35BB-474C-85A2-EE7CC8C8EB92}"/>
              </a:ext>
            </a:extLst>
          </p:cNvPr>
          <p:cNvSpPr/>
          <p:nvPr/>
        </p:nvSpPr>
        <p:spPr>
          <a:xfrm>
            <a:off x="7756975" y="3830429"/>
            <a:ext cx="2951145" cy="196234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b="1" dirty="0">
                <a:solidFill>
                  <a:schemeClr val="bg1"/>
                </a:solidFill>
                <a:cs typeface="+mn-ea"/>
                <a:sym typeface="+mn-lt"/>
              </a:rPr>
              <a:t>标题文本预设</a:t>
            </a:r>
            <a:endParaRPr lang="en-US" sz="1400" b="1" dirty="0">
              <a:solidFill>
                <a:schemeClr val="bg1"/>
              </a:solidFill>
              <a:cs typeface="+mn-ea"/>
              <a:sym typeface="+mn-lt"/>
            </a:endParaRPr>
          </a:p>
        </p:txBody>
      </p:sp>
      <p:sp>
        <p:nvSpPr>
          <p:cNvPr id="10" name="îSḷïḍè">
            <a:extLst>
              <a:ext uri="{FF2B5EF4-FFF2-40B4-BE49-F238E27FC236}">
                <a16:creationId xmlns:a16="http://schemas.microsoft.com/office/drawing/2014/main" xmlns="" id="{1973D7BC-C0E6-465D-93F8-AFF0096FC81C}"/>
              </a:ext>
            </a:extLst>
          </p:cNvPr>
          <p:cNvSpPr/>
          <p:nvPr/>
        </p:nvSpPr>
        <p:spPr>
          <a:xfrm>
            <a:off x="2516292" y="4231664"/>
            <a:ext cx="886319" cy="57839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solidFill>
                <a:schemeClr val="bg1"/>
              </a:solidFill>
              <a:cs typeface="+mn-ea"/>
              <a:sym typeface="+mn-lt"/>
            </a:endParaRPr>
          </a:p>
        </p:txBody>
      </p:sp>
      <p:sp>
        <p:nvSpPr>
          <p:cNvPr id="11" name="íṡḻîḓê">
            <a:extLst>
              <a:ext uri="{FF2B5EF4-FFF2-40B4-BE49-F238E27FC236}">
                <a16:creationId xmlns:a16="http://schemas.microsoft.com/office/drawing/2014/main" xmlns="" id="{063CC141-DBF6-4523-90CF-A780647BDE29}"/>
              </a:ext>
            </a:extLst>
          </p:cNvPr>
          <p:cNvSpPr/>
          <p:nvPr/>
        </p:nvSpPr>
        <p:spPr>
          <a:xfrm>
            <a:off x="5652839" y="4231664"/>
            <a:ext cx="886319" cy="57839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solidFill>
                <a:schemeClr val="bg1"/>
              </a:solidFill>
              <a:cs typeface="+mn-ea"/>
              <a:sym typeface="+mn-lt"/>
            </a:endParaRPr>
          </a:p>
        </p:txBody>
      </p:sp>
      <p:sp>
        <p:nvSpPr>
          <p:cNvPr id="12" name="iṧľíde">
            <a:extLst>
              <a:ext uri="{FF2B5EF4-FFF2-40B4-BE49-F238E27FC236}">
                <a16:creationId xmlns:a16="http://schemas.microsoft.com/office/drawing/2014/main" xmlns="" id="{66FC48BF-9DF7-4003-A6BC-AEA062AD629F}"/>
              </a:ext>
            </a:extLst>
          </p:cNvPr>
          <p:cNvSpPr/>
          <p:nvPr/>
        </p:nvSpPr>
        <p:spPr>
          <a:xfrm>
            <a:off x="8789388" y="4231664"/>
            <a:ext cx="886319" cy="57839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solidFill>
                <a:schemeClr val="bg1"/>
              </a:solidFill>
              <a:cs typeface="+mn-ea"/>
              <a:sym typeface="+mn-lt"/>
            </a:endParaRPr>
          </a:p>
        </p:txBody>
      </p:sp>
      <p:sp>
        <p:nvSpPr>
          <p:cNvPr id="14" name="矩形 13">
            <a:extLst>
              <a:ext uri="{FF2B5EF4-FFF2-40B4-BE49-F238E27FC236}">
                <a16:creationId xmlns:a16="http://schemas.microsoft.com/office/drawing/2014/main" xmlns="" id="{521591E1-9E82-4078-9F2F-3335ED24BEAC}"/>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15" name="íşļiḑè">
            <a:extLst>
              <a:ext uri="{FF2B5EF4-FFF2-40B4-BE49-F238E27FC236}">
                <a16:creationId xmlns:a16="http://schemas.microsoft.com/office/drawing/2014/main" xmlns="" id="{4309274A-5BEE-420D-AF52-1A8BF1B88C2D}"/>
              </a:ext>
            </a:extLst>
          </p:cNvPr>
          <p:cNvSpPr txBox="1"/>
          <p:nvPr/>
        </p:nvSpPr>
        <p:spPr>
          <a:xfrm>
            <a:off x="692957" y="392476"/>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人工智能企业分布与规模</a:t>
            </a:r>
          </a:p>
        </p:txBody>
      </p:sp>
      <p:sp>
        <p:nvSpPr>
          <p:cNvPr id="16" name="ïṩḷiḓé">
            <a:extLst>
              <a:ext uri="{FF2B5EF4-FFF2-40B4-BE49-F238E27FC236}">
                <a16:creationId xmlns:a16="http://schemas.microsoft.com/office/drawing/2014/main" xmlns="" id="{9AF985E8-9563-4E2A-8614-015BCB5A0405}"/>
              </a:ext>
            </a:extLst>
          </p:cNvPr>
          <p:cNvSpPr txBox="1">
            <a:spLocks/>
          </p:cNvSpPr>
          <p:nvPr/>
        </p:nvSpPr>
        <p:spPr>
          <a:xfrm>
            <a:off x="692957" y="578190"/>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DISTRIBUTION AND SCALE</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721238877"/>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animBg="1"/>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šḷiďe">
            <a:extLst>
              <a:ext uri="{FF2B5EF4-FFF2-40B4-BE49-F238E27FC236}">
                <a16:creationId xmlns:a16="http://schemas.microsoft.com/office/drawing/2014/main" xmlns="" id="{CD91B630-F878-46B3-A1AA-6D8AA0D083D3}"/>
              </a:ext>
            </a:extLst>
          </p:cNvPr>
          <p:cNvSpPr/>
          <p:nvPr/>
        </p:nvSpPr>
        <p:spPr>
          <a:xfrm>
            <a:off x="0" y="0"/>
            <a:ext cx="4443505" cy="6858000"/>
          </a:xfrm>
          <a:prstGeom prst="rect">
            <a:avLst/>
          </a:prstGeom>
          <a:solidFill>
            <a:srgbClr val="000F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 name="ïṥḻîďê">
            <a:extLst>
              <a:ext uri="{FF2B5EF4-FFF2-40B4-BE49-F238E27FC236}">
                <a16:creationId xmlns:a16="http://schemas.microsoft.com/office/drawing/2014/main" xmlns="" id="{98BFC327-EF27-40E9-8695-7D45F1A7EDE1}"/>
              </a:ext>
            </a:extLst>
          </p:cNvPr>
          <p:cNvSpPr txBox="1"/>
          <p:nvPr/>
        </p:nvSpPr>
        <p:spPr>
          <a:xfrm>
            <a:off x="4914026" y="2424727"/>
            <a:ext cx="1569660" cy="369332"/>
          </a:xfrm>
          <a:prstGeom prst="rect">
            <a:avLst/>
          </a:prstGeom>
          <a:noFill/>
        </p:spPr>
        <p:txBody>
          <a:bodyPr wrap="none">
            <a:normAutofit/>
          </a:bodyPr>
          <a:lstStyle/>
          <a:p>
            <a:r>
              <a:rPr lang="zh-CN" altLang="en-US" b="1" dirty="0">
                <a:solidFill>
                  <a:schemeClr val="bg1"/>
                </a:solidFill>
              </a:rPr>
              <a:t>标题文本预设</a:t>
            </a:r>
          </a:p>
        </p:txBody>
      </p:sp>
      <p:sp>
        <p:nvSpPr>
          <p:cNvPr id="7" name="ïšḷíďê">
            <a:extLst>
              <a:ext uri="{FF2B5EF4-FFF2-40B4-BE49-F238E27FC236}">
                <a16:creationId xmlns:a16="http://schemas.microsoft.com/office/drawing/2014/main" xmlns="" id="{1D909E3F-9466-4598-968C-63F68941616B}"/>
              </a:ext>
            </a:extLst>
          </p:cNvPr>
          <p:cNvSpPr/>
          <p:nvPr/>
        </p:nvSpPr>
        <p:spPr>
          <a:xfrm>
            <a:off x="558810" y="3973137"/>
            <a:ext cx="3451696" cy="369332"/>
          </a:xfrm>
          <a:prstGeom prst="rect">
            <a:avLst/>
          </a:prstGeom>
        </p:spPr>
        <p:txBody>
          <a:bodyPr wrap="none">
            <a:normAutofit/>
          </a:bodyPr>
          <a:lstStyle/>
          <a:p>
            <a:r>
              <a:rPr lang="zh-CN" altLang="en-US" b="1" dirty="0">
                <a:solidFill>
                  <a:schemeClr val="bg1"/>
                </a:solidFill>
              </a:rPr>
              <a:t>标题文本预设</a:t>
            </a:r>
          </a:p>
        </p:txBody>
      </p:sp>
      <p:sp>
        <p:nvSpPr>
          <p:cNvPr id="8" name="iśļiďê">
            <a:extLst>
              <a:ext uri="{FF2B5EF4-FFF2-40B4-BE49-F238E27FC236}">
                <a16:creationId xmlns:a16="http://schemas.microsoft.com/office/drawing/2014/main" xmlns="" id="{123AE464-8B8D-45DF-979B-C0A651573C20}"/>
              </a:ext>
            </a:extLst>
          </p:cNvPr>
          <p:cNvSpPr/>
          <p:nvPr/>
        </p:nvSpPr>
        <p:spPr>
          <a:xfrm>
            <a:off x="558810" y="4576915"/>
            <a:ext cx="3451696" cy="683264"/>
          </a:xfrm>
          <a:prstGeom prst="rect">
            <a:avLst/>
          </a:prstGeom>
        </p:spPr>
        <p:txBody>
          <a:bodyPr wrap="square">
            <a:normAutofit/>
          </a:bodyPr>
          <a:lstStyle/>
          <a:p>
            <a:r>
              <a:rPr lang="zh-CN" altLang="en-US" sz="1600" dirty="0">
                <a:solidFill>
                  <a:schemeClr val="bg1"/>
                </a:solidFill>
              </a:rPr>
              <a:t>点击此处更换文本点击此处更换文本点击此处更换文本</a:t>
            </a:r>
            <a:endParaRPr lang="zh-CN" altLang="en-US" sz="1600" b="1" dirty="0">
              <a:solidFill>
                <a:schemeClr val="bg1"/>
              </a:solidFill>
            </a:endParaRPr>
          </a:p>
        </p:txBody>
      </p:sp>
      <p:sp>
        <p:nvSpPr>
          <p:cNvPr id="9" name="ïṡľïḑê">
            <a:extLst>
              <a:ext uri="{FF2B5EF4-FFF2-40B4-BE49-F238E27FC236}">
                <a16:creationId xmlns:a16="http://schemas.microsoft.com/office/drawing/2014/main" xmlns="" id="{950FCDF3-0B3E-4CF4-8743-B54575E98A36}"/>
              </a:ext>
            </a:extLst>
          </p:cNvPr>
          <p:cNvSpPr/>
          <p:nvPr/>
        </p:nvSpPr>
        <p:spPr>
          <a:xfrm>
            <a:off x="5082955" y="3271669"/>
            <a:ext cx="6389908" cy="152013"/>
          </a:xfrm>
          <a:prstGeom prst="roundRect">
            <a:avLst/>
          </a:prstGeom>
          <a:solidFill>
            <a:srgbClr val="0066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0" name="îśliḍé">
            <a:extLst>
              <a:ext uri="{FF2B5EF4-FFF2-40B4-BE49-F238E27FC236}">
                <a16:creationId xmlns:a16="http://schemas.microsoft.com/office/drawing/2014/main" xmlns="" id="{E64F3D87-798D-4443-8353-C85B9150C5C0}"/>
              </a:ext>
            </a:extLst>
          </p:cNvPr>
          <p:cNvSpPr/>
          <p:nvPr/>
        </p:nvSpPr>
        <p:spPr>
          <a:xfrm>
            <a:off x="5002316" y="3271669"/>
            <a:ext cx="5977656" cy="152013"/>
          </a:xfrm>
          <a:prstGeom prst="roundRect">
            <a:avLst/>
          </a:prstGeom>
          <a:solidFill>
            <a:srgbClr val="1253D8"/>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1" name="îŝlïďe">
            <a:extLst>
              <a:ext uri="{FF2B5EF4-FFF2-40B4-BE49-F238E27FC236}">
                <a16:creationId xmlns:a16="http://schemas.microsoft.com/office/drawing/2014/main" xmlns="" id="{AAB8F882-338E-4545-BE78-089CBDDF1A37}"/>
              </a:ext>
            </a:extLst>
          </p:cNvPr>
          <p:cNvSpPr/>
          <p:nvPr/>
        </p:nvSpPr>
        <p:spPr>
          <a:xfrm>
            <a:off x="5082955" y="3879719"/>
            <a:ext cx="6389908" cy="152013"/>
          </a:xfrm>
          <a:prstGeom prst="roundRect">
            <a:avLst/>
          </a:prstGeom>
          <a:solidFill>
            <a:srgbClr val="0066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2" name="iṥļiḍe">
            <a:extLst>
              <a:ext uri="{FF2B5EF4-FFF2-40B4-BE49-F238E27FC236}">
                <a16:creationId xmlns:a16="http://schemas.microsoft.com/office/drawing/2014/main" xmlns="" id="{3C508C5A-6D37-45B9-9C80-F2278D4CE15A}"/>
              </a:ext>
            </a:extLst>
          </p:cNvPr>
          <p:cNvSpPr/>
          <p:nvPr/>
        </p:nvSpPr>
        <p:spPr>
          <a:xfrm>
            <a:off x="5002315" y="3879719"/>
            <a:ext cx="5141598" cy="152013"/>
          </a:xfrm>
          <a:prstGeom prst="roundRect">
            <a:avLst/>
          </a:prstGeom>
          <a:solidFill>
            <a:srgbClr val="1253D8"/>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3" name="íṣļiḍé">
            <a:extLst>
              <a:ext uri="{FF2B5EF4-FFF2-40B4-BE49-F238E27FC236}">
                <a16:creationId xmlns:a16="http://schemas.microsoft.com/office/drawing/2014/main" xmlns="" id="{9E72875E-C75A-4C47-BE57-FD17394E3229}"/>
              </a:ext>
            </a:extLst>
          </p:cNvPr>
          <p:cNvSpPr/>
          <p:nvPr/>
        </p:nvSpPr>
        <p:spPr>
          <a:xfrm>
            <a:off x="5082955" y="4494972"/>
            <a:ext cx="6389908" cy="152013"/>
          </a:xfrm>
          <a:prstGeom prst="roundRect">
            <a:avLst/>
          </a:prstGeom>
          <a:solidFill>
            <a:srgbClr val="0066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4" name="isḻïḍè">
            <a:extLst>
              <a:ext uri="{FF2B5EF4-FFF2-40B4-BE49-F238E27FC236}">
                <a16:creationId xmlns:a16="http://schemas.microsoft.com/office/drawing/2014/main" xmlns="" id="{57F80198-0FDC-43E8-ABF2-9E5D5DA37150}"/>
              </a:ext>
            </a:extLst>
          </p:cNvPr>
          <p:cNvSpPr/>
          <p:nvPr/>
        </p:nvSpPr>
        <p:spPr>
          <a:xfrm>
            <a:off x="5002316" y="4494972"/>
            <a:ext cx="5630200" cy="152013"/>
          </a:xfrm>
          <a:prstGeom prst="roundRect">
            <a:avLst/>
          </a:prstGeom>
          <a:solidFill>
            <a:srgbClr val="1253D8"/>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5" name="îŝlîde">
            <a:extLst>
              <a:ext uri="{FF2B5EF4-FFF2-40B4-BE49-F238E27FC236}">
                <a16:creationId xmlns:a16="http://schemas.microsoft.com/office/drawing/2014/main" xmlns="" id="{F213DAA4-4604-4E52-A6A7-50F256769203}"/>
              </a:ext>
            </a:extLst>
          </p:cNvPr>
          <p:cNvSpPr/>
          <p:nvPr/>
        </p:nvSpPr>
        <p:spPr>
          <a:xfrm>
            <a:off x="5082955" y="5095819"/>
            <a:ext cx="6389908" cy="152013"/>
          </a:xfrm>
          <a:prstGeom prst="roundRect">
            <a:avLst/>
          </a:prstGeom>
          <a:solidFill>
            <a:srgbClr val="0066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6" name="íṣļiďe">
            <a:extLst>
              <a:ext uri="{FF2B5EF4-FFF2-40B4-BE49-F238E27FC236}">
                <a16:creationId xmlns:a16="http://schemas.microsoft.com/office/drawing/2014/main" xmlns="" id="{2D57034F-55FE-44C5-9DBB-130681163DCC}"/>
              </a:ext>
            </a:extLst>
          </p:cNvPr>
          <p:cNvSpPr/>
          <p:nvPr/>
        </p:nvSpPr>
        <p:spPr>
          <a:xfrm>
            <a:off x="5002316" y="5095819"/>
            <a:ext cx="4351694" cy="152013"/>
          </a:xfrm>
          <a:prstGeom prst="roundRect">
            <a:avLst/>
          </a:prstGeom>
          <a:solidFill>
            <a:srgbClr val="1253D8"/>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7" name="îṡľîdè">
            <a:extLst>
              <a:ext uri="{FF2B5EF4-FFF2-40B4-BE49-F238E27FC236}">
                <a16:creationId xmlns:a16="http://schemas.microsoft.com/office/drawing/2014/main" xmlns="" id="{4E6E1EB4-527E-46D5-8DD5-FC03BCEA8B4B}"/>
              </a:ext>
            </a:extLst>
          </p:cNvPr>
          <p:cNvSpPr/>
          <p:nvPr/>
        </p:nvSpPr>
        <p:spPr>
          <a:xfrm>
            <a:off x="10650192" y="2899358"/>
            <a:ext cx="495030" cy="193219"/>
          </a:xfrm>
          <a:prstGeom prst="wedgeRoundRectCallout">
            <a:avLst>
              <a:gd name="adj1" fmla="val 11337"/>
              <a:gd name="adj2" fmla="val 98056"/>
              <a:gd name="adj3" fmla="val 16667"/>
            </a:avLst>
          </a:prstGeom>
          <a:solidFill>
            <a:srgbClr val="1253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fontScale="70000" lnSpcReduction="20000"/>
          </a:bodyPr>
          <a:lstStyle/>
          <a:p>
            <a:pPr algn="ctr"/>
            <a:r>
              <a:rPr lang="en-US" altLang="zh-CN" sz="900">
                <a:solidFill>
                  <a:schemeClr val="bg1"/>
                </a:solidFill>
              </a:rPr>
              <a:t>98%</a:t>
            </a:r>
          </a:p>
        </p:txBody>
      </p:sp>
      <p:sp>
        <p:nvSpPr>
          <p:cNvPr id="18" name="íṥḻíḍe">
            <a:extLst>
              <a:ext uri="{FF2B5EF4-FFF2-40B4-BE49-F238E27FC236}">
                <a16:creationId xmlns:a16="http://schemas.microsoft.com/office/drawing/2014/main" xmlns="" id="{E4F8CA65-D5B7-49D2-9CDD-683EA7D13967}"/>
              </a:ext>
            </a:extLst>
          </p:cNvPr>
          <p:cNvSpPr/>
          <p:nvPr/>
        </p:nvSpPr>
        <p:spPr>
          <a:xfrm>
            <a:off x="9821869" y="3520114"/>
            <a:ext cx="495030" cy="193219"/>
          </a:xfrm>
          <a:prstGeom prst="wedgeRoundRectCallout">
            <a:avLst>
              <a:gd name="adj1" fmla="val 11337"/>
              <a:gd name="adj2" fmla="val 98056"/>
              <a:gd name="adj3" fmla="val 16667"/>
            </a:avLst>
          </a:prstGeom>
          <a:solidFill>
            <a:srgbClr val="1253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fontScale="70000" lnSpcReduction="20000"/>
          </a:bodyPr>
          <a:lstStyle/>
          <a:p>
            <a:pPr algn="ctr"/>
            <a:r>
              <a:rPr lang="en-US" altLang="zh-CN" sz="900">
                <a:solidFill>
                  <a:schemeClr val="bg1"/>
                </a:solidFill>
              </a:rPr>
              <a:t>80%</a:t>
            </a:r>
          </a:p>
        </p:txBody>
      </p:sp>
      <p:sp>
        <p:nvSpPr>
          <p:cNvPr id="19" name="iṣḻîďe">
            <a:extLst>
              <a:ext uri="{FF2B5EF4-FFF2-40B4-BE49-F238E27FC236}">
                <a16:creationId xmlns:a16="http://schemas.microsoft.com/office/drawing/2014/main" xmlns="" id="{A3A85B45-4C1A-48E6-8D8E-A2DBB5617F32}"/>
              </a:ext>
            </a:extLst>
          </p:cNvPr>
          <p:cNvSpPr/>
          <p:nvPr/>
        </p:nvSpPr>
        <p:spPr>
          <a:xfrm>
            <a:off x="10280974" y="4137068"/>
            <a:ext cx="495030" cy="193219"/>
          </a:xfrm>
          <a:prstGeom prst="wedgeRoundRectCallout">
            <a:avLst>
              <a:gd name="adj1" fmla="val 11337"/>
              <a:gd name="adj2" fmla="val 98056"/>
              <a:gd name="adj3" fmla="val 16667"/>
            </a:avLst>
          </a:prstGeom>
          <a:solidFill>
            <a:srgbClr val="1253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fontScale="70000" lnSpcReduction="20000"/>
          </a:bodyPr>
          <a:lstStyle/>
          <a:p>
            <a:pPr algn="ctr"/>
            <a:r>
              <a:rPr lang="en-US" altLang="zh-CN" sz="900">
                <a:solidFill>
                  <a:schemeClr val="bg1"/>
                </a:solidFill>
              </a:rPr>
              <a:t>85%</a:t>
            </a:r>
          </a:p>
        </p:txBody>
      </p:sp>
      <p:sp>
        <p:nvSpPr>
          <p:cNvPr id="20" name="ïṧliḋe">
            <a:extLst>
              <a:ext uri="{FF2B5EF4-FFF2-40B4-BE49-F238E27FC236}">
                <a16:creationId xmlns:a16="http://schemas.microsoft.com/office/drawing/2014/main" xmlns="" id="{0B2B1586-C3B4-49F9-B24C-FC507C2013D1}"/>
              </a:ext>
            </a:extLst>
          </p:cNvPr>
          <p:cNvSpPr/>
          <p:nvPr/>
        </p:nvSpPr>
        <p:spPr>
          <a:xfrm>
            <a:off x="9057245" y="4748613"/>
            <a:ext cx="495030" cy="193219"/>
          </a:xfrm>
          <a:prstGeom prst="wedgeRoundRectCallout">
            <a:avLst>
              <a:gd name="adj1" fmla="val 11337"/>
              <a:gd name="adj2" fmla="val 98056"/>
              <a:gd name="adj3" fmla="val 16667"/>
            </a:avLst>
          </a:prstGeom>
          <a:solidFill>
            <a:srgbClr val="1253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fontScale="70000" lnSpcReduction="20000"/>
          </a:bodyPr>
          <a:lstStyle/>
          <a:p>
            <a:pPr algn="ctr"/>
            <a:r>
              <a:rPr lang="en-US" altLang="zh-CN" sz="900">
                <a:solidFill>
                  <a:schemeClr val="bg1"/>
                </a:solidFill>
              </a:rPr>
              <a:t>70%</a:t>
            </a:r>
          </a:p>
        </p:txBody>
      </p:sp>
      <p:sp>
        <p:nvSpPr>
          <p:cNvPr id="23" name="矩形 22">
            <a:extLst>
              <a:ext uri="{FF2B5EF4-FFF2-40B4-BE49-F238E27FC236}">
                <a16:creationId xmlns:a16="http://schemas.microsoft.com/office/drawing/2014/main" xmlns="" id="{F418CACF-6EC0-4701-BC6B-BBD6B15F50DD}"/>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4" name="íşļiḑè">
            <a:extLst>
              <a:ext uri="{FF2B5EF4-FFF2-40B4-BE49-F238E27FC236}">
                <a16:creationId xmlns:a16="http://schemas.microsoft.com/office/drawing/2014/main" xmlns="" id="{5AA8AD60-CEFE-4894-8FE6-235F22727E3C}"/>
              </a:ext>
            </a:extLst>
          </p:cNvPr>
          <p:cNvSpPr txBox="1"/>
          <p:nvPr/>
        </p:nvSpPr>
        <p:spPr>
          <a:xfrm>
            <a:off x="692957" y="392476"/>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人工智能企业分布与规模</a:t>
            </a:r>
          </a:p>
        </p:txBody>
      </p:sp>
      <p:sp>
        <p:nvSpPr>
          <p:cNvPr id="25" name="ïṩḷiḓé">
            <a:extLst>
              <a:ext uri="{FF2B5EF4-FFF2-40B4-BE49-F238E27FC236}">
                <a16:creationId xmlns:a16="http://schemas.microsoft.com/office/drawing/2014/main" xmlns="" id="{A727E61A-A2EB-46CB-8FAC-C91AD1A0219D}"/>
              </a:ext>
            </a:extLst>
          </p:cNvPr>
          <p:cNvSpPr txBox="1">
            <a:spLocks/>
          </p:cNvSpPr>
          <p:nvPr/>
        </p:nvSpPr>
        <p:spPr>
          <a:xfrm>
            <a:off x="692957" y="578190"/>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DISTRIBUTION AND SCALE</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1101900358"/>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1000"/>
                                        <p:tgtEl>
                                          <p:spTgt spid="19"/>
                                        </p:tgtEl>
                                      </p:cBhvr>
                                    </p:animEffect>
                                    <p:anim calcmode="lin" valueType="num">
                                      <p:cBhvr>
                                        <p:cTn id="78" dur="1000" fill="hold"/>
                                        <p:tgtEl>
                                          <p:spTgt spid="19"/>
                                        </p:tgtEl>
                                        <p:attrNameLst>
                                          <p:attrName>ppt_x</p:attrName>
                                        </p:attrNameLst>
                                      </p:cBhvr>
                                      <p:tavLst>
                                        <p:tav tm="0">
                                          <p:val>
                                            <p:strVal val="#ppt_x"/>
                                          </p:val>
                                        </p:tav>
                                        <p:tav tm="100000">
                                          <p:val>
                                            <p:strVal val="#ppt_x"/>
                                          </p:val>
                                        </p:tav>
                                      </p:tavLst>
                                    </p:anim>
                                    <p:anim calcmode="lin" valueType="num">
                                      <p:cBhvr>
                                        <p:cTn id="7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1000"/>
                                        <p:tgtEl>
                                          <p:spTgt spid="16"/>
                                        </p:tgtEl>
                                      </p:cBhvr>
                                    </p:animEffect>
                                    <p:anim calcmode="lin" valueType="num">
                                      <p:cBhvr>
                                        <p:cTn id="90" dur="1000" fill="hold"/>
                                        <p:tgtEl>
                                          <p:spTgt spid="16"/>
                                        </p:tgtEl>
                                        <p:attrNameLst>
                                          <p:attrName>ppt_x</p:attrName>
                                        </p:attrNameLst>
                                      </p:cBhvr>
                                      <p:tavLst>
                                        <p:tav tm="0">
                                          <p:val>
                                            <p:strVal val="#ppt_x"/>
                                          </p:val>
                                        </p:tav>
                                        <p:tav tm="100000">
                                          <p:val>
                                            <p:strVal val="#ppt_x"/>
                                          </p:val>
                                        </p:tav>
                                      </p:tavLst>
                                    </p:anim>
                                    <p:anim calcmode="lin" valueType="num">
                                      <p:cBhvr>
                                        <p:cTn id="91" dur="1000" fill="hold"/>
                                        <p:tgtEl>
                                          <p:spTgt spid="1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1000"/>
                                        <p:tgtEl>
                                          <p:spTgt spid="20"/>
                                        </p:tgtEl>
                                      </p:cBhvr>
                                    </p:animEffect>
                                    <p:anim calcmode="lin" valueType="num">
                                      <p:cBhvr>
                                        <p:cTn id="95" dur="1000" fill="hold"/>
                                        <p:tgtEl>
                                          <p:spTgt spid="20"/>
                                        </p:tgtEl>
                                        <p:attrNameLst>
                                          <p:attrName>ppt_x</p:attrName>
                                        </p:attrNameLst>
                                      </p:cBhvr>
                                      <p:tavLst>
                                        <p:tav tm="0">
                                          <p:val>
                                            <p:strVal val="#ppt_x"/>
                                          </p:val>
                                        </p:tav>
                                        <p:tav tm="100000">
                                          <p:val>
                                            <p:strVal val="#ppt_x"/>
                                          </p:val>
                                        </p:tav>
                                      </p:tavLst>
                                    </p:anim>
                                    <p:anim calcmode="lin" valueType="num">
                                      <p:cBhvr>
                                        <p:cTn id="9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P spid="8"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38E41229-A5D8-4707-969F-6A95FEBA854C}"/>
              </a:ext>
            </a:extLst>
          </p:cNvPr>
          <p:cNvSpPr/>
          <p:nvPr/>
        </p:nvSpPr>
        <p:spPr>
          <a:xfrm>
            <a:off x="459324" y="0"/>
            <a:ext cx="351693" cy="6858000"/>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a:extLst>
              <a:ext uri="{FF2B5EF4-FFF2-40B4-BE49-F238E27FC236}">
                <a16:creationId xmlns:a16="http://schemas.microsoft.com/office/drawing/2014/main" xmlns="" id="{DB76C555-0639-4209-B4E6-BAF565B2FED0}"/>
              </a:ext>
            </a:extLst>
          </p:cNvPr>
          <p:cNvSpPr txBox="1"/>
          <p:nvPr/>
        </p:nvSpPr>
        <p:spPr>
          <a:xfrm>
            <a:off x="1294542" y="2213057"/>
            <a:ext cx="4317857" cy="769441"/>
          </a:xfrm>
          <a:prstGeom prst="rect">
            <a:avLst/>
          </a:prstGeom>
          <a:noFill/>
        </p:spPr>
        <p:txBody>
          <a:bodyPr wrap="square" rtlCol="0">
            <a:spAutoFit/>
          </a:bodyPr>
          <a:lstStyle/>
          <a:p>
            <a:pPr>
              <a:defRPr/>
            </a:pPr>
            <a:r>
              <a:rPr kumimoji="0" lang="en-US" altLang="zh-CN" sz="4400" b="0"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dirty="0">
                <a:solidFill>
                  <a:schemeClr val="bg1"/>
                </a:solidFill>
              </a:rPr>
              <a:t>THREE</a:t>
            </a:r>
            <a:endParaRPr lang="zh-CN" altLang="en-US" sz="4400" dirty="0">
              <a:solidFill>
                <a:schemeClr val="bg1"/>
              </a:solidFill>
            </a:endParaRPr>
          </a:p>
        </p:txBody>
      </p:sp>
      <p:cxnSp>
        <p:nvCxnSpPr>
          <p:cNvPr id="11" name="直接连接符 10">
            <a:extLst>
              <a:ext uri="{FF2B5EF4-FFF2-40B4-BE49-F238E27FC236}">
                <a16:creationId xmlns:a16="http://schemas.microsoft.com/office/drawing/2014/main" xmlns="" id="{20BB245F-A30F-49D0-BDAC-1B5DCA57A3F5}"/>
              </a:ext>
            </a:extLst>
          </p:cNvPr>
          <p:cNvCxnSpPr/>
          <p:nvPr/>
        </p:nvCxnSpPr>
        <p:spPr>
          <a:xfrm>
            <a:off x="1403253" y="3125035"/>
            <a:ext cx="1206502" cy="0"/>
          </a:xfrm>
          <a:prstGeom prst="line">
            <a:avLst/>
          </a:prstGeom>
          <a:ln w="28575">
            <a:solidFill>
              <a:srgbClr val="1253D8"/>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D6DB79A2-5469-4AB0-858F-799332F9E02E}"/>
              </a:ext>
            </a:extLst>
          </p:cNvPr>
          <p:cNvSpPr txBox="1"/>
          <p:nvPr/>
        </p:nvSpPr>
        <p:spPr>
          <a:xfrm>
            <a:off x="1294542" y="4255176"/>
            <a:ext cx="4317857" cy="400110"/>
          </a:xfrm>
          <a:prstGeom prst="rect">
            <a:avLst/>
          </a:prstGeom>
          <a:noFill/>
        </p:spPr>
        <p:txBody>
          <a:bodyPr wrap="square" rtlCol="0">
            <a:spAutoFit/>
          </a:bodyPr>
          <a:lstStyle/>
          <a:p>
            <a:r>
              <a:rPr lang="en-US" altLang="zh-CN" sz="2000" spc="120" dirty="0">
                <a:solidFill>
                  <a:schemeClr val="bg1"/>
                </a:solidFill>
                <a:cs typeface="+mn-ea"/>
                <a:sym typeface="+mn-lt"/>
              </a:rPr>
              <a:t>INVESTMENT AND SCALE</a:t>
            </a:r>
            <a:endParaRPr lang="zh-CN" altLang="en-US" sz="2000" spc="120" dirty="0">
              <a:solidFill>
                <a:schemeClr val="bg1"/>
              </a:solidFill>
              <a:cs typeface="+mn-ea"/>
              <a:sym typeface="+mn-lt"/>
            </a:endParaRPr>
          </a:p>
        </p:txBody>
      </p:sp>
      <p:pic>
        <p:nvPicPr>
          <p:cNvPr id="14" name="图片 13">
            <a:extLst>
              <a:ext uri="{FF2B5EF4-FFF2-40B4-BE49-F238E27FC236}">
                <a16:creationId xmlns:a16="http://schemas.microsoft.com/office/drawing/2014/main" xmlns="" id="{F5D5F758-DC6D-404C-B14B-DC34B24D7476}"/>
              </a:ext>
            </a:extLst>
          </p:cNvPr>
          <p:cNvPicPr>
            <a:picLocks noChangeAspect="1"/>
          </p:cNvPicPr>
          <p:nvPr/>
        </p:nvPicPr>
        <p:blipFill rotWithShape="1">
          <a:blip r:embed="rId3">
            <a:extLst>
              <a:ext uri="{28A0092B-C50C-407E-A947-70E740481C1C}">
                <a14:useLocalDpi xmlns:a14="http://schemas.microsoft.com/office/drawing/2010/main" val="0"/>
              </a:ext>
            </a:extLst>
          </a:blip>
          <a:srcRect l="8227" r="6794"/>
          <a:stretch/>
        </p:blipFill>
        <p:spPr>
          <a:xfrm flipH="1">
            <a:off x="6705601" y="-15197"/>
            <a:ext cx="5486399" cy="6888393"/>
          </a:xfrm>
          <a:prstGeom prst="rect">
            <a:avLst/>
          </a:prstGeom>
        </p:spPr>
      </p:pic>
      <p:sp>
        <p:nvSpPr>
          <p:cNvPr id="10" name="文本框 9">
            <a:extLst>
              <a:ext uri="{FF2B5EF4-FFF2-40B4-BE49-F238E27FC236}">
                <a16:creationId xmlns:a16="http://schemas.microsoft.com/office/drawing/2014/main" xmlns="" id="{82CCF8AE-4BD0-46A9-9DCE-04820C6FDBEA}"/>
              </a:ext>
            </a:extLst>
          </p:cNvPr>
          <p:cNvSpPr txBox="1"/>
          <p:nvPr/>
        </p:nvSpPr>
        <p:spPr>
          <a:xfrm>
            <a:off x="1294542" y="3553411"/>
            <a:ext cx="6908657" cy="633956"/>
          </a:xfrm>
          <a:prstGeom prst="rect">
            <a:avLst/>
          </a:prstGeom>
          <a:noFill/>
        </p:spPr>
        <p:txBody>
          <a:bodyPr wrap="square" rtlCol="0">
            <a:spAutoFit/>
          </a:bodyPr>
          <a:lstStyle/>
          <a:p>
            <a:pPr>
              <a:lnSpc>
                <a:spcPct val="120000"/>
              </a:lnSpc>
            </a:pPr>
            <a:r>
              <a:rPr lang="zh-CN" altLang="en-US" sz="3200" b="1" dirty="0">
                <a:solidFill>
                  <a:schemeClr val="bg1"/>
                </a:solidFill>
                <a:cs typeface="+mn-ea"/>
                <a:sym typeface="+mn-lt"/>
              </a:rPr>
              <a:t>人工智能领域投融资数量与规模</a:t>
            </a:r>
          </a:p>
        </p:txBody>
      </p:sp>
    </p:spTree>
    <p:extLst>
      <p:ext uri="{BB962C8B-B14F-4D97-AF65-F5344CB8AC3E}">
        <p14:creationId xmlns:p14="http://schemas.microsoft.com/office/powerpoint/2010/main" val="402921917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2"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ṩḻîdé">
            <a:extLst>
              <a:ext uri="{FF2B5EF4-FFF2-40B4-BE49-F238E27FC236}">
                <a16:creationId xmlns:a16="http://schemas.microsoft.com/office/drawing/2014/main" xmlns="" id="{82C6021E-09EB-4E61-B47A-81CBA5CCAEB2}"/>
              </a:ext>
            </a:extLst>
          </p:cNvPr>
          <p:cNvSpPr/>
          <p:nvPr/>
        </p:nvSpPr>
        <p:spPr>
          <a:xfrm>
            <a:off x="5005437" y="1587261"/>
            <a:ext cx="2159787" cy="1902671"/>
          </a:xfrm>
          <a:prstGeom prst="rect">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wrap="none" lIns="243852" tIns="121927" rIns="243852" bIns="121927" anchor="ctr">
            <a:normAutofit/>
          </a:bodyPr>
          <a:lstStyle/>
          <a:p>
            <a:pPr algn="ctr"/>
            <a:r>
              <a:rPr lang="zh-CN" altLang="en-US" dirty="0">
                <a:solidFill>
                  <a:schemeClr val="bg1"/>
                </a:solidFill>
              </a:rPr>
              <a:t>标题文本预设</a:t>
            </a:r>
          </a:p>
        </p:txBody>
      </p:sp>
      <p:sp>
        <p:nvSpPr>
          <p:cNvPr id="4" name="iṡḻiḍè">
            <a:extLst>
              <a:ext uri="{FF2B5EF4-FFF2-40B4-BE49-F238E27FC236}">
                <a16:creationId xmlns:a16="http://schemas.microsoft.com/office/drawing/2014/main" xmlns="" id="{AFC9A95D-E4BB-4195-8B77-A110BDB4C990}"/>
              </a:ext>
            </a:extLst>
          </p:cNvPr>
          <p:cNvSpPr/>
          <p:nvPr/>
        </p:nvSpPr>
        <p:spPr>
          <a:xfrm>
            <a:off x="7192383" y="1587261"/>
            <a:ext cx="2133107" cy="1902671"/>
          </a:xfrm>
          <a:prstGeom prst="rect">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wrap="none" lIns="243852" tIns="121927" rIns="243852" bIns="121927" anchor="ctr">
            <a:normAutofit/>
          </a:bodyPr>
          <a:lstStyle/>
          <a:p>
            <a:pPr algn="ctr"/>
            <a:r>
              <a:rPr lang="zh-CN" altLang="en-US">
                <a:solidFill>
                  <a:schemeClr val="bg1"/>
                </a:solidFill>
              </a:rPr>
              <a:t>标题文本预设</a:t>
            </a:r>
          </a:p>
        </p:txBody>
      </p:sp>
      <p:sp>
        <p:nvSpPr>
          <p:cNvPr id="5" name="ï$ľiḍè">
            <a:extLst>
              <a:ext uri="{FF2B5EF4-FFF2-40B4-BE49-F238E27FC236}">
                <a16:creationId xmlns:a16="http://schemas.microsoft.com/office/drawing/2014/main" xmlns="" id="{8D8E681A-C8C9-4C08-BA9A-DBC95979A03F}"/>
              </a:ext>
            </a:extLst>
          </p:cNvPr>
          <p:cNvSpPr/>
          <p:nvPr/>
        </p:nvSpPr>
        <p:spPr>
          <a:xfrm>
            <a:off x="9365126" y="1587261"/>
            <a:ext cx="2160269" cy="1902671"/>
          </a:xfrm>
          <a:prstGeom prst="rect">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wrap="none" lIns="243852" tIns="121927" rIns="243852" bIns="121927" anchor="ctr">
            <a:normAutofit/>
          </a:bodyPr>
          <a:lstStyle/>
          <a:p>
            <a:pPr algn="ctr"/>
            <a:r>
              <a:rPr lang="zh-CN" altLang="en-US">
                <a:solidFill>
                  <a:schemeClr val="bg1"/>
                </a:solidFill>
              </a:rPr>
              <a:t>标题文本预设</a:t>
            </a:r>
          </a:p>
        </p:txBody>
      </p:sp>
      <p:sp>
        <p:nvSpPr>
          <p:cNvPr id="10" name="矩形 9">
            <a:extLst>
              <a:ext uri="{FF2B5EF4-FFF2-40B4-BE49-F238E27FC236}">
                <a16:creationId xmlns:a16="http://schemas.microsoft.com/office/drawing/2014/main" xmlns="" id="{0108B115-4AF5-4198-9BD4-0DEA35194047}"/>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13" name="îṧ1iḑè">
            <a:extLst>
              <a:ext uri="{FF2B5EF4-FFF2-40B4-BE49-F238E27FC236}">
                <a16:creationId xmlns:a16="http://schemas.microsoft.com/office/drawing/2014/main" xmlns="" id="{3215A4A1-571A-44F5-9D44-0177A2266891}"/>
              </a:ext>
            </a:extLst>
          </p:cNvPr>
          <p:cNvSpPr txBox="1"/>
          <p:nvPr/>
        </p:nvSpPr>
        <p:spPr>
          <a:xfrm>
            <a:off x="731591"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人工智能领域投融资数量与规模</a:t>
            </a:r>
          </a:p>
        </p:txBody>
      </p:sp>
      <p:sp>
        <p:nvSpPr>
          <p:cNvPr id="14" name="iṡḷíḑè">
            <a:extLst>
              <a:ext uri="{FF2B5EF4-FFF2-40B4-BE49-F238E27FC236}">
                <a16:creationId xmlns:a16="http://schemas.microsoft.com/office/drawing/2014/main" xmlns="" id="{FEB780AB-1533-4A3F-AF2F-F7A28C0D6276}"/>
              </a:ext>
            </a:extLst>
          </p:cNvPr>
          <p:cNvSpPr txBox="1">
            <a:spLocks/>
          </p:cNvSpPr>
          <p:nvPr/>
        </p:nvSpPr>
        <p:spPr>
          <a:xfrm>
            <a:off x="731591"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INVESTMENT AND SCALE</a:t>
            </a:r>
            <a:endParaRPr lang="zh-CN" altLang="en-US" sz="1100" spc="120" dirty="0">
              <a:solidFill>
                <a:schemeClr val="bg1"/>
              </a:solidFill>
              <a:cs typeface="+mn-ea"/>
              <a:sym typeface="+mn-lt"/>
            </a:endParaRPr>
          </a:p>
        </p:txBody>
      </p:sp>
      <p:pic>
        <p:nvPicPr>
          <p:cNvPr id="16" name="图片 15">
            <a:extLst>
              <a:ext uri="{FF2B5EF4-FFF2-40B4-BE49-F238E27FC236}">
                <a16:creationId xmlns:a16="http://schemas.microsoft.com/office/drawing/2014/main" xmlns="" id="{6252DA29-CE26-4E53-9FA6-C6EA06F63D2B}"/>
              </a:ext>
            </a:extLst>
          </p:cNvPr>
          <p:cNvPicPr>
            <a:picLocks noChangeAspect="1"/>
          </p:cNvPicPr>
          <p:nvPr/>
        </p:nvPicPr>
        <p:blipFill rotWithShape="1">
          <a:blip r:embed="rId3">
            <a:extLst>
              <a:ext uri="{28A0092B-C50C-407E-A947-70E740481C1C}">
                <a14:useLocalDpi xmlns:a14="http://schemas.microsoft.com/office/drawing/2010/main" val="0"/>
              </a:ext>
            </a:extLst>
          </a:blip>
          <a:srcRect t="24879" b="39662"/>
          <a:stretch/>
        </p:blipFill>
        <p:spPr>
          <a:xfrm>
            <a:off x="5026773" y="3539106"/>
            <a:ext cx="6498622" cy="1919552"/>
          </a:xfrm>
          <a:prstGeom prst="rect">
            <a:avLst/>
          </a:prstGeom>
        </p:spPr>
      </p:pic>
      <p:pic>
        <p:nvPicPr>
          <p:cNvPr id="18" name="图片 17">
            <a:extLst>
              <a:ext uri="{FF2B5EF4-FFF2-40B4-BE49-F238E27FC236}">
                <a16:creationId xmlns:a16="http://schemas.microsoft.com/office/drawing/2014/main" xmlns="" id="{CF0AF6B9-097C-4FE8-8844-D8E558E9F810}"/>
              </a:ext>
            </a:extLst>
          </p:cNvPr>
          <p:cNvPicPr>
            <a:picLocks noChangeAspect="1"/>
          </p:cNvPicPr>
          <p:nvPr/>
        </p:nvPicPr>
        <p:blipFill rotWithShape="1">
          <a:blip r:embed="rId4">
            <a:extLst>
              <a:ext uri="{28A0092B-C50C-407E-A947-70E740481C1C}">
                <a14:useLocalDpi xmlns:a14="http://schemas.microsoft.com/office/drawing/2010/main" val="0"/>
              </a:ext>
            </a:extLst>
          </a:blip>
          <a:srcRect l="12099" r="21940"/>
          <a:stretch/>
        </p:blipFill>
        <p:spPr>
          <a:xfrm>
            <a:off x="910502" y="1587253"/>
            <a:ext cx="4042734" cy="3854524"/>
          </a:xfrm>
          <a:prstGeom prst="rect">
            <a:avLst/>
          </a:prstGeom>
        </p:spPr>
      </p:pic>
    </p:spTree>
    <p:extLst>
      <p:ext uri="{BB962C8B-B14F-4D97-AF65-F5344CB8AC3E}">
        <p14:creationId xmlns:p14="http://schemas.microsoft.com/office/powerpoint/2010/main" val="3135545500"/>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ş1iḋê">
            <a:extLst>
              <a:ext uri="{FF2B5EF4-FFF2-40B4-BE49-F238E27FC236}">
                <a16:creationId xmlns:a16="http://schemas.microsoft.com/office/drawing/2014/main" xmlns="" id="{B1B9C4B3-FEC6-456F-A42F-74689643342F}"/>
              </a:ext>
            </a:extLst>
          </p:cNvPr>
          <p:cNvSpPr/>
          <p:nvPr/>
        </p:nvSpPr>
        <p:spPr>
          <a:xfrm>
            <a:off x="706817" y="2492896"/>
            <a:ext cx="2352922" cy="2880320"/>
          </a:xfrm>
          <a:prstGeom prst="roundRect">
            <a:avLst>
              <a:gd name="adj" fmla="val 4004"/>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 name="i$ḻíḍe">
            <a:extLst>
              <a:ext uri="{FF2B5EF4-FFF2-40B4-BE49-F238E27FC236}">
                <a16:creationId xmlns:a16="http://schemas.microsoft.com/office/drawing/2014/main" xmlns="" id="{E30A85E3-B93B-4B35-8E84-E7A1986B6947}"/>
              </a:ext>
            </a:extLst>
          </p:cNvPr>
          <p:cNvSpPr/>
          <p:nvPr/>
        </p:nvSpPr>
        <p:spPr>
          <a:xfrm>
            <a:off x="3079261" y="1123950"/>
            <a:ext cx="3448788" cy="2841875"/>
          </a:xfrm>
          <a:custGeom>
            <a:avLst/>
            <a:gdLst>
              <a:gd name="connsiteX0" fmla="*/ 0 w 5147353"/>
              <a:gd name="connsiteY0" fmla="*/ 2352782 h 2352782"/>
              <a:gd name="connsiteX1" fmla="*/ 5147353 w 5147353"/>
              <a:gd name="connsiteY1" fmla="*/ 2352782 h 2352782"/>
              <a:gd name="connsiteX2" fmla="*/ 5147353 w 5147353"/>
              <a:gd name="connsiteY2" fmla="*/ 0 h 2352782"/>
              <a:gd name="connsiteX3" fmla="*/ 934948 w 5147353"/>
              <a:gd name="connsiteY3" fmla="*/ 0 h 2352782"/>
              <a:gd name="connsiteX4" fmla="*/ 934948 w 5147353"/>
              <a:gd name="connsiteY4" fmla="*/ 1160979 h 2352782"/>
              <a:gd name="connsiteX0" fmla="*/ 0 w 4402322"/>
              <a:gd name="connsiteY0" fmla="*/ 2352782 h 2352782"/>
              <a:gd name="connsiteX1" fmla="*/ 4402322 w 4402322"/>
              <a:gd name="connsiteY1" fmla="*/ 2352782 h 2352782"/>
              <a:gd name="connsiteX2" fmla="*/ 4402322 w 4402322"/>
              <a:gd name="connsiteY2" fmla="*/ 0 h 2352782"/>
              <a:gd name="connsiteX3" fmla="*/ 189917 w 4402322"/>
              <a:gd name="connsiteY3" fmla="*/ 0 h 2352782"/>
              <a:gd name="connsiteX4" fmla="*/ 189917 w 4402322"/>
              <a:gd name="connsiteY4" fmla="*/ 1160979 h 2352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2322" h="2352782">
                <a:moveTo>
                  <a:pt x="0" y="2352782"/>
                </a:moveTo>
                <a:lnTo>
                  <a:pt x="4402322" y="2352782"/>
                </a:lnTo>
                <a:lnTo>
                  <a:pt x="4402322" y="0"/>
                </a:lnTo>
                <a:lnTo>
                  <a:pt x="189917" y="0"/>
                </a:lnTo>
                <a:lnTo>
                  <a:pt x="189917" y="1160979"/>
                </a:lnTo>
              </a:path>
            </a:pathLst>
          </a:custGeom>
          <a:noFill/>
          <a:ln>
            <a:solidFill>
              <a:srgbClr val="1253D8"/>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nvGrpSpPr>
          <p:cNvPr id="5" name="ï$ḷîḑe">
            <a:extLst>
              <a:ext uri="{FF2B5EF4-FFF2-40B4-BE49-F238E27FC236}">
                <a16:creationId xmlns:a16="http://schemas.microsoft.com/office/drawing/2014/main" xmlns="" id="{DECC47DF-1126-482F-9173-7436501A6D05}"/>
              </a:ext>
            </a:extLst>
          </p:cNvPr>
          <p:cNvGrpSpPr/>
          <p:nvPr/>
        </p:nvGrpSpPr>
        <p:grpSpPr>
          <a:xfrm>
            <a:off x="3613556" y="1394987"/>
            <a:ext cx="2360675" cy="1046002"/>
            <a:chOff x="8662573" y="1518902"/>
            <a:chExt cx="2578029" cy="1046002"/>
          </a:xfrm>
        </p:grpSpPr>
        <p:sp>
          <p:nvSpPr>
            <p:cNvPr id="34" name="íşļïḍê">
              <a:extLst>
                <a:ext uri="{FF2B5EF4-FFF2-40B4-BE49-F238E27FC236}">
                  <a16:creationId xmlns:a16="http://schemas.microsoft.com/office/drawing/2014/main" xmlns="" id="{253845F2-12D5-47A1-AE53-41F01570341F}"/>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r" defTabSz="914378">
                <a:lnSpc>
                  <a:spcPct val="120000"/>
                </a:lnSpc>
                <a:spcBef>
                  <a:spcPct val="0"/>
                </a:spcBef>
                <a:defRPr/>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endParaRPr lang="zh-CN" altLang="en-US" sz="1100" dirty="0">
                <a:solidFill>
                  <a:schemeClr val="bg1"/>
                </a:solidFill>
              </a:endParaRPr>
            </a:p>
          </p:txBody>
        </p:sp>
        <p:sp>
          <p:nvSpPr>
            <p:cNvPr id="35" name="ïsḻiďe">
              <a:extLst>
                <a:ext uri="{FF2B5EF4-FFF2-40B4-BE49-F238E27FC236}">
                  <a16:creationId xmlns:a16="http://schemas.microsoft.com/office/drawing/2014/main" xmlns="" id="{D005DD3C-4D73-45FD-9A85-1D11638F1631}"/>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r" defTabSz="914378">
                <a:spcBef>
                  <a:spcPct val="0"/>
                </a:spcBef>
                <a:defRPr/>
              </a:pPr>
              <a:r>
                <a:rPr lang="zh-CN" altLang="en-US" sz="1600" b="1" dirty="0">
                  <a:solidFill>
                    <a:schemeClr val="bg1"/>
                  </a:solidFill>
                </a:rPr>
                <a:t>标题文本预设</a:t>
              </a:r>
            </a:p>
          </p:txBody>
        </p:sp>
      </p:grpSp>
      <p:grpSp>
        <p:nvGrpSpPr>
          <p:cNvPr id="6" name="îšḻîdê">
            <a:extLst>
              <a:ext uri="{FF2B5EF4-FFF2-40B4-BE49-F238E27FC236}">
                <a16:creationId xmlns:a16="http://schemas.microsoft.com/office/drawing/2014/main" xmlns="" id="{D6C4F9CD-1E12-4964-85B7-17FE666B7CC8}"/>
              </a:ext>
            </a:extLst>
          </p:cNvPr>
          <p:cNvGrpSpPr/>
          <p:nvPr/>
        </p:nvGrpSpPr>
        <p:grpSpPr>
          <a:xfrm>
            <a:off x="3613556" y="2761983"/>
            <a:ext cx="2360675" cy="1046002"/>
            <a:chOff x="8662573" y="1518902"/>
            <a:chExt cx="2578029" cy="1046002"/>
          </a:xfrm>
        </p:grpSpPr>
        <p:sp>
          <p:nvSpPr>
            <p:cNvPr id="32" name="îṡ1íďê">
              <a:extLst>
                <a:ext uri="{FF2B5EF4-FFF2-40B4-BE49-F238E27FC236}">
                  <a16:creationId xmlns:a16="http://schemas.microsoft.com/office/drawing/2014/main" xmlns="" id="{7F8FAFBF-BF4A-4A25-9914-8E214A0BF504}"/>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r" defTabSz="914378">
                <a:lnSpc>
                  <a:spcPct val="120000"/>
                </a:lnSpc>
                <a:spcBef>
                  <a:spcPct val="0"/>
                </a:spcBef>
                <a:defRPr/>
              </a:pPr>
              <a:r>
                <a:rPr lang="zh-CN" altLang="en-US" sz="1100" dirty="0">
                  <a:solidFill>
                    <a:schemeClr val="bg1"/>
                  </a:solidFill>
                </a:rPr>
                <a:t>点击此处更换文本点击此处更换文本点击此处更换文本</a:t>
              </a:r>
            </a:p>
          </p:txBody>
        </p:sp>
        <p:sp>
          <p:nvSpPr>
            <p:cNvPr id="33" name="îsliḓè">
              <a:extLst>
                <a:ext uri="{FF2B5EF4-FFF2-40B4-BE49-F238E27FC236}">
                  <a16:creationId xmlns:a16="http://schemas.microsoft.com/office/drawing/2014/main" xmlns="" id="{210185D0-B0B3-4DC6-BAE4-832788D3844D}"/>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r" defTabSz="914378">
                <a:spcBef>
                  <a:spcPct val="0"/>
                </a:spcBef>
                <a:defRPr/>
              </a:pPr>
              <a:r>
                <a:rPr lang="zh-CN" altLang="en-US" sz="1600" b="1" dirty="0">
                  <a:solidFill>
                    <a:schemeClr val="bg1"/>
                  </a:solidFill>
                </a:rPr>
                <a:t>标题文本预设</a:t>
              </a:r>
            </a:p>
          </p:txBody>
        </p:sp>
      </p:grpSp>
      <p:grpSp>
        <p:nvGrpSpPr>
          <p:cNvPr id="7" name="i$1ïḑê">
            <a:extLst>
              <a:ext uri="{FF2B5EF4-FFF2-40B4-BE49-F238E27FC236}">
                <a16:creationId xmlns:a16="http://schemas.microsoft.com/office/drawing/2014/main" xmlns="" id="{5B5A7E2F-51FD-4505-AF69-B4C24976A04F}"/>
              </a:ext>
            </a:extLst>
          </p:cNvPr>
          <p:cNvGrpSpPr/>
          <p:nvPr/>
        </p:nvGrpSpPr>
        <p:grpSpPr>
          <a:xfrm>
            <a:off x="6297440" y="3032624"/>
            <a:ext cx="504720" cy="504720"/>
            <a:chOff x="4792557" y="2249137"/>
            <a:chExt cx="648072" cy="648072"/>
          </a:xfrm>
          <a:solidFill>
            <a:srgbClr val="0000FF"/>
          </a:solidFill>
        </p:grpSpPr>
        <p:sp>
          <p:nvSpPr>
            <p:cNvPr id="30" name="ísḻîḑe">
              <a:extLst>
                <a:ext uri="{FF2B5EF4-FFF2-40B4-BE49-F238E27FC236}">
                  <a16:creationId xmlns:a16="http://schemas.microsoft.com/office/drawing/2014/main" xmlns="" id="{E8373C52-5E98-4FF3-A3A9-B41214B72E6B}"/>
                </a:ext>
              </a:extLst>
            </p:cNvPr>
            <p:cNvSpPr/>
            <p:nvPr/>
          </p:nvSpPr>
          <p:spPr>
            <a:xfrm>
              <a:off x="4792557" y="2249137"/>
              <a:ext cx="648072" cy="648072"/>
            </a:xfrm>
            <a:prstGeom prst="ellipse">
              <a:avLst/>
            </a:prstGeom>
            <a:solidFill>
              <a:srgbClr val="1253D8"/>
            </a:solidFill>
            <a:ln w="38100">
              <a:solidFill>
                <a:srgbClr val="F0EEC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31" name="íśḷíḋè">
              <a:extLst>
                <a:ext uri="{FF2B5EF4-FFF2-40B4-BE49-F238E27FC236}">
                  <a16:creationId xmlns:a16="http://schemas.microsoft.com/office/drawing/2014/main" xmlns="" id="{B26FEC50-C530-4C6E-8690-50896143916C}"/>
                </a:ext>
              </a:extLst>
            </p:cNvPr>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0EEC9"/>
            </a:solidFill>
            <a:ln>
              <a:noFill/>
            </a:ln>
            <a:extLst/>
          </p:spPr>
          <p:txBody>
            <a:bodyPr anchor="ctr"/>
            <a:lstStyle/>
            <a:p>
              <a:pPr algn="ctr"/>
              <a:endParaRPr>
                <a:solidFill>
                  <a:schemeClr val="bg1"/>
                </a:solidFill>
              </a:endParaRPr>
            </a:p>
          </p:txBody>
        </p:sp>
      </p:grpSp>
      <p:grpSp>
        <p:nvGrpSpPr>
          <p:cNvPr id="8" name="ïśľïdê">
            <a:extLst>
              <a:ext uri="{FF2B5EF4-FFF2-40B4-BE49-F238E27FC236}">
                <a16:creationId xmlns:a16="http://schemas.microsoft.com/office/drawing/2014/main" xmlns="" id="{A07A4438-4F2D-45E5-B490-D9EE384FF57F}"/>
              </a:ext>
            </a:extLst>
          </p:cNvPr>
          <p:cNvGrpSpPr/>
          <p:nvPr/>
        </p:nvGrpSpPr>
        <p:grpSpPr>
          <a:xfrm>
            <a:off x="6303032" y="1665628"/>
            <a:ext cx="504720" cy="504720"/>
            <a:chOff x="3909160" y="2249137"/>
            <a:chExt cx="648072" cy="648072"/>
          </a:xfrm>
          <a:solidFill>
            <a:srgbClr val="0000FF"/>
          </a:solidFill>
        </p:grpSpPr>
        <p:sp>
          <p:nvSpPr>
            <p:cNvPr id="28" name="îśḻïďe">
              <a:extLst>
                <a:ext uri="{FF2B5EF4-FFF2-40B4-BE49-F238E27FC236}">
                  <a16:creationId xmlns:a16="http://schemas.microsoft.com/office/drawing/2014/main" xmlns="" id="{C06E24BF-11A5-408C-98F4-D744B8D64573}"/>
                </a:ext>
              </a:extLst>
            </p:cNvPr>
            <p:cNvSpPr/>
            <p:nvPr/>
          </p:nvSpPr>
          <p:spPr>
            <a:xfrm>
              <a:off x="3909160" y="2249137"/>
              <a:ext cx="648072" cy="648072"/>
            </a:xfrm>
            <a:prstGeom prst="ellipse">
              <a:avLst/>
            </a:prstGeom>
            <a:solidFill>
              <a:srgbClr val="1253D8"/>
            </a:solidFill>
            <a:ln w="38100">
              <a:solidFill>
                <a:srgbClr val="F0EEC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endParaRPr>
            </a:p>
          </p:txBody>
        </p:sp>
        <p:sp>
          <p:nvSpPr>
            <p:cNvPr id="29" name="íṡ1ïḑê">
              <a:extLst>
                <a:ext uri="{FF2B5EF4-FFF2-40B4-BE49-F238E27FC236}">
                  <a16:creationId xmlns:a16="http://schemas.microsoft.com/office/drawing/2014/main" xmlns="" id="{8CE29A95-67A3-4699-AD12-7898B0A06849}"/>
                </a:ext>
              </a:extLst>
            </p:cNvPr>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0EEC9"/>
            </a:solidFill>
            <a:ln>
              <a:noFill/>
            </a:ln>
            <a:extLst/>
          </p:spPr>
          <p:txBody>
            <a:bodyPr anchor="ctr"/>
            <a:lstStyle/>
            <a:p>
              <a:pPr algn="ctr"/>
              <a:endParaRPr>
                <a:solidFill>
                  <a:schemeClr val="bg1"/>
                </a:solidFill>
              </a:endParaRPr>
            </a:p>
          </p:txBody>
        </p:sp>
      </p:grpSp>
      <p:sp>
        <p:nvSpPr>
          <p:cNvPr id="9" name="îŝliḑe">
            <a:extLst>
              <a:ext uri="{FF2B5EF4-FFF2-40B4-BE49-F238E27FC236}">
                <a16:creationId xmlns:a16="http://schemas.microsoft.com/office/drawing/2014/main" xmlns="" id="{08703145-6D36-42FB-9FC0-BF0C27E406CB}"/>
              </a:ext>
            </a:extLst>
          </p:cNvPr>
          <p:cNvSpPr/>
          <p:nvPr/>
        </p:nvSpPr>
        <p:spPr>
          <a:xfrm flipV="1">
            <a:off x="2867499" y="3965822"/>
            <a:ext cx="8605364" cy="2150813"/>
          </a:xfrm>
          <a:custGeom>
            <a:avLst/>
            <a:gdLst>
              <a:gd name="connsiteX0" fmla="*/ 0 w 5147353"/>
              <a:gd name="connsiteY0" fmla="*/ 2352782 h 2352782"/>
              <a:gd name="connsiteX1" fmla="*/ 5147353 w 5147353"/>
              <a:gd name="connsiteY1" fmla="*/ 2352782 h 2352782"/>
              <a:gd name="connsiteX2" fmla="*/ 5147353 w 5147353"/>
              <a:gd name="connsiteY2" fmla="*/ 0 h 2352782"/>
              <a:gd name="connsiteX3" fmla="*/ 934948 w 5147353"/>
              <a:gd name="connsiteY3" fmla="*/ 0 h 2352782"/>
              <a:gd name="connsiteX4" fmla="*/ 934948 w 5147353"/>
              <a:gd name="connsiteY4" fmla="*/ 1160979 h 2352782"/>
              <a:gd name="connsiteX0" fmla="*/ 0 w 5147353"/>
              <a:gd name="connsiteY0" fmla="*/ 2352782 h 2352782"/>
              <a:gd name="connsiteX1" fmla="*/ 5147353 w 5147353"/>
              <a:gd name="connsiteY1" fmla="*/ 2352782 h 2352782"/>
              <a:gd name="connsiteX2" fmla="*/ 5147353 w 5147353"/>
              <a:gd name="connsiteY2" fmla="*/ 0 h 2352782"/>
              <a:gd name="connsiteX3" fmla="*/ 1514052 w 5147353"/>
              <a:gd name="connsiteY3" fmla="*/ 0 h 2352782"/>
              <a:gd name="connsiteX4" fmla="*/ 934948 w 5147353"/>
              <a:gd name="connsiteY4" fmla="*/ 1160979 h 2352782"/>
              <a:gd name="connsiteX0" fmla="*/ 0 w 5147353"/>
              <a:gd name="connsiteY0" fmla="*/ 2352782 h 2352782"/>
              <a:gd name="connsiteX1" fmla="*/ 5147353 w 5147353"/>
              <a:gd name="connsiteY1" fmla="*/ 2352782 h 2352782"/>
              <a:gd name="connsiteX2" fmla="*/ 5147353 w 5147353"/>
              <a:gd name="connsiteY2" fmla="*/ 0 h 2352782"/>
              <a:gd name="connsiteX3" fmla="*/ 1514052 w 5147353"/>
              <a:gd name="connsiteY3" fmla="*/ 0 h 2352782"/>
              <a:gd name="connsiteX4" fmla="*/ 1507825 w 5147353"/>
              <a:gd name="connsiteY4" fmla="*/ 1299315 h 2352782"/>
              <a:gd name="connsiteX0" fmla="*/ 0 w 5508515"/>
              <a:gd name="connsiteY0" fmla="*/ 2352782 h 2352782"/>
              <a:gd name="connsiteX1" fmla="*/ 5508515 w 5508515"/>
              <a:gd name="connsiteY1" fmla="*/ 2352782 h 2352782"/>
              <a:gd name="connsiteX2" fmla="*/ 5508515 w 5508515"/>
              <a:gd name="connsiteY2" fmla="*/ 0 h 2352782"/>
              <a:gd name="connsiteX3" fmla="*/ 1875214 w 5508515"/>
              <a:gd name="connsiteY3" fmla="*/ 0 h 2352782"/>
              <a:gd name="connsiteX4" fmla="*/ 1868987 w 5508515"/>
              <a:gd name="connsiteY4" fmla="*/ 1299315 h 2352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8515" h="2352782">
                <a:moveTo>
                  <a:pt x="0" y="2352782"/>
                </a:moveTo>
                <a:lnTo>
                  <a:pt x="5508515" y="2352782"/>
                </a:lnTo>
                <a:lnTo>
                  <a:pt x="5508515" y="0"/>
                </a:lnTo>
                <a:lnTo>
                  <a:pt x="1875214" y="0"/>
                </a:lnTo>
                <a:cubicBezTo>
                  <a:pt x="1873138" y="433105"/>
                  <a:pt x="1871063" y="866210"/>
                  <a:pt x="1868987" y="1299315"/>
                </a:cubicBezTo>
              </a:path>
            </a:pathLst>
          </a:custGeom>
          <a:noFill/>
          <a:ln>
            <a:solidFill>
              <a:srgbClr val="1253D8"/>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nvGrpSpPr>
          <p:cNvPr id="10" name="isļiḑé">
            <a:extLst>
              <a:ext uri="{FF2B5EF4-FFF2-40B4-BE49-F238E27FC236}">
                <a16:creationId xmlns:a16="http://schemas.microsoft.com/office/drawing/2014/main" xmlns="" id="{A44BA18C-7745-4CE7-B758-69E4926745B3}"/>
              </a:ext>
            </a:extLst>
          </p:cNvPr>
          <p:cNvGrpSpPr/>
          <p:nvPr/>
        </p:nvGrpSpPr>
        <p:grpSpPr>
          <a:xfrm>
            <a:off x="6343751" y="4938703"/>
            <a:ext cx="2327954" cy="1046002"/>
            <a:chOff x="8662573" y="1518902"/>
            <a:chExt cx="2578029" cy="1046002"/>
          </a:xfrm>
        </p:grpSpPr>
        <p:sp>
          <p:nvSpPr>
            <p:cNvPr id="26" name="ïslíḍe">
              <a:extLst>
                <a:ext uri="{FF2B5EF4-FFF2-40B4-BE49-F238E27FC236}">
                  <a16:creationId xmlns:a16="http://schemas.microsoft.com/office/drawing/2014/main" xmlns="" id="{EBBC2754-174A-44E5-9817-F0FE88A55835}"/>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dirty="0">
                  <a:solidFill>
                    <a:schemeClr val="bg1"/>
                  </a:solidFill>
                </a:rPr>
                <a:t>此部分内容作为文字排版占位显示</a:t>
              </a:r>
              <a:br>
                <a:rPr lang="zh-CN" altLang="en-US" sz="1100" dirty="0">
                  <a:solidFill>
                    <a:schemeClr val="bg1"/>
                  </a:solidFill>
                </a:rPr>
              </a:br>
              <a:r>
                <a:rPr lang="zh-CN" altLang="en-US" sz="1100" dirty="0">
                  <a:solidFill>
                    <a:schemeClr val="bg1"/>
                  </a:solidFill>
                </a:rPr>
                <a:t>（建议使用主题字体）</a:t>
              </a:r>
            </a:p>
          </p:txBody>
        </p:sp>
        <p:sp>
          <p:nvSpPr>
            <p:cNvPr id="27" name="ïśľïḓé">
              <a:extLst>
                <a:ext uri="{FF2B5EF4-FFF2-40B4-BE49-F238E27FC236}">
                  <a16:creationId xmlns:a16="http://schemas.microsoft.com/office/drawing/2014/main" xmlns="" id="{C0F6453F-B0C7-40BE-A9FE-59FFD2F218BD}"/>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a:solidFill>
                    <a:schemeClr val="bg1"/>
                  </a:solidFill>
                </a:rPr>
                <a:t>标题文本预设</a:t>
              </a:r>
              <a:endParaRPr lang="zh-CN" altLang="en-US" sz="1600" b="1" dirty="0">
                <a:solidFill>
                  <a:schemeClr val="bg1"/>
                </a:solidFill>
              </a:endParaRPr>
            </a:p>
          </p:txBody>
        </p:sp>
      </p:grpSp>
      <p:grpSp>
        <p:nvGrpSpPr>
          <p:cNvPr id="11" name="işlíďê">
            <a:extLst>
              <a:ext uri="{FF2B5EF4-FFF2-40B4-BE49-F238E27FC236}">
                <a16:creationId xmlns:a16="http://schemas.microsoft.com/office/drawing/2014/main" xmlns="" id="{3D684DA5-00BB-403F-B0E3-05826EFF0539}"/>
              </a:ext>
            </a:extLst>
          </p:cNvPr>
          <p:cNvGrpSpPr/>
          <p:nvPr/>
        </p:nvGrpSpPr>
        <p:grpSpPr>
          <a:xfrm>
            <a:off x="9093687" y="4938703"/>
            <a:ext cx="2360675" cy="1046002"/>
            <a:chOff x="8662573" y="1518902"/>
            <a:chExt cx="2578029" cy="1046002"/>
          </a:xfrm>
        </p:grpSpPr>
        <p:sp>
          <p:nvSpPr>
            <p:cNvPr id="24" name="íṡ1ïḓé">
              <a:extLst>
                <a:ext uri="{FF2B5EF4-FFF2-40B4-BE49-F238E27FC236}">
                  <a16:creationId xmlns:a16="http://schemas.microsoft.com/office/drawing/2014/main" xmlns="" id="{0972AF1B-984F-4E3C-B904-965E7CC020B7}"/>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dirty="0">
                  <a:solidFill>
                    <a:schemeClr val="bg1"/>
                  </a:solidFill>
                </a:rPr>
                <a:t>点击此处更换文本点击此处更换文本点击此处更换文本</a:t>
              </a:r>
            </a:p>
          </p:txBody>
        </p:sp>
        <p:sp>
          <p:nvSpPr>
            <p:cNvPr id="25" name="ïṧliḓè">
              <a:extLst>
                <a:ext uri="{FF2B5EF4-FFF2-40B4-BE49-F238E27FC236}">
                  <a16:creationId xmlns:a16="http://schemas.microsoft.com/office/drawing/2014/main" xmlns="" id="{53DED266-DA22-4E29-8AF5-F2706CD682CA}"/>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a:solidFill>
                    <a:schemeClr val="bg1"/>
                  </a:solidFill>
                </a:rPr>
                <a:t>标题文本预设</a:t>
              </a:r>
              <a:endParaRPr lang="zh-CN" altLang="en-US" sz="1600" b="1" dirty="0">
                <a:solidFill>
                  <a:schemeClr val="bg1"/>
                </a:solidFill>
              </a:endParaRPr>
            </a:p>
          </p:txBody>
        </p:sp>
      </p:grpSp>
      <p:grpSp>
        <p:nvGrpSpPr>
          <p:cNvPr id="12" name="iṩ1iḋe">
            <a:extLst>
              <a:ext uri="{FF2B5EF4-FFF2-40B4-BE49-F238E27FC236}">
                <a16:creationId xmlns:a16="http://schemas.microsoft.com/office/drawing/2014/main" xmlns="" id="{5497DA4A-0EFF-4838-9C85-7BD8A24BB99C}"/>
              </a:ext>
            </a:extLst>
          </p:cNvPr>
          <p:cNvGrpSpPr/>
          <p:nvPr/>
        </p:nvGrpSpPr>
        <p:grpSpPr>
          <a:xfrm>
            <a:off x="1213125" y="2708920"/>
            <a:ext cx="1338387" cy="2520280"/>
            <a:chOff x="1213125" y="2708920"/>
            <a:chExt cx="1338387" cy="2520280"/>
          </a:xfrm>
          <a:solidFill>
            <a:schemeClr val="bg1"/>
          </a:solidFill>
        </p:grpSpPr>
        <p:sp>
          <p:nvSpPr>
            <p:cNvPr id="22" name="íṥļïďê">
              <a:extLst>
                <a:ext uri="{FF2B5EF4-FFF2-40B4-BE49-F238E27FC236}">
                  <a16:creationId xmlns:a16="http://schemas.microsoft.com/office/drawing/2014/main" xmlns="" id="{99451C67-ED83-4E6F-A7D3-E98E8FA2E21A}"/>
                </a:ext>
              </a:extLst>
            </p:cNvPr>
            <p:cNvSpPr>
              <a:spLocks/>
            </p:cNvSpPr>
            <p:nvPr/>
          </p:nvSpPr>
          <p:spPr>
            <a:xfrm>
              <a:off x="1215044" y="2708920"/>
              <a:ext cx="1336468" cy="11521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000">
                  <a:solidFill>
                    <a:srgbClr val="0066FF"/>
                  </a:solidFill>
                </a:rPr>
                <a:t>关键词</a:t>
              </a:r>
              <a:endParaRPr lang="zh-CN" altLang="en-US" sz="2000" dirty="0">
                <a:solidFill>
                  <a:srgbClr val="0066FF"/>
                </a:solidFill>
              </a:endParaRPr>
            </a:p>
          </p:txBody>
        </p:sp>
        <p:sp>
          <p:nvSpPr>
            <p:cNvPr id="23" name="ïśḷîḍe">
              <a:extLst>
                <a:ext uri="{FF2B5EF4-FFF2-40B4-BE49-F238E27FC236}">
                  <a16:creationId xmlns:a16="http://schemas.microsoft.com/office/drawing/2014/main" xmlns="" id="{44ED5A47-DA66-460F-99F1-E3FA503BD886}"/>
                </a:ext>
              </a:extLst>
            </p:cNvPr>
            <p:cNvSpPr>
              <a:spLocks/>
            </p:cNvSpPr>
            <p:nvPr/>
          </p:nvSpPr>
          <p:spPr bwMode="auto">
            <a:xfrm>
              <a:off x="1213125" y="4077072"/>
              <a:ext cx="1336468" cy="1152128"/>
            </a:xfrm>
            <a:custGeom>
              <a:avLst/>
              <a:gdLst>
                <a:gd name="T0" fmla="*/ 710 w 710"/>
                <a:gd name="T1" fmla="*/ 0 h 612"/>
                <a:gd name="T2" fmla="*/ 355 w 710"/>
                <a:gd name="T3" fmla="*/ 612 h 612"/>
                <a:gd name="T4" fmla="*/ 0 w 710"/>
                <a:gd name="T5" fmla="*/ 0 h 612"/>
                <a:gd name="T6" fmla="*/ 710 w 710"/>
                <a:gd name="T7" fmla="*/ 0 h 612"/>
              </a:gdLst>
              <a:ahLst/>
              <a:cxnLst>
                <a:cxn ang="0">
                  <a:pos x="T0" y="T1"/>
                </a:cxn>
                <a:cxn ang="0">
                  <a:pos x="T2" y="T3"/>
                </a:cxn>
                <a:cxn ang="0">
                  <a:pos x="T4" y="T5"/>
                </a:cxn>
                <a:cxn ang="0">
                  <a:pos x="T6" y="T7"/>
                </a:cxn>
              </a:cxnLst>
              <a:rect l="0" t="0" r="r" b="b"/>
              <a:pathLst>
                <a:path w="710" h="612">
                  <a:moveTo>
                    <a:pt x="710" y="0"/>
                  </a:moveTo>
                  <a:lnTo>
                    <a:pt x="355" y="612"/>
                  </a:lnTo>
                  <a:lnTo>
                    <a:pt x="0" y="0"/>
                  </a:lnTo>
                  <a:lnTo>
                    <a:pt x="7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91440" tIns="45720" rIns="91440" bIns="45720" anchor="t" anchorCtr="0" compatLnSpc="1">
              <a:prstTxWarp prst="textNoShape">
                <a:avLst/>
              </a:prstTxWarp>
              <a:normAutofit/>
            </a:bodyPr>
            <a:lstStyle/>
            <a:p>
              <a:pPr algn="ctr"/>
              <a:r>
                <a:rPr lang="zh-CN" altLang="en-US" sz="2000">
                  <a:solidFill>
                    <a:srgbClr val="0066FF"/>
                  </a:solidFill>
                </a:rPr>
                <a:t>关键词</a:t>
              </a:r>
              <a:endParaRPr lang="zh-CN" altLang="en-US" sz="2000" dirty="0">
                <a:solidFill>
                  <a:srgbClr val="0066FF"/>
                </a:solidFill>
              </a:endParaRPr>
            </a:p>
          </p:txBody>
        </p:sp>
      </p:grpSp>
      <p:grpSp>
        <p:nvGrpSpPr>
          <p:cNvPr id="13" name="ïSḷíḍê">
            <a:extLst>
              <a:ext uri="{FF2B5EF4-FFF2-40B4-BE49-F238E27FC236}">
                <a16:creationId xmlns:a16="http://schemas.microsoft.com/office/drawing/2014/main" xmlns="" id="{2CBCE023-4252-454F-8920-1AD5A1877937}"/>
              </a:ext>
            </a:extLst>
          </p:cNvPr>
          <p:cNvGrpSpPr/>
          <p:nvPr/>
        </p:nvGrpSpPr>
        <p:grpSpPr>
          <a:xfrm>
            <a:off x="10021664" y="3753368"/>
            <a:ext cx="504720" cy="504720"/>
            <a:chOff x="9060878" y="3753368"/>
            <a:chExt cx="504720" cy="504720"/>
          </a:xfrm>
          <a:solidFill>
            <a:srgbClr val="0000FF"/>
          </a:solidFill>
        </p:grpSpPr>
        <p:sp>
          <p:nvSpPr>
            <p:cNvPr id="20" name="iṡḻîďé">
              <a:extLst>
                <a:ext uri="{FF2B5EF4-FFF2-40B4-BE49-F238E27FC236}">
                  <a16:creationId xmlns:a16="http://schemas.microsoft.com/office/drawing/2014/main" xmlns="" id="{E8715181-2DCD-478E-9229-DF1E5711A796}"/>
                </a:ext>
              </a:extLst>
            </p:cNvPr>
            <p:cNvSpPr/>
            <p:nvPr/>
          </p:nvSpPr>
          <p:spPr>
            <a:xfrm>
              <a:off x="9060878" y="3753368"/>
              <a:ext cx="504720" cy="504720"/>
            </a:xfrm>
            <a:prstGeom prst="ellipse">
              <a:avLst/>
            </a:prstGeom>
            <a:solidFill>
              <a:srgbClr val="1253D8"/>
            </a:solidFill>
            <a:ln w="38100">
              <a:solidFill>
                <a:srgbClr val="F0EEC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endParaRPr>
            </a:p>
          </p:txBody>
        </p:sp>
        <p:sp>
          <p:nvSpPr>
            <p:cNvPr id="21" name="îṥḷíḑe">
              <a:extLst>
                <a:ext uri="{FF2B5EF4-FFF2-40B4-BE49-F238E27FC236}">
                  <a16:creationId xmlns:a16="http://schemas.microsoft.com/office/drawing/2014/main" xmlns="" id="{6C1C179F-F95A-4B3C-B5AE-59D0E971D002}"/>
                </a:ext>
              </a:extLst>
            </p:cNvPr>
            <p:cNvSpPr>
              <a:spLocks/>
            </p:cNvSpPr>
            <p:nvPr/>
          </p:nvSpPr>
          <p:spPr bwMode="auto">
            <a:xfrm>
              <a:off x="9165152" y="3863094"/>
              <a:ext cx="296173" cy="285268"/>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0EEC9"/>
            </a:solidFill>
            <a:ln>
              <a:noFill/>
            </a:ln>
            <a:extLst/>
          </p:spPr>
          <p:txBody>
            <a:bodyPr anchor="ctr"/>
            <a:lstStyle/>
            <a:p>
              <a:pPr algn="ctr"/>
              <a:endParaRPr>
                <a:solidFill>
                  <a:schemeClr val="bg1"/>
                </a:solidFill>
              </a:endParaRPr>
            </a:p>
          </p:txBody>
        </p:sp>
      </p:grpSp>
      <p:grpSp>
        <p:nvGrpSpPr>
          <p:cNvPr id="14" name="íSľidè">
            <a:extLst>
              <a:ext uri="{FF2B5EF4-FFF2-40B4-BE49-F238E27FC236}">
                <a16:creationId xmlns:a16="http://schemas.microsoft.com/office/drawing/2014/main" xmlns="" id="{E12AF07A-D6B0-415A-9491-D12C3DE59845}"/>
              </a:ext>
            </a:extLst>
          </p:cNvPr>
          <p:cNvGrpSpPr/>
          <p:nvPr/>
        </p:nvGrpSpPr>
        <p:grpSpPr>
          <a:xfrm>
            <a:off x="7255368" y="3753368"/>
            <a:ext cx="504720" cy="504720"/>
            <a:chOff x="7658334" y="3753368"/>
            <a:chExt cx="504720" cy="504720"/>
          </a:xfrm>
          <a:solidFill>
            <a:srgbClr val="0000FF"/>
          </a:solidFill>
        </p:grpSpPr>
        <p:sp>
          <p:nvSpPr>
            <p:cNvPr id="18" name="ïşḻîḋê">
              <a:extLst>
                <a:ext uri="{FF2B5EF4-FFF2-40B4-BE49-F238E27FC236}">
                  <a16:creationId xmlns:a16="http://schemas.microsoft.com/office/drawing/2014/main" xmlns="" id="{8C8BADE8-EE27-4B65-B8A5-865849F318E7}"/>
                </a:ext>
              </a:extLst>
            </p:cNvPr>
            <p:cNvSpPr/>
            <p:nvPr/>
          </p:nvSpPr>
          <p:spPr>
            <a:xfrm>
              <a:off x="7658334" y="3753368"/>
              <a:ext cx="504720" cy="504720"/>
            </a:xfrm>
            <a:prstGeom prst="ellipse">
              <a:avLst/>
            </a:prstGeom>
            <a:solidFill>
              <a:srgbClr val="1253D8"/>
            </a:solidFill>
            <a:ln w="38100">
              <a:solidFill>
                <a:srgbClr val="F0EEC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endParaRPr>
            </a:p>
          </p:txBody>
        </p:sp>
        <p:sp>
          <p:nvSpPr>
            <p:cNvPr id="19" name="iŝlïdê">
              <a:extLst>
                <a:ext uri="{FF2B5EF4-FFF2-40B4-BE49-F238E27FC236}">
                  <a16:creationId xmlns:a16="http://schemas.microsoft.com/office/drawing/2014/main" xmlns="" id="{B88DCF21-0898-4C7B-BB36-A17C70C64EAF}"/>
                </a:ext>
              </a:extLst>
            </p:cNvPr>
            <p:cNvSpPr>
              <a:spLocks/>
            </p:cNvSpPr>
            <p:nvPr/>
          </p:nvSpPr>
          <p:spPr bwMode="auto">
            <a:xfrm>
              <a:off x="7762608" y="3863094"/>
              <a:ext cx="296173" cy="285268"/>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0EEC9"/>
            </a:solidFill>
            <a:ln>
              <a:noFill/>
            </a:ln>
            <a:extLst/>
          </p:spPr>
          <p:txBody>
            <a:bodyPr anchor="ctr"/>
            <a:lstStyle/>
            <a:p>
              <a:pPr algn="ctr"/>
              <a:endParaRPr>
                <a:solidFill>
                  <a:schemeClr val="bg1"/>
                </a:solidFill>
              </a:endParaRPr>
            </a:p>
          </p:txBody>
        </p:sp>
      </p:grpSp>
      <p:grpSp>
        <p:nvGrpSpPr>
          <p:cNvPr id="15" name="iš1ïḍè">
            <a:extLst>
              <a:ext uri="{FF2B5EF4-FFF2-40B4-BE49-F238E27FC236}">
                <a16:creationId xmlns:a16="http://schemas.microsoft.com/office/drawing/2014/main" xmlns="" id="{26562616-9D65-4EEC-965F-F4630C2F643A}"/>
              </a:ext>
            </a:extLst>
          </p:cNvPr>
          <p:cNvGrpSpPr/>
          <p:nvPr/>
        </p:nvGrpSpPr>
        <p:grpSpPr>
          <a:xfrm>
            <a:off x="7661247" y="1318080"/>
            <a:ext cx="3895114" cy="1754673"/>
            <a:chOff x="688718" y="4909482"/>
            <a:chExt cx="5104263" cy="1607618"/>
          </a:xfrm>
        </p:grpSpPr>
        <p:sp>
          <p:nvSpPr>
            <p:cNvPr id="16" name="îşľîdè">
              <a:extLst>
                <a:ext uri="{FF2B5EF4-FFF2-40B4-BE49-F238E27FC236}">
                  <a16:creationId xmlns:a16="http://schemas.microsoft.com/office/drawing/2014/main" xmlns="" id="{DF17FB58-3946-427A-AAF2-5F37855A36E6}"/>
                </a:ext>
              </a:extLst>
            </p:cNvPr>
            <p:cNvSpPr/>
            <p:nvPr/>
          </p:nvSpPr>
          <p:spPr>
            <a:xfrm>
              <a:off x="688718" y="4909482"/>
              <a:ext cx="5104263" cy="697902"/>
            </a:xfrm>
            <a:prstGeom prst="rect">
              <a:avLst/>
            </a:prstGeom>
          </p:spPr>
          <p:txBody>
            <a:bodyPr wrap="square" lIns="90000" tIns="46800" rIns="90000" bIns="46800" anchor="ctr">
              <a:normAutofit/>
            </a:bodyPr>
            <a:lstStyle/>
            <a:p>
              <a:pPr>
                <a:lnSpc>
                  <a:spcPct val="120000"/>
                </a:lnSpc>
              </a:pPr>
              <a:r>
                <a:rPr lang="zh-CN" altLang="en-US" sz="2000" b="1" dirty="0">
                  <a:solidFill>
                    <a:schemeClr val="bg1"/>
                  </a:solidFill>
                </a:rPr>
                <a:t>标题文本预设</a:t>
              </a:r>
            </a:p>
          </p:txBody>
        </p:sp>
        <p:sp>
          <p:nvSpPr>
            <p:cNvPr id="17" name="ïšḻïḑè">
              <a:extLst>
                <a:ext uri="{FF2B5EF4-FFF2-40B4-BE49-F238E27FC236}">
                  <a16:creationId xmlns:a16="http://schemas.microsoft.com/office/drawing/2014/main" xmlns="" id="{72623F3A-428D-4041-BE92-ACD1B8342100}"/>
                </a:ext>
              </a:extLst>
            </p:cNvPr>
            <p:cNvSpPr/>
            <p:nvPr/>
          </p:nvSpPr>
          <p:spPr>
            <a:xfrm>
              <a:off x="688718" y="5607385"/>
              <a:ext cx="5104263" cy="909715"/>
            </a:xfrm>
            <a:prstGeom prst="rect">
              <a:avLst/>
            </a:prstGeom>
          </p:spPr>
          <p:txBody>
            <a:bodyPr wrap="square" lIns="90000" tIns="46800" rIns="90000" bIns="46800" anchor="ctr">
              <a:normAutofit/>
            </a:bodyPr>
            <a:lstStyle/>
            <a:p>
              <a:pPr>
                <a:lnSpc>
                  <a:spcPct val="120000"/>
                </a:lnSpc>
              </a:pPr>
              <a:r>
                <a:rPr lang="zh-CN" altLang="en-US" sz="1000" dirty="0">
                  <a:solidFill>
                    <a:schemeClr val="bg1"/>
                  </a:solidFill>
                </a:rPr>
                <a:t>点击此处更换文本点击此处更换文本点击此处更换文本点击此处更换文本点击此处更换文本点击此处更换文本点击此处更换文本点击此处更换文本点击此处更换文本</a:t>
              </a:r>
            </a:p>
          </p:txBody>
        </p:sp>
      </p:grpSp>
      <p:sp>
        <p:nvSpPr>
          <p:cNvPr id="36" name="矩形 35">
            <a:extLst>
              <a:ext uri="{FF2B5EF4-FFF2-40B4-BE49-F238E27FC236}">
                <a16:creationId xmlns:a16="http://schemas.microsoft.com/office/drawing/2014/main" xmlns="" id="{65B44DAF-500C-413E-A04E-1E2D88E46409}"/>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37" name="îṧ1iḑè">
            <a:extLst>
              <a:ext uri="{FF2B5EF4-FFF2-40B4-BE49-F238E27FC236}">
                <a16:creationId xmlns:a16="http://schemas.microsoft.com/office/drawing/2014/main" xmlns="" id="{EF635243-2925-4477-9022-39C77B3BC5DE}"/>
              </a:ext>
            </a:extLst>
          </p:cNvPr>
          <p:cNvSpPr txBox="1"/>
          <p:nvPr/>
        </p:nvSpPr>
        <p:spPr>
          <a:xfrm>
            <a:off x="731591"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人工智能领域投融资数量与规模</a:t>
            </a:r>
          </a:p>
        </p:txBody>
      </p:sp>
      <p:sp>
        <p:nvSpPr>
          <p:cNvPr id="38" name="iṡḷíḑè">
            <a:extLst>
              <a:ext uri="{FF2B5EF4-FFF2-40B4-BE49-F238E27FC236}">
                <a16:creationId xmlns:a16="http://schemas.microsoft.com/office/drawing/2014/main" xmlns="" id="{008038F9-55F5-4056-8453-9C15BDD6C63F}"/>
              </a:ext>
            </a:extLst>
          </p:cNvPr>
          <p:cNvSpPr txBox="1">
            <a:spLocks/>
          </p:cNvSpPr>
          <p:nvPr/>
        </p:nvSpPr>
        <p:spPr>
          <a:xfrm>
            <a:off x="731591"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INVESTMENT AND SCALE</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8754916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p:cTn id="70" dur="500" fill="hold"/>
                                        <p:tgtEl>
                                          <p:spTgt spid="10"/>
                                        </p:tgtEl>
                                        <p:attrNameLst>
                                          <p:attrName>ppt_w</p:attrName>
                                        </p:attrNameLst>
                                      </p:cBhvr>
                                      <p:tavLst>
                                        <p:tav tm="0">
                                          <p:val>
                                            <p:fltVal val="0"/>
                                          </p:val>
                                        </p:tav>
                                        <p:tav tm="100000">
                                          <p:val>
                                            <p:strVal val="#ppt_w"/>
                                          </p:val>
                                        </p:tav>
                                      </p:tavLst>
                                    </p:anim>
                                    <p:anim calcmode="lin" valueType="num">
                                      <p:cBhvr>
                                        <p:cTn id="71" dur="500" fill="hold"/>
                                        <p:tgtEl>
                                          <p:spTgt spid="10"/>
                                        </p:tgtEl>
                                        <p:attrNameLst>
                                          <p:attrName>ppt_h</p:attrName>
                                        </p:attrNameLst>
                                      </p:cBhvr>
                                      <p:tavLst>
                                        <p:tav tm="0">
                                          <p:val>
                                            <p:fltVal val="0"/>
                                          </p:val>
                                        </p:tav>
                                        <p:tav tm="100000">
                                          <p:val>
                                            <p:strVal val="#ppt_h"/>
                                          </p:val>
                                        </p:tav>
                                      </p:tavLst>
                                    </p:anim>
                                    <p:animEffect transition="in" filter="fade">
                                      <p:cBhvr>
                                        <p:cTn id="72" dur="500"/>
                                        <p:tgtEl>
                                          <p:spTgt spid="10"/>
                                        </p:tgtEl>
                                      </p:cBhvr>
                                    </p:animEffect>
                                  </p:childTnLst>
                                </p:cTn>
                              </p:par>
                              <p:par>
                                <p:cTn id="73" presetID="53" presetClass="entr" presetSubtype="16"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ppt_w</p:attrName>
                                        </p:attrNameLst>
                                      </p:cBhvr>
                                      <p:tavLst>
                                        <p:tav tm="0">
                                          <p:val>
                                            <p:fltVal val="0"/>
                                          </p:val>
                                        </p:tav>
                                        <p:tav tm="100000">
                                          <p:val>
                                            <p:strVal val="#ppt_w"/>
                                          </p:val>
                                        </p:tav>
                                      </p:tavLst>
                                    </p:anim>
                                    <p:anim calcmode="lin" valueType="num">
                                      <p:cBhvr>
                                        <p:cTn id="76" dur="500" fill="hold"/>
                                        <p:tgtEl>
                                          <p:spTgt spid="11"/>
                                        </p:tgtEl>
                                        <p:attrNameLst>
                                          <p:attrName>ppt_h</p:attrName>
                                        </p:attrNameLst>
                                      </p:cBhvr>
                                      <p:tavLst>
                                        <p:tav tm="0">
                                          <p:val>
                                            <p:fltVal val="0"/>
                                          </p:val>
                                        </p:tav>
                                        <p:tav tm="100000">
                                          <p:val>
                                            <p:strVal val="#ppt_h"/>
                                          </p:val>
                                        </p:tav>
                                      </p:tavLst>
                                    </p:anim>
                                    <p:animEffect transition="in" filter="fade">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ïṥḷïḑê">
            <a:extLst>
              <a:ext uri="{FF2B5EF4-FFF2-40B4-BE49-F238E27FC236}">
                <a16:creationId xmlns:a16="http://schemas.microsoft.com/office/drawing/2014/main" xmlns="" id="{0CBBA6C3-2AE2-4FF7-BA7B-53D317D59D08}"/>
              </a:ext>
            </a:extLst>
          </p:cNvPr>
          <p:cNvSpPr txBox="1"/>
          <p:nvPr/>
        </p:nvSpPr>
        <p:spPr>
          <a:xfrm>
            <a:off x="835016" y="1320098"/>
            <a:ext cx="3184443" cy="523220"/>
          </a:xfrm>
          <a:prstGeom prst="rect">
            <a:avLst/>
          </a:prstGeom>
          <a:noFill/>
        </p:spPr>
        <p:txBody>
          <a:bodyPr wrap="square" rtlCol="0">
            <a:spAutoFit/>
          </a:bodyPr>
          <a:lstStyle/>
          <a:p>
            <a:r>
              <a:rPr lang="zh-CN" altLang="en-US" sz="2800" b="1" dirty="0">
                <a:solidFill>
                  <a:schemeClr val="bg1"/>
                </a:solidFill>
              </a:rPr>
              <a:t>标题预设</a:t>
            </a:r>
          </a:p>
        </p:txBody>
      </p:sp>
      <p:sp>
        <p:nvSpPr>
          <p:cNvPr id="34" name="iş1ïďé">
            <a:extLst>
              <a:ext uri="{FF2B5EF4-FFF2-40B4-BE49-F238E27FC236}">
                <a16:creationId xmlns:a16="http://schemas.microsoft.com/office/drawing/2014/main" xmlns="" id="{59E7E64D-BE56-487C-9563-B66B55031754}"/>
              </a:ext>
            </a:extLst>
          </p:cNvPr>
          <p:cNvSpPr txBox="1"/>
          <p:nvPr/>
        </p:nvSpPr>
        <p:spPr>
          <a:xfrm>
            <a:off x="1032181" y="3375095"/>
            <a:ext cx="2776005" cy="2031325"/>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p:txBody>
      </p:sp>
      <p:cxnSp>
        <p:nvCxnSpPr>
          <p:cNvPr id="35" name="直接连接符 34">
            <a:extLst>
              <a:ext uri="{FF2B5EF4-FFF2-40B4-BE49-F238E27FC236}">
                <a16:creationId xmlns:a16="http://schemas.microsoft.com/office/drawing/2014/main" xmlns="" id="{FBA4588B-AC6D-4D41-8CE4-73D27CB8178E}"/>
              </a:ext>
            </a:extLst>
          </p:cNvPr>
          <p:cNvCxnSpPr>
            <a:cxnSpLocks/>
          </p:cNvCxnSpPr>
          <p:nvPr/>
        </p:nvCxnSpPr>
        <p:spPr>
          <a:xfrm>
            <a:off x="929640" y="1945684"/>
            <a:ext cx="10290810" cy="0"/>
          </a:xfrm>
          <a:prstGeom prst="line">
            <a:avLst/>
          </a:prstGeom>
          <a:ln>
            <a:solidFill>
              <a:srgbClr val="1253D8"/>
            </a:solidFill>
          </a:ln>
        </p:spPr>
        <p:style>
          <a:lnRef idx="1">
            <a:schemeClr val="accent1"/>
          </a:lnRef>
          <a:fillRef idx="0">
            <a:schemeClr val="accent1"/>
          </a:fillRef>
          <a:effectRef idx="0">
            <a:schemeClr val="accent1"/>
          </a:effectRef>
          <a:fontRef idx="minor">
            <a:schemeClr val="tx1"/>
          </a:fontRef>
        </p:style>
      </p:cxnSp>
      <p:sp>
        <p:nvSpPr>
          <p:cNvPr id="41" name="iş1ïďé">
            <a:extLst>
              <a:ext uri="{FF2B5EF4-FFF2-40B4-BE49-F238E27FC236}">
                <a16:creationId xmlns:a16="http://schemas.microsoft.com/office/drawing/2014/main" xmlns="" id="{CA75CD8E-A761-43CB-939B-0B555A1F25D4}"/>
              </a:ext>
            </a:extLst>
          </p:cNvPr>
          <p:cNvSpPr txBox="1"/>
          <p:nvPr/>
        </p:nvSpPr>
        <p:spPr>
          <a:xfrm>
            <a:off x="821227" y="2024148"/>
            <a:ext cx="10399223" cy="614014"/>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p:txBody>
      </p:sp>
      <p:sp>
        <p:nvSpPr>
          <p:cNvPr id="42" name="矩形 41">
            <a:extLst>
              <a:ext uri="{FF2B5EF4-FFF2-40B4-BE49-F238E27FC236}">
                <a16:creationId xmlns:a16="http://schemas.microsoft.com/office/drawing/2014/main" xmlns="" id="{D42866D7-5AFF-4CD6-9477-B8C2E89412CD}"/>
              </a:ext>
            </a:extLst>
          </p:cNvPr>
          <p:cNvSpPr/>
          <p:nvPr/>
        </p:nvSpPr>
        <p:spPr>
          <a:xfrm>
            <a:off x="835016" y="3078797"/>
            <a:ext cx="3170654" cy="2633524"/>
          </a:xfrm>
          <a:prstGeom prst="rect">
            <a:avLst/>
          </a:prstGeom>
          <a:noFill/>
          <a:ln>
            <a:solidFill>
              <a:srgbClr val="1253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FF"/>
              </a:solidFill>
            </a:endParaRPr>
          </a:p>
        </p:txBody>
      </p:sp>
      <p:sp>
        <p:nvSpPr>
          <p:cNvPr id="43" name="iş1ïďé">
            <a:extLst>
              <a:ext uri="{FF2B5EF4-FFF2-40B4-BE49-F238E27FC236}">
                <a16:creationId xmlns:a16="http://schemas.microsoft.com/office/drawing/2014/main" xmlns="" id="{FFA62FA1-34E1-492E-B0A6-A68A2D445739}"/>
              </a:ext>
            </a:extLst>
          </p:cNvPr>
          <p:cNvSpPr txBox="1"/>
          <p:nvPr/>
        </p:nvSpPr>
        <p:spPr>
          <a:xfrm>
            <a:off x="4707838" y="3375095"/>
            <a:ext cx="2776005" cy="2031325"/>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p:txBody>
      </p:sp>
      <p:sp>
        <p:nvSpPr>
          <p:cNvPr id="44" name="矩形 43">
            <a:extLst>
              <a:ext uri="{FF2B5EF4-FFF2-40B4-BE49-F238E27FC236}">
                <a16:creationId xmlns:a16="http://schemas.microsoft.com/office/drawing/2014/main" xmlns="" id="{60F16026-9265-4DE4-890B-80614D9A0835}"/>
              </a:ext>
            </a:extLst>
          </p:cNvPr>
          <p:cNvSpPr/>
          <p:nvPr/>
        </p:nvSpPr>
        <p:spPr>
          <a:xfrm>
            <a:off x="4510673" y="3078797"/>
            <a:ext cx="3170654" cy="2633524"/>
          </a:xfrm>
          <a:prstGeom prst="rect">
            <a:avLst/>
          </a:prstGeom>
          <a:noFill/>
          <a:ln>
            <a:solidFill>
              <a:srgbClr val="1253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FF"/>
              </a:solidFill>
            </a:endParaRPr>
          </a:p>
        </p:txBody>
      </p:sp>
      <p:sp>
        <p:nvSpPr>
          <p:cNvPr id="45" name="iş1ïďé">
            <a:extLst>
              <a:ext uri="{FF2B5EF4-FFF2-40B4-BE49-F238E27FC236}">
                <a16:creationId xmlns:a16="http://schemas.microsoft.com/office/drawing/2014/main" xmlns="" id="{630AFE75-F3EC-4818-A297-1931B3D5FF8B}"/>
              </a:ext>
            </a:extLst>
          </p:cNvPr>
          <p:cNvSpPr txBox="1"/>
          <p:nvPr/>
        </p:nvSpPr>
        <p:spPr>
          <a:xfrm>
            <a:off x="8246961" y="3375095"/>
            <a:ext cx="2776005" cy="2031325"/>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p:txBody>
      </p:sp>
      <p:sp>
        <p:nvSpPr>
          <p:cNvPr id="46" name="矩形 45">
            <a:extLst>
              <a:ext uri="{FF2B5EF4-FFF2-40B4-BE49-F238E27FC236}">
                <a16:creationId xmlns:a16="http://schemas.microsoft.com/office/drawing/2014/main" xmlns="" id="{75546909-E112-464A-80E8-653D4261E48D}"/>
              </a:ext>
            </a:extLst>
          </p:cNvPr>
          <p:cNvSpPr/>
          <p:nvPr/>
        </p:nvSpPr>
        <p:spPr>
          <a:xfrm>
            <a:off x="8049796" y="3078797"/>
            <a:ext cx="3170654" cy="2633524"/>
          </a:xfrm>
          <a:prstGeom prst="rect">
            <a:avLst/>
          </a:prstGeom>
          <a:noFill/>
          <a:ln>
            <a:solidFill>
              <a:srgbClr val="1253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FF"/>
              </a:solidFill>
            </a:endParaRPr>
          </a:p>
        </p:txBody>
      </p:sp>
      <p:sp>
        <p:nvSpPr>
          <p:cNvPr id="11" name="矩形 10">
            <a:extLst>
              <a:ext uri="{FF2B5EF4-FFF2-40B4-BE49-F238E27FC236}">
                <a16:creationId xmlns:a16="http://schemas.microsoft.com/office/drawing/2014/main" xmlns="" id="{74FD8623-575B-4E0F-A070-E93B6FD058D3}"/>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îṧ1iḑè">
            <a:extLst>
              <a:ext uri="{FF2B5EF4-FFF2-40B4-BE49-F238E27FC236}">
                <a16:creationId xmlns:a16="http://schemas.microsoft.com/office/drawing/2014/main" xmlns="" id="{548EDE71-C36D-446E-9448-F336292EDAA0}"/>
              </a:ext>
            </a:extLst>
          </p:cNvPr>
          <p:cNvSpPr txBox="1"/>
          <p:nvPr/>
        </p:nvSpPr>
        <p:spPr>
          <a:xfrm>
            <a:off x="731591"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人工智能领域投融资数量与规模</a:t>
            </a:r>
          </a:p>
        </p:txBody>
      </p:sp>
      <p:sp>
        <p:nvSpPr>
          <p:cNvPr id="13" name="iṡḷíḑè">
            <a:extLst>
              <a:ext uri="{FF2B5EF4-FFF2-40B4-BE49-F238E27FC236}">
                <a16:creationId xmlns:a16="http://schemas.microsoft.com/office/drawing/2014/main" xmlns="" id="{CAA12E8A-6A86-49BC-8B48-C5136CEB5093}"/>
              </a:ext>
            </a:extLst>
          </p:cNvPr>
          <p:cNvSpPr txBox="1">
            <a:spLocks/>
          </p:cNvSpPr>
          <p:nvPr/>
        </p:nvSpPr>
        <p:spPr>
          <a:xfrm>
            <a:off x="731591"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INVESTMENT AND SCALE</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181650188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anim calcmode="lin" valueType="num">
                                      <p:cBhvr>
                                        <p:cTn id="22" dur="1000" fill="hold"/>
                                        <p:tgtEl>
                                          <p:spTgt spid="41"/>
                                        </p:tgtEl>
                                        <p:attrNameLst>
                                          <p:attrName>ppt_x</p:attrName>
                                        </p:attrNameLst>
                                      </p:cBhvr>
                                      <p:tavLst>
                                        <p:tav tm="0">
                                          <p:val>
                                            <p:strVal val="#ppt_x"/>
                                          </p:val>
                                        </p:tav>
                                        <p:tav tm="100000">
                                          <p:val>
                                            <p:strVal val="#ppt_x"/>
                                          </p:val>
                                        </p:tav>
                                      </p:tavLst>
                                    </p:anim>
                                    <p:anim calcmode="lin" valueType="num">
                                      <p:cBhvr>
                                        <p:cTn id="2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p:cTn id="40" dur="500" fill="hold"/>
                                        <p:tgtEl>
                                          <p:spTgt spid="43"/>
                                        </p:tgtEl>
                                        <p:attrNameLst>
                                          <p:attrName>ppt_w</p:attrName>
                                        </p:attrNameLst>
                                      </p:cBhvr>
                                      <p:tavLst>
                                        <p:tav tm="0">
                                          <p:val>
                                            <p:fltVal val="0"/>
                                          </p:val>
                                        </p:tav>
                                        <p:tav tm="100000">
                                          <p:val>
                                            <p:strVal val="#ppt_w"/>
                                          </p:val>
                                        </p:tav>
                                      </p:tavLst>
                                    </p:anim>
                                    <p:anim calcmode="lin" valueType="num">
                                      <p:cBhvr>
                                        <p:cTn id="41" dur="500" fill="hold"/>
                                        <p:tgtEl>
                                          <p:spTgt spid="43"/>
                                        </p:tgtEl>
                                        <p:attrNameLst>
                                          <p:attrName>ppt_h</p:attrName>
                                        </p:attrNameLst>
                                      </p:cBhvr>
                                      <p:tavLst>
                                        <p:tav tm="0">
                                          <p:val>
                                            <p:fltVal val="0"/>
                                          </p:val>
                                        </p:tav>
                                        <p:tav tm="100000">
                                          <p:val>
                                            <p:strVal val="#ppt_h"/>
                                          </p:val>
                                        </p:tav>
                                      </p:tavLst>
                                    </p:anim>
                                    <p:animEffect transition="in" filter="fade">
                                      <p:cBhvr>
                                        <p:cTn id="42" dur="500"/>
                                        <p:tgtEl>
                                          <p:spTgt spid="43"/>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Effect transition="in" filter="fade">
                                      <p:cBhvr>
                                        <p:cTn id="54" dur="500"/>
                                        <p:tgtEl>
                                          <p:spTgt spid="4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41" grpId="0"/>
      <p:bldP spid="42" grpId="0" animBg="1"/>
      <p:bldP spid="43" grpId="0"/>
      <p:bldP spid="44" grpId="0" animBg="1"/>
      <p:bldP spid="45" grpId="0"/>
      <p:bldP spid="4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61F61D4C-24F2-4A66-B331-FC0C7D3AC479}"/>
              </a:ext>
            </a:extLst>
          </p:cNvPr>
          <p:cNvPicPr>
            <a:picLocks noChangeAspect="1"/>
          </p:cNvPicPr>
          <p:nvPr/>
        </p:nvPicPr>
        <p:blipFill rotWithShape="1">
          <a:blip r:embed="rId3">
            <a:extLst>
              <a:ext uri="{28A0092B-C50C-407E-A947-70E740481C1C}">
                <a14:useLocalDpi xmlns:a14="http://schemas.microsoft.com/office/drawing/2010/main" val="0"/>
              </a:ext>
            </a:extLst>
          </a:blip>
          <a:srcRect l="8227" r="6794"/>
          <a:stretch/>
        </p:blipFill>
        <p:spPr>
          <a:xfrm flipH="1">
            <a:off x="6705601" y="-15197"/>
            <a:ext cx="5486399" cy="6888393"/>
          </a:xfrm>
          <a:prstGeom prst="rect">
            <a:avLst/>
          </a:prstGeom>
        </p:spPr>
      </p:pic>
      <p:sp>
        <p:nvSpPr>
          <p:cNvPr id="3" name="矩形 2">
            <a:extLst>
              <a:ext uri="{FF2B5EF4-FFF2-40B4-BE49-F238E27FC236}">
                <a16:creationId xmlns:a16="http://schemas.microsoft.com/office/drawing/2014/main" xmlns="" id="{38E41229-A5D8-4707-969F-6A95FEBA854C}"/>
              </a:ext>
            </a:extLst>
          </p:cNvPr>
          <p:cNvSpPr/>
          <p:nvPr/>
        </p:nvSpPr>
        <p:spPr>
          <a:xfrm>
            <a:off x="459324" y="0"/>
            <a:ext cx="351693" cy="6858000"/>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a:extLst>
              <a:ext uri="{FF2B5EF4-FFF2-40B4-BE49-F238E27FC236}">
                <a16:creationId xmlns:a16="http://schemas.microsoft.com/office/drawing/2014/main" xmlns="" id="{DB76C555-0639-4209-B4E6-BAF565B2FED0}"/>
              </a:ext>
            </a:extLst>
          </p:cNvPr>
          <p:cNvSpPr txBox="1"/>
          <p:nvPr/>
        </p:nvSpPr>
        <p:spPr>
          <a:xfrm>
            <a:off x="1294542" y="2213057"/>
            <a:ext cx="4317857" cy="769441"/>
          </a:xfrm>
          <a:prstGeom prst="rect">
            <a:avLst/>
          </a:prstGeom>
          <a:noFill/>
        </p:spPr>
        <p:txBody>
          <a:bodyPr wrap="square" rtlCol="0">
            <a:spAutoFit/>
          </a:bodyPr>
          <a:lstStyle/>
          <a:p>
            <a:pPr>
              <a:defRPr/>
            </a:pPr>
            <a:r>
              <a:rPr kumimoji="0" lang="en-US" altLang="zh-CN" sz="4400" b="0"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dirty="0">
                <a:solidFill>
                  <a:schemeClr val="bg1"/>
                </a:solidFill>
              </a:rPr>
              <a:t>FOUR</a:t>
            </a:r>
            <a:endParaRPr lang="zh-CN" altLang="en-US" sz="4400" dirty="0">
              <a:solidFill>
                <a:schemeClr val="bg1"/>
              </a:solidFill>
            </a:endParaRPr>
          </a:p>
        </p:txBody>
      </p:sp>
      <p:sp>
        <p:nvSpPr>
          <p:cNvPr id="10" name="文本框 9">
            <a:extLst>
              <a:ext uri="{FF2B5EF4-FFF2-40B4-BE49-F238E27FC236}">
                <a16:creationId xmlns:a16="http://schemas.microsoft.com/office/drawing/2014/main" xmlns="" id="{82CCF8AE-4BD0-46A9-9DCE-04820C6FDBEA}"/>
              </a:ext>
            </a:extLst>
          </p:cNvPr>
          <p:cNvSpPr txBox="1"/>
          <p:nvPr/>
        </p:nvSpPr>
        <p:spPr>
          <a:xfrm>
            <a:off x="1294542" y="3553411"/>
            <a:ext cx="6908657" cy="633956"/>
          </a:xfrm>
          <a:prstGeom prst="rect">
            <a:avLst/>
          </a:prstGeom>
          <a:noFill/>
        </p:spPr>
        <p:txBody>
          <a:bodyPr wrap="square" rtlCol="0">
            <a:spAutoFit/>
          </a:bodyPr>
          <a:lstStyle/>
          <a:p>
            <a:pPr>
              <a:lnSpc>
                <a:spcPct val="120000"/>
              </a:lnSpc>
            </a:pPr>
            <a:r>
              <a:rPr lang="zh-CN" altLang="en-US" sz="3200" b="1" dirty="0">
                <a:solidFill>
                  <a:schemeClr val="bg1"/>
                </a:solidFill>
                <a:cs typeface="+mn-ea"/>
                <a:sym typeface="+mn-lt"/>
              </a:rPr>
              <a:t>人工智能研究成果的分布与数量</a:t>
            </a:r>
          </a:p>
        </p:txBody>
      </p:sp>
      <p:cxnSp>
        <p:nvCxnSpPr>
          <p:cNvPr id="11" name="直接连接符 10">
            <a:extLst>
              <a:ext uri="{FF2B5EF4-FFF2-40B4-BE49-F238E27FC236}">
                <a16:creationId xmlns:a16="http://schemas.microsoft.com/office/drawing/2014/main" xmlns="" id="{20BB245F-A30F-49D0-BDAC-1B5DCA57A3F5}"/>
              </a:ext>
            </a:extLst>
          </p:cNvPr>
          <p:cNvCxnSpPr/>
          <p:nvPr/>
        </p:nvCxnSpPr>
        <p:spPr>
          <a:xfrm>
            <a:off x="1403253" y="3125035"/>
            <a:ext cx="1206502" cy="0"/>
          </a:xfrm>
          <a:prstGeom prst="line">
            <a:avLst/>
          </a:prstGeom>
          <a:ln w="28575">
            <a:solidFill>
              <a:srgbClr val="1253D8"/>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D6DB79A2-5469-4AB0-858F-799332F9E02E}"/>
              </a:ext>
            </a:extLst>
          </p:cNvPr>
          <p:cNvSpPr txBox="1"/>
          <p:nvPr/>
        </p:nvSpPr>
        <p:spPr>
          <a:xfrm>
            <a:off x="1294542" y="4255176"/>
            <a:ext cx="4317857" cy="400110"/>
          </a:xfrm>
          <a:prstGeom prst="rect">
            <a:avLst/>
          </a:prstGeom>
          <a:noFill/>
        </p:spPr>
        <p:txBody>
          <a:bodyPr wrap="square" rtlCol="0">
            <a:spAutoFit/>
          </a:bodyPr>
          <a:lstStyle/>
          <a:p>
            <a:r>
              <a:rPr lang="en-US" altLang="zh-CN" sz="2000" spc="120" dirty="0">
                <a:solidFill>
                  <a:schemeClr val="bg1"/>
                </a:solidFill>
                <a:cs typeface="+mn-ea"/>
                <a:sym typeface="+mn-lt"/>
              </a:rPr>
              <a:t>RESEARCH PRODUCTION</a:t>
            </a:r>
            <a:endParaRPr lang="zh-CN" altLang="en-US" sz="2000" spc="120" dirty="0">
              <a:solidFill>
                <a:schemeClr val="bg1"/>
              </a:solidFill>
              <a:cs typeface="+mn-ea"/>
              <a:sym typeface="+mn-lt"/>
            </a:endParaRPr>
          </a:p>
        </p:txBody>
      </p:sp>
    </p:spTree>
    <p:extLst>
      <p:ext uri="{BB962C8B-B14F-4D97-AF65-F5344CB8AC3E}">
        <p14:creationId xmlns:p14="http://schemas.microsoft.com/office/powerpoint/2010/main" val="3701202341"/>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iṣ1iḑé">
            <a:extLst>
              <a:ext uri="{FF2B5EF4-FFF2-40B4-BE49-F238E27FC236}">
                <a16:creationId xmlns:a16="http://schemas.microsoft.com/office/drawing/2014/main" xmlns="" id="{33ECC111-C829-4481-AA58-550B15A3F709}"/>
              </a:ext>
            </a:extLst>
          </p:cNvPr>
          <p:cNvSpPr/>
          <p:nvPr/>
        </p:nvSpPr>
        <p:spPr>
          <a:xfrm>
            <a:off x="7817718" y="3475484"/>
            <a:ext cx="2880320" cy="2374168"/>
          </a:xfrm>
          <a:prstGeom prst="roundRect">
            <a:avLst>
              <a:gd name="adj" fmla="val 6653"/>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1" name="矩形 20">
            <a:extLst>
              <a:ext uri="{FF2B5EF4-FFF2-40B4-BE49-F238E27FC236}">
                <a16:creationId xmlns:a16="http://schemas.microsoft.com/office/drawing/2014/main" xmlns="" id="{2852EDE8-EA36-4EFE-B929-185D3310A68F}"/>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4" name="iṥļîḍê">
            <a:extLst>
              <a:ext uri="{FF2B5EF4-FFF2-40B4-BE49-F238E27FC236}">
                <a16:creationId xmlns:a16="http://schemas.microsoft.com/office/drawing/2014/main" xmlns="" id="{8E2EE611-8774-4043-BDFB-9076ACBB30E1}"/>
              </a:ext>
            </a:extLst>
          </p:cNvPr>
          <p:cNvSpPr txBox="1"/>
          <p:nvPr/>
        </p:nvSpPr>
        <p:spPr>
          <a:xfrm>
            <a:off x="657915"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人工智能研究成果的分布与数量</a:t>
            </a:r>
          </a:p>
        </p:txBody>
      </p:sp>
      <p:sp>
        <p:nvSpPr>
          <p:cNvPr id="25" name="iṣľíḑé">
            <a:extLst>
              <a:ext uri="{FF2B5EF4-FFF2-40B4-BE49-F238E27FC236}">
                <a16:creationId xmlns:a16="http://schemas.microsoft.com/office/drawing/2014/main" xmlns="" id="{1B9A005D-808A-41A2-BA3F-A32F68D3C1AC}"/>
              </a:ext>
            </a:extLst>
          </p:cNvPr>
          <p:cNvSpPr txBox="1">
            <a:spLocks/>
          </p:cNvSpPr>
          <p:nvPr/>
        </p:nvSpPr>
        <p:spPr>
          <a:xfrm>
            <a:off x="657915"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RESEARCH PRODUCTION</a:t>
            </a:r>
            <a:endParaRPr lang="zh-CN" altLang="en-US" sz="1100" spc="120" dirty="0">
              <a:solidFill>
                <a:schemeClr val="bg1"/>
              </a:solidFill>
              <a:cs typeface="+mn-ea"/>
              <a:sym typeface="+mn-lt"/>
            </a:endParaRPr>
          </a:p>
        </p:txBody>
      </p:sp>
      <p:sp>
        <p:nvSpPr>
          <p:cNvPr id="29" name="isļîḓè">
            <a:extLst>
              <a:ext uri="{FF2B5EF4-FFF2-40B4-BE49-F238E27FC236}">
                <a16:creationId xmlns:a16="http://schemas.microsoft.com/office/drawing/2014/main" xmlns="" id="{2FC712C2-47A1-40AB-A154-DB097F52B032}"/>
              </a:ext>
            </a:extLst>
          </p:cNvPr>
          <p:cNvSpPr/>
          <p:nvPr/>
        </p:nvSpPr>
        <p:spPr>
          <a:xfrm>
            <a:off x="1048966" y="1531269"/>
            <a:ext cx="2448272" cy="1080120"/>
          </a:xfrm>
          <a:prstGeom prst="rect">
            <a:avLst/>
          </a:prstGeom>
        </p:spPr>
        <p:txBody>
          <a:bodyPr wrap="none" lIns="90000" tIns="46800" rIns="90000" bIns="46800" anchor="ctr" anchorCtr="0">
            <a:normAutofit/>
          </a:bodyPr>
          <a:lstStyle/>
          <a:p>
            <a:pPr>
              <a:defRPr/>
            </a:pPr>
            <a:r>
              <a:rPr lang="zh-CN" altLang="en-US" sz="2800" b="1" dirty="0">
                <a:solidFill>
                  <a:schemeClr val="bg1"/>
                </a:solidFill>
              </a:rPr>
              <a:t>标题文本</a:t>
            </a:r>
            <a:br>
              <a:rPr lang="zh-CN" altLang="en-US" sz="2800" b="1" dirty="0">
                <a:solidFill>
                  <a:schemeClr val="bg1"/>
                </a:solidFill>
              </a:rPr>
            </a:br>
            <a:r>
              <a:rPr lang="zh-CN" altLang="en-US" sz="2800" b="1" dirty="0">
                <a:solidFill>
                  <a:schemeClr val="bg1"/>
                </a:solidFill>
              </a:rPr>
              <a:t>预设</a:t>
            </a:r>
          </a:p>
        </p:txBody>
      </p:sp>
      <p:cxnSp>
        <p:nvCxnSpPr>
          <p:cNvPr id="30" name="直接连接符 29">
            <a:extLst>
              <a:ext uri="{FF2B5EF4-FFF2-40B4-BE49-F238E27FC236}">
                <a16:creationId xmlns:a16="http://schemas.microsoft.com/office/drawing/2014/main" xmlns="" id="{69FA66D0-9DCB-48AE-95F9-CF35F82DA77F}"/>
              </a:ext>
            </a:extLst>
          </p:cNvPr>
          <p:cNvCxnSpPr/>
          <p:nvPr/>
        </p:nvCxnSpPr>
        <p:spPr>
          <a:xfrm>
            <a:off x="3353222" y="1603276"/>
            <a:ext cx="0" cy="4246376"/>
          </a:xfrm>
          <a:prstGeom prst="line">
            <a:avLst/>
          </a:prstGeom>
          <a:ln w="9525" cap="rnd">
            <a:solidFill>
              <a:srgbClr val="1253D8"/>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42" name="ïšḷîḑe">
            <a:extLst>
              <a:ext uri="{FF2B5EF4-FFF2-40B4-BE49-F238E27FC236}">
                <a16:creationId xmlns:a16="http://schemas.microsoft.com/office/drawing/2014/main" xmlns="" id="{FC97B7F8-2964-4D0E-8751-90130CE583DB}"/>
              </a:ext>
            </a:extLst>
          </p:cNvPr>
          <p:cNvSpPr txBox="1"/>
          <p:nvPr/>
        </p:nvSpPr>
        <p:spPr>
          <a:xfrm>
            <a:off x="3785270" y="1417520"/>
            <a:ext cx="5544616" cy="1363780"/>
          </a:xfrm>
          <a:prstGeom prst="rect">
            <a:avLst/>
          </a:prstGeom>
          <a:noFill/>
        </p:spPr>
        <p:txBody>
          <a:bodyPr wrap="square" lIns="90000" tIns="46800" rIns="90000" bIns="46800" anchor="ctr">
            <a:norm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p:txBody>
      </p:sp>
      <p:sp>
        <p:nvSpPr>
          <p:cNvPr id="32" name="ïṡḷíḋe">
            <a:extLst>
              <a:ext uri="{FF2B5EF4-FFF2-40B4-BE49-F238E27FC236}">
                <a16:creationId xmlns:a16="http://schemas.microsoft.com/office/drawing/2014/main" xmlns="" id="{CB5CA60B-E4AA-49FC-8560-86DE98A052F5}"/>
              </a:ext>
            </a:extLst>
          </p:cNvPr>
          <p:cNvSpPr/>
          <p:nvPr/>
        </p:nvSpPr>
        <p:spPr>
          <a:xfrm>
            <a:off x="3929286" y="3475484"/>
            <a:ext cx="2880320" cy="2374168"/>
          </a:xfrm>
          <a:prstGeom prst="roundRect">
            <a:avLst>
              <a:gd name="adj" fmla="val 6653"/>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39" name="iṥļiḍè">
            <a:extLst>
              <a:ext uri="{FF2B5EF4-FFF2-40B4-BE49-F238E27FC236}">
                <a16:creationId xmlns:a16="http://schemas.microsoft.com/office/drawing/2014/main" xmlns="" id="{D1EDE36E-6A14-4C84-8674-69F889799537}"/>
              </a:ext>
            </a:extLst>
          </p:cNvPr>
          <p:cNvSpPr>
            <a:spLocks/>
          </p:cNvSpPr>
          <p:nvPr/>
        </p:nvSpPr>
        <p:spPr bwMode="auto">
          <a:xfrm>
            <a:off x="4193679" y="4702327"/>
            <a:ext cx="2344849" cy="114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t" anchorCtr="0">
            <a:normAutofit/>
          </a:bodyPr>
          <a:lstStyle/>
          <a:p>
            <a:pPr algn="ctr">
              <a:lnSpc>
                <a:spcPct val="120000"/>
              </a:lnSpc>
              <a:spcBef>
                <a:spcPct val="0"/>
              </a:spcBef>
            </a:pPr>
            <a:r>
              <a:rPr lang="zh-CN" altLang="en-US" sz="1400" dirty="0">
                <a:solidFill>
                  <a:schemeClr val="bg1"/>
                </a:solidFill>
              </a:rPr>
              <a:t>点击此处更换文本点击此处更换文本点击此处更换文本</a:t>
            </a:r>
          </a:p>
        </p:txBody>
      </p:sp>
      <p:sp>
        <p:nvSpPr>
          <p:cNvPr id="40" name="îSḻídè">
            <a:extLst>
              <a:ext uri="{FF2B5EF4-FFF2-40B4-BE49-F238E27FC236}">
                <a16:creationId xmlns:a16="http://schemas.microsoft.com/office/drawing/2014/main" xmlns="" id="{F39C28BB-98C0-4791-B452-18A774DE5A6C}"/>
              </a:ext>
            </a:extLst>
          </p:cNvPr>
          <p:cNvSpPr txBox="1">
            <a:spLocks/>
          </p:cNvSpPr>
          <p:nvPr/>
        </p:nvSpPr>
        <p:spPr bwMode="auto">
          <a:xfrm>
            <a:off x="4048398" y="4214403"/>
            <a:ext cx="2642096"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normAutofit lnSpcReduction="10000"/>
          </a:bodyPr>
          <a:lstStyle/>
          <a:p>
            <a:pPr algn="ctr" eaLnBrk="1" hangingPunct="1">
              <a:spcBef>
                <a:spcPct val="0"/>
              </a:spcBef>
              <a:buFontTx/>
              <a:buNone/>
            </a:pPr>
            <a:r>
              <a:rPr lang="zh-CN" altLang="en-US" sz="1800" b="1" dirty="0">
                <a:solidFill>
                  <a:schemeClr val="bg1"/>
                </a:solidFill>
              </a:rPr>
              <a:t>标题文本预设</a:t>
            </a:r>
          </a:p>
        </p:txBody>
      </p:sp>
      <p:sp>
        <p:nvSpPr>
          <p:cNvPr id="46" name="iṥļiḍè">
            <a:extLst>
              <a:ext uri="{FF2B5EF4-FFF2-40B4-BE49-F238E27FC236}">
                <a16:creationId xmlns:a16="http://schemas.microsoft.com/office/drawing/2014/main" xmlns="" id="{F09995B9-A6F4-41FD-AD28-5B4059FAFDB5}"/>
              </a:ext>
            </a:extLst>
          </p:cNvPr>
          <p:cNvSpPr>
            <a:spLocks/>
          </p:cNvSpPr>
          <p:nvPr/>
        </p:nvSpPr>
        <p:spPr bwMode="auto">
          <a:xfrm>
            <a:off x="8096969" y="4702327"/>
            <a:ext cx="2344849" cy="114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t" anchorCtr="0">
            <a:normAutofit/>
          </a:bodyPr>
          <a:lstStyle/>
          <a:p>
            <a:pPr algn="ctr">
              <a:lnSpc>
                <a:spcPct val="120000"/>
              </a:lnSpc>
              <a:spcBef>
                <a:spcPct val="0"/>
              </a:spcBef>
            </a:pPr>
            <a:r>
              <a:rPr lang="zh-CN" altLang="en-US" sz="1400" dirty="0">
                <a:solidFill>
                  <a:schemeClr val="bg1"/>
                </a:solidFill>
              </a:rPr>
              <a:t>点击此处更换文本点击此处更换文本点击此处更换文本</a:t>
            </a:r>
          </a:p>
        </p:txBody>
      </p:sp>
      <p:sp>
        <p:nvSpPr>
          <p:cNvPr id="47" name="îSḻídè">
            <a:extLst>
              <a:ext uri="{FF2B5EF4-FFF2-40B4-BE49-F238E27FC236}">
                <a16:creationId xmlns:a16="http://schemas.microsoft.com/office/drawing/2014/main" xmlns="" id="{16693A4A-DF40-4650-9715-D67C6D1E1A3D}"/>
              </a:ext>
            </a:extLst>
          </p:cNvPr>
          <p:cNvSpPr txBox="1">
            <a:spLocks/>
          </p:cNvSpPr>
          <p:nvPr/>
        </p:nvSpPr>
        <p:spPr bwMode="auto">
          <a:xfrm>
            <a:off x="7951688" y="4214403"/>
            <a:ext cx="2642096"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normAutofit lnSpcReduction="10000"/>
          </a:bodyPr>
          <a:lstStyle/>
          <a:p>
            <a:pPr algn="ctr" eaLnBrk="1" hangingPunct="1">
              <a:spcBef>
                <a:spcPct val="0"/>
              </a:spcBef>
              <a:buFontTx/>
              <a:buNone/>
            </a:pPr>
            <a:r>
              <a:rPr lang="zh-CN" altLang="en-US" sz="1800" b="1" dirty="0">
                <a:solidFill>
                  <a:schemeClr val="bg1"/>
                </a:solidFill>
              </a:rPr>
              <a:t>标题文本预设</a:t>
            </a:r>
          </a:p>
        </p:txBody>
      </p:sp>
    </p:spTree>
    <p:extLst>
      <p:ext uri="{BB962C8B-B14F-4D97-AF65-F5344CB8AC3E}">
        <p14:creationId xmlns:p14="http://schemas.microsoft.com/office/powerpoint/2010/main" val="239531238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1000"/>
                                        <p:tgtEl>
                                          <p:spTgt spid="42"/>
                                        </p:tgtEl>
                                      </p:cBhvr>
                                    </p:animEffect>
                                    <p:anim calcmode="lin" valueType="num">
                                      <p:cBhvr>
                                        <p:cTn id="22" dur="1000" fill="hold"/>
                                        <p:tgtEl>
                                          <p:spTgt spid="42"/>
                                        </p:tgtEl>
                                        <p:attrNameLst>
                                          <p:attrName>ppt_x</p:attrName>
                                        </p:attrNameLst>
                                      </p:cBhvr>
                                      <p:tavLst>
                                        <p:tav tm="0">
                                          <p:val>
                                            <p:strVal val="#ppt_x"/>
                                          </p:val>
                                        </p:tav>
                                        <p:tav tm="100000">
                                          <p:val>
                                            <p:strVal val="#ppt_x"/>
                                          </p:val>
                                        </p:tav>
                                      </p:tavLst>
                                    </p:anim>
                                    <p:anim calcmode="lin" valueType="num">
                                      <p:cBhvr>
                                        <p:cTn id="2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Effect transition="in" filter="fade">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ppt_w</p:attrName>
                                        </p:attrNameLst>
                                      </p:cBhvr>
                                      <p:tavLst>
                                        <p:tav tm="0">
                                          <p:val>
                                            <p:fltVal val="0"/>
                                          </p:val>
                                        </p:tav>
                                        <p:tav tm="100000">
                                          <p:val>
                                            <p:strVal val="#ppt_w"/>
                                          </p:val>
                                        </p:tav>
                                      </p:tavLst>
                                    </p:anim>
                                    <p:anim calcmode="lin" valueType="num">
                                      <p:cBhvr>
                                        <p:cTn id="46" dur="500" fill="hold"/>
                                        <p:tgtEl>
                                          <p:spTgt spid="45"/>
                                        </p:tgtEl>
                                        <p:attrNameLst>
                                          <p:attrName>ppt_h</p:attrName>
                                        </p:attrNameLst>
                                      </p:cBhvr>
                                      <p:tavLst>
                                        <p:tav tm="0">
                                          <p:val>
                                            <p:fltVal val="0"/>
                                          </p:val>
                                        </p:tav>
                                        <p:tav tm="100000">
                                          <p:val>
                                            <p:strVal val="#ppt_h"/>
                                          </p:val>
                                        </p:tav>
                                      </p:tavLst>
                                    </p:anim>
                                    <p:animEffect transition="in" filter="fade">
                                      <p:cBhvr>
                                        <p:cTn id="47" dur="500"/>
                                        <p:tgtEl>
                                          <p:spTgt spid="4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animEffect transition="in" filter="fade">
                                      <p:cBhvr>
                                        <p:cTn id="52" dur="500"/>
                                        <p:tgtEl>
                                          <p:spTgt spid="4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29" grpId="0"/>
      <p:bldP spid="42" grpId="0"/>
      <p:bldP spid="32" grpId="0" animBg="1"/>
      <p:bldP spid="39" grpId="0"/>
      <p:bldP spid="40" grpId="0"/>
      <p:bldP spid="46"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S1ïďe">
            <a:extLst>
              <a:ext uri="{FF2B5EF4-FFF2-40B4-BE49-F238E27FC236}">
                <a16:creationId xmlns:a16="http://schemas.microsoft.com/office/drawing/2014/main" xmlns="" id="{82A84DFF-DE06-4C06-A304-CF21C6AEAEDA}"/>
              </a:ext>
            </a:extLst>
          </p:cNvPr>
          <p:cNvSpPr>
            <a:spLocks noChangeAspect="1"/>
          </p:cNvSpPr>
          <p:nvPr/>
        </p:nvSpPr>
        <p:spPr>
          <a:xfrm>
            <a:off x="6022217" y="3276600"/>
            <a:ext cx="152400" cy="152400"/>
          </a:xfrm>
          <a:prstGeom prst="ellipse">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solidFill>
            </a:endParaRPr>
          </a:p>
        </p:txBody>
      </p:sp>
      <p:grpSp>
        <p:nvGrpSpPr>
          <p:cNvPr id="119" name="组合 118">
            <a:extLst>
              <a:ext uri="{FF2B5EF4-FFF2-40B4-BE49-F238E27FC236}">
                <a16:creationId xmlns:a16="http://schemas.microsoft.com/office/drawing/2014/main" xmlns="" id="{CC579176-D915-4047-B519-0320470C9FDC}"/>
              </a:ext>
            </a:extLst>
          </p:cNvPr>
          <p:cNvGrpSpPr/>
          <p:nvPr/>
        </p:nvGrpSpPr>
        <p:grpSpPr>
          <a:xfrm>
            <a:off x="4853214" y="3681028"/>
            <a:ext cx="2495160" cy="2495160"/>
            <a:chOff x="4853214" y="3681028"/>
            <a:chExt cx="2495160" cy="2495160"/>
          </a:xfrm>
          <a:solidFill>
            <a:srgbClr val="1253D8"/>
          </a:solidFill>
        </p:grpSpPr>
        <p:sp>
          <p:nvSpPr>
            <p:cNvPr id="55" name="îṧḻîḓé">
              <a:extLst>
                <a:ext uri="{FF2B5EF4-FFF2-40B4-BE49-F238E27FC236}">
                  <a16:creationId xmlns:a16="http://schemas.microsoft.com/office/drawing/2014/main" xmlns="" id="{5215105C-65AA-4F10-95EB-B5949D612ECC}"/>
                </a:ext>
              </a:extLst>
            </p:cNvPr>
            <p:cNvSpPr>
              <a:spLocks/>
            </p:cNvSpPr>
            <p:nvPr/>
          </p:nvSpPr>
          <p:spPr bwMode="auto">
            <a:xfrm>
              <a:off x="4853214" y="3681028"/>
              <a:ext cx="2495160" cy="2495160"/>
            </a:xfrm>
            <a:prstGeom prst="ellipse">
              <a:avLst/>
            </a:prstGeom>
            <a:grpFill/>
            <a:ln w="9525">
              <a:solidFill>
                <a:srgbClr val="F0EEC9"/>
              </a:solidFill>
              <a:round/>
              <a:headEnd/>
              <a:tailEnd/>
            </a:ln>
            <a:extLst/>
          </p:spPr>
          <p:txBody>
            <a:bodyPr anchor="ctr"/>
            <a:lstStyle/>
            <a:p>
              <a:pPr algn="ctr"/>
              <a:endParaRPr>
                <a:solidFill>
                  <a:schemeClr val="bg1"/>
                </a:solidFill>
              </a:endParaRPr>
            </a:p>
          </p:txBody>
        </p:sp>
        <p:sp>
          <p:nvSpPr>
            <p:cNvPr id="57" name="iŝľiďè">
              <a:extLst>
                <a:ext uri="{FF2B5EF4-FFF2-40B4-BE49-F238E27FC236}">
                  <a16:creationId xmlns:a16="http://schemas.microsoft.com/office/drawing/2014/main" xmlns="" id="{0E8AEBAF-55F3-4E75-9054-2DF8D97C3C48}"/>
                </a:ext>
              </a:extLst>
            </p:cNvPr>
            <p:cNvSpPr>
              <a:spLocks/>
            </p:cNvSpPr>
            <p:nvPr/>
          </p:nvSpPr>
          <p:spPr bwMode="auto">
            <a:xfrm>
              <a:off x="5481366" y="5974438"/>
              <a:ext cx="763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58" name="ïŝļïďè">
              <a:extLst>
                <a:ext uri="{FF2B5EF4-FFF2-40B4-BE49-F238E27FC236}">
                  <a16:creationId xmlns:a16="http://schemas.microsoft.com/office/drawing/2014/main" xmlns="" id="{B53426B4-20C6-41AE-A193-544926A61618}"/>
                </a:ext>
              </a:extLst>
            </p:cNvPr>
            <p:cNvSpPr>
              <a:spLocks/>
            </p:cNvSpPr>
            <p:nvPr/>
          </p:nvSpPr>
          <p:spPr bwMode="auto">
            <a:xfrm>
              <a:off x="6891437" y="4030001"/>
              <a:ext cx="69795" cy="38169"/>
            </a:xfrm>
            <a:custGeom>
              <a:avLst/>
              <a:gdLst>
                <a:gd name="T0" fmla="*/ 1 w 9"/>
                <a:gd name="T1" fmla="*/ 1 h 5"/>
                <a:gd name="T2" fmla="*/ 2 w 9"/>
                <a:gd name="T3" fmla="*/ 4 h 5"/>
                <a:gd name="T4" fmla="*/ 5 w 9"/>
                <a:gd name="T5" fmla="*/ 4 h 5"/>
                <a:gd name="T6" fmla="*/ 7 w 9"/>
                <a:gd name="T7" fmla="*/ 4 h 5"/>
                <a:gd name="T8" fmla="*/ 9 w 9"/>
                <a:gd name="T9" fmla="*/ 5 h 5"/>
                <a:gd name="T10" fmla="*/ 5 w 9"/>
                <a:gd name="T11" fmla="*/ 1 h 5"/>
                <a:gd name="T12" fmla="*/ 2 w 9"/>
                <a:gd name="T13" fmla="*/ 0 h 5"/>
                <a:gd name="T14" fmla="*/ 1 w 9"/>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1" y="1"/>
                  </a:moveTo>
                  <a:cubicBezTo>
                    <a:pt x="2" y="2"/>
                    <a:pt x="2" y="2"/>
                    <a:pt x="2" y="4"/>
                  </a:cubicBezTo>
                  <a:cubicBezTo>
                    <a:pt x="3" y="5"/>
                    <a:pt x="4" y="4"/>
                    <a:pt x="5" y="4"/>
                  </a:cubicBezTo>
                  <a:cubicBezTo>
                    <a:pt x="5" y="3"/>
                    <a:pt x="5" y="3"/>
                    <a:pt x="7" y="4"/>
                  </a:cubicBezTo>
                  <a:cubicBezTo>
                    <a:pt x="8" y="5"/>
                    <a:pt x="8" y="5"/>
                    <a:pt x="9" y="5"/>
                  </a:cubicBezTo>
                  <a:cubicBezTo>
                    <a:pt x="7" y="4"/>
                    <a:pt x="6" y="2"/>
                    <a:pt x="5" y="1"/>
                  </a:cubicBezTo>
                  <a:cubicBezTo>
                    <a:pt x="4" y="1"/>
                    <a:pt x="3" y="1"/>
                    <a:pt x="2" y="0"/>
                  </a:cubicBezTo>
                  <a:cubicBezTo>
                    <a:pt x="1" y="0"/>
                    <a:pt x="0" y="0"/>
                    <a:pt x="1" y="1"/>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59" name="íSḷîdê">
              <a:extLst>
                <a:ext uri="{FF2B5EF4-FFF2-40B4-BE49-F238E27FC236}">
                  <a16:creationId xmlns:a16="http://schemas.microsoft.com/office/drawing/2014/main" xmlns="" id="{BA4C12FB-ACCC-42F4-B52D-9FF95145FEEB}"/>
                </a:ext>
              </a:extLst>
            </p:cNvPr>
            <p:cNvSpPr>
              <a:spLocks/>
            </p:cNvSpPr>
            <p:nvPr/>
          </p:nvSpPr>
          <p:spPr bwMode="auto">
            <a:xfrm>
              <a:off x="6852177" y="4084529"/>
              <a:ext cx="39260" cy="45803"/>
            </a:xfrm>
            <a:custGeom>
              <a:avLst/>
              <a:gdLst>
                <a:gd name="T0" fmla="*/ 5 w 5"/>
                <a:gd name="T1" fmla="*/ 5 h 6"/>
                <a:gd name="T2" fmla="*/ 0 w 5"/>
                <a:gd name="T3" fmla="*/ 3 h 6"/>
                <a:gd name="T4" fmla="*/ 5 w 5"/>
                <a:gd name="T5" fmla="*/ 5 h 6"/>
              </a:gdLst>
              <a:ahLst/>
              <a:cxnLst>
                <a:cxn ang="0">
                  <a:pos x="T0" y="T1"/>
                </a:cxn>
                <a:cxn ang="0">
                  <a:pos x="T2" y="T3"/>
                </a:cxn>
                <a:cxn ang="0">
                  <a:pos x="T4" y="T5"/>
                </a:cxn>
              </a:cxnLst>
              <a:rect l="0" t="0" r="r" b="b"/>
              <a:pathLst>
                <a:path w="5" h="6">
                  <a:moveTo>
                    <a:pt x="5" y="5"/>
                  </a:moveTo>
                  <a:cubicBezTo>
                    <a:pt x="5" y="4"/>
                    <a:pt x="1" y="0"/>
                    <a:pt x="0" y="3"/>
                  </a:cubicBezTo>
                  <a:cubicBezTo>
                    <a:pt x="0" y="4"/>
                    <a:pt x="4" y="6"/>
                    <a:pt x="5" y="5"/>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0" name="îŝḷiďè">
              <a:extLst>
                <a:ext uri="{FF2B5EF4-FFF2-40B4-BE49-F238E27FC236}">
                  <a16:creationId xmlns:a16="http://schemas.microsoft.com/office/drawing/2014/main" xmlns="" id="{E48DAB13-4853-4160-8804-4C016A74FEB6}"/>
                </a:ext>
              </a:extLst>
            </p:cNvPr>
            <p:cNvSpPr>
              <a:spLocks/>
            </p:cNvSpPr>
            <p:nvPr/>
          </p:nvSpPr>
          <p:spPr bwMode="auto">
            <a:xfrm>
              <a:off x="4907741" y="4681055"/>
              <a:ext cx="45803" cy="92696"/>
            </a:xfrm>
            <a:custGeom>
              <a:avLst/>
              <a:gdLst>
                <a:gd name="T0" fmla="*/ 2 w 6"/>
                <a:gd name="T1" fmla="*/ 9 h 12"/>
                <a:gd name="T2" fmla="*/ 5 w 6"/>
                <a:gd name="T3" fmla="*/ 11 h 12"/>
                <a:gd name="T4" fmla="*/ 3 w 6"/>
                <a:gd name="T5" fmla="*/ 6 h 12"/>
                <a:gd name="T6" fmla="*/ 1 w 6"/>
                <a:gd name="T7" fmla="*/ 1 h 12"/>
                <a:gd name="T8" fmla="*/ 1 w 6"/>
                <a:gd name="T9" fmla="*/ 0 h 12"/>
                <a:gd name="T10" fmla="*/ 0 w 6"/>
                <a:gd name="T11" fmla="*/ 4 h 12"/>
                <a:gd name="T12" fmla="*/ 1 w 6"/>
                <a:gd name="T13" fmla="*/ 7 h 12"/>
                <a:gd name="T14" fmla="*/ 2 w 6"/>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9"/>
                  </a:moveTo>
                  <a:cubicBezTo>
                    <a:pt x="3" y="9"/>
                    <a:pt x="4" y="12"/>
                    <a:pt x="5" y="11"/>
                  </a:cubicBezTo>
                  <a:cubicBezTo>
                    <a:pt x="6" y="9"/>
                    <a:pt x="3" y="7"/>
                    <a:pt x="3" y="6"/>
                  </a:cubicBezTo>
                  <a:cubicBezTo>
                    <a:pt x="2" y="5"/>
                    <a:pt x="3" y="3"/>
                    <a:pt x="1" y="1"/>
                  </a:cubicBezTo>
                  <a:cubicBezTo>
                    <a:pt x="1" y="1"/>
                    <a:pt x="1" y="0"/>
                    <a:pt x="1" y="0"/>
                  </a:cubicBezTo>
                  <a:cubicBezTo>
                    <a:pt x="0" y="2"/>
                    <a:pt x="0" y="3"/>
                    <a:pt x="0" y="4"/>
                  </a:cubicBezTo>
                  <a:cubicBezTo>
                    <a:pt x="1" y="5"/>
                    <a:pt x="1" y="6"/>
                    <a:pt x="1" y="7"/>
                  </a:cubicBezTo>
                  <a:cubicBezTo>
                    <a:pt x="1" y="8"/>
                    <a:pt x="2" y="8"/>
                    <a:pt x="2" y="9"/>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1" name="ïslîḑè">
              <a:extLst>
                <a:ext uri="{FF2B5EF4-FFF2-40B4-BE49-F238E27FC236}">
                  <a16:creationId xmlns:a16="http://schemas.microsoft.com/office/drawing/2014/main" xmlns="" id="{AB059D54-1CBB-4285-954B-7F7017D3D27C}"/>
                </a:ext>
              </a:extLst>
            </p:cNvPr>
            <p:cNvSpPr>
              <a:spLocks/>
            </p:cNvSpPr>
            <p:nvPr/>
          </p:nvSpPr>
          <p:spPr bwMode="auto">
            <a:xfrm>
              <a:off x="5294883" y="3990742"/>
              <a:ext cx="46893" cy="31626"/>
            </a:xfrm>
            <a:custGeom>
              <a:avLst/>
              <a:gdLst>
                <a:gd name="T0" fmla="*/ 1 w 6"/>
                <a:gd name="T1" fmla="*/ 4 h 4"/>
                <a:gd name="T2" fmla="*/ 3 w 6"/>
                <a:gd name="T3" fmla="*/ 3 h 4"/>
                <a:gd name="T4" fmla="*/ 6 w 6"/>
                <a:gd name="T5" fmla="*/ 1 h 4"/>
                <a:gd name="T6" fmla="*/ 5 w 6"/>
                <a:gd name="T7" fmla="*/ 0 h 4"/>
                <a:gd name="T8" fmla="*/ 0 w 6"/>
                <a:gd name="T9" fmla="*/ 4 h 4"/>
                <a:gd name="T10" fmla="*/ 1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1" y="4"/>
                  </a:moveTo>
                  <a:cubicBezTo>
                    <a:pt x="1" y="4"/>
                    <a:pt x="3" y="3"/>
                    <a:pt x="3" y="3"/>
                  </a:cubicBezTo>
                  <a:cubicBezTo>
                    <a:pt x="4" y="3"/>
                    <a:pt x="6" y="2"/>
                    <a:pt x="6" y="1"/>
                  </a:cubicBezTo>
                  <a:cubicBezTo>
                    <a:pt x="6" y="0"/>
                    <a:pt x="5" y="0"/>
                    <a:pt x="5" y="0"/>
                  </a:cubicBezTo>
                  <a:cubicBezTo>
                    <a:pt x="3" y="1"/>
                    <a:pt x="2" y="3"/>
                    <a:pt x="0" y="4"/>
                  </a:cubicBezTo>
                  <a:cubicBezTo>
                    <a:pt x="1" y="4"/>
                    <a:pt x="1" y="4"/>
                    <a:pt x="1" y="4"/>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2" name="ïṧlïďe">
              <a:extLst>
                <a:ext uri="{FF2B5EF4-FFF2-40B4-BE49-F238E27FC236}">
                  <a16:creationId xmlns:a16="http://schemas.microsoft.com/office/drawing/2014/main" xmlns="" id="{89CB116D-ED39-4BCF-9CA0-3E559F198940}"/>
                </a:ext>
              </a:extLst>
            </p:cNvPr>
            <p:cNvSpPr>
              <a:spLocks/>
            </p:cNvSpPr>
            <p:nvPr/>
          </p:nvSpPr>
          <p:spPr bwMode="auto">
            <a:xfrm>
              <a:off x="5357044" y="3920947"/>
              <a:ext cx="262821" cy="154857"/>
            </a:xfrm>
            <a:custGeom>
              <a:avLst/>
              <a:gdLst>
                <a:gd name="T0" fmla="*/ 0 w 34"/>
                <a:gd name="T1" fmla="*/ 7 h 20"/>
                <a:gd name="T2" fmla="*/ 2 w 34"/>
                <a:gd name="T3" fmla="*/ 6 h 20"/>
                <a:gd name="T4" fmla="*/ 3 w 34"/>
                <a:gd name="T5" fmla="*/ 5 h 20"/>
                <a:gd name="T6" fmla="*/ 4 w 34"/>
                <a:gd name="T7" fmla="*/ 7 h 20"/>
                <a:gd name="T8" fmla="*/ 6 w 34"/>
                <a:gd name="T9" fmla="*/ 7 h 20"/>
                <a:gd name="T10" fmla="*/ 5 w 34"/>
                <a:gd name="T11" fmla="*/ 10 h 20"/>
                <a:gd name="T12" fmla="*/ 4 w 34"/>
                <a:gd name="T13" fmla="*/ 11 h 20"/>
                <a:gd name="T14" fmla="*/ 7 w 34"/>
                <a:gd name="T15" fmla="*/ 11 h 20"/>
                <a:gd name="T16" fmla="*/ 9 w 34"/>
                <a:gd name="T17" fmla="*/ 9 h 20"/>
                <a:gd name="T18" fmla="*/ 11 w 34"/>
                <a:gd name="T19" fmla="*/ 8 h 20"/>
                <a:gd name="T20" fmla="*/ 11 w 34"/>
                <a:gd name="T21" fmla="*/ 10 h 20"/>
                <a:gd name="T22" fmla="*/ 8 w 34"/>
                <a:gd name="T23" fmla="*/ 12 h 20"/>
                <a:gd name="T24" fmla="*/ 5 w 34"/>
                <a:gd name="T25" fmla="*/ 13 h 20"/>
                <a:gd name="T26" fmla="*/ 2 w 34"/>
                <a:gd name="T27" fmla="*/ 14 h 20"/>
                <a:gd name="T28" fmla="*/ 2 w 34"/>
                <a:gd name="T29" fmla="*/ 17 h 20"/>
                <a:gd name="T30" fmla="*/ 4 w 34"/>
                <a:gd name="T31" fmla="*/ 16 h 20"/>
                <a:gd name="T32" fmla="*/ 10 w 34"/>
                <a:gd name="T33" fmla="*/ 16 h 20"/>
                <a:gd name="T34" fmla="*/ 13 w 34"/>
                <a:gd name="T35" fmla="*/ 17 h 20"/>
                <a:gd name="T36" fmla="*/ 15 w 34"/>
                <a:gd name="T37" fmla="*/ 18 h 20"/>
                <a:gd name="T38" fmla="*/ 17 w 34"/>
                <a:gd name="T39" fmla="*/ 18 h 20"/>
                <a:gd name="T40" fmla="*/ 19 w 34"/>
                <a:gd name="T41" fmla="*/ 19 h 20"/>
                <a:gd name="T42" fmla="*/ 22 w 34"/>
                <a:gd name="T43" fmla="*/ 19 h 20"/>
                <a:gd name="T44" fmla="*/ 24 w 34"/>
                <a:gd name="T45" fmla="*/ 18 h 20"/>
                <a:gd name="T46" fmla="*/ 26 w 34"/>
                <a:gd name="T47" fmla="*/ 18 h 20"/>
                <a:gd name="T48" fmla="*/ 26 w 34"/>
                <a:gd name="T49" fmla="*/ 15 h 20"/>
                <a:gd name="T50" fmla="*/ 22 w 34"/>
                <a:gd name="T51" fmla="*/ 13 h 20"/>
                <a:gd name="T52" fmla="*/ 22 w 34"/>
                <a:gd name="T53" fmla="*/ 12 h 20"/>
                <a:gd name="T54" fmla="*/ 26 w 34"/>
                <a:gd name="T55" fmla="*/ 13 h 20"/>
                <a:gd name="T56" fmla="*/ 29 w 34"/>
                <a:gd name="T57" fmla="*/ 13 h 20"/>
                <a:gd name="T58" fmla="*/ 32 w 34"/>
                <a:gd name="T59" fmla="*/ 12 h 20"/>
                <a:gd name="T60" fmla="*/ 34 w 34"/>
                <a:gd name="T61" fmla="*/ 10 h 20"/>
                <a:gd name="T62" fmla="*/ 28 w 34"/>
                <a:gd name="T63" fmla="*/ 9 h 20"/>
                <a:gd name="T64" fmla="*/ 25 w 34"/>
                <a:gd name="T65" fmla="*/ 7 h 20"/>
                <a:gd name="T66" fmla="*/ 22 w 34"/>
                <a:gd name="T67" fmla="*/ 7 h 20"/>
                <a:gd name="T68" fmla="*/ 22 w 34"/>
                <a:gd name="T69" fmla="*/ 3 h 20"/>
                <a:gd name="T70" fmla="*/ 14 w 34"/>
                <a:gd name="T71" fmla="*/ 2 h 20"/>
                <a:gd name="T72" fmla="*/ 8 w 34"/>
                <a:gd name="T73" fmla="*/ 0 h 20"/>
                <a:gd name="T74" fmla="*/ 0 w 34"/>
                <a:gd name="T75" fmla="*/ 7 h 20"/>
                <a:gd name="T76" fmla="*/ 0 w 34"/>
                <a:gd name="T7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 h="20">
                  <a:moveTo>
                    <a:pt x="0" y="7"/>
                  </a:moveTo>
                  <a:cubicBezTo>
                    <a:pt x="0" y="7"/>
                    <a:pt x="2" y="7"/>
                    <a:pt x="2" y="6"/>
                  </a:cubicBezTo>
                  <a:cubicBezTo>
                    <a:pt x="2" y="5"/>
                    <a:pt x="2" y="5"/>
                    <a:pt x="3" y="5"/>
                  </a:cubicBezTo>
                  <a:cubicBezTo>
                    <a:pt x="3" y="5"/>
                    <a:pt x="2" y="7"/>
                    <a:pt x="4" y="7"/>
                  </a:cubicBezTo>
                  <a:cubicBezTo>
                    <a:pt x="5" y="6"/>
                    <a:pt x="5" y="6"/>
                    <a:pt x="6" y="7"/>
                  </a:cubicBezTo>
                  <a:cubicBezTo>
                    <a:pt x="7" y="7"/>
                    <a:pt x="5" y="9"/>
                    <a:pt x="5" y="10"/>
                  </a:cubicBezTo>
                  <a:cubicBezTo>
                    <a:pt x="4" y="10"/>
                    <a:pt x="3" y="11"/>
                    <a:pt x="4" y="11"/>
                  </a:cubicBezTo>
                  <a:cubicBezTo>
                    <a:pt x="6" y="11"/>
                    <a:pt x="7" y="11"/>
                    <a:pt x="7" y="11"/>
                  </a:cubicBezTo>
                  <a:cubicBezTo>
                    <a:pt x="7" y="11"/>
                    <a:pt x="8" y="9"/>
                    <a:pt x="9" y="9"/>
                  </a:cubicBezTo>
                  <a:cubicBezTo>
                    <a:pt x="9" y="8"/>
                    <a:pt x="10" y="8"/>
                    <a:pt x="11" y="8"/>
                  </a:cubicBezTo>
                  <a:cubicBezTo>
                    <a:pt x="11" y="9"/>
                    <a:pt x="14" y="9"/>
                    <a:pt x="11" y="10"/>
                  </a:cubicBezTo>
                  <a:cubicBezTo>
                    <a:pt x="9" y="11"/>
                    <a:pt x="8" y="11"/>
                    <a:pt x="8" y="12"/>
                  </a:cubicBezTo>
                  <a:cubicBezTo>
                    <a:pt x="7" y="13"/>
                    <a:pt x="7" y="14"/>
                    <a:pt x="5" y="13"/>
                  </a:cubicBezTo>
                  <a:cubicBezTo>
                    <a:pt x="3" y="13"/>
                    <a:pt x="2" y="13"/>
                    <a:pt x="2" y="14"/>
                  </a:cubicBezTo>
                  <a:cubicBezTo>
                    <a:pt x="1" y="15"/>
                    <a:pt x="1" y="17"/>
                    <a:pt x="2" y="17"/>
                  </a:cubicBezTo>
                  <a:cubicBezTo>
                    <a:pt x="3" y="17"/>
                    <a:pt x="3" y="17"/>
                    <a:pt x="4" y="16"/>
                  </a:cubicBezTo>
                  <a:cubicBezTo>
                    <a:pt x="5" y="16"/>
                    <a:pt x="9" y="16"/>
                    <a:pt x="10" y="16"/>
                  </a:cubicBezTo>
                  <a:cubicBezTo>
                    <a:pt x="11" y="16"/>
                    <a:pt x="12" y="17"/>
                    <a:pt x="13" y="17"/>
                  </a:cubicBezTo>
                  <a:cubicBezTo>
                    <a:pt x="13" y="17"/>
                    <a:pt x="14" y="18"/>
                    <a:pt x="15" y="18"/>
                  </a:cubicBezTo>
                  <a:cubicBezTo>
                    <a:pt x="16" y="19"/>
                    <a:pt x="16" y="17"/>
                    <a:pt x="17" y="18"/>
                  </a:cubicBezTo>
                  <a:cubicBezTo>
                    <a:pt x="19" y="19"/>
                    <a:pt x="18" y="19"/>
                    <a:pt x="19" y="19"/>
                  </a:cubicBezTo>
                  <a:cubicBezTo>
                    <a:pt x="20" y="19"/>
                    <a:pt x="22" y="19"/>
                    <a:pt x="22" y="19"/>
                  </a:cubicBezTo>
                  <a:cubicBezTo>
                    <a:pt x="22" y="19"/>
                    <a:pt x="22" y="17"/>
                    <a:pt x="24" y="18"/>
                  </a:cubicBezTo>
                  <a:cubicBezTo>
                    <a:pt x="25" y="18"/>
                    <a:pt x="26" y="20"/>
                    <a:pt x="26" y="18"/>
                  </a:cubicBezTo>
                  <a:cubicBezTo>
                    <a:pt x="26" y="17"/>
                    <a:pt x="27" y="16"/>
                    <a:pt x="26" y="15"/>
                  </a:cubicBezTo>
                  <a:cubicBezTo>
                    <a:pt x="24" y="14"/>
                    <a:pt x="22" y="14"/>
                    <a:pt x="22" y="13"/>
                  </a:cubicBezTo>
                  <a:cubicBezTo>
                    <a:pt x="22" y="13"/>
                    <a:pt x="22" y="12"/>
                    <a:pt x="22" y="12"/>
                  </a:cubicBezTo>
                  <a:cubicBezTo>
                    <a:pt x="23" y="11"/>
                    <a:pt x="25" y="12"/>
                    <a:pt x="26" y="13"/>
                  </a:cubicBezTo>
                  <a:cubicBezTo>
                    <a:pt x="27" y="13"/>
                    <a:pt x="28" y="14"/>
                    <a:pt x="29" y="13"/>
                  </a:cubicBezTo>
                  <a:cubicBezTo>
                    <a:pt x="30" y="13"/>
                    <a:pt x="31" y="12"/>
                    <a:pt x="32" y="12"/>
                  </a:cubicBezTo>
                  <a:cubicBezTo>
                    <a:pt x="32" y="11"/>
                    <a:pt x="34" y="10"/>
                    <a:pt x="34" y="10"/>
                  </a:cubicBezTo>
                  <a:cubicBezTo>
                    <a:pt x="34" y="10"/>
                    <a:pt x="29" y="9"/>
                    <a:pt x="28" y="9"/>
                  </a:cubicBezTo>
                  <a:cubicBezTo>
                    <a:pt x="28" y="8"/>
                    <a:pt x="26" y="7"/>
                    <a:pt x="25" y="7"/>
                  </a:cubicBezTo>
                  <a:cubicBezTo>
                    <a:pt x="25" y="7"/>
                    <a:pt x="23" y="8"/>
                    <a:pt x="22" y="7"/>
                  </a:cubicBezTo>
                  <a:cubicBezTo>
                    <a:pt x="22" y="5"/>
                    <a:pt x="22" y="3"/>
                    <a:pt x="22" y="3"/>
                  </a:cubicBezTo>
                  <a:cubicBezTo>
                    <a:pt x="21" y="3"/>
                    <a:pt x="15" y="3"/>
                    <a:pt x="14" y="2"/>
                  </a:cubicBezTo>
                  <a:cubicBezTo>
                    <a:pt x="13" y="2"/>
                    <a:pt x="10" y="1"/>
                    <a:pt x="8" y="0"/>
                  </a:cubicBezTo>
                  <a:cubicBezTo>
                    <a:pt x="5" y="2"/>
                    <a:pt x="3" y="4"/>
                    <a:pt x="0" y="7"/>
                  </a:cubicBezTo>
                  <a:cubicBezTo>
                    <a:pt x="0" y="7"/>
                    <a:pt x="0" y="7"/>
                    <a:pt x="0" y="7"/>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3" name="iš1íďé">
              <a:extLst>
                <a:ext uri="{FF2B5EF4-FFF2-40B4-BE49-F238E27FC236}">
                  <a16:creationId xmlns:a16="http://schemas.microsoft.com/office/drawing/2014/main" xmlns="" id="{EA27D689-1A72-4DAA-99F1-67863CCD00A2}"/>
                </a:ext>
              </a:extLst>
            </p:cNvPr>
            <p:cNvSpPr>
              <a:spLocks/>
            </p:cNvSpPr>
            <p:nvPr/>
          </p:nvSpPr>
          <p:spPr bwMode="auto">
            <a:xfrm>
              <a:off x="4915375" y="4068170"/>
              <a:ext cx="1085089" cy="1930259"/>
            </a:xfrm>
            <a:custGeom>
              <a:avLst/>
              <a:gdLst>
                <a:gd name="T0" fmla="*/ 82 w 140"/>
                <a:gd name="T1" fmla="*/ 249 h 249"/>
                <a:gd name="T2" fmla="*/ 81 w 140"/>
                <a:gd name="T3" fmla="*/ 242 h 249"/>
                <a:gd name="T4" fmla="*/ 86 w 140"/>
                <a:gd name="T5" fmla="*/ 233 h 249"/>
                <a:gd name="T6" fmla="*/ 89 w 140"/>
                <a:gd name="T7" fmla="*/ 227 h 249"/>
                <a:gd name="T8" fmla="*/ 95 w 140"/>
                <a:gd name="T9" fmla="*/ 217 h 249"/>
                <a:gd name="T10" fmla="*/ 109 w 140"/>
                <a:gd name="T11" fmla="*/ 211 h 249"/>
                <a:gd name="T12" fmla="*/ 122 w 140"/>
                <a:gd name="T13" fmla="*/ 197 h 249"/>
                <a:gd name="T14" fmla="*/ 133 w 140"/>
                <a:gd name="T15" fmla="*/ 175 h 249"/>
                <a:gd name="T16" fmla="*/ 127 w 140"/>
                <a:gd name="T17" fmla="*/ 151 h 249"/>
                <a:gd name="T18" fmla="*/ 109 w 140"/>
                <a:gd name="T19" fmla="*/ 150 h 249"/>
                <a:gd name="T20" fmla="*/ 109 w 140"/>
                <a:gd name="T21" fmla="*/ 141 h 249"/>
                <a:gd name="T22" fmla="*/ 90 w 140"/>
                <a:gd name="T23" fmla="*/ 124 h 249"/>
                <a:gd name="T24" fmla="*/ 84 w 140"/>
                <a:gd name="T25" fmla="*/ 119 h 249"/>
                <a:gd name="T26" fmla="*/ 72 w 140"/>
                <a:gd name="T27" fmla="*/ 118 h 249"/>
                <a:gd name="T28" fmla="*/ 65 w 140"/>
                <a:gd name="T29" fmla="*/ 113 h 249"/>
                <a:gd name="T30" fmla="*/ 50 w 140"/>
                <a:gd name="T31" fmla="*/ 119 h 249"/>
                <a:gd name="T32" fmla="*/ 41 w 140"/>
                <a:gd name="T33" fmla="*/ 104 h 249"/>
                <a:gd name="T34" fmla="*/ 36 w 140"/>
                <a:gd name="T35" fmla="*/ 92 h 249"/>
                <a:gd name="T36" fmla="*/ 23 w 140"/>
                <a:gd name="T37" fmla="*/ 98 h 249"/>
                <a:gd name="T38" fmla="*/ 25 w 140"/>
                <a:gd name="T39" fmla="*/ 74 h 249"/>
                <a:gd name="T40" fmla="*/ 40 w 140"/>
                <a:gd name="T41" fmla="*/ 71 h 249"/>
                <a:gd name="T42" fmla="*/ 49 w 140"/>
                <a:gd name="T43" fmla="*/ 78 h 249"/>
                <a:gd name="T44" fmla="*/ 57 w 140"/>
                <a:gd name="T45" fmla="*/ 53 h 249"/>
                <a:gd name="T46" fmla="*/ 65 w 140"/>
                <a:gd name="T47" fmla="*/ 46 h 249"/>
                <a:gd name="T48" fmla="*/ 76 w 140"/>
                <a:gd name="T49" fmla="*/ 37 h 249"/>
                <a:gd name="T50" fmla="*/ 88 w 140"/>
                <a:gd name="T51" fmla="*/ 32 h 249"/>
                <a:gd name="T52" fmla="*/ 80 w 140"/>
                <a:gd name="T53" fmla="*/ 30 h 249"/>
                <a:gd name="T54" fmla="*/ 72 w 140"/>
                <a:gd name="T55" fmla="*/ 26 h 249"/>
                <a:gd name="T56" fmla="*/ 86 w 140"/>
                <a:gd name="T57" fmla="*/ 25 h 249"/>
                <a:gd name="T58" fmla="*/ 91 w 140"/>
                <a:gd name="T59" fmla="*/ 28 h 249"/>
                <a:gd name="T60" fmla="*/ 102 w 140"/>
                <a:gd name="T61" fmla="*/ 30 h 249"/>
                <a:gd name="T62" fmla="*/ 96 w 140"/>
                <a:gd name="T63" fmla="*/ 23 h 249"/>
                <a:gd name="T64" fmla="*/ 88 w 140"/>
                <a:gd name="T65" fmla="*/ 12 h 249"/>
                <a:gd name="T66" fmla="*/ 73 w 140"/>
                <a:gd name="T67" fmla="*/ 6 h 249"/>
                <a:gd name="T68" fmla="*/ 58 w 140"/>
                <a:gd name="T69" fmla="*/ 4 h 249"/>
                <a:gd name="T70" fmla="*/ 56 w 140"/>
                <a:gd name="T71" fmla="*/ 15 h 249"/>
                <a:gd name="T72" fmla="*/ 51 w 140"/>
                <a:gd name="T73" fmla="*/ 21 h 249"/>
                <a:gd name="T74" fmla="*/ 42 w 140"/>
                <a:gd name="T75" fmla="*/ 15 h 249"/>
                <a:gd name="T76" fmla="*/ 2 w 140"/>
                <a:gd name="T77" fmla="*/ 80 h 249"/>
                <a:gd name="T78" fmla="*/ 14 w 140"/>
                <a:gd name="T79" fmla="*/ 101 h 249"/>
                <a:gd name="T80" fmla="*/ 27 w 140"/>
                <a:gd name="T81" fmla="*/ 107 h 249"/>
                <a:gd name="T82" fmla="*/ 40 w 140"/>
                <a:gd name="T83" fmla="*/ 120 h 249"/>
                <a:gd name="T84" fmla="*/ 52 w 140"/>
                <a:gd name="T85" fmla="*/ 123 h 249"/>
                <a:gd name="T86" fmla="*/ 48 w 140"/>
                <a:gd name="T87" fmla="*/ 144 h 249"/>
                <a:gd name="T88" fmla="*/ 58 w 140"/>
                <a:gd name="T89" fmla="*/ 174 h 249"/>
                <a:gd name="T90" fmla="*/ 71 w 140"/>
                <a:gd name="T91" fmla="*/ 198 h 249"/>
                <a:gd name="T92" fmla="*/ 70 w 140"/>
                <a:gd name="T93" fmla="*/ 217 h 249"/>
                <a:gd name="T94" fmla="*/ 70 w 140"/>
                <a:gd name="T95" fmla="*/ 231 h 249"/>
                <a:gd name="T96" fmla="*/ 71 w 140"/>
                <a:gd name="T97" fmla="*/ 241 h 249"/>
                <a:gd name="T98" fmla="*/ 75 w 140"/>
                <a:gd name="T99" fmla="*/ 247 h 249"/>
                <a:gd name="T100" fmla="*/ 54 w 140"/>
                <a:gd name="T101" fmla="*/ 42 h 249"/>
                <a:gd name="T102" fmla="*/ 55 w 140"/>
                <a:gd name="T103" fmla="*/ 38 h 249"/>
                <a:gd name="T104" fmla="*/ 48 w 140"/>
                <a:gd name="T105" fmla="*/ 42 h 249"/>
                <a:gd name="T106" fmla="*/ 39 w 140"/>
                <a:gd name="T107" fmla="*/ 46 h 249"/>
                <a:gd name="T108" fmla="*/ 50 w 140"/>
                <a:gd name="T109" fmla="*/ 34 h 249"/>
                <a:gd name="T110" fmla="*/ 40 w 140"/>
                <a:gd name="T111" fmla="*/ 3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249">
                  <a:moveTo>
                    <a:pt x="77" y="248"/>
                  </a:moveTo>
                  <a:cubicBezTo>
                    <a:pt x="78" y="248"/>
                    <a:pt x="79" y="248"/>
                    <a:pt x="78" y="246"/>
                  </a:cubicBezTo>
                  <a:cubicBezTo>
                    <a:pt x="78" y="245"/>
                    <a:pt x="81" y="246"/>
                    <a:pt x="80" y="247"/>
                  </a:cubicBezTo>
                  <a:cubicBezTo>
                    <a:pt x="78" y="248"/>
                    <a:pt x="78" y="248"/>
                    <a:pt x="78" y="248"/>
                  </a:cubicBezTo>
                  <a:cubicBezTo>
                    <a:pt x="79" y="248"/>
                    <a:pt x="81" y="249"/>
                    <a:pt x="82" y="249"/>
                  </a:cubicBezTo>
                  <a:cubicBezTo>
                    <a:pt x="83" y="249"/>
                    <a:pt x="86" y="249"/>
                    <a:pt x="86" y="249"/>
                  </a:cubicBezTo>
                  <a:cubicBezTo>
                    <a:pt x="86" y="249"/>
                    <a:pt x="89" y="248"/>
                    <a:pt x="90" y="248"/>
                  </a:cubicBezTo>
                  <a:cubicBezTo>
                    <a:pt x="90" y="248"/>
                    <a:pt x="87" y="248"/>
                    <a:pt x="86" y="248"/>
                  </a:cubicBezTo>
                  <a:cubicBezTo>
                    <a:pt x="84" y="247"/>
                    <a:pt x="82" y="246"/>
                    <a:pt x="81" y="245"/>
                  </a:cubicBezTo>
                  <a:cubicBezTo>
                    <a:pt x="81" y="244"/>
                    <a:pt x="80" y="243"/>
                    <a:pt x="81" y="242"/>
                  </a:cubicBezTo>
                  <a:cubicBezTo>
                    <a:pt x="82" y="242"/>
                    <a:pt x="84" y="240"/>
                    <a:pt x="85" y="240"/>
                  </a:cubicBezTo>
                  <a:cubicBezTo>
                    <a:pt x="85" y="240"/>
                    <a:pt x="86" y="238"/>
                    <a:pt x="85" y="238"/>
                  </a:cubicBezTo>
                  <a:cubicBezTo>
                    <a:pt x="85" y="237"/>
                    <a:pt x="83" y="237"/>
                    <a:pt x="82" y="237"/>
                  </a:cubicBezTo>
                  <a:cubicBezTo>
                    <a:pt x="82" y="237"/>
                    <a:pt x="82" y="236"/>
                    <a:pt x="83" y="235"/>
                  </a:cubicBezTo>
                  <a:cubicBezTo>
                    <a:pt x="85" y="234"/>
                    <a:pt x="85" y="233"/>
                    <a:pt x="86" y="233"/>
                  </a:cubicBezTo>
                  <a:cubicBezTo>
                    <a:pt x="86" y="232"/>
                    <a:pt x="87" y="232"/>
                    <a:pt x="88" y="231"/>
                  </a:cubicBezTo>
                  <a:cubicBezTo>
                    <a:pt x="88" y="230"/>
                    <a:pt x="87" y="230"/>
                    <a:pt x="86" y="230"/>
                  </a:cubicBezTo>
                  <a:cubicBezTo>
                    <a:pt x="85" y="230"/>
                    <a:pt x="85" y="229"/>
                    <a:pt x="84" y="228"/>
                  </a:cubicBezTo>
                  <a:cubicBezTo>
                    <a:pt x="84" y="227"/>
                    <a:pt x="87" y="228"/>
                    <a:pt x="89" y="229"/>
                  </a:cubicBezTo>
                  <a:cubicBezTo>
                    <a:pt x="90" y="229"/>
                    <a:pt x="89" y="228"/>
                    <a:pt x="89" y="227"/>
                  </a:cubicBezTo>
                  <a:cubicBezTo>
                    <a:pt x="89" y="226"/>
                    <a:pt x="89" y="225"/>
                    <a:pt x="90" y="225"/>
                  </a:cubicBezTo>
                  <a:cubicBezTo>
                    <a:pt x="91" y="226"/>
                    <a:pt x="96" y="225"/>
                    <a:pt x="96" y="225"/>
                  </a:cubicBezTo>
                  <a:cubicBezTo>
                    <a:pt x="97" y="225"/>
                    <a:pt x="98" y="223"/>
                    <a:pt x="99" y="222"/>
                  </a:cubicBezTo>
                  <a:cubicBezTo>
                    <a:pt x="99" y="221"/>
                    <a:pt x="100" y="221"/>
                    <a:pt x="99" y="220"/>
                  </a:cubicBezTo>
                  <a:cubicBezTo>
                    <a:pt x="98" y="220"/>
                    <a:pt x="95" y="218"/>
                    <a:pt x="95" y="217"/>
                  </a:cubicBezTo>
                  <a:cubicBezTo>
                    <a:pt x="95" y="217"/>
                    <a:pt x="96" y="214"/>
                    <a:pt x="96" y="213"/>
                  </a:cubicBezTo>
                  <a:cubicBezTo>
                    <a:pt x="96" y="213"/>
                    <a:pt x="96" y="218"/>
                    <a:pt x="99" y="219"/>
                  </a:cubicBezTo>
                  <a:cubicBezTo>
                    <a:pt x="101" y="219"/>
                    <a:pt x="102" y="220"/>
                    <a:pt x="104" y="218"/>
                  </a:cubicBezTo>
                  <a:cubicBezTo>
                    <a:pt x="106" y="216"/>
                    <a:pt x="107" y="215"/>
                    <a:pt x="108" y="214"/>
                  </a:cubicBezTo>
                  <a:cubicBezTo>
                    <a:pt x="108" y="212"/>
                    <a:pt x="108" y="211"/>
                    <a:pt x="109" y="211"/>
                  </a:cubicBezTo>
                  <a:cubicBezTo>
                    <a:pt x="110" y="210"/>
                    <a:pt x="110" y="211"/>
                    <a:pt x="111" y="208"/>
                  </a:cubicBezTo>
                  <a:cubicBezTo>
                    <a:pt x="112" y="206"/>
                    <a:pt x="113" y="208"/>
                    <a:pt x="114" y="206"/>
                  </a:cubicBezTo>
                  <a:cubicBezTo>
                    <a:pt x="115" y="204"/>
                    <a:pt x="112" y="202"/>
                    <a:pt x="114" y="201"/>
                  </a:cubicBezTo>
                  <a:cubicBezTo>
                    <a:pt x="116" y="199"/>
                    <a:pt x="119" y="198"/>
                    <a:pt x="119" y="198"/>
                  </a:cubicBezTo>
                  <a:cubicBezTo>
                    <a:pt x="119" y="198"/>
                    <a:pt x="120" y="197"/>
                    <a:pt x="122" y="197"/>
                  </a:cubicBezTo>
                  <a:cubicBezTo>
                    <a:pt x="124" y="196"/>
                    <a:pt x="126" y="197"/>
                    <a:pt x="127" y="196"/>
                  </a:cubicBezTo>
                  <a:cubicBezTo>
                    <a:pt x="127" y="194"/>
                    <a:pt x="128" y="192"/>
                    <a:pt x="129" y="191"/>
                  </a:cubicBezTo>
                  <a:cubicBezTo>
                    <a:pt x="130" y="190"/>
                    <a:pt x="131" y="188"/>
                    <a:pt x="131" y="187"/>
                  </a:cubicBezTo>
                  <a:cubicBezTo>
                    <a:pt x="130" y="186"/>
                    <a:pt x="132" y="182"/>
                    <a:pt x="132" y="181"/>
                  </a:cubicBezTo>
                  <a:cubicBezTo>
                    <a:pt x="132" y="180"/>
                    <a:pt x="130" y="177"/>
                    <a:pt x="133" y="175"/>
                  </a:cubicBezTo>
                  <a:cubicBezTo>
                    <a:pt x="135" y="172"/>
                    <a:pt x="138" y="169"/>
                    <a:pt x="138" y="168"/>
                  </a:cubicBezTo>
                  <a:cubicBezTo>
                    <a:pt x="138" y="167"/>
                    <a:pt x="140" y="163"/>
                    <a:pt x="140" y="161"/>
                  </a:cubicBezTo>
                  <a:cubicBezTo>
                    <a:pt x="140" y="159"/>
                    <a:pt x="138" y="156"/>
                    <a:pt x="137" y="156"/>
                  </a:cubicBezTo>
                  <a:cubicBezTo>
                    <a:pt x="136" y="155"/>
                    <a:pt x="133" y="155"/>
                    <a:pt x="132" y="153"/>
                  </a:cubicBezTo>
                  <a:cubicBezTo>
                    <a:pt x="131" y="152"/>
                    <a:pt x="128" y="150"/>
                    <a:pt x="127" y="151"/>
                  </a:cubicBezTo>
                  <a:cubicBezTo>
                    <a:pt x="126" y="151"/>
                    <a:pt x="124" y="151"/>
                    <a:pt x="122" y="150"/>
                  </a:cubicBezTo>
                  <a:cubicBezTo>
                    <a:pt x="121" y="149"/>
                    <a:pt x="119" y="148"/>
                    <a:pt x="118" y="147"/>
                  </a:cubicBezTo>
                  <a:cubicBezTo>
                    <a:pt x="117" y="146"/>
                    <a:pt x="115" y="146"/>
                    <a:pt x="114" y="146"/>
                  </a:cubicBezTo>
                  <a:cubicBezTo>
                    <a:pt x="113" y="146"/>
                    <a:pt x="113" y="145"/>
                    <a:pt x="111" y="147"/>
                  </a:cubicBezTo>
                  <a:cubicBezTo>
                    <a:pt x="110" y="150"/>
                    <a:pt x="111" y="151"/>
                    <a:pt x="109" y="150"/>
                  </a:cubicBezTo>
                  <a:cubicBezTo>
                    <a:pt x="106" y="150"/>
                    <a:pt x="109" y="150"/>
                    <a:pt x="110" y="147"/>
                  </a:cubicBezTo>
                  <a:cubicBezTo>
                    <a:pt x="112" y="145"/>
                    <a:pt x="110" y="143"/>
                    <a:pt x="108" y="144"/>
                  </a:cubicBezTo>
                  <a:cubicBezTo>
                    <a:pt x="107" y="144"/>
                    <a:pt x="108" y="146"/>
                    <a:pt x="105" y="146"/>
                  </a:cubicBezTo>
                  <a:cubicBezTo>
                    <a:pt x="102" y="147"/>
                    <a:pt x="102" y="145"/>
                    <a:pt x="104" y="144"/>
                  </a:cubicBezTo>
                  <a:cubicBezTo>
                    <a:pt x="106" y="144"/>
                    <a:pt x="109" y="142"/>
                    <a:pt x="109" y="141"/>
                  </a:cubicBezTo>
                  <a:cubicBezTo>
                    <a:pt x="109" y="141"/>
                    <a:pt x="109" y="138"/>
                    <a:pt x="107" y="138"/>
                  </a:cubicBezTo>
                  <a:cubicBezTo>
                    <a:pt x="106" y="138"/>
                    <a:pt x="106" y="136"/>
                    <a:pt x="104" y="134"/>
                  </a:cubicBezTo>
                  <a:cubicBezTo>
                    <a:pt x="102" y="131"/>
                    <a:pt x="99" y="128"/>
                    <a:pt x="97" y="128"/>
                  </a:cubicBezTo>
                  <a:cubicBezTo>
                    <a:pt x="95" y="129"/>
                    <a:pt x="94" y="131"/>
                    <a:pt x="92" y="128"/>
                  </a:cubicBezTo>
                  <a:cubicBezTo>
                    <a:pt x="91" y="126"/>
                    <a:pt x="90" y="126"/>
                    <a:pt x="90" y="124"/>
                  </a:cubicBezTo>
                  <a:cubicBezTo>
                    <a:pt x="89" y="123"/>
                    <a:pt x="87" y="124"/>
                    <a:pt x="87" y="124"/>
                  </a:cubicBezTo>
                  <a:cubicBezTo>
                    <a:pt x="86" y="123"/>
                    <a:pt x="86" y="123"/>
                    <a:pt x="86" y="123"/>
                  </a:cubicBezTo>
                  <a:cubicBezTo>
                    <a:pt x="86" y="123"/>
                    <a:pt x="84" y="124"/>
                    <a:pt x="85" y="122"/>
                  </a:cubicBezTo>
                  <a:cubicBezTo>
                    <a:pt x="86" y="120"/>
                    <a:pt x="87" y="116"/>
                    <a:pt x="86" y="117"/>
                  </a:cubicBezTo>
                  <a:cubicBezTo>
                    <a:pt x="86" y="117"/>
                    <a:pt x="85" y="120"/>
                    <a:pt x="84" y="119"/>
                  </a:cubicBezTo>
                  <a:cubicBezTo>
                    <a:pt x="83" y="119"/>
                    <a:pt x="84" y="119"/>
                    <a:pt x="82" y="118"/>
                  </a:cubicBezTo>
                  <a:cubicBezTo>
                    <a:pt x="80" y="116"/>
                    <a:pt x="78" y="117"/>
                    <a:pt x="78" y="118"/>
                  </a:cubicBezTo>
                  <a:cubicBezTo>
                    <a:pt x="78" y="119"/>
                    <a:pt x="77" y="120"/>
                    <a:pt x="77" y="120"/>
                  </a:cubicBezTo>
                  <a:cubicBezTo>
                    <a:pt x="77" y="120"/>
                    <a:pt x="77" y="120"/>
                    <a:pt x="76" y="118"/>
                  </a:cubicBezTo>
                  <a:cubicBezTo>
                    <a:pt x="76" y="117"/>
                    <a:pt x="73" y="117"/>
                    <a:pt x="72" y="118"/>
                  </a:cubicBezTo>
                  <a:cubicBezTo>
                    <a:pt x="71" y="119"/>
                    <a:pt x="70" y="115"/>
                    <a:pt x="69" y="115"/>
                  </a:cubicBezTo>
                  <a:cubicBezTo>
                    <a:pt x="69" y="115"/>
                    <a:pt x="67" y="116"/>
                    <a:pt x="66" y="118"/>
                  </a:cubicBezTo>
                  <a:cubicBezTo>
                    <a:pt x="65" y="120"/>
                    <a:pt x="66" y="122"/>
                    <a:pt x="65" y="122"/>
                  </a:cubicBezTo>
                  <a:cubicBezTo>
                    <a:pt x="64" y="122"/>
                    <a:pt x="64" y="118"/>
                    <a:pt x="64" y="117"/>
                  </a:cubicBezTo>
                  <a:cubicBezTo>
                    <a:pt x="65" y="116"/>
                    <a:pt x="66" y="114"/>
                    <a:pt x="65" y="113"/>
                  </a:cubicBezTo>
                  <a:cubicBezTo>
                    <a:pt x="64" y="113"/>
                    <a:pt x="62" y="116"/>
                    <a:pt x="61" y="116"/>
                  </a:cubicBezTo>
                  <a:cubicBezTo>
                    <a:pt x="60" y="116"/>
                    <a:pt x="59" y="117"/>
                    <a:pt x="58" y="119"/>
                  </a:cubicBezTo>
                  <a:cubicBezTo>
                    <a:pt x="57" y="120"/>
                    <a:pt x="56" y="121"/>
                    <a:pt x="55" y="122"/>
                  </a:cubicBezTo>
                  <a:cubicBezTo>
                    <a:pt x="55" y="123"/>
                    <a:pt x="53" y="122"/>
                    <a:pt x="53" y="121"/>
                  </a:cubicBezTo>
                  <a:cubicBezTo>
                    <a:pt x="54" y="121"/>
                    <a:pt x="51" y="119"/>
                    <a:pt x="50" y="119"/>
                  </a:cubicBezTo>
                  <a:cubicBezTo>
                    <a:pt x="50" y="120"/>
                    <a:pt x="49" y="121"/>
                    <a:pt x="47" y="121"/>
                  </a:cubicBezTo>
                  <a:cubicBezTo>
                    <a:pt x="46" y="122"/>
                    <a:pt x="45" y="120"/>
                    <a:pt x="44" y="120"/>
                  </a:cubicBezTo>
                  <a:cubicBezTo>
                    <a:pt x="44" y="119"/>
                    <a:pt x="43" y="119"/>
                    <a:pt x="43" y="116"/>
                  </a:cubicBezTo>
                  <a:cubicBezTo>
                    <a:pt x="43" y="113"/>
                    <a:pt x="43" y="111"/>
                    <a:pt x="44" y="109"/>
                  </a:cubicBezTo>
                  <a:cubicBezTo>
                    <a:pt x="44" y="107"/>
                    <a:pt x="42" y="104"/>
                    <a:pt x="41" y="104"/>
                  </a:cubicBezTo>
                  <a:cubicBezTo>
                    <a:pt x="40" y="105"/>
                    <a:pt x="39" y="106"/>
                    <a:pt x="38" y="106"/>
                  </a:cubicBezTo>
                  <a:cubicBezTo>
                    <a:pt x="37" y="106"/>
                    <a:pt x="37" y="105"/>
                    <a:pt x="35" y="105"/>
                  </a:cubicBezTo>
                  <a:cubicBezTo>
                    <a:pt x="34" y="105"/>
                    <a:pt x="35" y="105"/>
                    <a:pt x="35" y="103"/>
                  </a:cubicBezTo>
                  <a:cubicBezTo>
                    <a:pt x="36" y="101"/>
                    <a:pt x="35" y="99"/>
                    <a:pt x="36" y="97"/>
                  </a:cubicBezTo>
                  <a:cubicBezTo>
                    <a:pt x="38" y="96"/>
                    <a:pt x="37" y="92"/>
                    <a:pt x="36" y="92"/>
                  </a:cubicBezTo>
                  <a:cubicBezTo>
                    <a:pt x="35" y="92"/>
                    <a:pt x="34" y="92"/>
                    <a:pt x="32" y="92"/>
                  </a:cubicBezTo>
                  <a:cubicBezTo>
                    <a:pt x="31" y="92"/>
                    <a:pt x="30" y="94"/>
                    <a:pt x="31" y="95"/>
                  </a:cubicBezTo>
                  <a:cubicBezTo>
                    <a:pt x="31" y="97"/>
                    <a:pt x="30" y="98"/>
                    <a:pt x="29" y="98"/>
                  </a:cubicBezTo>
                  <a:cubicBezTo>
                    <a:pt x="29" y="98"/>
                    <a:pt x="28" y="97"/>
                    <a:pt x="27" y="99"/>
                  </a:cubicBezTo>
                  <a:cubicBezTo>
                    <a:pt x="25" y="100"/>
                    <a:pt x="25" y="100"/>
                    <a:pt x="23" y="98"/>
                  </a:cubicBezTo>
                  <a:cubicBezTo>
                    <a:pt x="22" y="96"/>
                    <a:pt x="20" y="94"/>
                    <a:pt x="20" y="92"/>
                  </a:cubicBezTo>
                  <a:cubicBezTo>
                    <a:pt x="20" y="89"/>
                    <a:pt x="20" y="86"/>
                    <a:pt x="20" y="85"/>
                  </a:cubicBezTo>
                  <a:cubicBezTo>
                    <a:pt x="21" y="83"/>
                    <a:pt x="21" y="81"/>
                    <a:pt x="20" y="80"/>
                  </a:cubicBezTo>
                  <a:cubicBezTo>
                    <a:pt x="19" y="80"/>
                    <a:pt x="21" y="78"/>
                    <a:pt x="22" y="77"/>
                  </a:cubicBezTo>
                  <a:cubicBezTo>
                    <a:pt x="23" y="77"/>
                    <a:pt x="25" y="75"/>
                    <a:pt x="25" y="74"/>
                  </a:cubicBezTo>
                  <a:cubicBezTo>
                    <a:pt x="25" y="74"/>
                    <a:pt x="26" y="74"/>
                    <a:pt x="28" y="74"/>
                  </a:cubicBezTo>
                  <a:cubicBezTo>
                    <a:pt x="30" y="74"/>
                    <a:pt x="30" y="74"/>
                    <a:pt x="31" y="75"/>
                  </a:cubicBezTo>
                  <a:cubicBezTo>
                    <a:pt x="33" y="76"/>
                    <a:pt x="33" y="74"/>
                    <a:pt x="33" y="74"/>
                  </a:cubicBezTo>
                  <a:cubicBezTo>
                    <a:pt x="33" y="73"/>
                    <a:pt x="34" y="72"/>
                    <a:pt x="36" y="73"/>
                  </a:cubicBezTo>
                  <a:cubicBezTo>
                    <a:pt x="37" y="73"/>
                    <a:pt x="40" y="71"/>
                    <a:pt x="40" y="71"/>
                  </a:cubicBezTo>
                  <a:cubicBezTo>
                    <a:pt x="40" y="72"/>
                    <a:pt x="41" y="74"/>
                    <a:pt x="42" y="74"/>
                  </a:cubicBezTo>
                  <a:cubicBezTo>
                    <a:pt x="43" y="73"/>
                    <a:pt x="43" y="71"/>
                    <a:pt x="44" y="74"/>
                  </a:cubicBezTo>
                  <a:cubicBezTo>
                    <a:pt x="44" y="76"/>
                    <a:pt x="45" y="80"/>
                    <a:pt x="46" y="80"/>
                  </a:cubicBezTo>
                  <a:cubicBezTo>
                    <a:pt x="47" y="81"/>
                    <a:pt x="46" y="83"/>
                    <a:pt x="48" y="83"/>
                  </a:cubicBezTo>
                  <a:cubicBezTo>
                    <a:pt x="49" y="83"/>
                    <a:pt x="50" y="79"/>
                    <a:pt x="49" y="78"/>
                  </a:cubicBezTo>
                  <a:cubicBezTo>
                    <a:pt x="49" y="77"/>
                    <a:pt x="48" y="73"/>
                    <a:pt x="47" y="72"/>
                  </a:cubicBezTo>
                  <a:cubicBezTo>
                    <a:pt x="47" y="71"/>
                    <a:pt x="48" y="68"/>
                    <a:pt x="50" y="67"/>
                  </a:cubicBezTo>
                  <a:cubicBezTo>
                    <a:pt x="51" y="66"/>
                    <a:pt x="54" y="62"/>
                    <a:pt x="55" y="61"/>
                  </a:cubicBezTo>
                  <a:cubicBezTo>
                    <a:pt x="56" y="60"/>
                    <a:pt x="60" y="59"/>
                    <a:pt x="59" y="58"/>
                  </a:cubicBezTo>
                  <a:cubicBezTo>
                    <a:pt x="58" y="56"/>
                    <a:pt x="57" y="55"/>
                    <a:pt x="57" y="53"/>
                  </a:cubicBezTo>
                  <a:cubicBezTo>
                    <a:pt x="57" y="52"/>
                    <a:pt x="58" y="53"/>
                    <a:pt x="58" y="53"/>
                  </a:cubicBezTo>
                  <a:cubicBezTo>
                    <a:pt x="59" y="54"/>
                    <a:pt x="61" y="52"/>
                    <a:pt x="60" y="51"/>
                  </a:cubicBezTo>
                  <a:cubicBezTo>
                    <a:pt x="60" y="50"/>
                    <a:pt x="60" y="49"/>
                    <a:pt x="61" y="49"/>
                  </a:cubicBezTo>
                  <a:cubicBezTo>
                    <a:pt x="62" y="49"/>
                    <a:pt x="63" y="48"/>
                    <a:pt x="62" y="47"/>
                  </a:cubicBezTo>
                  <a:cubicBezTo>
                    <a:pt x="62" y="46"/>
                    <a:pt x="64" y="45"/>
                    <a:pt x="65" y="46"/>
                  </a:cubicBezTo>
                  <a:cubicBezTo>
                    <a:pt x="66" y="46"/>
                    <a:pt x="69" y="46"/>
                    <a:pt x="70" y="45"/>
                  </a:cubicBezTo>
                  <a:cubicBezTo>
                    <a:pt x="70" y="45"/>
                    <a:pt x="68" y="43"/>
                    <a:pt x="68" y="42"/>
                  </a:cubicBezTo>
                  <a:cubicBezTo>
                    <a:pt x="68" y="40"/>
                    <a:pt x="70" y="39"/>
                    <a:pt x="72" y="38"/>
                  </a:cubicBezTo>
                  <a:cubicBezTo>
                    <a:pt x="73" y="38"/>
                    <a:pt x="74" y="38"/>
                    <a:pt x="74" y="38"/>
                  </a:cubicBezTo>
                  <a:cubicBezTo>
                    <a:pt x="75" y="37"/>
                    <a:pt x="76" y="35"/>
                    <a:pt x="76" y="37"/>
                  </a:cubicBezTo>
                  <a:cubicBezTo>
                    <a:pt x="76" y="38"/>
                    <a:pt x="76" y="40"/>
                    <a:pt x="77" y="40"/>
                  </a:cubicBezTo>
                  <a:cubicBezTo>
                    <a:pt x="79" y="40"/>
                    <a:pt x="80" y="38"/>
                    <a:pt x="81" y="38"/>
                  </a:cubicBezTo>
                  <a:cubicBezTo>
                    <a:pt x="81" y="38"/>
                    <a:pt x="85" y="37"/>
                    <a:pt x="85" y="37"/>
                  </a:cubicBezTo>
                  <a:cubicBezTo>
                    <a:pt x="86" y="37"/>
                    <a:pt x="90" y="36"/>
                    <a:pt x="90" y="35"/>
                  </a:cubicBezTo>
                  <a:cubicBezTo>
                    <a:pt x="89" y="34"/>
                    <a:pt x="89" y="32"/>
                    <a:pt x="88" y="32"/>
                  </a:cubicBezTo>
                  <a:cubicBezTo>
                    <a:pt x="88" y="31"/>
                    <a:pt x="87" y="32"/>
                    <a:pt x="86" y="33"/>
                  </a:cubicBezTo>
                  <a:cubicBezTo>
                    <a:pt x="86" y="34"/>
                    <a:pt x="85" y="34"/>
                    <a:pt x="84" y="33"/>
                  </a:cubicBezTo>
                  <a:cubicBezTo>
                    <a:pt x="84" y="32"/>
                    <a:pt x="85" y="30"/>
                    <a:pt x="83" y="31"/>
                  </a:cubicBezTo>
                  <a:cubicBezTo>
                    <a:pt x="82" y="32"/>
                    <a:pt x="82" y="32"/>
                    <a:pt x="81" y="32"/>
                  </a:cubicBezTo>
                  <a:cubicBezTo>
                    <a:pt x="81" y="32"/>
                    <a:pt x="80" y="30"/>
                    <a:pt x="80" y="30"/>
                  </a:cubicBezTo>
                  <a:cubicBezTo>
                    <a:pt x="80" y="30"/>
                    <a:pt x="82" y="29"/>
                    <a:pt x="81" y="28"/>
                  </a:cubicBezTo>
                  <a:cubicBezTo>
                    <a:pt x="80" y="26"/>
                    <a:pt x="78" y="27"/>
                    <a:pt x="77" y="28"/>
                  </a:cubicBezTo>
                  <a:cubicBezTo>
                    <a:pt x="75" y="29"/>
                    <a:pt x="75" y="29"/>
                    <a:pt x="73" y="29"/>
                  </a:cubicBezTo>
                  <a:cubicBezTo>
                    <a:pt x="71" y="30"/>
                    <a:pt x="70" y="30"/>
                    <a:pt x="70" y="30"/>
                  </a:cubicBezTo>
                  <a:cubicBezTo>
                    <a:pt x="70" y="30"/>
                    <a:pt x="71" y="28"/>
                    <a:pt x="72" y="26"/>
                  </a:cubicBezTo>
                  <a:cubicBezTo>
                    <a:pt x="73" y="25"/>
                    <a:pt x="77" y="25"/>
                    <a:pt x="78" y="24"/>
                  </a:cubicBezTo>
                  <a:cubicBezTo>
                    <a:pt x="79" y="23"/>
                    <a:pt x="81" y="25"/>
                    <a:pt x="81" y="25"/>
                  </a:cubicBezTo>
                  <a:cubicBezTo>
                    <a:pt x="81" y="25"/>
                    <a:pt x="83" y="23"/>
                    <a:pt x="83" y="24"/>
                  </a:cubicBezTo>
                  <a:cubicBezTo>
                    <a:pt x="83" y="25"/>
                    <a:pt x="82" y="27"/>
                    <a:pt x="83" y="27"/>
                  </a:cubicBezTo>
                  <a:cubicBezTo>
                    <a:pt x="84" y="27"/>
                    <a:pt x="87" y="26"/>
                    <a:pt x="86" y="25"/>
                  </a:cubicBezTo>
                  <a:cubicBezTo>
                    <a:pt x="85" y="25"/>
                    <a:pt x="87" y="24"/>
                    <a:pt x="88" y="23"/>
                  </a:cubicBezTo>
                  <a:cubicBezTo>
                    <a:pt x="89" y="22"/>
                    <a:pt x="91" y="23"/>
                    <a:pt x="92" y="23"/>
                  </a:cubicBezTo>
                  <a:cubicBezTo>
                    <a:pt x="92" y="23"/>
                    <a:pt x="93" y="21"/>
                    <a:pt x="94" y="21"/>
                  </a:cubicBezTo>
                  <a:cubicBezTo>
                    <a:pt x="95" y="21"/>
                    <a:pt x="96" y="22"/>
                    <a:pt x="94" y="24"/>
                  </a:cubicBezTo>
                  <a:cubicBezTo>
                    <a:pt x="92" y="25"/>
                    <a:pt x="92" y="28"/>
                    <a:pt x="91" y="28"/>
                  </a:cubicBezTo>
                  <a:cubicBezTo>
                    <a:pt x="90" y="29"/>
                    <a:pt x="91" y="30"/>
                    <a:pt x="92" y="30"/>
                  </a:cubicBezTo>
                  <a:cubicBezTo>
                    <a:pt x="93" y="30"/>
                    <a:pt x="95" y="30"/>
                    <a:pt x="96" y="30"/>
                  </a:cubicBezTo>
                  <a:cubicBezTo>
                    <a:pt x="97" y="29"/>
                    <a:pt x="98" y="30"/>
                    <a:pt x="98" y="30"/>
                  </a:cubicBezTo>
                  <a:cubicBezTo>
                    <a:pt x="98" y="31"/>
                    <a:pt x="99" y="30"/>
                    <a:pt x="99" y="30"/>
                  </a:cubicBezTo>
                  <a:cubicBezTo>
                    <a:pt x="99" y="30"/>
                    <a:pt x="102" y="29"/>
                    <a:pt x="102" y="30"/>
                  </a:cubicBezTo>
                  <a:cubicBezTo>
                    <a:pt x="103" y="31"/>
                    <a:pt x="103" y="29"/>
                    <a:pt x="103" y="29"/>
                  </a:cubicBezTo>
                  <a:cubicBezTo>
                    <a:pt x="102" y="28"/>
                    <a:pt x="102" y="27"/>
                    <a:pt x="101" y="26"/>
                  </a:cubicBezTo>
                  <a:cubicBezTo>
                    <a:pt x="101" y="24"/>
                    <a:pt x="100" y="24"/>
                    <a:pt x="99" y="25"/>
                  </a:cubicBezTo>
                  <a:cubicBezTo>
                    <a:pt x="98" y="25"/>
                    <a:pt x="97" y="24"/>
                    <a:pt x="96" y="24"/>
                  </a:cubicBezTo>
                  <a:cubicBezTo>
                    <a:pt x="96" y="23"/>
                    <a:pt x="95" y="24"/>
                    <a:pt x="96" y="23"/>
                  </a:cubicBezTo>
                  <a:cubicBezTo>
                    <a:pt x="96" y="22"/>
                    <a:pt x="97" y="21"/>
                    <a:pt x="97" y="20"/>
                  </a:cubicBezTo>
                  <a:cubicBezTo>
                    <a:pt x="98" y="19"/>
                    <a:pt x="100" y="17"/>
                    <a:pt x="98" y="17"/>
                  </a:cubicBezTo>
                  <a:cubicBezTo>
                    <a:pt x="96" y="16"/>
                    <a:pt x="95" y="16"/>
                    <a:pt x="95" y="15"/>
                  </a:cubicBezTo>
                  <a:cubicBezTo>
                    <a:pt x="95" y="14"/>
                    <a:pt x="92" y="12"/>
                    <a:pt x="92" y="12"/>
                  </a:cubicBezTo>
                  <a:cubicBezTo>
                    <a:pt x="91" y="12"/>
                    <a:pt x="88" y="13"/>
                    <a:pt x="88" y="12"/>
                  </a:cubicBezTo>
                  <a:cubicBezTo>
                    <a:pt x="88" y="11"/>
                    <a:pt x="87" y="8"/>
                    <a:pt x="86" y="8"/>
                  </a:cubicBezTo>
                  <a:cubicBezTo>
                    <a:pt x="86" y="7"/>
                    <a:pt x="83" y="3"/>
                    <a:pt x="82" y="3"/>
                  </a:cubicBezTo>
                  <a:cubicBezTo>
                    <a:pt x="82" y="3"/>
                    <a:pt x="81" y="3"/>
                    <a:pt x="80" y="5"/>
                  </a:cubicBezTo>
                  <a:cubicBezTo>
                    <a:pt x="78" y="7"/>
                    <a:pt x="77" y="7"/>
                    <a:pt x="76" y="7"/>
                  </a:cubicBezTo>
                  <a:cubicBezTo>
                    <a:pt x="75" y="7"/>
                    <a:pt x="73" y="7"/>
                    <a:pt x="73" y="6"/>
                  </a:cubicBezTo>
                  <a:cubicBezTo>
                    <a:pt x="72" y="5"/>
                    <a:pt x="75" y="4"/>
                    <a:pt x="74" y="3"/>
                  </a:cubicBezTo>
                  <a:cubicBezTo>
                    <a:pt x="74" y="2"/>
                    <a:pt x="72" y="2"/>
                    <a:pt x="70" y="2"/>
                  </a:cubicBezTo>
                  <a:cubicBezTo>
                    <a:pt x="69" y="2"/>
                    <a:pt x="68" y="0"/>
                    <a:pt x="65" y="0"/>
                  </a:cubicBezTo>
                  <a:cubicBezTo>
                    <a:pt x="63" y="0"/>
                    <a:pt x="60" y="1"/>
                    <a:pt x="60" y="1"/>
                  </a:cubicBezTo>
                  <a:cubicBezTo>
                    <a:pt x="59" y="1"/>
                    <a:pt x="59" y="2"/>
                    <a:pt x="58" y="4"/>
                  </a:cubicBezTo>
                  <a:cubicBezTo>
                    <a:pt x="58" y="6"/>
                    <a:pt x="59" y="6"/>
                    <a:pt x="58" y="7"/>
                  </a:cubicBezTo>
                  <a:cubicBezTo>
                    <a:pt x="56" y="7"/>
                    <a:pt x="56" y="7"/>
                    <a:pt x="57" y="8"/>
                  </a:cubicBezTo>
                  <a:cubicBezTo>
                    <a:pt x="58" y="9"/>
                    <a:pt x="60" y="11"/>
                    <a:pt x="60" y="11"/>
                  </a:cubicBezTo>
                  <a:cubicBezTo>
                    <a:pt x="60" y="11"/>
                    <a:pt x="59" y="13"/>
                    <a:pt x="58" y="14"/>
                  </a:cubicBezTo>
                  <a:cubicBezTo>
                    <a:pt x="57" y="15"/>
                    <a:pt x="56" y="16"/>
                    <a:pt x="56" y="15"/>
                  </a:cubicBezTo>
                  <a:cubicBezTo>
                    <a:pt x="55" y="14"/>
                    <a:pt x="53" y="14"/>
                    <a:pt x="54" y="15"/>
                  </a:cubicBezTo>
                  <a:cubicBezTo>
                    <a:pt x="54" y="16"/>
                    <a:pt x="55" y="16"/>
                    <a:pt x="55" y="17"/>
                  </a:cubicBezTo>
                  <a:cubicBezTo>
                    <a:pt x="55" y="19"/>
                    <a:pt x="56" y="21"/>
                    <a:pt x="55" y="22"/>
                  </a:cubicBezTo>
                  <a:cubicBezTo>
                    <a:pt x="54" y="23"/>
                    <a:pt x="53" y="22"/>
                    <a:pt x="52" y="23"/>
                  </a:cubicBezTo>
                  <a:cubicBezTo>
                    <a:pt x="51" y="23"/>
                    <a:pt x="51" y="21"/>
                    <a:pt x="51" y="21"/>
                  </a:cubicBezTo>
                  <a:cubicBezTo>
                    <a:pt x="52" y="21"/>
                    <a:pt x="51" y="18"/>
                    <a:pt x="51" y="18"/>
                  </a:cubicBezTo>
                  <a:cubicBezTo>
                    <a:pt x="51" y="18"/>
                    <a:pt x="49" y="21"/>
                    <a:pt x="50" y="19"/>
                  </a:cubicBezTo>
                  <a:cubicBezTo>
                    <a:pt x="50" y="18"/>
                    <a:pt x="49" y="18"/>
                    <a:pt x="49" y="17"/>
                  </a:cubicBezTo>
                  <a:cubicBezTo>
                    <a:pt x="49" y="15"/>
                    <a:pt x="48" y="14"/>
                    <a:pt x="47" y="14"/>
                  </a:cubicBezTo>
                  <a:cubicBezTo>
                    <a:pt x="46" y="15"/>
                    <a:pt x="44" y="15"/>
                    <a:pt x="42" y="15"/>
                  </a:cubicBezTo>
                  <a:cubicBezTo>
                    <a:pt x="39" y="14"/>
                    <a:pt x="39" y="14"/>
                    <a:pt x="37" y="13"/>
                  </a:cubicBezTo>
                  <a:cubicBezTo>
                    <a:pt x="35" y="12"/>
                    <a:pt x="34" y="13"/>
                    <a:pt x="33" y="13"/>
                  </a:cubicBezTo>
                  <a:cubicBezTo>
                    <a:pt x="32" y="14"/>
                    <a:pt x="32" y="12"/>
                    <a:pt x="32" y="12"/>
                  </a:cubicBezTo>
                  <a:cubicBezTo>
                    <a:pt x="17" y="30"/>
                    <a:pt x="6" y="53"/>
                    <a:pt x="0" y="77"/>
                  </a:cubicBezTo>
                  <a:cubicBezTo>
                    <a:pt x="1" y="78"/>
                    <a:pt x="2" y="80"/>
                    <a:pt x="2" y="80"/>
                  </a:cubicBezTo>
                  <a:cubicBezTo>
                    <a:pt x="3" y="82"/>
                    <a:pt x="5" y="87"/>
                    <a:pt x="6" y="87"/>
                  </a:cubicBezTo>
                  <a:cubicBezTo>
                    <a:pt x="6" y="87"/>
                    <a:pt x="8" y="90"/>
                    <a:pt x="8" y="90"/>
                  </a:cubicBezTo>
                  <a:cubicBezTo>
                    <a:pt x="8" y="90"/>
                    <a:pt x="9" y="92"/>
                    <a:pt x="8" y="93"/>
                  </a:cubicBezTo>
                  <a:cubicBezTo>
                    <a:pt x="8" y="94"/>
                    <a:pt x="9" y="96"/>
                    <a:pt x="10" y="97"/>
                  </a:cubicBezTo>
                  <a:cubicBezTo>
                    <a:pt x="10" y="98"/>
                    <a:pt x="14" y="98"/>
                    <a:pt x="14" y="101"/>
                  </a:cubicBezTo>
                  <a:cubicBezTo>
                    <a:pt x="14" y="101"/>
                    <a:pt x="15" y="105"/>
                    <a:pt x="16" y="105"/>
                  </a:cubicBezTo>
                  <a:cubicBezTo>
                    <a:pt x="18" y="105"/>
                    <a:pt x="20" y="104"/>
                    <a:pt x="20" y="105"/>
                  </a:cubicBezTo>
                  <a:cubicBezTo>
                    <a:pt x="20" y="105"/>
                    <a:pt x="22" y="108"/>
                    <a:pt x="22" y="106"/>
                  </a:cubicBezTo>
                  <a:cubicBezTo>
                    <a:pt x="23" y="105"/>
                    <a:pt x="23" y="104"/>
                    <a:pt x="24" y="104"/>
                  </a:cubicBezTo>
                  <a:cubicBezTo>
                    <a:pt x="26" y="104"/>
                    <a:pt x="26" y="106"/>
                    <a:pt x="27" y="107"/>
                  </a:cubicBezTo>
                  <a:cubicBezTo>
                    <a:pt x="28" y="108"/>
                    <a:pt x="30" y="110"/>
                    <a:pt x="31" y="110"/>
                  </a:cubicBezTo>
                  <a:cubicBezTo>
                    <a:pt x="31" y="110"/>
                    <a:pt x="33" y="112"/>
                    <a:pt x="33" y="111"/>
                  </a:cubicBezTo>
                  <a:cubicBezTo>
                    <a:pt x="34" y="111"/>
                    <a:pt x="35" y="112"/>
                    <a:pt x="36" y="112"/>
                  </a:cubicBezTo>
                  <a:cubicBezTo>
                    <a:pt x="36" y="112"/>
                    <a:pt x="38" y="114"/>
                    <a:pt x="38" y="116"/>
                  </a:cubicBezTo>
                  <a:cubicBezTo>
                    <a:pt x="37" y="119"/>
                    <a:pt x="40" y="119"/>
                    <a:pt x="40" y="120"/>
                  </a:cubicBezTo>
                  <a:cubicBezTo>
                    <a:pt x="41" y="120"/>
                    <a:pt x="43" y="122"/>
                    <a:pt x="43" y="123"/>
                  </a:cubicBezTo>
                  <a:cubicBezTo>
                    <a:pt x="44" y="124"/>
                    <a:pt x="46" y="124"/>
                    <a:pt x="46" y="125"/>
                  </a:cubicBezTo>
                  <a:cubicBezTo>
                    <a:pt x="47" y="125"/>
                    <a:pt x="47" y="126"/>
                    <a:pt x="48" y="125"/>
                  </a:cubicBezTo>
                  <a:cubicBezTo>
                    <a:pt x="50" y="125"/>
                    <a:pt x="49" y="123"/>
                    <a:pt x="49" y="123"/>
                  </a:cubicBezTo>
                  <a:cubicBezTo>
                    <a:pt x="49" y="123"/>
                    <a:pt x="51" y="122"/>
                    <a:pt x="52" y="123"/>
                  </a:cubicBezTo>
                  <a:cubicBezTo>
                    <a:pt x="52" y="124"/>
                    <a:pt x="53" y="127"/>
                    <a:pt x="53" y="127"/>
                  </a:cubicBezTo>
                  <a:cubicBezTo>
                    <a:pt x="54" y="127"/>
                    <a:pt x="55" y="130"/>
                    <a:pt x="54" y="133"/>
                  </a:cubicBezTo>
                  <a:cubicBezTo>
                    <a:pt x="54" y="135"/>
                    <a:pt x="54" y="137"/>
                    <a:pt x="53" y="137"/>
                  </a:cubicBezTo>
                  <a:cubicBezTo>
                    <a:pt x="53" y="137"/>
                    <a:pt x="51" y="139"/>
                    <a:pt x="50" y="139"/>
                  </a:cubicBezTo>
                  <a:cubicBezTo>
                    <a:pt x="49" y="140"/>
                    <a:pt x="48" y="143"/>
                    <a:pt x="48" y="144"/>
                  </a:cubicBezTo>
                  <a:cubicBezTo>
                    <a:pt x="48" y="145"/>
                    <a:pt x="49" y="148"/>
                    <a:pt x="49" y="150"/>
                  </a:cubicBezTo>
                  <a:cubicBezTo>
                    <a:pt x="49" y="151"/>
                    <a:pt x="48" y="152"/>
                    <a:pt x="48" y="154"/>
                  </a:cubicBezTo>
                  <a:cubicBezTo>
                    <a:pt x="49" y="157"/>
                    <a:pt x="52" y="157"/>
                    <a:pt x="52" y="159"/>
                  </a:cubicBezTo>
                  <a:cubicBezTo>
                    <a:pt x="52" y="161"/>
                    <a:pt x="55" y="166"/>
                    <a:pt x="55" y="167"/>
                  </a:cubicBezTo>
                  <a:cubicBezTo>
                    <a:pt x="56" y="169"/>
                    <a:pt x="58" y="172"/>
                    <a:pt x="58" y="174"/>
                  </a:cubicBezTo>
                  <a:cubicBezTo>
                    <a:pt x="58" y="177"/>
                    <a:pt x="63" y="179"/>
                    <a:pt x="64" y="179"/>
                  </a:cubicBezTo>
                  <a:cubicBezTo>
                    <a:pt x="64" y="179"/>
                    <a:pt x="66" y="181"/>
                    <a:pt x="67" y="181"/>
                  </a:cubicBezTo>
                  <a:cubicBezTo>
                    <a:pt x="68" y="182"/>
                    <a:pt x="69" y="183"/>
                    <a:pt x="70" y="185"/>
                  </a:cubicBezTo>
                  <a:cubicBezTo>
                    <a:pt x="71" y="186"/>
                    <a:pt x="71" y="188"/>
                    <a:pt x="71" y="189"/>
                  </a:cubicBezTo>
                  <a:cubicBezTo>
                    <a:pt x="71" y="189"/>
                    <a:pt x="71" y="195"/>
                    <a:pt x="71" y="198"/>
                  </a:cubicBezTo>
                  <a:cubicBezTo>
                    <a:pt x="71" y="201"/>
                    <a:pt x="73" y="204"/>
                    <a:pt x="72" y="205"/>
                  </a:cubicBezTo>
                  <a:cubicBezTo>
                    <a:pt x="71" y="205"/>
                    <a:pt x="69" y="206"/>
                    <a:pt x="70" y="207"/>
                  </a:cubicBezTo>
                  <a:cubicBezTo>
                    <a:pt x="71" y="208"/>
                    <a:pt x="70" y="208"/>
                    <a:pt x="70" y="209"/>
                  </a:cubicBezTo>
                  <a:cubicBezTo>
                    <a:pt x="70" y="209"/>
                    <a:pt x="71" y="212"/>
                    <a:pt x="71" y="213"/>
                  </a:cubicBezTo>
                  <a:cubicBezTo>
                    <a:pt x="70" y="214"/>
                    <a:pt x="70" y="216"/>
                    <a:pt x="70" y="217"/>
                  </a:cubicBezTo>
                  <a:cubicBezTo>
                    <a:pt x="69" y="217"/>
                    <a:pt x="68" y="218"/>
                    <a:pt x="69" y="220"/>
                  </a:cubicBezTo>
                  <a:cubicBezTo>
                    <a:pt x="69" y="221"/>
                    <a:pt x="68" y="221"/>
                    <a:pt x="68" y="222"/>
                  </a:cubicBezTo>
                  <a:cubicBezTo>
                    <a:pt x="68" y="223"/>
                    <a:pt x="70" y="223"/>
                    <a:pt x="70" y="224"/>
                  </a:cubicBezTo>
                  <a:cubicBezTo>
                    <a:pt x="69" y="226"/>
                    <a:pt x="69" y="226"/>
                    <a:pt x="69" y="227"/>
                  </a:cubicBezTo>
                  <a:cubicBezTo>
                    <a:pt x="69" y="229"/>
                    <a:pt x="70" y="230"/>
                    <a:pt x="70" y="231"/>
                  </a:cubicBezTo>
                  <a:cubicBezTo>
                    <a:pt x="70" y="231"/>
                    <a:pt x="70" y="232"/>
                    <a:pt x="69" y="233"/>
                  </a:cubicBezTo>
                  <a:cubicBezTo>
                    <a:pt x="68" y="234"/>
                    <a:pt x="68" y="235"/>
                    <a:pt x="68" y="236"/>
                  </a:cubicBezTo>
                  <a:cubicBezTo>
                    <a:pt x="68" y="236"/>
                    <a:pt x="69" y="237"/>
                    <a:pt x="69" y="238"/>
                  </a:cubicBezTo>
                  <a:cubicBezTo>
                    <a:pt x="69" y="238"/>
                    <a:pt x="68" y="239"/>
                    <a:pt x="69" y="240"/>
                  </a:cubicBezTo>
                  <a:cubicBezTo>
                    <a:pt x="69" y="241"/>
                    <a:pt x="70" y="241"/>
                    <a:pt x="71" y="241"/>
                  </a:cubicBezTo>
                  <a:cubicBezTo>
                    <a:pt x="71" y="242"/>
                    <a:pt x="69" y="242"/>
                    <a:pt x="70" y="243"/>
                  </a:cubicBezTo>
                  <a:cubicBezTo>
                    <a:pt x="71" y="244"/>
                    <a:pt x="72" y="243"/>
                    <a:pt x="72" y="245"/>
                  </a:cubicBezTo>
                  <a:cubicBezTo>
                    <a:pt x="72" y="245"/>
                    <a:pt x="73" y="246"/>
                    <a:pt x="73" y="246"/>
                  </a:cubicBezTo>
                  <a:cubicBezTo>
                    <a:pt x="73" y="246"/>
                    <a:pt x="74" y="246"/>
                    <a:pt x="74" y="246"/>
                  </a:cubicBezTo>
                  <a:cubicBezTo>
                    <a:pt x="74" y="247"/>
                    <a:pt x="75" y="247"/>
                    <a:pt x="75" y="247"/>
                  </a:cubicBezTo>
                  <a:cubicBezTo>
                    <a:pt x="75" y="247"/>
                    <a:pt x="77" y="248"/>
                    <a:pt x="77" y="248"/>
                  </a:cubicBezTo>
                  <a:close/>
                  <a:moveTo>
                    <a:pt x="55" y="38"/>
                  </a:moveTo>
                  <a:cubicBezTo>
                    <a:pt x="55" y="38"/>
                    <a:pt x="58" y="37"/>
                    <a:pt x="59" y="38"/>
                  </a:cubicBezTo>
                  <a:cubicBezTo>
                    <a:pt x="60" y="39"/>
                    <a:pt x="58" y="39"/>
                    <a:pt x="57" y="40"/>
                  </a:cubicBezTo>
                  <a:cubicBezTo>
                    <a:pt x="55" y="41"/>
                    <a:pt x="55" y="41"/>
                    <a:pt x="54" y="42"/>
                  </a:cubicBezTo>
                  <a:cubicBezTo>
                    <a:pt x="53" y="43"/>
                    <a:pt x="51" y="43"/>
                    <a:pt x="50" y="44"/>
                  </a:cubicBezTo>
                  <a:cubicBezTo>
                    <a:pt x="49" y="45"/>
                    <a:pt x="48" y="46"/>
                    <a:pt x="47" y="45"/>
                  </a:cubicBezTo>
                  <a:cubicBezTo>
                    <a:pt x="47" y="44"/>
                    <a:pt x="48" y="45"/>
                    <a:pt x="48" y="44"/>
                  </a:cubicBezTo>
                  <a:cubicBezTo>
                    <a:pt x="48" y="44"/>
                    <a:pt x="51" y="42"/>
                    <a:pt x="51" y="42"/>
                  </a:cubicBezTo>
                  <a:cubicBezTo>
                    <a:pt x="51" y="42"/>
                    <a:pt x="54" y="37"/>
                    <a:pt x="55" y="38"/>
                  </a:cubicBezTo>
                  <a:close/>
                  <a:moveTo>
                    <a:pt x="50" y="34"/>
                  </a:moveTo>
                  <a:cubicBezTo>
                    <a:pt x="51" y="34"/>
                    <a:pt x="53" y="37"/>
                    <a:pt x="52" y="37"/>
                  </a:cubicBezTo>
                  <a:cubicBezTo>
                    <a:pt x="51" y="38"/>
                    <a:pt x="50" y="37"/>
                    <a:pt x="50" y="35"/>
                  </a:cubicBezTo>
                  <a:cubicBezTo>
                    <a:pt x="50" y="34"/>
                    <a:pt x="49" y="38"/>
                    <a:pt x="49" y="39"/>
                  </a:cubicBezTo>
                  <a:cubicBezTo>
                    <a:pt x="50" y="40"/>
                    <a:pt x="48" y="42"/>
                    <a:pt x="48" y="42"/>
                  </a:cubicBezTo>
                  <a:cubicBezTo>
                    <a:pt x="47" y="42"/>
                    <a:pt x="47" y="40"/>
                    <a:pt x="47" y="38"/>
                  </a:cubicBezTo>
                  <a:cubicBezTo>
                    <a:pt x="47" y="37"/>
                    <a:pt x="46" y="35"/>
                    <a:pt x="45" y="35"/>
                  </a:cubicBezTo>
                  <a:cubicBezTo>
                    <a:pt x="43" y="36"/>
                    <a:pt x="42" y="38"/>
                    <a:pt x="41" y="38"/>
                  </a:cubicBezTo>
                  <a:cubicBezTo>
                    <a:pt x="41" y="39"/>
                    <a:pt x="41" y="42"/>
                    <a:pt x="41" y="43"/>
                  </a:cubicBezTo>
                  <a:cubicBezTo>
                    <a:pt x="41" y="43"/>
                    <a:pt x="41" y="46"/>
                    <a:pt x="39" y="46"/>
                  </a:cubicBezTo>
                  <a:cubicBezTo>
                    <a:pt x="38" y="46"/>
                    <a:pt x="38" y="43"/>
                    <a:pt x="39" y="42"/>
                  </a:cubicBezTo>
                  <a:cubicBezTo>
                    <a:pt x="39" y="40"/>
                    <a:pt x="38" y="38"/>
                    <a:pt x="39" y="36"/>
                  </a:cubicBezTo>
                  <a:cubicBezTo>
                    <a:pt x="40" y="35"/>
                    <a:pt x="42" y="34"/>
                    <a:pt x="43" y="34"/>
                  </a:cubicBezTo>
                  <a:cubicBezTo>
                    <a:pt x="44" y="33"/>
                    <a:pt x="46" y="34"/>
                    <a:pt x="47" y="34"/>
                  </a:cubicBezTo>
                  <a:cubicBezTo>
                    <a:pt x="47" y="34"/>
                    <a:pt x="49" y="34"/>
                    <a:pt x="50" y="34"/>
                  </a:cubicBezTo>
                  <a:close/>
                  <a:moveTo>
                    <a:pt x="36" y="30"/>
                  </a:moveTo>
                  <a:cubicBezTo>
                    <a:pt x="38" y="29"/>
                    <a:pt x="40" y="26"/>
                    <a:pt x="41" y="27"/>
                  </a:cubicBezTo>
                  <a:cubicBezTo>
                    <a:pt x="44" y="29"/>
                    <a:pt x="44" y="29"/>
                    <a:pt x="44" y="29"/>
                  </a:cubicBezTo>
                  <a:cubicBezTo>
                    <a:pt x="45" y="30"/>
                    <a:pt x="44" y="32"/>
                    <a:pt x="43" y="32"/>
                  </a:cubicBezTo>
                  <a:cubicBezTo>
                    <a:pt x="43" y="32"/>
                    <a:pt x="41" y="32"/>
                    <a:pt x="40" y="32"/>
                  </a:cubicBezTo>
                  <a:cubicBezTo>
                    <a:pt x="39" y="32"/>
                    <a:pt x="39" y="31"/>
                    <a:pt x="38" y="31"/>
                  </a:cubicBezTo>
                  <a:cubicBezTo>
                    <a:pt x="38" y="31"/>
                    <a:pt x="36" y="32"/>
                    <a:pt x="36" y="33"/>
                  </a:cubicBezTo>
                  <a:cubicBezTo>
                    <a:pt x="35" y="33"/>
                    <a:pt x="33" y="33"/>
                    <a:pt x="33" y="32"/>
                  </a:cubicBezTo>
                  <a:cubicBezTo>
                    <a:pt x="33" y="31"/>
                    <a:pt x="34" y="31"/>
                    <a:pt x="36" y="30"/>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4" name="íSlïḓê">
              <a:extLst>
                <a:ext uri="{FF2B5EF4-FFF2-40B4-BE49-F238E27FC236}">
                  <a16:creationId xmlns:a16="http://schemas.microsoft.com/office/drawing/2014/main" xmlns="" id="{D7DF33C5-BEE4-41FC-8595-50F433772E29}"/>
                </a:ext>
              </a:extLst>
            </p:cNvPr>
            <p:cNvSpPr>
              <a:spLocks/>
            </p:cNvSpPr>
            <p:nvPr/>
          </p:nvSpPr>
          <p:spPr bwMode="auto">
            <a:xfrm>
              <a:off x="5247990" y="4030001"/>
              <a:ext cx="101420" cy="38169"/>
            </a:xfrm>
            <a:custGeom>
              <a:avLst/>
              <a:gdLst>
                <a:gd name="T0" fmla="*/ 2 w 13"/>
                <a:gd name="T1" fmla="*/ 4 h 5"/>
                <a:gd name="T2" fmla="*/ 2 w 13"/>
                <a:gd name="T3" fmla="*/ 5 h 5"/>
                <a:gd name="T4" fmla="*/ 5 w 13"/>
                <a:gd name="T5" fmla="*/ 4 h 5"/>
                <a:gd name="T6" fmla="*/ 8 w 13"/>
                <a:gd name="T7" fmla="*/ 3 h 5"/>
                <a:gd name="T8" fmla="*/ 10 w 13"/>
                <a:gd name="T9" fmla="*/ 5 h 5"/>
                <a:gd name="T10" fmla="*/ 11 w 13"/>
                <a:gd name="T11" fmla="*/ 3 h 5"/>
                <a:gd name="T12" fmla="*/ 7 w 13"/>
                <a:gd name="T13" fmla="*/ 1 h 5"/>
                <a:gd name="T14" fmla="*/ 5 w 13"/>
                <a:gd name="T15" fmla="*/ 0 h 5"/>
                <a:gd name="T16" fmla="*/ 4 w 13"/>
                <a:gd name="T17" fmla="*/ 1 h 5"/>
                <a:gd name="T18" fmla="*/ 2 w 13"/>
                <a:gd name="T19" fmla="*/ 3 h 5"/>
                <a:gd name="T20" fmla="*/ 2 w 13"/>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2" y="4"/>
                  </a:moveTo>
                  <a:cubicBezTo>
                    <a:pt x="0" y="5"/>
                    <a:pt x="1" y="5"/>
                    <a:pt x="2" y="5"/>
                  </a:cubicBezTo>
                  <a:cubicBezTo>
                    <a:pt x="3" y="5"/>
                    <a:pt x="5" y="4"/>
                    <a:pt x="5" y="4"/>
                  </a:cubicBezTo>
                  <a:cubicBezTo>
                    <a:pt x="5" y="4"/>
                    <a:pt x="8" y="2"/>
                    <a:pt x="8" y="3"/>
                  </a:cubicBezTo>
                  <a:cubicBezTo>
                    <a:pt x="9" y="4"/>
                    <a:pt x="8" y="5"/>
                    <a:pt x="10" y="5"/>
                  </a:cubicBezTo>
                  <a:cubicBezTo>
                    <a:pt x="11" y="5"/>
                    <a:pt x="13" y="4"/>
                    <a:pt x="11" y="3"/>
                  </a:cubicBezTo>
                  <a:cubicBezTo>
                    <a:pt x="9" y="2"/>
                    <a:pt x="8" y="2"/>
                    <a:pt x="7" y="1"/>
                  </a:cubicBezTo>
                  <a:cubicBezTo>
                    <a:pt x="6" y="0"/>
                    <a:pt x="6" y="0"/>
                    <a:pt x="5" y="0"/>
                  </a:cubicBezTo>
                  <a:cubicBezTo>
                    <a:pt x="5" y="1"/>
                    <a:pt x="5" y="1"/>
                    <a:pt x="4" y="1"/>
                  </a:cubicBezTo>
                  <a:cubicBezTo>
                    <a:pt x="4" y="1"/>
                    <a:pt x="3" y="2"/>
                    <a:pt x="2" y="3"/>
                  </a:cubicBezTo>
                  <a:cubicBezTo>
                    <a:pt x="2" y="3"/>
                    <a:pt x="2" y="3"/>
                    <a:pt x="2" y="4"/>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5" name="íSḷïdê">
              <a:extLst>
                <a:ext uri="{FF2B5EF4-FFF2-40B4-BE49-F238E27FC236}">
                  <a16:creationId xmlns:a16="http://schemas.microsoft.com/office/drawing/2014/main" xmlns="" id="{4F59098D-72F7-4B22-9847-870605EA35BF}"/>
                </a:ext>
              </a:extLst>
            </p:cNvPr>
            <p:cNvSpPr>
              <a:spLocks/>
            </p:cNvSpPr>
            <p:nvPr/>
          </p:nvSpPr>
          <p:spPr bwMode="auto">
            <a:xfrm>
              <a:off x="5287250" y="4068170"/>
              <a:ext cx="22901" cy="16358"/>
            </a:xfrm>
            <a:custGeom>
              <a:avLst/>
              <a:gdLst>
                <a:gd name="T0" fmla="*/ 0 w 3"/>
                <a:gd name="T1" fmla="*/ 1 h 2"/>
                <a:gd name="T2" fmla="*/ 3 w 3"/>
                <a:gd name="T3" fmla="*/ 2 h 2"/>
                <a:gd name="T4" fmla="*/ 0 w 3"/>
                <a:gd name="T5" fmla="*/ 1 h 2"/>
              </a:gdLst>
              <a:ahLst/>
              <a:cxnLst>
                <a:cxn ang="0">
                  <a:pos x="T0" y="T1"/>
                </a:cxn>
                <a:cxn ang="0">
                  <a:pos x="T2" y="T3"/>
                </a:cxn>
                <a:cxn ang="0">
                  <a:pos x="T4" y="T5"/>
                </a:cxn>
              </a:cxnLst>
              <a:rect l="0" t="0" r="r" b="b"/>
              <a:pathLst>
                <a:path w="3" h="2">
                  <a:moveTo>
                    <a:pt x="0" y="1"/>
                  </a:moveTo>
                  <a:cubicBezTo>
                    <a:pt x="0" y="2"/>
                    <a:pt x="2" y="2"/>
                    <a:pt x="3" y="2"/>
                  </a:cubicBezTo>
                  <a:cubicBezTo>
                    <a:pt x="3" y="1"/>
                    <a:pt x="2" y="0"/>
                    <a:pt x="0" y="1"/>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6" name="îsḻiḋê">
              <a:extLst>
                <a:ext uri="{FF2B5EF4-FFF2-40B4-BE49-F238E27FC236}">
                  <a16:creationId xmlns:a16="http://schemas.microsoft.com/office/drawing/2014/main" xmlns="" id="{FA6AE5D3-96B8-4B73-9986-DAAA63690ABA}"/>
                </a:ext>
              </a:extLst>
            </p:cNvPr>
            <p:cNvSpPr>
              <a:spLocks/>
            </p:cNvSpPr>
            <p:nvPr/>
          </p:nvSpPr>
          <p:spPr bwMode="auto">
            <a:xfrm>
              <a:off x="5317785" y="4075804"/>
              <a:ext cx="31626" cy="23992"/>
            </a:xfrm>
            <a:custGeom>
              <a:avLst/>
              <a:gdLst>
                <a:gd name="T0" fmla="*/ 2 w 4"/>
                <a:gd name="T1" fmla="*/ 1 h 3"/>
                <a:gd name="T2" fmla="*/ 3 w 4"/>
                <a:gd name="T3" fmla="*/ 2 h 3"/>
                <a:gd name="T4" fmla="*/ 2 w 4"/>
                <a:gd name="T5" fmla="*/ 1 h 3"/>
              </a:gdLst>
              <a:ahLst/>
              <a:cxnLst>
                <a:cxn ang="0">
                  <a:pos x="T0" y="T1"/>
                </a:cxn>
                <a:cxn ang="0">
                  <a:pos x="T2" y="T3"/>
                </a:cxn>
                <a:cxn ang="0">
                  <a:pos x="T4" y="T5"/>
                </a:cxn>
              </a:cxnLst>
              <a:rect l="0" t="0" r="r" b="b"/>
              <a:pathLst>
                <a:path w="4" h="3">
                  <a:moveTo>
                    <a:pt x="2" y="1"/>
                  </a:moveTo>
                  <a:cubicBezTo>
                    <a:pt x="0" y="1"/>
                    <a:pt x="2" y="3"/>
                    <a:pt x="3" y="2"/>
                  </a:cubicBezTo>
                  <a:cubicBezTo>
                    <a:pt x="4" y="1"/>
                    <a:pt x="4" y="0"/>
                    <a:pt x="2" y="1"/>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7" name="is1iďe">
              <a:extLst>
                <a:ext uri="{FF2B5EF4-FFF2-40B4-BE49-F238E27FC236}">
                  <a16:creationId xmlns:a16="http://schemas.microsoft.com/office/drawing/2014/main" xmlns="" id="{7E9DF1DA-09C2-4629-A8B5-916381E72D2D}"/>
                </a:ext>
              </a:extLst>
            </p:cNvPr>
            <p:cNvSpPr>
              <a:spLocks/>
            </p:cNvSpPr>
            <p:nvPr/>
          </p:nvSpPr>
          <p:spPr bwMode="auto">
            <a:xfrm>
              <a:off x="6147687" y="3990742"/>
              <a:ext cx="147223" cy="54527"/>
            </a:xfrm>
            <a:custGeom>
              <a:avLst/>
              <a:gdLst>
                <a:gd name="T0" fmla="*/ 7 w 19"/>
                <a:gd name="T1" fmla="*/ 5 h 7"/>
                <a:gd name="T2" fmla="*/ 10 w 19"/>
                <a:gd name="T3" fmla="*/ 7 h 7"/>
                <a:gd name="T4" fmla="*/ 14 w 19"/>
                <a:gd name="T5" fmla="*/ 5 h 7"/>
                <a:gd name="T6" fmla="*/ 17 w 19"/>
                <a:gd name="T7" fmla="*/ 4 h 7"/>
                <a:gd name="T8" fmla="*/ 18 w 19"/>
                <a:gd name="T9" fmla="*/ 2 h 7"/>
                <a:gd name="T10" fmla="*/ 14 w 19"/>
                <a:gd name="T11" fmla="*/ 0 h 7"/>
                <a:gd name="T12" fmla="*/ 10 w 19"/>
                <a:gd name="T13" fmla="*/ 1 h 7"/>
                <a:gd name="T14" fmla="*/ 6 w 19"/>
                <a:gd name="T15" fmla="*/ 1 h 7"/>
                <a:gd name="T16" fmla="*/ 1 w 19"/>
                <a:gd name="T17" fmla="*/ 0 h 7"/>
                <a:gd name="T18" fmla="*/ 1 w 19"/>
                <a:gd name="T19" fmla="*/ 2 h 7"/>
                <a:gd name="T20" fmla="*/ 3 w 19"/>
                <a:gd name="T21" fmla="*/ 5 h 7"/>
                <a:gd name="T22" fmla="*/ 7 w 19"/>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7">
                  <a:moveTo>
                    <a:pt x="7" y="5"/>
                  </a:moveTo>
                  <a:cubicBezTo>
                    <a:pt x="7" y="6"/>
                    <a:pt x="8" y="7"/>
                    <a:pt x="10" y="7"/>
                  </a:cubicBezTo>
                  <a:cubicBezTo>
                    <a:pt x="12" y="6"/>
                    <a:pt x="13" y="6"/>
                    <a:pt x="14" y="5"/>
                  </a:cubicBezTo>
                  <a:cubicBezTo>
                    <a:pt x="14" y="4"/>
                    <a:pt x="17" y="4"/>
                    <a:pt x="17" y="4"/>
                  </a:cubicBezTo>
                  <a:cubicBezTo>
                    <a:pt x="17" y="4"/>
                    <a:pt x="19" y="3"/>
                    <a:pt x="18" y="2"/>
                  </a:cubicBezTo>
                  <a:cubicBezTo>
                    <a:pt x="17" y="1"/>
                    <a:pt x="15" y="1"/>
                    <a:pt x="14" y="0"/>
                  </a:cubicBezTo>
                  <a:cubicBezTo>
                    <a:pt x="13" y="0"/>
                    <a:pt x="13" y="1"/>
                    <a:pt x="10" y="1"/>
                  </a:cubicBezTo>
                  <a:cubicBezTo>
                    <a:pt x="8" y="1"/>
                    <a:pt x="7" y="2"/>
                    <a:pt x="6" y="1"/>
                  </a:cubicBezTo>
                  <a:cubicBezTo>
                    <a:pt x="5" y="0"/>
                    <a:pt x="1" y="0"/>
                    <a:pt x="1" y="0"/>
                  </a:cubicBezTo>
                  <a:cubicBezTo>
                    <a:pt x="1" y="1"/>
                    <a:pt x="0" y="1"/>
                    <a:pt x="1" y="2"/>
                  </a:cubicBezTo>
                  <a:cubicBezTo>
                    <a:pt x="2" y="4"/>
                    <a:pt x="2" y="5"/>
                    <a:pt x="3" y="5"/>
                  </a:cubicBezTo>
                  <a:cubicBezTo>
                    <a:pt x="4" y="5"/>
                    <a:pt x="6" y="5"/>
                    <a:pt x="7" y="5"/>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8" name="iṡlîḑe">
              <a:extLst>
                <a:ext uri="{FF2B5EF4-FFF2-40B4-BE49-F238E27FC236}">
                  <a16:creationId xmlns:a16="http://schemas.microsoft.com/office/drawing/2014/main" xmlns="" id="{C28ABD88-963A-443F-997A-44D33F28C1C0}"/>
                </a:ext>
              </a:extLst>
            </p:cNvPr>
            <p:cNvSpPr>
              <a:spLocks/>
            </p:cNvSpPr>
            <p:nvPr/>
          </p:nvSpPr>
          <p:spPr bwMode="auto">
            <a:xfrm>
              <a:off x="5511901" y="3720288"/>
              <a:ext cx="728482" cy="371875"/>
            </a:xfrm>
            <a:custGeom>
              <a:avLst/>
              <a:gdLst>
                <a:gd name="T0" fmla="*/ 3 w 94"/>
                <a:gd name="T1" fmla="*/ 20 h 48"/>
                <a:gd name="T2" fmla="*/ 5 w 94"/>
                <a:gd name="T3" fmla="*/ 20 h 48"/>
                <a:gd name="T4" fmla="*/ 16 w 94"/>
                <a:gd name="T5" fmla="*/ 20 h 48"/>
                <a:gd name="T6" fmla="*/ 22 w 94"/>
                <a:gd name="T7" fmla="*/ 28 h 48"/>
                <a:gd name="T8" fmla="*/ 27 w 94"/>
                <a:gd name="T9" fmla="*/ 27 h 48"/>
                <a:gd name="T10" fmla="*/ 28 w 94"/>
                <a:gd name="T11" fmla="*/ 31 h 48"/>
                <a:gd name="T12" fmla="*/ 27 w 94"/>
                <a:gd name="T13" fmla="*/ 34 h 48"/>
                <a:gd name="T14" fmla="*/ 25 w 94"/>
                <a:gd name="T15" fmla="*/ 34 h 48"/>
                <a:gd name="T16" fmla="*/ 25 w 94"/>
                <a:gd name="T17" fmla="*/ 38 h 48"/>
                <a:gd name="T18" fmla="*/ 27 w 94"/>
                <a:gd name="T19" fmla="*/ 40 h 48"/>
                <a:gd name="T20" fmla="*/ 34 w 94"/>
                <a:gd name="T21" fmla="*/ 46 h 48"/>
                <a:gd name="T22" fmla="*/ 39 w 94"/>
                <a:gd name="T23" fmla="*/ 48 h 48"/>
                <a:gd name="T24" fmla="*/ 43 w 94"/>
                <a:gd name="T25" fmla="*/ 43 h 48"/>
                <a:gd name="T26" fmla="*/ 46 w 94"/>
                <a:gd name="T27" fmla="*/ 40 h 48"/>
                <a:gd name="T28" fmla="*/ 52 w 94"/>
                <a:gd name="T29" fmla="*/ 36 h 48"/>
                <a:gd name="T30" fmla="*/ 61 w 94"/>
                <a:gd name="T31" fmla="*/ 32 h 48"/>
                <a:gd name="T32" fmla="*/ 73 w 94"/>
                <a:gd name="T33" fmla="*/ 30 h 48"/>
                <a:gd name="T34" fmla="*/ 72 w 94"/>
                <a:gd name="T35" fmla="*/ 28 h 48"/>
                <a:gd name="T36" fmla="*/ 75 w 94"/>
                <a:gd name="T37" fmla="*/ 27 h 48"/>
                <a:gd name="T38" fmla="*/ 79 w 94"/>
                <a:gd name="T39" fmla="*/ 27 h 48"/>
                <a:gd name="T40" fmla="*/ 78 w 94"/>
                <a:gd name="T41" fmla="*/ 22 h 48"/>
                <a:gd name="T42" fmla="*/ 85 w 94"/>
                <a:gd name="T43" fmla="*/ 18 h 48"/>
                <a:gd name="T44" fmla="*/ 83 w 94"/>
                <a:gd name="T45" fmla="*/ 16 h 48"/>
                <a:gd name="T46" fmla="*/ 91 w 94"/>
                <a:gd name="T47" fmla="*/ 9 h 48"/>
                <a:gd name="T48" fmla="*/ 87 w 94"/>
                <a:gd name="T49" fmla="*/ 7 h 48"/>
                <a:gd name="T50" fmla="*/ 78 w 94"/>
                <a:gd name="T51" fmla="*/ 5 h 48"/>
                <a:gd name="T52" fmla="*/ 73 w 94"/>
                <a:gd name="T53" fmla="*/ 2 h 48"/>
                <a:gd name="T54" fmla="*/ 65 w 94"/>
                <a:gd name="T55" fmla="*/ 3 h 48"/>
                <a:gd name="T56" fmla="*/ 53 w 94"/>
                <a:gd name="T57" fmla="*/ 3 h 48"/>
                <a:gd name="T58" fmla="*/ 66 w 94"/>
                <a:gd name="T59" fmla="*/ 2 h 48"/>
                <a:gd name="T60" fmla="*/ 58 w 94"/>
                <a:gd name="T61" fmla="*/ 0 h 48"/>
                <a:gd name="T62" fmla="*/ 36 w 94"/>
                <a:gd name="T63" fmla="*/ 5 h 48"/>
                <a:gd name="T64" fmla="*/ 32 w 94"/>
                <a:gd name="T65" fmla="*/ 6 h 48"/>
                <a:gd name="T66" fmla="*/ 27 w 94"/>
                <a:gd name="T67" fmla="*/ 7 h 48"/>
                <a:gd name="T68" fmla="*/ 1 w 94"/>
                <a:gd name="T6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48">
                  <a:moveTo>
                    <a:pt x="1" y="21"/>
                  </a:moveTo>
                  <a:cubicBezTo>
                    <a:pt x="1" y="21"/>
                    <a:pt x="3" y="21"/>
                    <a:pt x="3" y="20"/>
                  </a:cubicBezTo>
                  <a:cubicBezTo>
                    <a:pt x="4" y="20"/>
                    <a:pt x="5" y="18"/>
                    <a:pt x="5" y="18"/>
                  </a:cubicBezTo>
                  <a:cubicBezTo>
                    <a:pt x="5" y="18"/>
                    <a:pt x="4" y="19"/>
                    <a:pt x="5" y="20"/>
                  </a:cubicBezTo>
                  <a:cubicBezTo>
                    <a:pt x="6" y="20"/>
                    <a:pt x="9" y="19"/>
                    <a:pt x="10" y="19"/>
                  </a:cubicBezTo>
                  <a:cubicBezTo>
                    <a:pt x="11" y="19"/>
                    <a:pt x="15" y="20"/>
                    <a:pt x="16" y="20"/>
                  </a:cubicBezTo>
                  <a:cubicBezTo>
                    <a:pt x="17" y="21"/>
                    <a:pt x="20" y="21"/>
                    <a:pt x="21" y="22"/>
                  </a:cubicBezTo>
                  <a:cubicBezTo>
                    <a:pt x="22" y="23"/>
                    <a:pt x="21" y="28"/>
                    <a:pt x="22" y="28"/>
                  </a:cubicBezTo>
                  <a:cubicBezTo>
                    <a:pt x="22" y="29"/>
                    <a:pt x="24" y="27"/>
                    <a:pt x="24" y="26"/>
                  </a:cubicBezTo>
                  <a:cubicBezTo>
                    <a:pt x="25" y="26"/>
                    <a:pt x="27" y="26"/>
                    <a:pt x="27" y="27"/>
                  </a:cubicBezTo>
                  <a:cubicBezTo>
                    <a:pt x="28" y="27"/>
                    <a:pt x="29" y="29"/>
                    <a:pt x="29" y="30"/>
                  </a:cubicBezTo>
                  <a:cubicBezTo>
                    <a:pt x="29" y="30"/>
                    <a:pt x="29" y="31"/>
                    <a:pt x="28" y="31"/>
                  </a:cubicBezTo>
                  <a:cubicBezTo>
                    <a:pt x="28" y="31"/>
                    <a:pt x="26" y="34"/>
                    <a:pt x="27" y="33"/>
                  </a:cubicBezTo>
                  <a:cubicBezTo>
                    <a:pt x="27" y="33"/>
                    <a:pt x="27" y="34"/>
                    <a:pt x="27" y="34"/>
                  </a:cubicBezTo>
                  <a:cubicBezTo>
                    <a:pt x="26" y="35"/>
                    <a:pt x="25" y="35"/>
                    <a:pt x="25" y="35"/>
                  </a:cubicBezTo>
                  <a:cubicBezTo>
                    <a:pt x="25" y="35"/>
                    <a:pt x="25" y="34"/>
                    <a:pt x="25" y="34"/>
                  </a:cubicBezTo>
                  <a:cubicBezTo>
                    <a:pt x="24" y="34"/>
                    <a:pt x="24" y="34"/>
                    <a:pt x="24" y="35"/>
                  </a:cubicBezTo>
                  <a:cubicBezTo>
                    <a:pt x="24" y="36"/>
                    <a:pt x="25" y="38"/>
                    <a:pt x="25" y="38"/>
                  </a:cubicBezTo>
                  <a:cubicBezTo>
                    <a:pt x="26" y="39"/>
                    <a:pt x="28" y="39"/>
                    <a:pt x="28" y="39"/>
                  </a:cubicBezTo>
                  <a:cubicBezTo>
                    <a:pt x="29" y="39"/>
                    <a:pt x="27" y="40"/>
                    <a:pt x="27" y="40"/>
                  </a:cubicBezTo>
                  <a:cubicBezTo>
                    <a:pt x="28" y="41"/>
                    <a:pt x="28" y="43"/>
                    <a:pt x="29" y="43"/>
                  </a:cubicBezTo>
                  <a:cubicBezTo>
                    <a:pt x="30" y="44"/>
                    <a:pt x="33" y="46"/>
                    <a:pt x="34" y="46"/>
                  </a:cubicBezTo>
                  <a:cubicBezTo>
                    <a:pt x="34" y="47"/>
                    <a:pt x="37" y="46"/>
                    <a:pt x="37" y="46"/>
                  </a:cubicBezTo>
                  <a:cubicBezTo>
                    <a:pt x="38" y="45"/>
                    <a:pt x="37" y="48"/>
                    <a:pt x="39" y="48"/>
                  </a:cubicBezTo>
                  <a:cubicBezTo>
                    <a:pt x="40" y="48"/>
                    <a:pt x="41" y="48"/>
                    <a:pt x="42" y="47"/>
                  </a:cubicBezTo>
                  <a:cubicBezTo>
                    <a:pt x="43" y="46"/>
                    <a:pt x="43" y="44"/>
                    <a:pt x="43" y="43"/>
                  </a:cubicBezTo>
                  <a:cubicBezTo>
                    <a:pt x="43" y="42"/>
                    <a:pt x="43" y="42"/>
                    <a:pt x="44" y="42"/>
                  </a:cubicBezTo>
                  <a:cubicBezTo>
                    <a:pt x="46" y="42"/>
                    <a:pt x="47" y="42"/>
                    <a:pt x="46" y="40"/>
                  </a:cubicBezTo>
                  <a:cubicBezTo>
                    <a:pt x="46" y="39"/>
                    <a:pt x="45" y="38"/>
                    <a:pt x="47" y="38"/>
                  </a:cubicBezTo>
                  <a:cubicBezTo>
                    <a:pt x="50" y="37"/>
                    <a:pt x="51" y="36"/>
                    <a:pt x="52" y="36"/>
                  </a:cubicBezTo>
                  <a:cubicBezTo>
                    <a:pt x="53" y="36"/>
                    <a:pt x="57" y="36"/>
                    <a:pt x="57" y="36"/>
                  </a:cubicBezTo>
                  <a:cubicBezTo>
                    <a:pt x="58" y="35"/>
                    <a:pt x="59" y="32"/>
                    <a:pt x="61" y="32"/>
                  </a:cubicBezTo>
                  <a:cubicBezTo>
                    <a:pt x="62" y="32"/>
                    <a:pt x="65" y="33"/>
                    <a:pt x="67" y="32"/>
                  </a:cubicBezTo>
                  <a:cubicBezTo>
                    <a:pt x="70" y="32"/>
                    <a:pt x="72" y="30"/>
                    <a:pt x="73" y="30"/>
                  </a:cubicBezTo>
                  <a:cubicBezTo>
                    <a:pt x="74" y="30"/>
                    <a:pt x="76" y="30"/>
                    <a:pt x="76" y="30"/>
                  </a:cubicBezTo>
                  <a:cubicBezTo>
                    <a:pt x="75" y="29"/>
                    <a:pt x="74" y="28"/>
                    <a:pt x="72" y="28"/>
                  </a:cubicBezTo>
                  <a:cubicBezTo>
                    <a:pt x="71" y="28"/>
                    <a:pt x="71" y="25"/>
                    <a:pt x="71" y="25"/>
                  </a:cubicBezTo>
                  <a:cubicBezTo>
                    <a:pt x="72" y="25"/>
                    <a:pt x="75" y="26"/>
                    <a:pt x="75" y="27"/>
                  </a:cubicBezTo>
                  <a:cubicBezTo>
                    <a:pt x="75" y="28"/>
                    <a:pt x="76" y="29"/>
                    <a:pt x="78" y="29"/>
                  </a:cubicBezTo>
                  <a:cubicBezTo>
                    <a:pt x="80" y="29"/>
                    <a:pt x="79" y="27"/>
                    <a:pt x="79" y="27"/>
                  </a:cubicBezTo>
                  <a:cubicBezTo>
                    <a:pt x="78" y="26"/>
                    <a:pt x="78" y="25"/>
                    <a:pt x="78" y="25"/>
                  </a:cubicBezTo>
                  <a:cubicBezTo>
                    <a:pt x="77" y="24"/>
                    <a:pt x="76" y="22"/>
                    <a:pt x="78" y="22"/>
                  </a:cubicBezTo>
                  <a:cubicBezTo>
                    <a:pt x="80" y="22"/>
                    <a:pt x="84" y="24"/>
                    <a:pt x="84" y="22"/>
                  </a:cubicBezTo>
                  <a:cubicBezTo>
                    <a:pt x="84" y="21"/>
                    <a:pt x="84" y="19"/>
                    <a:pt x="85" y="18"/>
                  </a:cubicBezTo>
                  <a:cubicBezTo>
                    <a:pt x="85" y="18"/>
                    <a:pt x="86" y="17"/>
                    <a:pt x="86" y="17"/>
                  </a:cubicBezTo>
                  <a:cubicBezTo>
                    <a:pt x="85" y="17"/>
                    <a:pt x="84" y="17"/>
                    <a:pt x="83" y="16"/>
                  </a:cubicBezTo>
                  <a:cubicBezTo>
                    <a:pt x="83" y="15"/>
                    <a:pt x="84" y="14"/>
                    <a:pt x="85" y="13"/>
                  </a:cubicBezTo>
                  <a:cubicBezTo>
                    <a:pt x="85" y="13"/>
                    <a:pt x="89" y="10"/>
                    <a:pt x="91" y="9"/>
                  </a:cubicBezTo>
                  <a:cubicBezTo>
                    <a:pt x="93" y="9"/>
                    <a:pt x="94" y="7"/>
                    <a:pt x="93" y="7"/>
                  </a:cubicBezTo>
                  <a:cubicBezTo>
                    <a:pt x="91" y="6"/>
                    <a:pt x="88" y="6"/>
                    <a:pt x="87" y="7"/>
                  </a:cubicBezTo>
                  <a:cubicBezTo>
                    <a:pt x="85" y="8"/>
                    <a:pt x="84" y="9"/>
                    <a:pt x="82" y="9"/>
                  </a:cubicBezTo>
                  <a:cubicBezTo>
                    <a:pt x="79" y="8"/>
                    <a:pt x="79" y="6"/>
                    <a:pt x="78" y="5"/>
                  </a:cubicBezTo>
                  <a:cubicBezTo>
                    <a:pt x="76" y="4"/>
                    <a:pt x="77" y="1"/>
                    <a:pt x="75" y="2"/>
                  </a:cubicBezTo>
                  <a:cubicBezTo>
                    <a:pt x="73" y="2"/>
                    <a:pt x="73" y="2"/>
                    <a:pt x="73" y="2"/>
                  </a:cubicBezTo>
                  <a:cubicBezTo>
                    <a:pt x="73" y="2"/>
                    <a:pt x="71" y="2"/>
                    <a:pt x="69" y="2"/>
                  </a:cubicBezTo>
                  <a:cubicBezTo>
                    <a:pt x="68" y="2"/>
                    <a:pt x="66" y="3"/>
                    <a:pt x="65" y="3"/>
                  </a:cubicBezTo>
                  <a:cubicBezTo>
                    <a:pt x="63" y="2"/>
                    <a:pt x="62" y="3"/>
                    <a:pt x="61" y="3"/>
                  </a:cubicBezTo>
                  <a:cubicBezTo>
                    <a:pt x="57" y="4"/>
                    <a:pt x="53" y="3"/>
                    <a:pt x="53" y="3"/>
                  </a:cubicBezTo>
                  <a:cubicBezTo>
                    <a:pt x="52" y="3"/>
                    <a:pt x="56" y="3"/>
                    <a:pt x="58" y="3"/>
                  </a:cubicBezTo>
                  <a:cubicBezTo>
                    <a:pt x="61" y="3"/>
                    <a:pt x="64" y="2"/>
                    <a:pt x="66" y="2"/>
                  </a:cubicBezTo>
                  <a:cubicBezTo>
                    <a:pt x="68" y="2"/>
                    <a:pt x="66" y="1"/>
                    <a:pt x="66" y="1"/>
                  </a:cubicBezTo>
                  <a:cubicBezTo>
                    <a:pt x="64" y="1"/>
                    <a:pt x="61" y="1"/>
                    <a:pt x="58" y="0"/>
                  </a:cubicBezTo>
                  <a:cubicBezTo>
                    <a:pt x="51" y="1"/>
                    <a:pt x="44" y="3"/>
                    <a:pt x="37" y="4"/>
                  </a:cubicBezTo>
                  <a:cubicBezTo>
                    <a:pt x="37" y="5"/>
                    <a:pt x="36" y="5"/>
                    <a:pt x="36" y="5"/>
                  </a:cubicBezTo>
                  <a:cubicBezTo>
                    <a:pt x="35" y="5"/>
                    <a:pt x="35" y="5"/>
                    <a:pt x="35" y="5"/>
                  </a:cubicBezTo>
                  <a:cubicBezTo>
                    <a:pt x="34" y="5"/>
                    <a:pt x="33" y="5"/>
                    <a:pt x="32" y="6"/>
                  </a:cubicBezTo>
                  <a:cubicBezTo>
                    <a:pt x="32" y="6"/>
                    <a:pt x="32" y="6"/>
                    <a:pt x="32" y="7"/>
                  </a:cubicBezTo>
                  <a:cubicBezTo>
                    <a:pt x="31" y="7"/>
                    <a:pt x="28" y="8"/>
                    <a:pt x="27" y="7"/>
                  </a:cubicBezTo>
                  <a:cubicBezTo>
                    <a:pt x="17" y="10"/>
                    <a:pt x="8" y="15"/>
                    <a:pt x="0" y="19"/>
                  </a:cubicBezTo>
                  <a:cubicBezTo>
                    <a:pt x="0" y="20"/>
                    <a:pt x="0" y="21"/>
                    <a:pt x="1" y="21"/>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69" name="ïśḷiḓê">
              <a:extLst>
                <a:ext uri="{FF2B5EF4-FFF2-40B4-BE49-F238E27FC236}">
                  <a16:creationId xmlns:a16="http://schemas.microsoft.com/office/drawing/2014/main" xmlns="" id="{257FAB0D-61D3-4685-B407-B70AE77172DE}"/>
                </a:ext>
              </a:extLst>
            </p:cNvPr>
            <p:cNvSpPr>
              <a:spLocks/>
            </p:cNvSpPr>
            <p:nvPr/>
          </p:nvSpPr>
          <p:spPr bwMode="auto">
            <a:xfrm>
              <a:off x="5682026" y="3960207"/>
              <a:ext cx="16358" cy="22901"/>
            </a:xfrm>
            <a:custGeom>
              <a:avLst/>
              <a:gdLst>
                <a:gd name="T0" fmla="*/ 1 w 2"/>
                <a:gd name="T1" fmla="*/ 1 h 3"/>
                <a:gd name="T2" fmla="*/ 1 w 2"/>
                <a:gd name="T3" fmla="*/ 2 h 3"/>
                <a:gd name="T4" fmla="*/ 2 w 2"/>
                <a:gd name="T5" fmla="*/ 2 h 3"/>
                <a:gd name="T6" fmla="*/ 1 w 2"/>
                <a:gd name="T7" fmla="*/ 1 h 3"/>
              </a:gdLst>
              <a:ahLst/>
              <a:cxnLst>
                <a:cxn ang="0">
                  <a:pos x="T0" y="T1"/>
                </a:cxn>
                <a:cxn ang="0">
                  <a:pos x="T2" y="T3"/>
                </a:cxn>
                <a:cxn ang="0">
                  <a:pos x="T4" y="T5"/>
                </a:cxn>
                <a:cxn ang="0">
                  <a:pos x="T6" y="T7"/>
                </a:cxn>
              </a:cxnLst>
              <a:rect l="0" t="0" r="r" b="b"/>
              <a:pathLst>
                <a:path w="2" h="3">
                  <a:moveTo>
                    <a:pt x="1" y="1"/>
                  </a:moveTo>
                  <a:cubicBezTo>
                    <a:pt x="0" y="3"/>
                    <a:pt x="1" y="2"/>
                    <a:pt x="1" y="2"/>
                  </a:cubicBezTo>
                  <a:cubicBezTo>
                    <a:pt x="2" y="2"/>
                    <a:pt x="2" y="2"/>
                    <a:pt x="2" y="2"/>
                  </a:cubicBezTo>
                  <a:cubicBezTo>
                    <a:pt x="2" y="1"/>
                    <a:pt x="1" y="0"/>
                    <a:pt x="1" y="1"/>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0" name="işľíḋé">
              <a:extLst>
                <a:ext uri="{FF2B5EF4-FFF2-40B4-BE49-F238E27FC236}">
                  <a16:creationId xmlns:a16="http://schemas.microsoft.com/office/drawing/2014/main" xmlns="" id="{191032CD-BC80-4DF8-9A46-1F954F28CD1B}"/>
                </a:ext>
              </a:extLst>
            </p:cNvPr>
            <p:cNvSpPr>
              <a:spLocks/>
            </p:cNvSpPr>
            <p:nvPr/>
          </p:nvSpPr>
          <p:spPr bwMode="auto">
            <a:xfrm>
              <a:off x="5240356" y="4750850"/>
              <a:ext cx="124322" cy="61070"/>
            </a:xfrm>
            <a:custGeom>
              <a:avLst/>
              <a:gdLst>
                <a:gd name="T0" fmla="*/ 13 w 16"/>
                <a:gd name="T1" fmla="*/ 4 h 8"/>
                <a:gd name="T2" fmla="*/ 9 w 16"/>
                <a:gd name="T3" fmla="*/ 1 h 8"/>
                <a:gd name="T4" fmla="*/ 4 w 16"/>
                <a:gd name="T5" fmla="*/ 0 h 8"/>
                <a:gd name="T6" fmla="*/ 0 w 16"/>
                <a:gd name="T7" fmla="*/ 1 h 8"/>
                <a:gd name="T8" fmla="*/ 3 w 16"/>
                <a:gd name="T9" fmla="*/ 3 h 8"/>
                <a:gd name="T10" fmla="*/ 9 w 16"/>
                <a:gd name="T11" fmla="*/ 3 h 8"/>
                <a:gd name="T12" fmla="*/ 13 w 16"/>
                <a:gd name="T13" fmla="*/ 7 h 8"/>
                <a:gd name="T14" fmla="*/ 16 w 16"/>
                <a:gd name="T15" fmla="*/ 7 h 8"/>
                <a:gd name="T16" fmla="*/ 13 w 16"/>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
                  <a:moveTo>
                    <a:pt x="13" y="4"/>
                  </a:moveTo>
                  <a:cubicBezTo>
                    <a:pt x="12" y="4"/>
                    <a:pt x="10" y="3"/>
                    <a:pt x="9" y="1"/>
                  </a:cubicBezTo>
                  <a:cubicBezTo>
                    <a:pt x="8" y="0"/>
                    <a:pt x="5" y="0"/>
                    <a:pt x="4" y="0"/>
                  </a:cubicBezTo>
                  <a:cubicBezTo>
                    <a:pt x="3" y="0"/>
                    <a:pt x="0" y="1"/>
                    <a:pt x="0" y="1"/>
                  </a:cubicBezTo>
                  <a:cubicBezTo>
                    <a:pt x="0" y="3"/>
                    <a:pt x="1" y="3"/>
                    <a:pt x="3" y="3"/>
                  </a:cubicBezTo>
                  <a:cubicBezTo>
                    <a:pt x="5" y="3"/>
                    <a:pt x="8" y="2"/>
                    <a:pt x="9" y="3"/>
                  </a:cubicBezTo>
                  <a:cubicBezTo>
                    <a:pt x="9" y="4"/>
                    <a:pt x="12" y="6"/>
                    <a:pt x="13" y="7"/>
                  </a:cubicBezTo>
                  <a:cubicBezTo>
                    <a:pt x="13" y="7"/>
                    <a:pt x="16" y="8"/>
                    <a:pt x="16" y="7"/>
                  </a:cubicBezTo>
                  <a:cubicBezTo>
                    <a:pt x="16" y="6"/>
                    <a:pt x="14" y="4"/>
                    <a:pt x="13" y="4"/>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1" name="îSļiḋé">
              <a:extLst>
                <a:ext uri="{FF2B5EF4-FFF2-40B4-BE49-F238E27FC236}">
                  <a16:creationId xmlns:a16="http://schemas.microsoft.com/office/drawing/2014/main" xmlns="" id="{86E51405-291F-4F49-B0F2-06FF461F7346}"/>
                </a:ext>
              </a:extLst>
            </p:cNvPr>
            <p:cNvSpPr>
              <a:spLocks/>
            </p:cNvSpPr>
            <p:nvPr/>
          </p:nvSpPr>
          <p:spPr bwMode="auto">
            <a:xfrm>
              <a:off x="5317785" y="4711590"/>
              <a:ext cx="23992" cy="22901"/>
            </a:xfrm>
            <a:custGeom>
              <a:avLst/>
              <a:gdLst>
                <a:gd name="T0" fmla="*/ 2 w 3"/>
                <a:gd name="T1" fmla="*/ 3 h 3"/>
                <a:gd name="T2" fmla="*/ 1 w 3"/>
                <a:gd name="T3" fmla="*/ 1 h 3"/>
                <a:gd name="T4" fmla="*/ 2 w 3"/>
                <a:gd name="T5" fmla="*/ 3 h 3"/>
              </a:gdLst>
              <a:ahLst/>
              <a:cxnLst>
                <a:cxn ang="0">
                  <a:pos x="T0" y="T1"/>
                </a:cxn>
                <a:cxn ang="0">
                  <a:pos x="T2" y="T3"/>
                </a:cxn>
                <a:cxn ang="0">
                  <a:pos x="T4" y="T5"/>
                </a:cxn>
              </a:cxnLst>
              <a:rect l="0" t="0" r="r" b="b"/>
              <a:pathLst>
                <a:path w="3" h="3">
                  <a:moveTo>
                    <a:pt x="2" y="3"/>
                  </a:moveTo>
                  <a:cubicBezTo>
                    <a:pt x="3" y="2"/>
                    <a:pt x="2" y="0"/>
                    <a:pt x="1" y="1"/>
                  </a:cubicBezTo>
                  <a:cubicBezTo>
                    <a:pt x="0" y="1"/>
                    <a:pt x="0" y="3"/>
                    <a:pt x="2" y="3"/>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2" name="iSļidê">
              <a:extLst>
                <a:ext uri="{FF2B5EF4-FFF2-40B4-BE49-F238E27FC236}">
                  <a16:creationId xmlns:a16="http://schemas.microsoft.com/office/drawing/2014/main" xmlns="" id="{3296DB51-A506-47AF-A2BC-33D8DD8A37E5}"/>
                </a:ext>
              </a:extLst>
            </p:cNvPr>
            <p:cNvSpPr>
              <a:spLocks/>
            </p:cNvSpPr>
            <p:nvPr/>
          </p:nvSpPr>
          <p:spPr bwMode="auto">
            <a:xfrm>
              <a:off x="5317785" y="4843546"/>
              <a:ext cx="31626"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1"/>
                    <a:pt x="1" y="4"/>
                    <a:pt x="2" y="3"/>
                  </a:cubicBezTo>
                  <a:cubicBezTo>
                    <a:pt x="4" y="3"/>
                    <a:pt x="3" y="0"/>
                    <a:pt x="2" y="0"/>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3" name="îS1iḓè">
              <a:extLst>
                <a:ext uri="{FF2B5EF4-FFF2-40B4-BE49-F238E27FC236}">
                  <a16:creationId xmlns:a16="http://schemas.microsoft.com/office/drawing/2014/main" xmlns="" id="{BBC08D39-9CC0-4182-BBA4-D83F5776F533}"/>
                </a:ext>
              </a:extLst>
            </p:cNvPr>
            <p:cNvSpPr>
              <a:spLocks/>
            </p:cNvSpPr>
            <p:nvPr/>
          </p:nvSpPr>
          <p:spPr bwMode="auto">
            <a:xfrm>
              <a:off x="5481366" y="4828278"/>
              <a:ext cx="30535"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0"/>
                    <a:pt x="1" y="4"/>
                    <a:pt x="2" y="3"/>
                  </a:cubicBezTo>
                  <a:cubicBezTo>
                    <a:pt x="4" y="3"/>
                    <a:pt x="3" y="0"/>
                    <a:pt x="2" y="0"/>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4" name="îŝľídê">
              <a:extLst>
                <a:ext uri="{FF2B5EF4-FFF2-40B4-BE49-F238E27FC236}">
                  <a16:creationId xmlns:a16="http://schemas.microsoft.com/office/drawing/2014/main" xmlns="" id="{2243FFD6-3D42-417D-8F01-F2BC931BBABF}"/>
                </a:ext>
              </a:extLst>
            </p:cNvPr>
            <p:cNvSpPr>
              <a:spLocks/>
            </p:cNvSpPr>
            <p:nvPr/>
          </p:nvSpPr>
          <p:spPr bwMode="auto">
            <a:xfrm>
              <a:off x="5379946" y="4804286"/>
              <a:ext cx="85062" cy="54527"/>
            </a:xfrm>
            <a:custGeom>
              <a:avLst/>
              <a:gdLst>
                <a:gd name="T0" fmla="*/ 7 w 11"/>
                <a:gd name="T1" fmla="*/ 0 h 7"/>
                <a:gd name="T2" fmla="*/ 4 w 11"/>
                <a:gd name="T3" fmla="*/ 1 h 7"/>
                <a:gd name="T4" fmla="*/ 0 w 11"/>
                <a:gd name="T5" fmla="*/ 4 h 7"/>
                <a:gd name="T6" fmla="*/ 3 w 11"/>
                <a:gd name="T7" fmla="*/ 4 h 7"/>
                <a:gd name="T8" fmla="*/ 6 w 11"/>
                <a:gd name="T9" fmla="*/ 6 h 7"/>
                <a:gd name="T10" fmla="*/ 9 w 11"/>
                <a:gd name="T11" fmla="*/ 5 h 7"/>
                <a:gd name="T12" fmla="*/ 11 w 11"/>
                <a:gd name="T13" fmla="*/ 5 h 7"/>
                <a:gd name="T14" fmla="*/ 7 w 11"/>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7" y="0"/>
                  </a:moveTo>
                  <a:cubicBezTo>
                    <a:pt x="6" y="0"/>
                    <a:pt x="5" y="0"/>
                    <a:pt x="4" y="1"/>
                  </a:cubicBezTo>
                  <a:cubicBezTo>
                    <a:pt x="3" y="1"/>
                    <a:pt x="0" y="4"/>
                    <a:pt x="0" y="4"/>
                  </a:cubicBezTo>
                  <a:cubicBezTo>
                    <a:pt x="0" y="4"/>
                    <a:pt x="2" y="4"/>
                    <a:pt x="3" y="4"/>
                  </a:cubicBezTo>
                  <a:cubicBezTo>
                    <a:pt x="4" y="4"/>
                    <a:pt x="5" y="5"/>
                    <a:pt x="6" y="6"/>
                  </a:cubicBezTo>
                  <a:cubicBezTo>
                    <a:pt x="7" y="6"/>
                    <a:pt x="8" y="5"/>
                    <a:pt x="9" y="5"/>
                  </a:cubicBezTo>
                  <a:cubicBezTo>
                    <a:pt x="10" y="5"/>
                    <a:pt x="10" y="7"/>
                    <a:pt x="11" y="5"/>
                  </a:cubicBezTo>
                  <a:cubicBezTo>
                    <a:pt x="11" y="2"/>
                    <a:pt x="9" y="1"/>
                    <a:pt x="7" y="0"/>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5" name="iṥliďè">
              <a:extLst>
                <a:ext uri="{FF2B5EF4-FFF2-40B4-BE49-F238E27FC236}">
                  <a16:creationId xmlns:a16="http://schemas.microsoft.com/office/drawing/2014/main" xmlns="" id="{B265C8D2-7212-4039-89A6-E2B0AA4E55CC}"/>
                </a:ext>
              </a:extLst>
            </p:cNvPr>
            <p:cNvSpPr>
              <a:spLocks/>
            </p:cNvSpPr>
            <p:nvPr/>
          </p:nvSpPr>
          <p:spPr bwMode="auto">
            <a:xfrm>
              <a:off x="7023392" y="5355010"/>
              <a:ext cx="92696" cy="224652"/>
            </a:xfrm>
            <a:custGeom>
              <a:avLst/>
              <a:gdLst>
                <a:gd name="T0" fmla="*/ 7 w 12"/>
                <a:gd name="T1" fmla="*/ 5 h 29"/>
                <a:gd name="T2" fmla="*/ 4 w 12"/>
                <a:gd name="T3" fmla="*/ 8 h 29"/>
                <a:gd name="T4" fmla="*/ 1 w 12"/>
                <a:gd name="T5" fmla="*/ 13 h 29"/>
                <a:gd name="T6" fmla="*/ 1 w 12"/>
                <a:gd name="T7" fmla="*/ 19 h 29"/>
                <a:gd name="T8" fmla="*/ 1 w 12"/>
                <a:gd name="T9" fmla="*/ 26 h 29"/>
                <a:gd name="T10" fmla="*/ 2 w 12"/>
                <a:gd name="T11" fmla="*/ 29 h 29"/>
                <a:gd name="T12" fmla="*/ 6 w 12"/>
                <a:gd name="T13" fmla="*/ 25 h 29"/>
                <a:gd name="T14" fmla="*/ 8 w 12"/>
                <a:gd name="T15" fmla="*/ 18 h 29"/>
                <a:gd name="T16" fmla="*/ 10 w 12"/>
                <a:gd name="T17" fmla="*/ 11 h 29"/>
                <a:gd name="T18" fmla="*/ 12 w 12"/>
                <a:gd name="T19" fmla="*/ 5 h 29"/>
                <a:gd name="T20" fmla="*/ 11 w 12"/>
                <a:gd name="T21" fmla="*/ 0 h 29"/>
                <a:gd name="T22" fmla="*/ 7 w 12"/>
                <a:gd name="T23"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9">
                  <a:moveTo>
                    <a:pt x="7" y="5"/>
                  </a:moveTo>
                  <a:cubicBezTo>
                    <a:pt x="6" y="7"/>
                    <a:pt x="5" y="9"/>
                    <a:pt x="4" y="8"/>
                  </a:cubicBezTo>
                  <a:cubicBezTo>
                    <a:pt x="4" y="8"/>
                    <a:pt x="1" y="10"/>
                    <a:pt x="1" y="13"/>
                  </a:cubicBezTo>
                  <a:cubicBezTo>
                    <a:pt x="2" y="15"/>
                    <a:pt x="2" y="18"/>
                    <a:pt x="1" y="19"/>
                  </a:cubicBezTo>
                  <a:cubicBezTo>
                    <a:pt x="0" y="21"/>
                    <a:pt x="1" y="24"/>
                    <a:pt x="1" y="26"/>
                  </a:cubicBezTo>
                  <a:cubicBezTo>
                    <a:pt x="0" y="28"/>
                    <a:pt x="1" y="29"/>
                    <a:pt x="2" y="29"/>
                  </a:cubicBezTo>
                  <a:cubicBezTo>
                    <a:pt x="4" y="28"/>
                    <a:pt x="5" y="27"/>
                    <a:pt x="6" y="25"/>
                  </a:cubicBezTo>
                  <a:cubicBezTo>
                    <a:pt x="7" y="23"/>
                    <a:pt x="7" y="20"/>
                    <a:pt x="8" y="18"/>
                  </a:cubicBezTo>
                  <a:cubicBezTo>
                    <a:pt x="9" y="16"/>
                    <a:pt x="10" y="12"/>
                    <a:pt x="10" y="11"/>
                  </a:cubicBezTo>
                  <a:cubicBezTo>
                    <a:pt x="11" y="10"/>
                    <a:pt x="12" y="6"/>
                    <a:pt x="12" y="5"/>
                  </a:cubicBezTo>
                  <a:cubicBezTo>
                    <a:pt x="12" y="3"/>
                    <a:pt x="11" y="0"/>
                    <a:pt x="11" y="0"/>
                  </a:cubicBezTo>
                  <a:cubicBezTo>
                    <a:pt x="9" y="0"/>
                    <a:pt x="9" y="3"/>
                    <a:pt x="7" y="5"/>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6" name="íṧḻîḑê">
              <a:extLst>
                <a:ext uri="{FF2B5EF4-FFF2-40B4-BE49-F238E27FC236}">
                  <a16:creationId xmlns:a16="http://schemas.microsoft.com/office/drawing/2014/main" xmlns="" id="{D5CA015F-75B4-4B3C-8E18-2F8FAE9F1822}"/>
                </a:ext>
              </a:extLst>
            </p:cNvPr>
            <p:cNvSpPr>
              <a:spLocks/>
            </p:cNvSpPr>
            <p:nvPr/>
          </p:nvSpPr>
          <p:spPr bwMode="auto">
            <a:xfrm>
              <a:off x="6557731" y="4417144"/>
              <a:ext cx="39260" cy="39260"/>
            </a:xfrm>
            <a:custGeom>
              <a:avLst/>
              <a:gdLst>
                <a:gd name="T0" fmla="*/ 4 w 5"/>
                <a:gd name="T1" fmla="*/ 3 h 5"/>
                <a:gd name="T2" fmla="*/ 2 w 5"/>
                <a:gd name="T3" fmla="*/ 0 h 5"/>
                <a:gd name="T4" fmla="*/ 1 w 5"/>
                <a:gd name="T5" fmla="*/ 4 h 5"/>
                <a:gd name="T6" fmla="*/ 4 w 5"/>
                <a:gd name="T7" fmla="*/ 3 h 5"/>
              </a:gdLst>
              <a:ahLst/>
              <a:cxnLst>
                <a:cxn ang="0">
                  <a:pos x="T0" y="T1"/>
                </a:cxn>
                <a:cxn ang="0">
                  <a:pos x="T2" y="T3"/>
                </a:cxn>
                <a:cxn ang="0">
                  <a:pos x="T4" y="T5"/>
                </a:cxn>
                <a:cxn ang="0">
                  <a:pos x="T6" y="T7"/>
                </a:cxn>
              </a:cxnLst>
              <a:rect l="0" t="0" r="r" b="b"/>
              <a:pathLst>
                <a:path w="5" h="5">
                  <a:moveTo>
                    <a:pt x="4" y="3"/>
                  </a:moveTo>
                  <a:cubicBezTo>
                    <a:pt x="5" y="2"/>
                    <a:pt x="3" y="0"/>
                    <a:pt x="2" y="0"/>
                  </a:cubicBezTo>
                  <a:cubicBezTo>
                    <a:pt x="1" y="0"/>
                    <a:pt x="0" y="3"/>
                    <a:pt x="1" y="4"/>
                  </a:cubicBezTo>
                  <a:cubicBezTo>
                    <a:pt x="2" y="5"/>
                    <a:pt x="3" y="4"/>
                    <a:pt x="4" y="3"/>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7" name="íš1íḑé">
              <a:extLst>
                <a:ext uri="{FF2B5EF4-FFF2-40B4-BE49-F238E27FC236}">
                  <a16:creationId xmlns:a16="http://schemas.microsoft.com/office/drawing/2014/main" xmlns="" id="{055BBA10-71CD-4BC3-A5C3-5CCDE5832C18}"/>
                </a:ext>
              </a:extLst>
            </p:cNvPr>
            <p:cNvSpPr>
              <a:spLocks/>
            </p:cNvSpPr>
            <p:nvPr/>
          </p:nvSpPr>
          <p:spPr bwMode="auto">
            <a:xfrm>
              <a:off x="6472669" y="4417144"/>
              <a:ext cx="22901" cy="22901"/>
            </a:xfrm>
            <a:custGeom>
              <a:avLst/>
              <a:gdLst>
                <a:gd name="T0" fmla="*/ 2 w 3"/>
                <a:gd name="T1" fmla="*/ 3 h 3"/>
                <a:gd name="T2" fmla="*/ 1 w 3"/>
                <a:gd name="T3" fmla="*/ 2 h 3"/>
                <a:gd name="T4" fmla="*/ 2 w 3"/>
                <a:gd name="T5" fmla="*/ 3 h 3"/>
              </a:gdLst>
              <a:ahLst/>
              <a:cxnLst>
                <a:cxn ang="0">
                  <a:pos x="T0" y="T1"/>
                </a:cxn>
                <a:cxn ang="0">
                  <a:pos x="T2" y="T3"/>
                </a:cxn>
                <a:cxn ang="0">
                  <a:pos x="T4" y="T5"/>
                </a:cxn>
              </a:cxnLst>
              <a:rect l="0" t="0" r="r" b="b"/>
              <a:pathLst>
                <a:path w="3" h="3">
                  <a:moveTo>
                    <a:pt x="2" y="3"/>
                  </a:moveTo>
                  <a:cubicBezTo>
                    <a:pt x="3" y="2"/>
                    <a:pt x="2" y="0"/>
                    <a:pt x="1" y="2"/>
                  </a:cubicBezTo>
                  <a:cubicBezTo>
                    <a:pt x="0" y="3"/>
                    <a:pt x="2" y="3"/>
                    <a:pt x="2" y="3"/>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8" name="îṣ1ïḑê">
              <a:extLst>
                <a:ext uri="{FF2B5EF4-FFF2-40B4-BE49-F238E27FC236}">
                  <a16:creationId xmlns:a16="http://schemas.microsoft.com/office/drawing/2014/main" xmlns="" id="{1B0C1DD1-5E1B-4EDA-8ABB-4D649A74AB9F}"/>
                </a:ext>
              </a:extLst>
            </p:cNvPr>
            <p:cNvSpPr>
              <a:spLocks/>
            </p:cNvSpPr>
            <p:nvPr/>
          </p:nvSpPr>
          <p:spPr bwMode="auto">
            <a:xfrm>
              <a:off x="6627526" y="4464037"/>
              <a:ext cx="54527" cy="38169"/>
            </a:xfrm>
            <a:custGeom>
              <a:avLst/>
              <a:gdLst>
                <a:gd name="T0" fmla="*/ 2 w 7"/>
                <a:gd name="T1" fmla="*/ 3 h 5"/>
                <a:gd name="T2" fmla="*/ 5 w 7"/>
                <a:gd name="T3" fmla="*/ 5 h 5"/>
                <a:gd name="T4" fmla="*/ 7 w 7"/>
                <a:gd name="T5" fmla="*/ 3 h 5"/>
                <a:gd name="T6" fmla="*/ 4 w 7"/>
                <a:gd name="T7" fmla="*/ 1 h 5"/>
                <a:gd name="T8" fmla="*/ 1 w 7"/>
                <a:gd name="T9" fmla="*/ 1 h 5"/>
                <a:gd name="T10" fmla="*/ 2 w 7"/>
                <a:gd name="T11" fmla="*/ 3 h 5"/>
              </a:gdLst>
              <a:ahLst/>
              <a:cxnLst>
                <a:cxn ang="0">
                  <a:pos x="T0" y="T1"/>
                </a:cxn>
                <a:cxn ang="0">
                  <a:pos x="T2" y="T3"/>
                </a:cxn>
                <a:cxn ang="0">
                  <a:pos x="T4" y="T5"/>
                </a:cxn>
                <a:cxn ang="0">
                  <a:pos x="T6" y="T7"/>
                </a:cxn>
                <a:cxn ang="0">
                  <a:pos x="T8" y="T9"/>
                </a:cxn>
                <a:cxn ang="0">
                  <a:pos x="T10" y="T11"/>
                </a:cxn>
              </a:cxnLst>
              <a:rect l="0" t="0" r="r" b="b"/>
              <a:pathLst>
                <a:path w="7" h="5">
                  <a:moveTo>
                    <a:pt x="2" y="3"/>
                  </a:moveTo>
                  <a:cubicBezTo>
                    <a:pt x="3" y="3"/>
                    <a:pt x="4" y="4"/>
                    <a:pt x="5" y="5"/>
                  </a:cubicBezTo>
                  <a:cubicBezTo>
                    <a:pt x="5" y="5"/>
                    <a:pt x="7" y="5"/>
                    <a:pt x="7" y="3"/>
                  </a:cubicBezTo>
                  <a:cubicBezTo>
                    <a:pt x="6" y="1"/>
                    <a:pt x="4" y="1"/>
                    <a:pt x="4" y="1"/>
                  </a:cubicBezTo>
                  <a:cubicBezTo>
                    <a:pt x="3" y="1"/>
                    <a:pt x="1" y="0"/>
                    <a:pt x="1" y="1"/>
                  </a:cubicBezTo>
                  <a:cubicBezTo>
                    <a:pt x="0" y="1"/>
                    <a:pt x="2" y="2"/>
                    <a:pt x="2" y="3"/>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79" name="îSliḓé">
              <a:extLst>
                <a:ext uri="{FF2B5EF4-FFF2-40B4-BE49-F238E27FC236}">
                  <a16:creationId xmlns:a16="http://schemas.microsoft.com/office/drawing/2014/main" xmlns="" id="{6036A8FD-CDCA-4A8B-A711-702F75EB158B}"/>
                </a:ext>
              </a:extLst>
            </p:cNvPr>
            <p:cNvSpPr>
              <a:spLocks/>
            </p:cNvSpPr>
            <p:nvPr/>
          </p:nvSpPr>
          <p:spPr bwMode="auto">
            <a:xfrm>
              <a:off x="6270919" y="4161957"/>
              <a:ext cx="69795" cy="69795"/>
            </a:xfrm>
            <a:custGeom>
              <a:avLst/>
              <a:gdLst>
                <a:gd name="T0" fmla="*/ 1 w 9"/>
                <a:gd name="T1" fmla="*/ 3 h 9"/>
                <a:gd name="T2" fmla="*/ 1 w 9"/>
                <a:gd name="T3" fmla="*/ 6 h 9"/>
                <a:gd name="T4" fmla="*/ 2 w 9"/>
                <a:gd name="T5" fmla="*/ 9 h 9"/>
                <a:gd name="T6" fmla="*/ 6 w 9"/>
                <a:gd name="T7" fmla="*/ 8 h 9"/>
                <a:gd name="T8" fmla="*/ 9 w 9"/>
                <a:gd name="T9" fmla="*/ 5 h 9"/>
                <a:gd name="T10" fmla="*/ 8 w 9"/>
                <a:gd name="T11" fmla="*/ 1 h 9"/>
                <a:gd name="T12" fmla="*/ 5 w 9"/>
                <a:gd name="T13" fmla="*/ 0 h 9"/>
                <a:gd name="T14" fmla="*/ 3 w 9"/>
                <a:gd name="T15" fmla="*/ 2 h 9"/>
                <a:gd name="T16" fmla="*/ 1 w 9"/>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3"/>
                  </a:moveTo>
                  <a:cubicBezTo>
                    <a:pt x="1" y="5"/>
                    <a:pt x="2" y="6"/>
                    <a:pt x="1" y="6"/>
                  </a:cubicBezTo>
                  <a:cubicBezTo>
                    <a:pt x="0" y="7"/>
                    <a:pt x="1" y="9"/>
                    <a:pt x="2" y="9"/>
                  </a:cubicBezTo>
                  <a:cubicBezTo>
                    <a:pt x="4" y="9"/>
                    <a:pt x="5" y="8"/>
                    <a:pt x="6" y="8"/>
                  </a:cubicBezTo>
                  <a:cubicBezTo>
                    <a:pt x="8" y="7"/>
                    <a:pt x="9" y="6"/>
                    <a:pt x="9" y="5"/>
                  </a:cubicBezTo>
                  <a:cubicBezTo>
                    <a:pt x="9" y="3"/>
                    <a:pt x="9" y="1"/>
                    <a:pt x="8" y="1"/>
                  </a:cubicBezTo>
                  <a:cubicBezTo>
                    <a:pt x="7" y="0"/>
                    <a:pt x="6" y="0"/>
                    <a:pt x="5" y="0"/>
                  </a:cubicBezTo>
                  <a:cubicBezTo>
                    <a:pt x="4" y="0"/>
                    <a:pt x="4" y="2"/>
                    <a:pt x="3" y="2"/>
                  </a:cubicBezTo>
                  <a:cubicBezTo>
                    <a:pt x="2" y="2"/>
                    <a:pt x="0" y="2"/>
                    <a:pt x="1" y="3"/>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80" name="i$ḻïdé">
              <a:extLst>
                <a:ext uri="{FF2B5EF4-FFF2-40B4-BE49-F238E27FC236}">
                  <a16:creationId xmlns:a16="http://schemas.microsoft.com/office/drawing/2014/main" xmlns="" id="{957C9AF5-932B-43F5-9662-B4E403D37E45}"/>
                </a:ext>
              </a:extLst>
            </p:cNvPr>
            <p:cNvSpPr>
              <a:spLocks/>
            </p:cNvSpPr>
            <p:nvPr/>
          </p:nvSpPr>
          <p:spPr bwMode="auto">
            <a:xfrm>
              <a:off x="6310178" y="4107430"/>
              <a:ext cx="154857" cy="147223"/>
            </a:xfrm>
            <a:custGeom>
              <a:avLst/>
              <a:gdLst>
                <a:gd name="T0" fmla="*/ 5 w 20"/>
                <a:gd name="T1" fmla="*/ 9 h 19"/>
                <a:gd name="T2" fmla="*/ 9 w 20"/>
                <a:gd name="T3" fmla="*/ 11 h 19"/>
                <a:gd name="T4" fmla="*/ 4 w 20"/>
                <a:gd name="T5" fmla="*/ 16 h 19"/>
                <a:gd name="T6" fmla="*/ 8 w 20"/>
                <a:gd name="T7" fmla="*/ 17 h 19"/>
                <a:gd name="T8" fmla="*/ 8 w 20"/>
                <a:gd name="T9" fmla="*/ 18 h 19"/>
                <a:gd name="T10" fmla="*/ 11 w 20"/>
                <a:gd name="T11" fmla="*/ 17 h 19"/>
                <a:gd name="T12" fmla="*/ 16 w 20"/>
                <a:gd name="T13" fmla="*/ 18 h 19"/>
                <a:gd name="T14" fmla="*/ 19 w 20"/>
                <a:gd name="T15" fmla="*/ 15 h 19"/>
                <a:gd name="T16" fmla="*/ 16 w 20"/>
                <a:gd name="T17" fmla="*/ 11 h 19"/>
                <a:gd name="T18" fmla="*/ 12 w 20"/>
                <a:gd name="T19" fmla="*/ 6 h 19"/>
                <a:gd name="T20" fmla="*/ 14 w 20"/>
                <a:gd name="T21" fmla="*/ 2 h 19"/>
                <a:gd name="T22" fmla="*/ 8 w 20"/>
                <a:gd name="T23" fmla="*/ 1 h 19"/>
                <a:gd name="T24" fmla="*/ 4 w 20"/>
                <a:gd name="T25" fmla="*/ 2 h 19"/>
                <a:gd name="T26" fmla="*/ 2 w 20"/>
                <a:gd name="T27" fmla="*/ 2 h 19"/>
                <a:gd name="T28" fmla="*/ 2 w 20"/>
                <a:gd name="T29" fmla="*/ 5 h 19"/>
                <a:gd name="T30" fmla="*/ 5 w 20"/>
                <a:gd name="T3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9">
                  <a:moveTo>
                    <a:pt x="5" y="9"/>
                  </a:moveTo>
                  <a:cubicBezTo>
                    <a:pt x="7" y="9"/>
                    <a:pt x="11" y="10"/>
                    <a:pt x="9" y="11"/>
                  </a:cubicBezTo>
                  <a:cubicBezTo>
                    <a:pt x="8" y="11"/>
                    <a:pt x="4" y="15"/>
                    <a:pt x="4" y="16"/>
                  </a:cubicBezTo>
                  <a:cubicBezTo>
                    <a:pt x="4" y="17"/>
                    <a:pt x="8" y="17"/>
                    <a:pt x="8" y="17"/>
                  </a:cubicBezTo>
                  <a:cubicBezTo>
                    <a:pt x="8" y="17"/>
                    <a:pt x="7" y="18"/>
                    <a:pt x="8" y="18"/>
                  </a:cubicBezTo>
                  <a:cubicBezTo>
                    <a:pt x="9" y="19"/>
                    <a:pt x="10" y="17"/>
                    <a:pt x="11" y="17"/>
                  </a:cubicBezTo>
                  <a:cubicBezTo>
                    <a:pt x="12" y="17"/>
                    <a:pt x="15" y="18"/>
                    <a:pt x="16" y="18"/>
                  </a:cubicBezTo>
                  <a:cubicBezTo>
                    <a:pt x="18" y="18"/>
                    <a:pt x="20" y="16"/>
                    <a:pt x="19" y="15"/>
                  </a:cubicBezTo>
                  <a:cubicBezTo>
                    <a:pt x="19" y="14"/>
                    <a:pt x="17" y="12"/>
                    <a:pt x="16" y="11"/>
                  </a:cubicBezTo>
                  <a:cubicBezTo>
                    <a:pt x="14" y="10"/>
                    <a:pt x="13" y="7"/>
                    <a:pt x="12" y="6"/>
                  </a:cubicBezTo>
                  <a:cubicBezTo>
                    <a:pt x="10" y="5"/>
                    <a:pt x="15" y="3"/>
                    <a:pt x="14" y="2"/>
                  </a:cubicBezTo>
                  <a:cubicBezTo>
                    <a:pt x="13" y="1"/>
                    <a:pt x="9" y="1"/>
                    <a:pt x="8" y="1"/>
                  </a:cubicBezTo>
                  <a:cubicBezTo>
                    <a:pt x="6" y="0"/>
                    <a:pt x="5" y="1"/>
                    <a:pt x="4" y="2"/>
                  </a:cubicBezTo>
                  <a:cubicBezTo>
                    <a:pt x="4" y="3"/>
                    <a:pt x="3" y="1"/>
                    <a:pt x="2" y="2"/>
                  </a:cubicBezTo>
                  <a:cubicBezTo>
                    <a:pt x="0" y="2"/>
                    <a:pt x="1" y="4"/>
                    <a:pt x="2" y="5"/>
                  </a:cubicBezTo>
                  <a:cubicBezTo>
                    <a:pt x="2" y="6"/>
                    <a:pt x="4" y="8"/>
                    <a:pt x="5" y="9"/>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81" name="íS1íďè">
              <a:extLst>
                <a:ext uri="{FF2B5EF4-FFF2-40B4-BE49-F238E27FC236}">
                  <a16:creationId xmlns:a16="http://schemas.microsoft.com/office/drawing/2014/main" xmlns="" id="{BBFD14E5-4BAB-42E0-B42C-C4FB1FA1A1A5}"/>
                </a:ext>
              </a:extLst>
            </p:cNvPr>
            <p:cNvSpPr>
              <a:spLocks/>
            </p:cNvSpPr>
            <p:nvPr/>
          </p:nvSpPr>
          <p:spPr bwMode="auto">
            <a:xfrm>
              <a:off x="6162955" y="3928581"/>
              <a:ext cx="1130892" cy="1821205"/>
            </a:xfrm>
            <a:custGeom>
              <a:avLst/>
              <a:gdLst>
                <a:gd name="T0" fmla="*/ 43 w 146"/>
                <a:gd name="T1" fmla="*/ 19 h 235"/>
                <a:gd name="T2" fmla="*/ 57 w 146"/>
                <a:gd name="T3" fmla="*/ 30 h 235"/>
                <a:gd name="T4" fmla="*/ 65 w 146"/>
                <a:gd name="T5" fmla="*/ 33 h 235"/>
                <a:gd name="T6" fmla="*/ 72 w 146"/>
                <a:gd name="T7" fmla="*/ 16 h 235"/>
                <a:gd name="T8" fmla="*/ 76 w 146"/>
                <a:gd name="T9" fmla="*/ 24 h 235"/>
                <a:gd name="T10" fmla="*/ 76 w 146"/>
                <a:gd name="T11" fmla="*/ 26 h 235"/>
                <a:gd name="T12" fmla="*/ 67 w 146"/>
                <a:gd name="T13" fmla="*/ 34 h 235"/>
                <a:gd name="T14" fmla="*/ 57 w 146"/>
                <a:gd name="T15" fmla="*/ 34 h 235"/>
                <a:gd name="T16" fmla="*/ 50 w 146"/>
                <a:gd name="T17" fmla="*/ 29 h 235"/>
                <a:gd name="T18" fmla="*/ 38 w 146"/>
                <a:gd name="T19" fmla="*/ 40 h 235"/>
                <a:gd name="T20" fmla="*/ 33 w 146"/>
                <a:gd name="T21" fmla="*/ 50 h 235"/>
                <a:gd name="T22" fmla="*/ 17 w 146"/>
                <a:gd name="T23" fmla="*/ 66 h 235"/>
                <a:gd name="T24" fmla="*/ 27 w 146"/>
                <a:gd name="T25" fmla="*/ 72 h 235"/>
                <a:gd name="T26" fmla="*/ 42 w 146"/>
                <a:gd name="T27" fmla="*/ 61 h 235"/>
                <a:gd name="T28" fmla="*/ 60 w 146"/>
                <a:gd name="T29" fmla="*/ 62 h 235"/>
                <a:gd name="T30" fmla="*/ 71 w 146"/>
                <a:gd name="T31" fmla="*/ 66 h 235"/>
                <a:gd name="T32" fmla="*/ 69 w 146"/>
                <a:gd name="T33" fmla="*/ 60 h 235"/>
                <a:gd name="T34" fmla="*/ 83 w 146"/>
                <a:gd name="T35" fmla="*/ 71 h 235"/>
                <a:gd name="T36" fmla="*/ 90 w 146"/>
                <a:gd name="T37" fmla="*/ 75 h 235"/>
                <a:gd name="T38" fmla="*/ 100 w 146"/>
                <a:gd name="T39" fmla="*/ 85 h 235"/>
                <a:gd name="T40" fmla="*/ 87 w 146"/>
                <a:gd name="T41" fmla="*/ 91 h 235"/>
                <a:gd name="T42" fmla="*/ 70 w 146"/>
                <a:gd name="T43" fmla="*/ 87 h 235"/>
                <a:gd name="T44" fmla="*/ 59 w 146"/>
                <a:gd name="T45" fmla="*/ 75 h 235"/>
                <a:gd name="T46" fmla="*/ 24 w 146"/>
                <a:gd name="T47" fmla="*/ 76 h 235"/>
                <a:gd name="T48" fmla="*/ 3 w 146"/>
                <a:gd name="T49" fmla="*/ 106 h 235"/>
                <a:gd name="T50" fmla="*/ 4 w 146"/>
                <a:gd name="T51" fmla="*/ 135 h 235"/>
                <a:gd name="T52" fmla="*/ 27 w 146"/>
                <a:gd name="T53" fmla="*/ 150 h 235"/>
                <a:gd name="T54" fmla="*/ 53 w 146"/>
                <a:gd name="T55" fmla="*/ 150 h 235"/>
                <a:gd name="T56" fmla="*/ 61 w 146"/>
                <a:gd name="T57" fmla="*/ 176 h 235"/>
                <a:gd name="T58" fmla="*/ 61 w 146"/>
                <a:gd name="T59" fmla="*/ 209 h 235"/>
                <a:gd name="T60" fmla="*/ 66 w 146"/>
                <a:gd name="T61" fmla="*/ 230 h 235"/>
                <a:gd name="T62" fmla="*/ 90 w 146"/>
                <a:gd name="T63" fmla="*/ 223 h 235"/>
                <a:gd name="T64" fmla="*/ 100 w 146"/>
                <a:gd name="T65" fmla="*/ 200 h 235"/>
                <a:gd name="T66" fmla="*/ 107 w 146"/>
                <a:gd name="T67" fmla="*/ 174 h 235"/>
                <a:gd name="T68" fmla="*/ 125 w 146"/>
                <a:gd name="T69" fmla="*/ 139 h 235"/>
                <a:gd name="T70" fmla="*/ 112 w 146"/>
                <a:gd name="T71" fmla="*/ 126 h 235"/>
                <a:gd name="T72" fmla="*/ 99 w 146"/>
                <a:gd name="T73" fmla="*/ 95 h 235"/>
                <a:gd name="T74" fmla="*/ 112 w 146"/>
                <a:gd name="T75" fmla="*/ 117 h 235"/>
                <a:gd name="T76" fmla="*/ 129 w 146"/>
                <a:gd name="T77" fmla="*/ 122 h 235"/>
                <a:gd name="T78" fmla="*/ 132 w 146"/>
                <a:gd name="T79" fmla="*/ 102 h 235"/>
                <a:gd name="T80" fmla="*/ 122 w 146"/>
                <a:gd name="T81" fmla="*/ 94 h 235"/>
                <a:gd name="T82" fmla="*/ 135 w 146"/>
                <a:gd name="T83" fmla="*/ 103 h 235"/>
                <a:gd name="T84" fmla="*/ 103 w 146"/>
                <a:gd name="T85" fmla="*/ 18 h 235"/>
                <a:gd name="T86" fmla="*/ 96 w 146"/>
                <a:gd name="T87" fmla="*/ 13 h 235"/>
                <a:gd name="T88" fmla="*/ 99 w 146"/>
                <a:gd name="T89" fmla="*/ 159 h 235"/>
                <a:gd name="T90" fmla="*/ 122 w 146"/>
                <a:gd name="T91" fmla="*/ 56 h 235"/>
                <a:gd name="T92" fmla="*/ 123 w 146"/>
                <a:gd name="T93" fmla="*/ 61 h 235"/>
                <a:gd name="T94" fmla="*/ 129 w 146"/>
                <a:gd name="T95" fmla="*/ 77 h 235"/>
                <a:gd name="T96" fmla="*/ 121 w 146"/>
                <a:gd name="T97" fmla="*/ 66 h 235"/>
                <a:gd name="T98" fmla="*/ 94 w 146"/>
                <a:gd name="T99" fmla="*/ 25 h 235"/>
                <a:gd name="T100" fmla="*/ 101 w 146"/>
                <a:gd name="T101" fmla="*/ 55 h 235"/>
                <a:gd name="T102" fmla="*/ 110 w 146"/>
                <a:gd name="T103" fmla="*/ 66 h 235"/>
                <a:gd name="T104" fmla="*/ 88 w 146"/>
                <a:gd name="T105" fmla="*/ 6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6" h="235">
                  <a:moveTo>
                    <a:pt x="74" y="1"/>
                  </a:moveTo>
                  <a:cubicBezTo>
                    <a:pt x="71" y="1"/>
                    <a:pt x="61" y="5"/>
                    <a:pt x="60" y="6"/>
                  </a:cubicBezTo>
                  <a:cubicBezTo>
                    <a:pt x="60" y="6"/>
                    <a:pt x="59" y="8"/>
                    <a:pt x="57" y="10"/>
                  </a:cubicBezTo>
                  <a:cubicBezTo>
                    <a:pt x="56" y="11"/>
                    <a:pt x="52" y="12"/>
                    <a:pt x="49" y="13"/>
                  </a:cubicBezTo>
                  <a:cubicBezTo>
                    <a:pt x="47" y="13"/>
                    <a:pt x="43" y="18"/>
                    <a:pt x="43" y="19"/>
                  </a:cubicBezTo>
                  <a:cubicBezTo>
                    <a:pt x="43" y="19"/>
                    <a:pt x="45" y="22"/>
                    <a:pt x="45" y="22"/>
                  </a:cubicBezTo>
                  <a:cubicBezTo>
                    <a:pt x="44" y="23"/>
                    <a:pt x="46" y="26"/>
                    <a:pt x="47" y="26"/>
                  </a:cubicBezTo>
                  <a:cubicBezTo>
                    <a:pt x="49" y="27"/>
                    <a:pt x="52" y="27"/>
                    <a:pt x="52" y="26"/>
                  </a:cubicBezTo>
                  <a:cubicBezTo>
                    <a:pt x="52" y="25"/>
                    <a:pt x="54" y="23"/>
                    <a:pt x="55" y="24"/>
                  </a:cubicBezTo>
                  <a:cubicBezTo>
                    <a:pt x="55" y="26"/>
                    <a:pt x="57" y="29"/>
                    <a:pt x="57" y="30"/>
                  </a:cubicBezTo>
                  <a:cubicBezTo>
                    <a:pt x="57" y="30"/>
                    <a:pt x="57" y="32"/>
                    <a:pt x="57" y="33"/>
                  </a:cubicBezTo>
                  <a:cubicBezTo>
                    <a:pt x="57" y="33"/>
                    <a:pt x="57" y="33"/>
                    <a:pt x="57" y="33"/>
                  </a:cubicBezTo>
                  <a:cubicBezTo>
                    <a:pt x="58" y="33"/>
                    <a:pt x="58" y="35"/>
                    <a:pt x="58" y="35"/>
                  </a:cubicBezTo>
                  <a:cubicBezTo>
                    <a:pt x="58" y="35"/>
                    <a:pt x="59" y="37"/>
                    <a:pt x="60" y="37"/>
                  </a:cubicBezTo>
                  <a:cubicBezTo>
                    <a:pt x="61" y="31"/>
                    <a:pt x="65" y="33"/>
                    <a:pt x="65" y="33"/>
                  </a:cubicBezTo>
                  <a:cubicBezTo>
                    <a:pt x="65" y="33"/>
                    <a:pt x="67" y="31"/>
                    <a:pt x="66" y="30"/>
                  </a:cubicBezTo>
                  <a:cubicBezTo>
                    <a:pt x="66" y="28"/>
                    <a:pt x="68" y="26"/>
                    <a:pt x="68" y="25"/>
                  </a:cubicBezTo>
                  <a:cubicBezTo>
                    <a:pt x="69" y="25"/>
                    <a:pt x="70" y="23"/>
                    <a:pt x="68" y="22"/>
                  </a:cubicBezTo>
                  <a:cubicBezTo>
                    <a:pt x="66" y="21"/>
                    <a:pt x="64" y="20"/>
                    <a:pt x="66" y="19"/>
                  </a:cubicBezTo>
                  <a:cubicBezTo>
                    <a:pt x="68" y="17"/>
                    <a:pt x="70" y="19"/>
                    <a:pt x="72" y="16"/>
                  </a:cubicBezTo>
                  <a:cubicBezTo>
                    <a:pt x="74" y="13"/>
                    <a:pt x="71" y="12"/>
                    <a:pt x="74" y="12"/>
                  </a:cubicBezTo>
                  <a:cubicBezTo>
                    <a:pt x="77" y="12"/>
                    <a:pt x="80" y="12"/>
                    <a:pt x="79" y="13"/>
                  </a:cubicBezTo>
                  <a:cubicBezTo>
                    <a:pt x="79" y="14"/>
                    <a:pt x="75" y="16"/>
                    <a:pt x="74" y="17"/>
                  </a:cubicBezTo>
                  <a:cubicBezTo>
                    <a:pt x="72" y="18"/>
                    <a:pt x="72" y="20"/>
                    <a:pt x="73" y="21"/>
                  </a:cubicBezTo>
                  <a:cubicBezTo>
                    <a:pt x="74" y="22"/>
                    <a:pt x="75" y="24"/>
                    <a:pt x="76" y="24"/>
                  </a:cubicBezTo>
                  <a:cubicBezTo>
                    <a:pt x="77" y="24"/>
                    <a:pt x="79" y="23"/>
                    <a:pt x="80" y="23"/>
                  </a:cubicBezTo>
                  <a:cubicBezTo>
                    <a:pt x="82" y="23"/>
                    <a:pt x="85" y="23"/>
                    <a:pt x="85" y="23"/>
                  </a:cubicBezTo>
                  <a:cubicBezTo>
                    <a:pt x="86" y="23"/>
                    <a:pt x="88" y="26"/>
                    <a:pt x="87" y="26"/>
                  </a:cubicBezTo>
                  <a:cubicBezTo>
                    <a:pt x="86" y="26"/>
                    <a:pt x="84" y="26"/>
                    <a:pt x="82" y="26"/>
                  </a:cubicBezTo>
                  <a:cubicBezTo>
                    <a:pt x="79" y="26"/>
                    <a:pt x="76" y="26"/>
                    <a:pt x="76" y="26"/>
                  </a:cubicBezTo>
                  <a:cubicBezTo>
                    <a:pt x="76" y="27"/>
                    <a:pt x="80" y="28"/>
                    <a:pt x="79" y="29"/>
                  </a:cubicBezTo>
                  <a:cubicBezTo>
                    <a:pt x="78" y="30"/>
                    <a:pt x="76" y="29"/>
                    <a:pt x="75" y="28"/>
                  </a:cubicBezTo>
                  <a:cubicBezTo>
                    <a:pt x="73" y="28"/>
                    <a:pt x="73" y="30"/>
                    <a:pt x="72" y="32"/>
                  </a:cubicBezTo>
                  <a:cubicBezTo>
                    <a:pt x="72" y="33"/>
                    <a:pt x="74" y="36"/>
                    <a:pt x="71" y="35"/>
                  </a:cubicBezTo>
                  <a:cubicBezTo>
                    <a:pt x="69" y="34"/>
                    <a:pt x="67" y="33"/>
                    <a:pt x="67" y="34"/>
                  </a:cubicBezTo>
                  <a:cubicBezTo>
                    <a:pt x="66" y="34"/>
                    <a:pt x="65" y="35"/>
                    <a:pt x="63" y="35"/>
                  </a:cubicBezTo>
                  <a:cubicBezTo>
                    <a:pt x="62" y="36"/>
                    <a:pt x="62" y="38"/>
                    <a:pt x="60" y="37"/>
                  </a:cubicBezTo>
                  <a:cubicBezTo>
                    <a:pt x="60" y="37"/>
                    <a:pt x="60" y="37"/>
                    <a:pt x="60" y="37"/>
                  </a:cubicBezTo>
                  <a:cubicBezTo>
                    <a:pt x="58" y="37"/>
                    <a:pt x="58" y="37"/>
                    <a:pt x="58" y="37"/>
                  </a:cubicBezTo>
                  <a:cubicBezTo>
                    <a:pt x="58" y="36"/>
                    <a:pt x="58" y="35"/>
                    <a:pt x="57" y="34"/>
                  </a:cubicBezTo>
                  <a:cubicBezTo>
                    <a:pt x="57" y="34"/>
                    <a:pt x="57" y="34"/>
                    <a:pt x="57" y="33"/>
                  </a:cubicBezTo>
                  <a:cubicBezTo>
                    <a:pt x="57" y="33"/>
                    <a:pt x="56" y="33"/>
                    <a:pt x="56" y="33"/>
                  </a:cubicBezTo>
                  <a:cubicBezTo>
                    <a:pt x="56" y="33"/>
                    <a:pt x="55" y="33"/>
                    <a:pt x="55" y="31"/>
                  </a:cubicBezTo>
                  <a:cubicBezTo>
                    <a:pt x="54" y="30"/>
                    <a:pt x="55" y="28"/>
                    <a:pt x="54" y="28"/>
                  </a:cubicBezTo>
                  <a:cubicBezTo>
                    <a:pt x="53" y="28"/>
                    <a:pt x="51" y="28"/>
                    <a:pt x="50" y="29"/>
                  </a:cubicBezTo>
                  <a:cubicBezTo>
                    <a:pt x="50" y="30"/>
                    <a:pt x="49" y="32"/>
                    <a:pt x="50" y="33"/>
                  </a:cubicBezTo>
                  <a:cubicBezTo>
                    <a:pt x="51" y="34"/>
                    <a:pt x="53" y="36"/>
                    <a:pt x="51" y="35"/>
                  </a:cubicBezTo>
                  <a:cubicBezTo>
                    <a:pt x="49" y="35"/>
                    <a:pt x="47" y="34"/>
                    <a:pt x="46" y="35"/>
                  </a:cubicBezTo>
                  <a:cubicBezTo>
                    <a:pt x="45" y="36"/>
                    <a:pt x="42" y="39"/>
                    <a:pt x="42" y="39"/>
                  </a:cubicBezTo>
                  <a:cubicBezTo>
                    <a:pt x="42" y="39"/>
                    <a:pt x="38" y="39"/>
                    <a:pt x="38" y="40"/>
                  </a:cubicBezTo>
                  <a:cubicBezTo>
                    <a:pt x="38" y="41"/>
                    <a:pt x="39" y="43"/>
                    <a:pt x="37" y="43"/>
                  </a:cubicBezTo>
                  <a:cubicBezTo>
                    <a:pt x="36" y="43"/>
                    <a:pt x="34" y="43"/>
                    <a:pt x="32" y="44"/>
                  </a:cubicBezTo>
                  <a:cubicBezTo>
                    <a:pt x="30" y="44"/>
                    <a:pt x="30" y="45"/>
                    <a:pt x="27" y="45"/>
                  </a:cubicBezTo>
                  <a:cubicBezTo>
                    <a:pt x="25" y="45"/>
                    <a:pt x="25" y="46"/>
                    <a:pt x="27" y="47"/>
                  </a:cubicBezTo>
                  <a:cubicBezTo>
                    <a:pt x="29" y="47"/>
                    <a:pt x="33" y="49"/>
                    <a:pt x="33" y="50"/>
                  </a:cubicBezTo>
                  <a:cubicBezTo>
                    <a:pt x="33" y="52"/>
                    <a:pt x="33" y="54"/>
                    <a:pt x="32" y="56"/>
                  </a:cubicBezTo>
                  <a:cubicBezTo>
                    <a:pt x="32" y="57"/>
                    <a:pt x="28" y="56"/>
                    <a:pt x="26" y="56"/>
                  </a:cubicBezTo>
                  <a:cubicBezTo>
                    <a:pt x="24" y="56"/>
                    <a:pt x="20" y="55"/>
                    <a:pt x="18" y="56"/>
                  </a:cubicBezTo>
                  <a:cubicBezTo>
                    <a:pt x="16" y="57"/>
                    <a:pt x="17" y="61"/>
                    <a:pt x="17" y="62"/>
                  </a:cubicBezTo>
                  <a:cubicBezTo>
                    <a:pt x="18" y="64"/>
                    <a:pt x="17" y="65"/>
                    <a:pt x="17" y="66"/>
                  </a:cubicBezTo>
                  <a:cubicBezTo>
                    <a:pt x="16" y="66"/>
                    <a:pt x="16" y="68"/>
                    <a:pt x="17" y="69"/>
                  </a:cubicBezTo>
                  <a:cubicBezTo>
                    <a:pt x="18" y="70"/>
                    <a:pt x="18" y="72"/>
                    <a:pt x="19" y="72"/>
                  </a:cubicBezTo>
                  <a:cubicBezTo>
                    <a:pt x="20" y="72"/>
                    <a:pt x="22" y="71"/>
                    <a:pt x="23" y="72"/>
                  </a:cubicBezTo>
                  <a:cubicBezTo>
                    <a:pt x="24" y="73"/>
                    <a:pt x="25" y="76"/>
                    <a:pt x="25" y="75"/>
                  </a:cubicBezTo>
                  <a:cubicBezTo>
                    <a:pt x="26" y="74"/>
                    <a:pt x="26" y="72"/>
                    <a:pt x="27" y="72"/>
                  </a:cubicBezTo>
                  <a:cubicBezTo>
                    <a:pt x="28" y="73"/>
                    <a:pt x="30" y="72"/>
                    <a:pt x="32" y="72"/>
                  </a:cubicBezTo>
                  <a:cubicBezTo>
                    <a:pt x="33" y="72"/>
                    <a:pt x="34" y="70"/>
                    <a:pt x="36" y="69"/>
                  </a:cubicBezTo>
                  <a:cubicBezTo>
                    <a:pt x="37" y="68"/>
                    <a:pt x="36" y="68"/>
                    <a:pt x="36" y="67"/>
                  </a:cubicBezTo>
                  <a:cubicBezTo>
                    <a:pt x="35" y="66"/>
                    <a:pt x="37" y="64"/>
                    <a:pt x="38" y="63"/>
                  </a:cubicBezTo>
                  <a:cubicBezTo>
                    <a:pt x="39" y="62"/>
                    <a:pt x="42" y="63"/>
                    <a:pt x="42" y="61"/>
                  </a:cubicBezTo>
                  <a:cubicBezTo>
                    <a:pt x="42" y="60"/>
                    <a:pt x="42" y="57"/>
                    <a:pt x="44" y="57"/>
                  </a:cubicBezTo>
                  <a:cubicBezTo>
                    <a:pt x="45" y="58"/>
                    <a:pt x="47" y="59"/>
                    <a:pt x="48" y="59"/>
                  </a:cubicBezTo>
                  <a:cubicBezTo>
                    <a:pt x="49" y="59"/>
                    <a:pt x="52" y="57"/>
                    <a:pt x="52" y="56"/>
                  </a:cubicBezTo>
                  <a:cubicBezTo>
                    <a:pt x="53" y="56"/>
                    <a:pt x="55" y="56"/>
                    <a:pt x="56" y="58"/>
                  </a:cubicBezTo>
                  <a:cubicBezTo>
                    <a:pt x="56" y="60"/>
                    <a:pt x="59" y="62"/>
                    <a:pt x="60" y="62"/>
                  </a:cubicBezTo>
                  <a:cubicBezTo>
                    <a:pt x="60" y="63"/>
                    <a:pt x="65" y="65"/>
                    <a:pt x="65" y="65"/>
                  </a:cubicBezTo>
                  <a:cubicBezTo>
                    <a:pt x="66" y="66"/>
                    <a:pt x="67" y="68"/>
                    <a:pt x="67" y="69"/>
                  </a:cubicBezTo>
                  <a:cubicBezTo>
                    <a:pt x="68" y="71"/>
                    <a:pt x="70" y="73"/>
                    <a:pt x="70" y="71"/>
                  </a:cubicBezTo>
                  <a:cubicBezTo>
                    <a:pt x="70" y="70"/>
                    <a:pt x="68" y="66"/>
                    <a:pt x="69" y="66"/>
                  </a:cubicBezTo>
                  <a:cubicBezTo>
                    <a:pt x="70" y="66"/>
                    <a:pt x="71" y="66"/>
                    <a:pt x="71" y="66"/>
                  </a:cubicBezTo>
                  <a:cubicBezTo>
                    <a:pt x="71" y="66"/>
                    <a:pt x="68" y="63"/>
                    <a:pt x="67" y="62"/>
                  </a:cubicBezTo>
                  <a:cubicBezTo>
                    <a:pt x="66" y="62"/>
                    <a:pt x="64" y="60"/>
                    <a:pt x="63" y="58"/>
                  </a:cubicBezTo>
                  <a:cubicBezTo>
                    <a:pt x="62" y="56"/>
                    <a:pt x="59" y="56"/>
                    <a:pt x="59" y="54"/>
                  </a:cubicBezTo>
                  <a:cubicBezTo>
                    <a:pt x="59" y="52"/>
                    <a:pt x="62" y="53"/>
                    <a:pt x="63" y="55"/>
                  </a:cubicBezTo>
                  <a:cubicBezTo>
                    <a:pt x="64" y="57"/>
                    <a:pt x="68" y="59"/>
                    <a:pt x="69" y="60"/>
                  </a:cubicBezTo>
                  <a:cubicBezTo>
                    <a:pt x="70" y="62"/>
                    <a:pt x="72" y="62"/>
                    <a:pt x="72" y="64"/>
                  </a:cubicBezTo>
                  <a:cubicBezTo>
                    <a:pt x="73" y="66"/>
                    <a:pt x="74" y="68"/>
                    <a:pt x="75" y="69"/>
                  </a:cubicBezTo>
                  <a:cubicBezTo>
                    <a:pt x="76" y="69"/>
                    <a:pt x="76" y="76"/>
                    <a:pt x="77" y="77"/>
                  </a:cubicBezTo>
                  <a:cubicBezTo>
                    <a:pt x="77" y="78"/>
                    <a:pt x="80" y="75"/>
                    <a:pt x="80" y="74"/>
                  </a:cubicBezTo>
                  <a:cubicBezTo>
                    <a:pt x="81" y="73"/>
                    <a:pt x="83" y="73"/>
                    <a:pt x="83" y="71"/>
                  </a:cubicBezTo>
                  <a:cubicBezTo>
                    <a:pt x="83" y="70"/>
                    <a:pt x="81" y="69"/>
                    <a:pt x="80" y="68"/>
                  </a:cubicBezTo>
                  <a:cubicBezTo>
                    <a:pt x="79" y="67"/>
                    <a:pt x="81" y="67"/>
                    <a:pt x="82" y="66"/>
                  </a:cubicBezTo>
                  <a:cubicBezTo>
                    <a:pt x="83" y="65"/>
                    <a:pt x="84" y="64"/>
                    <a:pt x="85" y="65"/>
                  </a:cubicBezTo>
                  <a:cubicBezTo>
                    <a:pt x="85" y="67"/>
                    <a:pt x="85" y="71"/>
                    <a:pt x="86" y="72"/>
                  </a:cubicBezTo>
                  <a:cubicBezTo>
                    <a:pt x="86" y="73"/>
                    <a:pt x="89" y="74"/>
                    <a:pt x="90" y="75"/>
                  </a:cubicBezTo>
                  <a:cubicBezTo>
                    <a:pt x="90" y="76"/>
                    <a:pt x="93" y="77"/>
                    <a:pt x="93" y="76"/>
                  </a:cubicBezTo>
                  <a:cubicBezTo>
                    <a:pt x="94" y="75"/>
                    <a:pt x="96" y="77"/>
                    <a:pt x="97" y="77"/>
                  </a:cubicBezTo>
                  <a:cubicBezTo>
                    <a:pt x="97" y="77"/>
                    <a:pt x="99" y="77"/>
                    <a:pt x="100" y="76"/>
                  </a:cubicBezTo>
                  <a:cubicBezTo>
                    <a:pt x="101" y="76"/>
                    <a:pt x="102" y="75"/>
                    <a:pt x="102" y="77"/>
                  </a:cubicBezTo>
                  <a:cubicBezTo>
                    <a:pt x="102" y="80"/>
                    <a:pt x="102" y="84"/>
                    <a:pt x="100" y="85"/>
                  </a:cubicBezTo>
                  <a:cubicBezTo>
                    <a:pt x="99" y="87"/>
                    <a:pt x="100" y="88"/>
                    <a:pt x="98" y="88"/>
                  </a:cubicBezTo>
                  <a:cubicBezTo>
                    <a:pt x="98" y="88"/>
                    <a:pt x="97" y="88"/>
                    <a:pt x="97" y="88"/>
                  </a:cubicBezTo>
                  <a:cubicBezTo>
                    <a:pt x="96" y="87"/>
                    <a:pt x="95" y="87"/>
                    <a:pt x="95" y="87"/>
                  </a:cubicBezTo>
                  <a:cubicBezTo>
                    <a:pt x="93" y="87"/>
                    <a:pt x="91" y="87"/>
                    <a:pt x="89" y="90"/>
                  </a:cubicBezTo>
                  <a:cubicBezTo>
                    <a:pt x="88" y="92"/>
                    <a:pt x="87" y="92"/>
                    <a:pt x="87" y="91"/>
                  </a:cubicBezTo>
                  <a:cubicBezTo>
                    <a:pt x="87" y="90"/>
                    <a:pt x="91" y="87"/>
                    <a:pt x="90" y="86"/>
                  </a:cubicBezTo>
                  <a:cubicBezTo>
                    <a:pt x="90" y="85"/>
                    <a:pt x="86" y="86"/>
                    <a:pt x="84" y="85"/>
                  </a:cubicBezTo>
                  <a:cubicBezTo>
                    <a:pt x="82" y="85"/>
                    <a:pt x="81" y="84"/>
                    <a:pt x="79" y="83"/>
                  </a:cubicBezTo>
                  <a:cubicBezTo>
                    <a:pt x="78" y="83"/>
                    <a:pt x="77" y="87"/>
                    <a:pt x="76" y="89"/>
                  </a:cubicBezTo>
                  <a:cubicBezTo>
                    <a:pt x="74" y="91"/>
                    <a:pt x="72" y="88"/>
                    <a:pt x="70" y="87"/>
                  </a:cubicBezTo>
                  <a:cubicBezTo>
                    <a:pt x="69" y="87"/>
                    <a:pt x="66" y="85"/>
                    <a:pt x="66" y="85"/>
                  </a:cubicBezTo>
                  <a:cubicBezTo>
                    <a:pt x="66" y="85"/>
                    <a:pt x="63" y="83"/>
                    <a:pt x="62" y="83"/>
                  </a:cubicBezTo>
                  <a:cubicBezTo>
                    <a:pt x="61" y="83"/>
                    <a:pt x="59" y="81"/>
                    <a:pt x="58" y="80"/>
                  </a:cubicBezTo>
                  <a:cubicBezTo>
                    <a:pt x="57" y="80"/>
                    <a:pt x="55" y="79"/>
                    <a:pt x="57" y="78"/>
                  </a:cubicBezTo>
                  <a:cubicBezTo>
                    <a:pt x="58" y="77"/>
                    <a:pt x="61" y="79"/>
                    <a:pt x="59" y="75"/>
                  </a:cubicBezTo>
                  <a:cubicBezTo>
                    <a:pt x="58" y="70"/>
                    <a:pt x="53" y="71"/>
                    <a:pt x="52" y="71"/>
                  </a:cubicBezTo>
                  <a:cubicBezTo>
                    <a:pt x="51" y="72"/>
                    <a:pt x="43" y="71"/>
                    <a:pt x="42" y="71"/>
                  </a:cubicBezTo>
                  <a:cubicBezTo>
                    <a:pt x="42" y="71"/>
                    <a:pt x="37" y="73"/>
                    <a:pt x="35" y="74"/>
                  </a:cubicBezTo>
                  <a:cubicBezTo>
                    <a:pt x="34" y="75"/>
                    <a:pt x="31" y="76"/>
                    <a:pt x="30" y="76"/>
                  </a:cubicBezTo>
                  <a:cubicBezTo>
                    <a:pt x="30" y="77"/>
                    <a:pt x="26" y="75"/>
                    <a:pt x="24" y="76"/>
                  </a:cubicBezTo>
                  <a:cubicBezTo>
                    <a:pt x="22" y="78"/>
                    <a:pt x="20" y="80"/>
                    <a:pt x="20" y="80"/>
                  </a:cubicBezTo>
                  <a:cubicBezTo>
                    <a:pt x="19" y="80"/>
                    <a:pt x="18" y="81"/>
                    <a:pt x="17" y="84"/>
                  </a:cubicBezTo>
                  <a:cubicBezTo>
                    <a:pt x="16" y="87"/>
                    <a:pt x="17" y="90"/>
                    <a:pt x="15" y="91"/>
                  </a:cubicBezTo>
                  <a:cubicBezTo>
                    <a:pt x="13" y="92"/>
                    <a:pt x="9" y="94"/>
                    <a:pt x="8" y="95"/>
                  </a:cubicBezTo>
                  <a:cubicBezTo>
                    <a:pt x="6" y="97"/>
                    <a:pt x="5" y="103"/>
                    <a:pt x="3" y="106"/>
                  </a:cubicBezTo>
                  <a:cubicBezTo>
                    <a:pt x="2" y="109"/>
                    <a:pt x="3" y="111"/>
                    <a:pt x="4" y="113"/>
                  </a:cubicBezTo>
                  <a:cubicBezTo>
                    <a:pt x="4" y="115"/>
                    <a:pt x="5" y="118"/>
                    <a:pt x="3" y="121"/>
                  </a:cubicBezTo>
                  <a:cubicBezTo>
                    <a:pt x="1" y="124"/>
                    <a:pt x="2" y="125"/>
                    <a:pt x="1" y="126"/>
                  </a:cubicBezTo>
                  <a:cubicBezTo>
                    <a:pt x="0" y="126"/>
                    <a:pt x="2" y="127"/>
                    <a:pt x="2" y="129"/>
                  </a:cubicBezTo>
                  <a:cubicBezTo>
                    <a:pt x="2" y="131"/>
                    <a:pt x="0" y="133"/>
                    <a:pt x="4" y="135"/>
                  </a:cubicBezTo>
                  <a:cubicBezTo>
                    <a:pt x="7" y="137"/>
                    <a:pt x="10" y="137"/>
                    <a:pt x="11" y="139"/>
                  </a:cubicBezTo>
                  <a:cubicBezTo>
                    <a:pt x="12" y="142"/>
                    <a:pt x="15" y="148"/>
                    <a:pt x="15" y="148"/>
                  </a:cubicBezTo>
                  <a:cubicBezTo>
                    <a:pt x="15" y="148"/>
                    <a:pt x="18" y="151"/>
                    <a:pt x="20" y="152"/>
                  </a:cubicBezTo>
                  <a:cubicBezTo>
                    <a:pt x="21" y="154"/>
                    <a:pt x="22" y="153"/>
                    <a:pt x="22" y="151"/>
                  </a:cubicBezTo>
                  <a:cubicBezTo>
                    <a:pt x="22" y="150"/>
                    <a:pt x="24" y="150"/>
                    <a:pt x="27" y="150"/>
                  </a:cubicBezTo>
                  <a:cubicBezTo>
                    <a:pt x="29" y="150"/>
                    <a:pt x="31" y="150"/>
                    <a:pt x="33" y="150"/>
                  </a:cubicBezTo>
                  <a:cubicBezTo>
                    <a:pt x="36" y="149"/>
                    <a:pt x="38" y="146"/>
                    <a:pt x="39" y="145"/>
                  </a:cubicBezTo>
                  <a:cubicBezTo>
                    <a:pt x="39" y="145"/>
                    <a:pt x="43" y="144"/>
                    <a:pt x="45" y="146"/>
                  </a:cubicBezTo>
                  <a:cubicBezTo>
                    <a:pt x="47" y="148"/>
                    <a:pt x="47" y="150"/>
                    <a:pt x="48" y="151"/>
                  </a:cubicBezTo>
                  <a:cubicBezTo>
                    <a:pt x="49" y="153"/>
                    <a:pt x="51" y="152"/>
                    <a:pt x="53" y="150"/>
                  </a:cubicBezTo>
                  <a:cubicBezTo>
                    <a:pt x="54" y="149"/>
                    <a:pt x="54" y="149"/>
                    <a:pt x="55" y="151"/>
                  </a:cubicBezTo>
                  <a:cubicBezTo>
                    <a:pt x="57" y="152"/>
                    <a:pt x="58" y="153"/>
                    <a:pt x="56" y="155"/>
                  </a:cubicBezTo>
                  <a:cubicBezTo>
                    <a:pt x="55" y="157"/>
                    <a:pt x="55" y="159"/>
                    <a:pt x="54" y="162"/>
                  </a:cubicBezTo>
                  <a:cubicBezTo>
                    <a:pt x="53" y="165"/>
                    <a:pt x="55" y="165"/>
                    <a:pt x="57" y="166"/>
                  </a:cubicBezTo>
                  <a:cubicBezTo>
                    <a:pt x="59" y="167"/>
                    <a:pt x="60" y="175"/>
                    <a:pt x="61" y="176"/>
                  </a:cubicBezTo>
                  <a:cubicBezTo>
                    <a:pt x="62" y="178"/>
                    <a:pt x="60" y="182"/>
                    <a:pt x="61" y="184"/>
                  </a:cubicBezTo>
                  <a:cubicBezTo>
                    <a:pt x="62" y="186"/>
                    <a:pt x="63" y="187"/>
                    <a:pt x="61" y="189"/>
                  </a:cubicBezTo>
                  <a:cubicBezTo>
                    <a:pt x="60" y="190"/>
                    <a:pt x="58" y="192"/>
                    <a:pt x="58" y="196"/>
                  </a:cubicBezTo>
                  <a:cubicBezTo>
                    <a:pt x="57" y="200"/>
                    <a:pt x="58" y="202"/>
                    <a:pt x="58" y="203"/>
                  </a:cubicBezTo>
                  <a:cubicBezTo>
                    <a:pt x="59" y="204"/>
                    <a:pt x="60" y="208"/>
                    <a:pt x="61" y="209"/>
                  </a:cubicBezTo>
                  <a:cubicBezTo>
                    <a:pt x="62" y="210"/>
                    <a:pt x="64" y="212"/>
                    <a:pt x="64" y="214"/>
                  </a:cubicBezTo>
                  <a:cubicBezTo>
                    <a:pt x="64" y="216"/>
                    <a:pt x="61" y="219"/>
                    <a:pt x="62" y="220"/>
                  </a:cubicBezTo>
                  <a:cubicBezTo>
                    <a:pt x="63" y="221"/>
                    <a:pt x="63" y="222"/>
                    <a:pt x="64" y="224"/>
                  </a:cubicBezTo>
                  <a:cubicBezTo>
                    <a:pt x="66" y="225"/>
                    <a:pt x="66" y="228"/>
                    <a:pt x="66" y="228"/>
                  </a:cubicBezTo>
                  <a:cubicBezTo>
                    <a:pt x="66" y="228"/>
                    <a:pt x="66" y="229"/>
                    <a:pt x="66" y="230"/>
                  </a:cubicBezTo>
                  <a:cubicBezTo>
                    <a:pt x="66" y="232"/>
                    <a:pt x="66" y="233"/>
                    <a:pt x="67" y="234"/>
                  </a:cubicBezTo>
                  <a:cubicBezTo>
                    <a:pt x="69" y="235"/>
                    <a:pt x="70" y="235"/>
                    <a:pt x="70" y="234"/>
                  </a:cubicBezTo>
                  <a:cubicBezTo>
                    <a:pt x="71" y="233"/>
                    <a:pt x="75" y="231"/>
                    <a:pt x="77" y="231"/>
                  </a:cubicBezTo>
                  <a:cubicBezTo>
                    <a:pt x="79" y="231"/>
                    <a:pt x="81" y="231"/>
                    <a:pt x="83" y="230"/>
                  </a:cubicBezTo>
                  <a:cubicBezTo>
                    <a:pt x="85" y="228"/>
                    <a:pt x="89" y="224"/>
                    <a:pt x="90" y="223"/>
                  </a:cubicBezTo>
                  <a:cubicBezTo>
                    <a:pt x="91" y="221"/>
                    <a:pt x="94" y="219"/>
                    <a:pt x="94" y="218"/>
                  </a:cubicBezTo>
                  <a:cubicBezTo>
                    <a:pt x="93" y="216"/>
                    <a:pt x="92" y="214"/>
                    <a:pt x="93" y="214"/>
                  </a:cubicBezTo>
                  <a:cubicBezTo>
                    <a:pt x="94" y="213"/>
                    <a:pt x="98" y="212"/>
                    <a:pt x="98" y="211"/>
                  </a:cubicBezTo>
                  <a:cubicBezTo>
                    <a:pt x="99" y="210"/>
                    <a:pt x="98" y="206"/>
                    <a:pt x="98" y="205"/>
                  </a:cubicBezTo>
                  <a:cubicBezTo>
                    <a:pt x="98" y="204"/>
                    <a:pt x="99" y="202"/>
                    <a:pt x="100" y="200"/>
                  </a:cubicBezTo>
                  <a:cubicBezTo>
                    <a:pt x="101" y="198"/>
                    <a:pt x="104" y="196"/>
                    <a:pt x="105" y="195"/>
                  </a:cubicBezTo>
                  <a:cubicBezTo>
                    <a:pt x="105" y="195"/>
                    <a:pt x="108" y="192"/>
                    <a:pt x="108" y="190"/>
                  </a:cubicBezTo>
                  <a:cubicBezTo>
                    <a:pt x="109" y="187"/>
                    <a:pt x="108" y="184"/>
                    <a:pt x="109" y="183"/>
                  </a:cubicBezTo>
                  <a:cubicBezTo>
                    <a:pt x="109" y="182"/>
                    <a:pt x="109" y="181"/>
                    <a:pt x="108" y="179"/>
                  </a:cubicBezTo>
                  <a:cubicBezTo>
                    <a:pt x="107" y="178"/>
                    <a:pt x="107" y="174"/>
                    <a:pt x="107" y="174"/>
                  </a:cubicBezTo>
                  <a:cubicBezTo>
                    <a:pt x="106" y="173"/>
                    <a:pt x="107" y="168"/>
                    <a:pt x="108" y="168"/>
                  </a:cubicBezTo>
                  <a:cubicBezTo>
                    <a:pt x="109" y="167"/>
                    <a:pt x="111" y="163"/>
                    <a:pt x="112" y="162"/>
                  </a:cubicBezTo>
                  <a:cubicBezTo>
                    <a:pt x="113" y="160"/>
                    <a:pt x="116" y="154"/>
                    <a:pt x="117" y="154"/>
                  </a:cubicBezTo>
                  <a:cubicBezTo>
                    <a:pt x="119" y="153"/>
                    <a:pt x="121" y="150"/>
                    <a:pt x="121" y="149"/>
                  </a:cubicBezTo>
                  <a:cubicBezTo>
                    <a:pt x="121" y="147"/>
                    <a:pt x="125" y="140"/>
                    <a:pt x="125" y="139"/>
                  </a:cubicBezTo>
                  <a:cubicBezTo>
                    <a:pt x="125" y="138"/>
                    <a:pt x="126" y="133"/>
                    <a:pt x="126" y="132"/>
                  </a:cubicBezTo>
                  <a:cubicBezTo>
                    <a:pt x="125" y="131"/>
                    <a:pt x="121" y="134"/>
                    <a:pt x="120" y="134"/>
                  </a:cubicBezTo>
                  <a:cubicBezTo>
                    <a:pt x="119" y="134"/>
                    <a:pt x="118" y="136"/>
                    <a:pt x="116" y="136"/>
                  </a:cubicBezTo>
                  <a:cubicBezTo>
                    <a:pt x="114" y="136"/>
                    <a:pt x="115" y="133"/>
                    <a:pt x="114" y="132"/>
                  </a:cubicBezTo>
                  <a:cubicBezTo>
                    <a:pt x="114" y="131"/>
                    <a:pt x="112" y="127"/>
                    <a:pt x="112" y="126"/>
                  </a:cubicBezTo>
                  <a:cubicBezTo>
                    <a:pt x="111" y="126"/>
                    <a:pt x="110" y="124"/>
                    <a:pt x="109" y="122"/>
                  </a:cubicBezTo>
                  <a:cubicBezTo>
                    <a:pt x="108" y="119"/>
                    <a:pt x="106" y="118"/>
                    <a:pt x="104" y="116"/>
                  </a:cubicBezTo>
                  <a:cubicBezTo>
                    <a:pt x="103" y="114"/>
                    <a:pt x="105" y="109"/>
                    <a:pt x="103" y="106"/>
                  </a:cubicBezTo>
                  <a:cubicBezTo>
                    <a:pt x="102" y="103"/>
                    <a:pt x="101" y="100"/>
                    <a:pt x="100" y="97"/>
                  </a:cubicBezTo>
                  <a:cubicBezTo>
                    <a:pt x="100" y="97"/>
                    <a:pt x="100" y="96"/>
                    <a:pt x="99" y="95"/>
                  </a:cubicBezTo>
                  <a:cubicBezTo>
                    <a:pt x="101" y="95"/>
                    <a:pt x="103" y="94"/>
                    <a:pt x="103" y="95"/>
                  </a:cubicBezTo>
                  <a:cubicBezTo>
                    <a:pt x="103" y="97"/>
                    <a:pt x="105" y="100"/>
                    <a:pt x="105" y="102"/>
                  </a:cubicBezTo>
                  <a:cubicBezTo>
                    <a:pt x="105" y="104"/>
                    <a:pt x="107" y="103"/>
                    <a:pt x="107" y="105"/>
                  </a:cubicBezTo>
                  <a:cubicBezTo>
                    <a:pt x="107" y="107"/>
                    <a:pt x="108" y="112"/>
                    <a:pt x="109" y="112"/>
                  </a:cubicBezTo>
                  <a:cubicBezTo>
                    <a:pt x="109" y="113"/>
                    <a:pt x="112" y="116"/>
                    <a:pt x="112" y="117"/>
                  </a:cubicBezTo>
                  <a:cubicBezTo>
                    <a:pt x="113" y="118"/>
                    <a:pt x="113" y="120"/>
                    <a:pt x="113" y="123"/>
                  </a:cubicBezTo>
                  <a:cubicBezTo>
                    <a:pt x="114" y="126"/>
                    <a:pt x="114" y="129"/>
                    <a:pt x="115" y="130"/>
                  </a:cubicBezTo>
                  <a:cubicBezTo>
                    <a:pt x="116" y="131"/>
                    <a:pt x="120" y="129"/>
                    <a:pt x="120" y="128"/>
                  </a:cubicBezTo>
                  <a:cubicBezTo>
                    <a:pt x="121" y="128"/>
                    <a:pt x="125" y="125"/>
                    <a:pt x="126" y="125"/>
                  </a:cubicBezTo>
                  <a:cubicBezTo>
                    <a:pt x="127" y="124"/>
                    <a:pt x="127" y="123"/>
                    <a:pt x="129" y="122"/>
                  </a:cubicBezTo>
                  <a:cubicBezTo>
                    <a:pt x="131" y="122"/>
                    <a:pt x="132" y="120"/>
                    <a:pt x="133" y="118"/>
                  </a:cubicBezTo>
                  <a:cubicBezTo>
                    <a:pt x="134" y="117"/>
                    <a:pt x="135" y="113"/>
                    <a:pt x="136" y="112"/>
                  </a:cubicBezTo>
                  <a:cubicBezTo>
                    <a:pt x="136" y="111"/>
                    <a:pt x="137" y="110"/>
                    <a:pt x="136" y="108"/>
                  </a:cubicBezTo>
                  <a:cubicBezTo>
                    <a:pt x="136" y="107"/>
                    <a:pt x="134" y="105"/>
                    <a:pt x="133" y="105"/>
                  </a:cubicBezTo>
                  <a:cubicBezTo>
                    <a:pt x="132" y="104"/>
                    <a:pt x="132" y="102"/>
                    <a:pt x="132" y="102"/>
                  </a:cubicBezTo>
                  <a:cubicBezTo>
                    <a:pt x="131" y="102"/>
                    <a:pt x="131" y="103"/>
                    <a:pt x="130" y="104"/>
                  </a:cubicBezTo>
                  <a:cubicBezTo>
                    <a:pt x="129" y="105"/>
                    <a:pt x="128" y="107"/>
                    <a:pt x="127" y="106"/>
                  </a:cubicBezTo>
                  <a:cubicBezTo>
                    <a:pt x="127" y="106"/>
                    <a:pt x="128" y="105"/>
                    <a:pt x="126" y="103"/>
                  </a:cubicBezTo>
                  <a:cubicBezTo>
                    <a:pt x="125" y="102"/>
                    <a:pt x="125" y="101"/>
                    <a:pt x="125" y="100"/>
                  </a:cubicBezTo>
                  <a:cubicBezTo>
                    <a:pt x="125" y="99"/>
                    <a:pt x="122" y="96"/>
                    <a:pt x="122" y="94"/>
                  </a:cubicBezTo>
                  <a:cubicBezTo>
                    <a:pt x="121" y="92"/>
                    <a:pt x="123" y="90"/>
                    <a:pt x="124" y="91"/>
                  </a:cubicBezTo>
                  <a:cubicBezTo>
                    <a:pt x="125" y="93"/>
                    <a:pt x="125" y="96"/>
                    <a:pt x="127" y="97"/>
                  </a:cubicBezTo>
                  <a:cubicBezTo>
                    <a:pt x="128" y="98"/>
                    <a:pt x="129" y="100"/>
                    <a:pt x="130" y="101"/>
                  </a:cubicBezTo>
                  <a:cubicBezTo>
                    <a:pt x="131" y="101"/>
                    <a:pt x="132" y="99"/>
                    <a:pt x="133" y="99"/>
                  </a:cubicBezTo>
                  <a:cubicBezTo>
                    <a:pt x="133" y="99"/>
                    <a:pt x="134" y="103"/>
                    <a:pt x="135" y="103"/>
                  </a:cubicBezTo>
                  <a:cubicBezTo>
                    <a:pt x="136" y="104"/>
                    <a:pt x="139" y="104"/>
                    <a:pt x="139" y="104"/>
                  </a:cubicBezTo>
                  <a:cubicBezTo>
                    <a:pt x="140" y="104"/>
                    <a:pt x="142" y="105"/>
                    <a:pt x="142" y="104"/>
                  </a:cubicBezTo>
                  <a:cubicBezTo>
                    <a:pt x="142" y="103"/>
                    <a:pt x="146" y="101"/>
                    <a:pt x="146" y="101"/>
                  </a:cubicBezTo>
                  <a:cubicBezTo>
                    <a:pt x="146" y="101"/>
                    <a:pt x="146" y="100"/>
                    <a:pt x="146" y="98"/>
                  </a:cubicBezTo>
                  <a:cubicBezTo>
                    <a:pt x="140" y="67"/>
                    <a:pt x="124" y="39"/>
                    <a:pt x="103" y="18"/>
                  </a:cubicBezTo>
                  <a:cubicBezTo>
                    <a:pt x="102" y="18"/>
                    <a:pt x="102" y="18"/>
                    <a:pt x="101" y="17"/>
                  </a:cubicBezTo>
                  <a:cubicBezTo>
                    <a:pt x="99" y="16"/>
                    <a:pt x="99" y="16"/>
                    <a:pt x="99" y="17"/>
                  </a:cubicBezTo>
                  <a:cubicBezTo>
                    <a:pt x="98" y="17"/>
                    <a:pt x="97" y="18"/>
                    <a:pt x="96" y="17"/>
                  </a:cubicBezTo>
                  <a:cubicBezTo>
                    <a:pt x="96" y="15"/>
                    <a:pt x="96" y="15"/>
                    <a:pt x="95" y="14"/>
                  </a:cubicBezTo>
                  <a:cubicBezTo>
                    <a:pt x="94" y="13"/>
                    <a:pt x="95" y="13"/>
                    <a:pt x="96" y="13"/>
                  </a:cubicBezTo>
                  <a:cubicBezTo>
                    <a:pt x="97" y="14"/>
                    <a:pt x="98" y="14"/>
                    <a:pt x="99" y="14"/>
                  </a:cubicBezTo>
                  <a:cubicBezTo>
                    <a:pt x="95" y="11"/>
                    <a:pt x="92" y="8"/>
                    <a:pt x="88" y="5"/>
                  </a:cubicBezTo>
                  <a:cubicBezTo>
                    <a:pt x="88" y="5"/>
                    <a:pt x="88" y="5"/>
                    <a:pt x="88" y="5"/>
                  </a:cubicBezTo>
                  <a:cubicBezTo>
                    <a:pt x="86" y="5"/>
                    <a:pt x="78" y="0"/>
                    <a:pt x="74" y="1"/>
                  </a:cubicBezTo>
                  <a:close/>
                  <a:moveTo>
                    <a:pt x="99" y="159"/>
                  </a:moveTo>
                  <a:cubicBezTo>
                    <a:pt x="100" y="160"/>
                    <a:pt x="98" y="165"/>
                    <a:pt x="96" y="165"/>
                  </a:cubicBezTo>
                  <a:cubicBezTo>
                    <a:pt x="95" y="165"/>
                    <a:pt x="96" y="160"/>
                    <a:pt x="96" y="159"/>
                  </a:cubicBezTo>
                  <a:cubicBezTo>
                    <a:pt x="97" y="158"/>
                    <a:pt x="99" y="158"/>
                    <a:pt x="99" y="159"/>
                  </a:cubicBezTo>
                  <a:close/>
                  <a:moveTo>
                    <a:pt x="118" y="56"/>
                  </a:moveTo>
                  <a:cubicBezTo>
                    <a:pt x="119" y="55"/>
                    <a:pt x="121" y="57"/>
                    <a:pt x="122" y="56"/>
                  </a:cubicBezTo>
                  <a:cubicBezTo>
                    <a:pt x="123" y="56"/>
                    <a:pt x="124" y="55"/>
                    <a:pt x="124" y="54"/>
                  </a:cubicBezTo>
                  <a:cubicBezTo>
                    <a:pt x="125" y="54"/>
                    <a:pt x="127" y="55"/>
                    <a:pt x="127" y="56"/>
                  </a:cubicBezTo>
                  <a:cubicBezTo>
                    <a:pt x="128" y="57"/>
                    <a:pt x="129" y="59"/>
                    <a:pt x="129" y="60"/>
                  </a:cubicBezTo>
                  <a:cubicBezTo>
                    <a:pt x="128" y="60"/>
                    <a:pt x="126" y="60"/>
                    <a:pt x="126" y="59"/>
                  </a:cubicBezTo>
                  <a:cubicBezTo>
                    <a:pt x="125" y="58"/>
                    <a:pt x="123" y="59"/>
                    <a:pt x="123" y="61"/>
                  </a:cubicBezTo>
                  <a:cubicBezTo>
                    <a:pt x="123" y="63"/>
                    <a:pt x="124" y="62"/>
                    <a:pt x="124" y="62"/>
                  </a:cubicBezTo>
                  <a:cubicBezTo>
                    <a:pt x="125" y="63"/>
                    <a:pt x="125" y="64"/>
                    <a:pt x="126" y="66"/>
                  </a:cubicBezTo>
                  <a:cubicBezTo>
                    <a:pt x="126" y="67"/>
                    <a:pt x="127" y="66"/>
                    <a:pt x="128" y="67"/>
                  </a:cubicBezTo>
                  <a:cubicBezTo>
                    <a:pt x="128" y="68"/>
                    <a:pt x="126" y="69"/>
                    <a:pt x="127" y="70"/>
                  </a:cubicBezTo>
                  <a:cubicBezTo>
                    <a:pt x="128" y="72"/>
                    <a:pt x="129" y="76"/>
                    <a:pt x="129" y="77"/>
                  </a:cubicBezTo>
                  <a:cubicBezTo>
                    <a:pt x="129" y="78"/>
                    <a:pt x="127" y="78"/>
                    <a:pt x="126" y="78"/>
                  </a:cubicBezTo>
                  <a:cubicBezTo>
                    <a:pt x="125" y="78"/>
                    <a:pt x="122" y="76"/>
                    <a:pt x="122" y="76"/>
                  </a:cubicBezTo>
                  <a:cubicBezTo>
                    <a:pt x="121" y="75"/>
                    <a:pt x="120" y="71"/>
                    <a:pt x="121" y="71"/>
                  </a:cubicBezTo>
                  <a:cubicBezTo>
                    <a:pt x="122" y="71"/>
                    <a:pt x="122" y="71"/>
                    <a:pt x="124" y="69"/>
                  </a:cubicBezTo>
                  <a:cubicBezTo>
                    <a:pt x="125" y="68"/>
                    <a:pt x="122" y="67"/>
                    <a:pt x="121" y="66"/>
                  </a:cubicBezTo>
                  <a:cubicBezTo>
                    <a:pt x="120" y="66"/>
                    <a:pt x="118" y="62"/>
                    <a:pt x="117" y="60"/>
                  </a:cubicBezTo>
                  <a:cubicBezTo>
                    <a:pt x="117" y="59"/>
                    <a:pt x="117" y="57"/>
                    <a:pt x="118" y="56"/>
                  </a:cubicBezTo>
                  <a:close/>
                  <a:moveTo>
                    <a:pt x="94" y="25"/>
                  </a:moveTo>
                  <a:cubicBezTo>
                    <a:pt x="93" y="26"/>
                    <a:pt x="89" y="24"/>
                    <a:pt x="89" y="23"/>
                  </a:cubicBezTo>
                  <a:cubicBezTo>
                    <a:pt x="90" y="20"/>
                    <a:pt x="94" y="24"/>
                    <a:pt x="94" y="25"/>
                  </a:cubicBezTo>
                  <a:close/>
                  <a:moveTo>
                    <a:pt x="91" y="54"/>
                  </a:moveTo>
                  <a:cubicBezTo>
                    <a:pt x="92" y="53"/>
                    <a:pt x="93" y="53"/>
                    <a:pt x="94" y="53"/>
                  </a:cubicBezTo>
                  <a:cubicBezTo>
                    <a:pt x="95" y="53"/>
                    <a:pt x="97" y="57"/>
                    <a:pt x="97" y="58"/>
                  </a:cubicBezTo>
                  <a:cubicBezTo>
                    <a:pt x="98" y="59"/>
                    <a:pt x="99" y="57"/>
                    <a:pt x="99" y="57"/>
                  </a:cubicBezTo>
                  <a:cubicBezTo>
                    <a:pt x="100" y="57"/>
                    <a:pt x="101" y="56"/>
                    <a:pt x="101" y="55"/>
                  </a:cubicBezTo>
                  <a:cubicBezTo>
                    <a:pt x="101" y="54"/>
                    <a:pt x="102" y="54"/>
                    <a:pt x="103" y="54"/>
                  </a:cubicBezTo>
                  <a:cubicBezTo>
                    <a:pt x="105" y="54"/>
                    <a:pt x="104" y="55"/>
                    <a:pt x="103" y="55"/>
                  </a:cubicBezTo>
                  <a:cubicBezTo>
                    <a:pt x="102" y="56"/>
                    <a:pt x="102" y="57"/>
                    <a:pt x="104" y="57"/>
                  </a:cubicBezTo>
                  <a:cubicBezTo>
                    <a:pt x="106" y="58"/>
                    <a:pt x="107" y="60"/>
                    <a:pt x="109" y="62"/>
                  </a:cubicBezTo>
                  <a:cubicBezTo>
                    <a:pt x="111" y="63"/>
                    <a:pt x="111" y="66"/>
                    <a:pt x="110" y="66"/>
                  </a:cubicBezTo>
                  <a:cubicBezTo>
                    <a:pt x="109" y="67"/>
                    <a:pt x="106" y="67"/>
                    <a:pt x="105" y="66"/>
                  </a:cubicBezTo>
                  <a:cubicBezTo>
                    <a:pt x="104" y="66"/>
                    <a:pt x="102" y="64"/>
                    <a:pt x="100" y="64"/>
                  </a:cubicBezTo>
                  <a:cubicBezTo>
                    <a:pt x="98" y="63"/>
                    <a:pt x="96" y="63"/>
                    <a:pt x="95" y="64"/>
                  </a:cubicBezTo>
                  <a:cubicBezTo>
                    <a:pt x="95" y="66"/>
                    <a:pt x="92" y="65"/>
                    <a:pt x="91" y="65"/>
                  </a:cubicBezTo>
                  <a:cubicBezTo>
                    <a:pt x="90" y="65"/>
                    <a:pt x="89" y="67"/>
                    <a:pt x="88" y="66"/>
                  </a:cubicBezTo>
                  <a:cubicBezTo>
                    <a:pt x="88" y="66"/>
                    <a:pt x="89" y="62"/>
                    <a:pt x="88" y="62"/>
                  </a:cubicBezTo>
                  <a:cubicBezTo>
                    <a:pt x="87" y="62"/>
                    <a:pt x="88" y="59"/>
                    <a:pt x="89" y="59"/>
                  </a:cubicBezTo>
                  <a:cubicBezTo>
                    <a:pt x="90" y="58"/>
                    <a:pt x="91" y="56"/>
                    <a:pt x="91" y="54"/>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sp>
          <p:nvSpPr>
            <p:cNvPr id="82" name="ïşľíḑê">
              <a:extLst>
                <a:ext uri="{FF2B5EF4-FFF2-40B4-BE49-F238E27FC236}">
                  <a16:creationId xmlns:a16="http://schemas.microsoft.com/office/drawing/2014/main" xmlns="" id="{2305AF29-9644-4073-B553-9607972DE31E}"/>
                </a:ext>
              </a:extLst>
            </p:cNvPr>
            <p:cNvSpPr>
              <a:spLocks/>
            </p:cNvSpPr>
            <p:nvPr/>
          </p:nvSpPr>
          <p:spPr bwMode="auto">
            <a:xfrm>
              <a:off x="6604624" y="4184858"/>
              <a:ext cx="22901" cy="30535"/>
            </a:xfrm>
            <a:custGeom>
              <a:avLst/>
              <a:gdLst>
                <a:gd name="T0" fmla="*/ 1 w 3"/>
                <a:gd name="T1" fmla="*/ 4 h 4"/>
                <a:gd name="T2" fmla="*/ 3 w 3"/>
                <a:gd name="T3" fmla="*/ 4 h 4"/>
                <a:gd name="T4" fmla="*/ 1 w 3"/>
                <a:gd name="T5" fmla="*/ 2 h 4"/>
                <a:gd name="T6" fmla="*/ 0 w 3"/>
                <a:gd name="T7" fmla="*/ 0 h 4"/>
                <a:gd name="T8" fmla="*/ 0 w 3"/>
                <a:gd name="T9" fmla="*/ 0 h 4"/>
                <a:gd name="T10" fmla="*/ 0 w 3"/>
                <a:gd name="T11" fmla="*/ 1 h 4"/>
                <a:gd name="T12" fmla="*/ 1 w 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4"/>
                  </a:moveTo>
                  <a:cubicBezTo>
                    <a:pt x="1" y="4"/>
                    <a:pt x="1" y="4"/>
                    <a:pt x="3" y="4"/>
                  </a:cubicBezTo>
                  <a:cubicBezTo>
                    <a:pt x="2" y="4"/>
                    <a:pt x="1" y="2"/>
                    <a:pt x="1" y="2"/>
                  </a:cubicBezTo>
                  <a:cubicBezTo>
                    <a:pt x="1" y="2"/>
                    <a:pt x="1" y="0"/>
                    <a:pt x="0" y="0"/>
                  </a:cubicBezTo>
                  <a:cubicBezTo>
                    <a:pt x="0" y="0"/>
                    <a:pt x="0" y="0"/>
                    <a:pt x="0" y="0"/>
                  </a:cubicBezTo>
                  <a:cubicBezTo>
                    <a:pt x="0" y="1"/>
                    <a:pt x="0" y="1"/>
                    <a:pt x="0" y="1"/>
                  </a:cubicBezTo>
                  <a:cubicBezTo>
                    <a:pt x="1" y="2"/>
                    <a:pt x="1" y="3"/>
                    <a:pt x="1" y="4"/>
                  </a:cubicBezTo>
                  <a:close/>
                </a:path>
              </a:pathLst>
            </a:custGeom>
            <a:grpFill/>
            <a:ln w="9525">
              <a:solidFill>
                <a:srgbClr val="F0EEC9"/>
              </a:solidFill>
              <a:round/>
              <a:headEnd/>
              <a:tailEnd/>
            </a:ln>
            <a:extLst/>
          </p:spPr>
          <p:txBody>
            <a:bodyPr anchor="ctr"/>
            <a:lstStyle/>
            <a:p>
              <a:pPr algn="ctr"/>
              <a:endParaRPr>
                <a:solidFill>
                  <a:schemeClr val="bg1"/>
                </a:solidFill>
              </a:endParaRPr>
            </a:p>
          </p:txBody>
        </p:sp>
      </p:grpSp>
      <p:sp>
        <p:nvSpPr>
          <p:cNvPr id="83" name="i$1ïḓè">
            <a:extLst>
              <a:ext uri="{FF2B5EF4-FFF2-40B4-BE49-F238E27FC236}">
                <a16:creationId xmlns:a16="http://schemas.microsoft.com/office/drawing/2014/main" xmlns="" id="{EF248106-D3ED-4D16-86A0-3FCAD8B39EB5}"/>
              </a:ext>
            </a:extLst>
          </p:cNvPr>
          <p:cNvSpPr>
            <a:spLocks noChangeAspect="1"/>
          </p:cNvSpPr>
          <p:nvPr/>
        </p:nvSpPr>
        <p:spPr>
          <a:xfrm>
            <a:off x="4359424" y="4920678"/>
            <a:ext cx="152400" cy="152400"/>
          </a:xfrm>
          <a:prstGeom prst="ellipse">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solidFill>
            </a:endParaRPr>
          </a:p>
        </p:txBody>
      </p:sp>
      <p:sp>
        <p:nvSpPr>
          <p:cNvPr id="84" name="îśḻîḑê">
            <a:extLst>
              <a:ext uri="{FF2B5EF4-FFF2-40B4-BE49-F238E27FC236}">
                <a16:creationId xmlns:a16="http://schemas.microsoft.com/office/drawing/2014/main" xmlns="" id="{DF5099DF-2401-4A1F-910A-8DA0267FE89A}"/>
              </a:ext>
            </a:extLst>
          </p:cNvPr>
          <p:cNvSpPr>
            <a:spLocks noChangeAspect="1"/>
          </p:cNvSpPr>
          <p:nvPr/>
        </p:nvSpPr>
        <p:spPr>
          <a:xfrm>
            <a:off x="4875327" y="3692215"/>
            <a:ext cx="152400" cy="152400"/>
          </a:xfrm>
          <a:prstGeom prst="ellipse">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solidFill>
            </a:endParaRPr>
          </a:p>
        </p:txBody>
      </p:sp>
      <p:sp>
        <p:nvSpPr>
          <p:cNvPr id="85" name="i$ḻíḍè">
            <a:extLst>
              <a:ext uri="{FF2B5EF4-FFF2-40B4-BE49-F238E27FC236}">
                <a16:creationId xmlns:a16="http://schemas.microsoft.com/office/drawing/2014/main" xmlns="" id="{89329A23-3556-41D1-8F09-F7CC338FD88D}"/>
              </a:ext>
            </a:extLst>
          </p:cNvPr>
          <p:cNvSpPr>
            <a:spLocks noChangeAspect="1"/>
          </p:cNvSpPr>
          <p:nvPr/>
        </p:nvSpPr>
        <p:spPr>
          <a:xfrm>
            <a:off x="7183969" y="3692215"/>
            <a:ext cx="152400" cy="152400"/>
          </a:xfrm>
          <a:prstGeom prst="ellipse">
            <a:avLst/>
          </a:prstGeom>
          <a:solidFill>
            <a:srgbClr val="1253D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solidFill>
            </a:endParaRPr>
          </a:p>
        </p:txBody>
      </p:sp>
      <p:sp>
        <p:nvSpPr>
          <p:cNvPr id="5" name="ïṣḷíďé">
            <a:extLst>
              <a:ext uri="{FF2B5EF4-FFF2-40B4-BE49-F238E27FC236}">
                <a16:creationId xmlns:a16="http://schemas.microsoft.com/office/drawing/2014/main" xmlns="" id="{45B6E782-862F-4755-81B8-5E4D8E9BCD9A}"/>
              </a:ext>
            </a:extLst>
          </p:cNvPr>
          <p:cNvSpPr>
            <a:spLocks noChangeAspect="1"/>
          </p:cNvSpPr>
          <p:nvPr/>
        </p:nvSpPr>
        <p:spPr>
          <a:xfrm>
            <a:off x="7680176" y="4920678"/>
            <a:ext cx="152400" cy="152400"/>
          </a:xfrm>
          <a:prstGeom prst="ellipse">
            <a:avLst/>
          </a:prstGeom>
          <a:solidFill>
            <a:srgbClr val="1253D8"/>
          </a:solidFill>
          <a:ln w="12700" cap="flat" cmpd="sng" algn="ctr">
            <a:noFill/>
            <a:prstDash val="solid"/>
            <a:miter lim="800000"/>
            <a:headEnd type="none" w="med" len="med"/>
            <a:tailEnd type="none" w="med" len="med"/>
          </a:ln>
          <a:effectLst/>
          <a:ex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solidFill>
            </a:endParaRPr>
          </a:p>
        </p:txBody>
      </p:sp>
      <p:sp>
        <p:nvSpPr>
          <p:cNvPr id="6" name="íṡḷîdé">
            <a:extLst>
              <a:ext uri="{FF2B5EF4-FFF2-40B4-BE49-F238E27FC236}">
                <a16:creationId xmlns:a16="http://schemas.microsoft.com/office/drawing/2014/main" xmlns="" id="{47AC38E1-72A5-4E17-B01A-9BCF8BDE1F9C}"/>
              </a:ext>
            </a:extLst>
          </p:cNvPr>
          <p:cNvSpPr>
            <a:spLocks/>
          </p:cNvSpPr>
          <p:nvPr/>
        </p:nvSpPr>
        <p:spPr bwMode="auto">
          <a:xfrm>
            <a:off x="8068871" y="4490469"/>
            <a:ext cx="969171" cy="968376"/>
          </a:xfrm>
          <a:prstGeom prst="ellipse">
            <a:avLst/>
          </a:prstGeom>
          <a:solidFill>
            <a:srgbClr val="1253D8"/>
          </a:solidFill>
          <a:ln w="12700" cap="flat" cmpd="sng" algn="ctr">
            <a:noFill/>
            <a:prstDash val="solid"/>
            <a:round/>
            <a:headEnd type="none" w="med" len="med"/>
            <a:tailEnd type="none" w="med" len="med"/>
          </a:ln>
          <a:extLst/>
        </p:spPr>
        <p:txBody>
          <a:bodyPr anchor="ctr"/>
          <a:lstStyle/>
          <a:p>
            <a:pPr algn="ctr"/>
            <a:endParaRPr>
              <a:solidFill>
                <a:schemeClr val="bg1"/>
              </a:solidFill>
            </a:endParaRPr>
          </a:p>
        </p:txBody>
      </p:sp>
      <p:grpSp>
        <p:nvGrpSpPr>
          <p:cNvPr id="7" name="ïsliḍe">
            <a:extLst>
              <a:ext uri="{FF2B5EF4-FFF2-40B4-BE49-F238E27FC236}">
                <a16:creationId xmlns:a16="http://schemas.microsoft.com/office/drawing/2014/main" xmlns="" id="{99B236C9-D6FA-431F-809B-53A4A13D31C2}"/>
              </a:ext>
            </a:extLst>
          </p:cNvPr>
          <p:cNvGrpSpPr/>
          <p:nvPr/>
        </p:nvGrpSpPr>
        <p:grpSpPr>
          <a:xfrm>
            <a:off x="8208456" y="4777571"/>
            <a:ext cx="693170" cy="394171"/>
            <a:chOff x="279400" y="-1397000"/>
            <a:chExt cx="1387475" cy="788988"/>
          </a:xfrm>
        </p:grpSpPr>
        <p:sp>
          <p:nvSpPr>
            <p:cNvPr id="51" name="íśľíďé">
              <a:extLst>
                <a:ext uri="{FF2B5EF4-FFF2-40B4-BE49-F238E27FC236}">
                  <a16:creationId xmlns:a16="http://schemas.microsoft.com/office/drawing/2014/main" xmlns="" id="{19C29B11-A226-4DED-9232-F4EB8CD27AC7}"/>
                </a:ext>
              </a:extLst>
            </p:cNvPr>
            <p:cNvSpPr>
              <a:spLocks/>
            </p:cNvSpPr>
            <p:nvPr/>
          </p:nvSpPr>
          <p:spPr bwMode="auto">
            <a:xfrm>
              <a:off x="584200" y="-1397000"/>
              <a:ext cx="1082675" cy="788988"/>
            </a:xfrm>
            <a:custGeom>
              <a:avLst/>
              <a:gdLst>
                <a:gd name="T0" fmla="*/ 192 w 198"/>
                <a:gd name="T1" fmla="*/ 72 h 144"/>
                <a:gd name="T2" fmla="*/ 184 w 198"/>
                <a:gd name="T3" fmla="*/ 72 h 144"/>
                <a:gd name="T4" fmla="*/ 172 w 198"/>
                <a:gd name="T5" fmla="*/ 43 h 144"/>
                <a:gd name="T6" fmla="*/ 157 w 198"/>
                <a:gd name="T7" fmla="*/ 32 h 144"/>
                <a:gd name="T8" fmla="*/ 126 w 198"/>
                <a:gd name="T9" fmla="*/ 32 h 144"/>
                <a:gd name="T10" fmla="*/ 126 w 198"/>
                <a:gd name="T11" fmla="*/ 2 h 144"/>
                <a:gd name="T12" fmla="*/ 124 w 198"/>
                <a:gd name="T13" fmla="*/ 0 h 144"/>
                <a:gd name="T14" fmla="*/ 2 w 198"/>
                <a:gd name="T15" fmla="*/ 0 h 144"/>
                <a:gd name="T16" fmla="*/ 0 w 198"/>
                <a:gd name="T17" fmla="*/ 2 h 144"/>
                <a:gd name="T18" fmla="*/ 0 w 198"/>
                <a:gd name="T19" fmla="*/ 123 h 144"/>
                <a:gd name="T20" fmla="*/ 2 w 198"/>
                <a:gd name="T21" fmla="*/ 125 h 144"/>
                <a:gd name="T22" fmla="*/ 19 w 198"/>
                <a:gd name="T23" fmla="*/ 125 h 144"/>
                <a:gd name="T24" fmla="*/ 40 w 198"/>
                <a:gd name="T25" fmla="*/ 144 h 144"/>
                <a:gd name="T26" fmla="*/ 61 w 198"/>
                <a:gd name="T27" fmla="*/ 125 h 144"/>
                <a:gd name="T28" fmla="*/ 138 w 198"/>
                <a:gd name="T29" fmla="*/ 125 h 144"/>
                <a:gd name="T30" fmla="*/ 159 w 198"/>
                <a:gd name="T31" fmla="*/ 144 h 144"/>
                <a:gd name="T32" fmla="*/ 180 w 198"/>
                <a:gd name="T33" fmla="*/ 125 h 144"/>
                <a:gd name="T34" fmla="*/ 192 w 198"/>
                <a:gd name="T35" fmla="*/ 125 h 144"/>
                <a:gd name="T36" fmla="*/ 198 w 198"/>
                <a:gd name="T37" fmla="*/ 119 h 144"/>
                <a:gd name="T38" fmla="*/ 198 w 198"/>
                <a:gd name="T39" fmla="*/ 78 h 144"/>
                <a:gd name="T40" fmla="*/ 192 w 198"/>
                <a:gd name="T41" fmla="*/ 72 h 144"/>
                <a:gd name="T42" fmla="*/ 157 w 198"/>
                <a:gd name="T43" fmla="*/ 36 h 144"/>
                <a:gd name="T44" fmla="*/ 168 w 198"/>
                <a:gd name="T45" fmla="*/ 45 h 144"/>
                <a:gd name="T46" fmla="*/ 179 w 198"/>
                <a:gd name="T47" fmla="*/ 72 h 144"/>
                <a:gd name="T48" fmla="*/ 126 w 198"/>
                <a:gd name="T49" fmla="*/ 72 h 144"/>
                <a:gd name="T50" fmla="*/ 126 w 198"/>
                <a:gd name="T51" fmla="*/ 36 h 144"/>
                <a:gd name="T52" fmla="*/ 157 w 198"/>
                <a:gd name="T53" fmla="*/ 36 h 144"/>
                <a:gd name="T54" fmla="*/ 5 w 198"/>
                <a:gd name="T55" fmla="*/ 5 h 144"/>
                <a:gd name="T56" fmla="*/ 121 w 198"/>
                <a:gd name="T57" fmla="*/ 5 h 144"/>
                <a:gd name="T58" fmla="*/ 121 w 198"/>
                <a:gd name="T59" fmla="*/ 120 h 144"/>
                <a:gd name="T60" fmla="*/ 61 w 198"/>
                <a:gd name="T61" fmla="*/ 120 h 144"/>
                <a:gd name="T62" fmla="*/ 40 w 198"/>
                <a:gd name="T63" fmla="*/ 102 h 144"/>
                <a:gd name="T64" fmla="*/ 19 w 198"/>
                <a:gd name="T65" fmla="*/ 120 h 144"/>
                <a:gd name="T66" fmla="*/ 5 w 198"/>
                <a:gd name="T67" fmla="*/ 120 h 144"/>
                <a:gd name="T68" fmla="*/ 5 w 198"/>
                <a:gd name="T69" fmla="*/ 5 h 144"/>
                <a:gd name="T70" fmla="*/ 40 w 198"/>
                <a:gd name="T71" fmla="*/ 139 h 144"/>
                <a:gd name="T72" fmla="*/ 23 w 198"/>
                <a:gd name="T73" fmla="*/ 123 h 144"/>
                <a:gd name="T74" fmla="*/ 40 w 198"/>
                <a:gd name="T75" fmla="*/ 106 h 144"/>
                <a:gd name="T76" fmla="*/ 56 w 198"/>
                <a:gd name="T77" fmla="*/ 123 h 144"/>
                <a:gd name="T78" fmla="*/ 40 w 198"/>
                <a:gd name="T79" fmla="*/ 139 h 144"/>
                <a:gd name="T80" fmla="*/ 159 w 198"/>
                <a:gd name="T81" fmla="*/ 139 h 144"/>
                <a:gd name="T82" fmla="*/ 143 w 198"/>
                <a:gd name="T83" fmla="*/ 123 h 144"/>
                <a:gd name="T84" fmla="*/ 159 w 198"/>
                <a:gd name="T85" fmla="*/ 106 h 144"/>
                <a:gd name="T86" fmla="*/ 175 w 198"/>
                <a:gd name="T87" fmla="*/ 122 h 144"/>
                <a:gd name="T88" fmla="*/ 175 w 198"/>
                <a:gd name="T89" fmla="*/ 123 h 144"/>
                <a:gd name="T90" fmla="*/ 175 w 198"/>
                <a:gd name="T91" fmla="*/ 123 h 144"/>
                <a:gd name="T92" fmla="*/ 159 w 198"/>
                <a:gd name="T93" fmla="*/ 139 h 144"/>
                <a:gd name="T94" fmla="*/ 193 w 198"/>
                <a:gd name="T95" fmla="*/ 119 h 144"/>
                <a:gd name="T96" fmla="*/ 192 w 198"/>
                <a:gd name="T97" fmla="*/ 120 h 144"/>
                <a:gd name="T98" fmla="*/ 180 w 198"/>
                <a:gd name="T99" fmla="*/ 120 h 144"/>
                <a:gd name="T100" fmla="*/ 159 w 198"/>
                <a:gd name="T101" fmla="*/ 102 h 144"/>
                <a:gd name="T102" fmla="*/ 138 w 198"/>
                <a:gd name="T103" fmla="*/ 120 h 144"/>
                <a:gd name="T104" fmla="*/ 126 w 198"/>
                <a:gd name="T105" fmla="*/ 120 h 144"/>
                <a:gd name="T106" fmla="*/ 126 w 198"/>
                <a:gd name="T107" fmla="*/ 77 h 144"/>
                <a:gd name="T108" fmla="*/ 192 w 198"/>
                <a:gd name="T109" fmla="*/ 77 h 144"/>
                <a:gd name="T110" fmla="*/ 193 w 198"/>
                <a:gd name="T111" fmla="*/ 78 h 144"/>
                <a:gd name="T112" fmla="*/ 193 w 198"/>
                <a:gd name="T113" fmla="*/ 11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 h="144">
                  <a:moveTo>
                    <a:pt x="192" y="72"/>
                  </a:moveTo>
                  <a:cubicBezTo>
                    <a:pt x="184" y="72"/>
                    <a:pt x="184" y="72"/>
                    <a:pt x="184" y="72"/>
                  </a:cubicBezTo>
                  <a:cubicBezTo>
                    <a:pt x="181" y="65"/>
                    <a:pt x="172" y="43"/>
                    <a:pt x="172" y="43"/>
                  </a:cubicBezTo>
                  <a:cubicBezTo>
                    <a:pt x="170" y="37"/>
                    <a:pt x="163" y="32"/>
                    <a:pt x="157" y="32"/>
                  </a:cubicBezTo>
                  <a:cubicBezTo>
                    <a:pt x="126" y="32"/>
                    <a:pt x="126" y="32"/>
                    <a:pt x="126" y="32"/>
                  </a:cubicBezTo>
                  <a:cubicBezTo>
                    <a:pt x="126" y="2"/>
                    <a:pt x="126" y="2"/>
                    <a:pt x="126" y="2"/>
                  </a:cubicBezTo>
                  <a:cubicBezTo>
                    <a:pt x="126" y="1"/>
                    <a:pt x="125" y="0"/>
                    <a:pt x="124" y="0"/>
                  </a:cubicBezTo>
                  <a:cubicBezTo>
                    <a:pt x="2" y="0"/>
                    <a:pt x="2" y="0"/>
                    <a:pt x="2" y="0"/>
                  </a:cubicBezTo>
                  <a:cubicBezTo>
                    <a:pt x="1" y="0"/>
                    <a:pt x="0" y="1"/>
                    <a:pt x="0" y="2"/>
                  </a:cubicBezTo>
                  <a:cubicBezTo>
                    <a:pt x="0" y="123"/>
                    <a:pt x="0" y="123"/>
                    <a:pt x="0" y="123"/>
                  </a:cubicBezTo>
                  <a:cubicBezTo>
                    <a:pt x="0" y="124"/>
                    <a:pt x="1" y="125"/>
                    <a:pt x="2" y="125"/>
                  </a:cubicBezTo>
                  <a:cubicBezTo>
                    <a:pt x="19" y="125"/>
                    <a:pt x="19" y="125"/>
                    <a:pt x="19" y="125"/>
                  </a:cubicBezTo>
                  <a:cubicBezTo>
                    <a:pt x="20" y="135"/>
                    <a:pt x="29" y="144"/>
                    <a:pt x="40" y="144"/>
                  </a:cubicBezTo>
                  <a:cubicBezTo>
                    <a:pt x="51" y="144"/>
                    <a:pt x="59" y="135"/>
                    <a:pt x="61" y="125"/>
                  </a:cubicBezTo>
                  <a:cubicBezTo>
                    <a:pt x="138" y="125"/>
                    <a:pt x="138" y="125"/>
                    <a:pt x="138" y="125"/>
                  </a:cubicBezTo>
                  <a:cubicBezTo>
                    <a:pt x="139" y="135"/>
                    <a:pt x="148" y="144"/>
                    <a:pt x="159" y="144"/>
                  </a:cubicBezTo>
                  <a:cubicBezTo>
                    <a:pt x="170" y="144"/>
                    <a:pt x="179" y="135"/>
                    <a:pt x="180" y="125"/>
                  </a:cubicBezTo>
                  <a:cubicBezTo>
                    <a:pt x="192" y="125"/>
                    <a:pt x="192" y="125"/>
                    <a:pt x="192" y="125"/>
                  </a:cubicBezTo>
                  <a:cubicBezTo>
                    <a:pt x="195" y="125"/>
                    <a:pt x="198" y="122"/>
                    <a:pt x="198" y="119"/>
                  </a:cubicBezTo>
                  <a:cubicBezTo>
                    <a:pt x="198" y="78"/>
                    <a:pt x="198" y="78"/>
                    <a:pt x="198" y="78"/>
                  </a:cubicBezTo>
                  <a:cubicBezTo>
                    <a:pt x="198" y="75"/>
                    <a:pt x="195" y="72"/>
                    <a:pt x="192" y="72"/>
                  </a:cubicBezTo>
                  <a:close/>
                  <a:moveTo>
                    <a:pt x="157" y="36"/>
                  </a:moveTo>
                  <a:cubicBezTo>
                    <a:pt x="161" y="36"/>
                    <a:pt x="166" y="40"/>
                    <a:pt x="168" y="45"/>
                  </a:cubicBezTo>
                  <a:cubicBezTo>
                    <a:pt x="168" y="46"/>
                    <a:pt x="176" y="64"/>
                    <a:pt x="179" y="72"/>
                  </a:cubicBezTo>
                  <a:cubicBezTo>
                    <a:pt x="126" y="72"/>
                    <a:pt x="126" y="72"/>
                    <a:pt x="126" y="72"/>
                  </a:cubicBezTo>
                  <a:cubicBezTo>
                    <a:pt x="126" y="36"/>
                    <a:pt x="126" y="36"/>
                    <a:pt x="126" y="36"/>
                  </a:cubicBezTo>
                  <a:lnTo>
                    <a:pt x="157" y="36"/>
                  </a:lnTo>
                  <a:close/>
                  <a:moveTo>
                    <a:pt x="5" y="5"/>
                  </a:moveTo>
                  <a:cubicBezTo>
                    <a:pt x="121" y="5"/>
                    <a:pt x="121" y="5"/>
                    <a:pt x="121" y="5"/>
                  </a:cubicBezTo>
                  <a:cubicBezTo>
                    <a:pt x="121" y="120"/>
                    <a:pt x="121" y="120"/>
                    <a:pt x="121" y="120"/>
                  </a:cubicBezTo>
                  <a:cubicBezTo>
                    <a:pt x="61" y="120"/>
                    <a:pt x="61" y="120"/>
                    <a:pt x="61" y="120"/>
                  </a:cubicBezTo>
                  <a:cubicBezTo>
                    <a:pt x="59" y="110"/>
                    <a:pt x="51" y="102"/>
                    <a:pt x="40" y="102"/>
                  </a:cubicBezTo>
                  <a:cubicBezTo>
                    <a:pt x="29" y="102"/>
                    <a:pt x="20" y="110"/>
                    <a:pt x="19" y="120"/>
                  </a:cubicBezTo>
                  <a:cubicBezTo>
                    <a:pt x="5" y="120"/>
                    <a:pt x="5" y="120"/>
                    <a:pt x="5" y="120"/>
                  </a:cubicBezTo>
                  <a:lnTo>
                    <a:pt x="5" y="5"/>
                  </a:lnTo>
                  <a:close/>
                  <a:moveTo>
                    <a:pt x="40" y="139"/>
                  </a:moveTo>
                  <a:cubicBezTo>
                    <a:pt x="31" y="139"/>
                    <a:pt x="23" y="132"/>
                    <a:pt x="23" y="123"/>
                  </a:cubicBezTo>
                  <a:cubicBezTo>
                    <a:pt x="23" y="114"/>
                    <a:pt x="31" y="106"/>
                    <a:pt x="40" y="106"/>
                  </a:cubicBezTo>
                  <a:cubicBezTo>
                    <a:pt x="49" y="106"/>
                    <a:pt x="56" y="114"/>
                    <a:pt x="56" y="123"/>
                  </a:cubicBezTo>
                  <a:cubicBezTo>
                    <a:pt x="56" y="132"/>
                    <a:pt x="49" y="139"/>
                    <a:pt x="40" y="139"/>
                  </a:cubicBezTo>
                  <a:close/>
                  <a:moveTo>
                    <a:pt x="159" y="139"/>
                  </a:moveTo>
                  <a:cubicBezTo>
                    <a:pt x="150" y="139"/>
                    <a:pt x="143" y="132"/>
                    <a:pt x="143" y="123"/>
                  </a:cubicBezTo>
                  <a:cubicBezTo>
                    <a:pt x="143" y="114"/>
                    <a:pt x="150" y="106"/>
                    <a:pt x="159" y="106"/>
                  </a:cubicBezTo>
                  <a:cubicBezTo>
                    <a:pt x="168" y="106"/>
                    <a:pt x="175" y="113"/>
                    <a:pt x="175" y="122"/>
                  </a:cubicBezTo>
                  <a:cubicBezTo>
                    <a:pt x="175" y="122"/>
                    <a:pt x="175" y="122"/>
                    <a:pt x="175" y="123"/>
                  </a:cubicBezTo>
                  <a:cubicBezTo>
                    <a:pt x="175" y="123"/>
                    <a:pt x="175" y="123"/>
                    <a:pt x="175" y="123"/>
                  </a:cubicBezTo>
                  <a:cubicBezTo>
                    <a:pt x="175" y="132"/>
                    <a:pt x="168" y="139"/>
                    <a:pt x="159" y="139"/>
                  </a:cubicBezTo>
                  <a:close/>
                  <a:moveTo>
                    <a:pt x="193" y="119"/>
                  </a:moveTo>
                  <a:cubicBezTo>
                    <a:pt x="193" y="120"/>
                    <a:pt x="192" y="120"/>
                    <a:pt x="192" y="120"/>
                  </a:cubicBezTo>
                  <a:cubicBezTo>
                    <a:pt x="180" y="120"/>
                    <a:pt x="180" y="120"/>
                    <a:pt x="180" y="120"/>
                  </a:cubicBezTo>
                  <a:cubicBezTo>
                    <a:pt x="179" y="110"/>
                    <a:pt x="170" y="102"/>
                    <a:pt x="159" y="102"/>
                  </a:cubicBezTo>
                  <a:cubicBezTo>
                    <a:pt x="148" y="102"/>
                    <a:pt x="139" y="110"/>
                    <a:pt x="138" y="120"/>
                  </a:cubicBezTo>
                  <a:cubicBezTo>
                    <a:pt x="126" y="120"/>
                    <a:pt x="126" y="120"/>
                    <a:pt x="126" y="120"/>
                  </a:cubicBezTo>
                  <a:cubicBezTo>
                    <a:pt x="126" y="77"/>
                    <a:pt x="126" y="77"/>
                    <a:pt x="126" y="77"/>
                  </a:cubicBezTo>
                  <a:cubicBezTo>
                    <a:pt x="192" y="77"/>
                    <a:pt x="192" y="77"/>
                    <a:pt x="192" y="77"/>
                  </a:cubicBezTo>
                  <a:cubicBezTo>
                    <a:pt x="192" y="77"/>
                    <a:pt x="193" y="78"/>
                    <a:pt x="193" y="78"/>
                  </a:cubicBezTo>
                  <a:lnTo>
                    <a:pt x="193" y="1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52" name="í$ľîdé">
              <a:extLst>
                <a:ext uri="{FF2B5EF4-FFF2-40B4-BE49-F238E27FC236}">
                  <a16:creationId xmlns:a16="http://schemas.microsoft.com/office/drawing/2014/main" xmlns="" id="{CA5F137D-8A71-470F-8868-6E024D741428}"/>
                </a:ext>
              </a:extLst>
            </p:cNvPr>
            <p:cNvSpPr>
              <a:spLocks/>
            </p:cNvSpPr>
            <p:nvPr/>
          </p:nvSpPr>
          <p:spPr bwMode="auto">
            <a:xfrm>
              <a:off x="279400" y="-1397000"/>
              <a:ext cx="239713" cy="28575"/>
            </a:xfrm>
            <a:custGeom>
              <a:avLst/>
              <a:gdLst>
                <a:gd name="T0" fmla="*/ 42 w 44"/>
                <a:gd name="T1" fmla="*/ 0 h 5"/>
                <a:gd name="T2" fmla="*/ 2 w 44"/>
                <a:gd name="T3" fmla="*/ 0 h 5"/>
                <a:gd name="T4" fmla="*/ 0 w 44"/>
                <a:gd name="T5" fmla="*/ 2 h 5"/>
                <a:gd name="T6" fmla="*/ 2 w 44"/>
                <a:gd name="T7" fmla="*/ 5 h 5"/>
                <a:gd name="T8" fmla="*/ 42 w 44"/>
                <a:gd name="T9" fmla="*/ 5 h 5"/>
                <a:gd name="T10" fmla="*/ 44 w 44"/>
                <a:gd name="T11" fmla="*/ 2 h 5"/>
                <a:gd name="T12" fmla="*/ 42 w 4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4" h="5">
                  <a:moveTo>
                    <a:pt x="42" y="0"/>
                  </a:moveTo>
                  <a:cubicBezTo>
                    <a:pt x="2" y="0"/>
                    <a:pt x="2" y="0"/>
                    <a:pt x="2" y="0"/>
                  </a:cubicBezTo>
                  <a:cubicBezTo>
                    <a:pt x="1" y="0"/>
                    <a:pt x="0" y="1"/>
                    <a:pt x="0" y="2"/>
                  </a:cubicBezTo>
                  <a:cubicBezTo>
                    <a:pt x="0" y="4"/>
                    <a:pt x="1" y="5"/>
                    <a:pt x="2" y="5"/>
                  </a:cubicBezTo>
                  <a:cubicBezTo>
                    <a:pt x="42" y="5"/>
                    <a:pt x="42" y="5"/>
                    <a:pt x="42" y="5"/>
                  </a:cubicBezTo>
                  <a:cubicBezTo>
                    <a:pt x="43" y="5"/>
                    <a:pt x="44" y="4"/>
                    <a:pt x="44" y="2"/>
                  </a:cubicBezTo>
                  <a:cubicBezTo>
                    <a:pt x="44" y="1"/>
                    <a:pt x="43" y="0"/>
                    <a:pt x="4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53" name="îšļiḋé">
              <a:extLst>
                <a:ext uri="{FF2B5EF4-FFF2-40B4-BE49-F238E27FC236}">
                  <a16:creationId xmlns:a16="http://schemas.microsoft.com/office/drawing/2014/main" xmlns="" id="{C6B75702-249C-450D-AF22-D802E029A87B}"/>
                </a:ext>
              </a:extLst>
            </p:cNvPr>
            <p:cNvSpPr>
              <a:spLocks/>
            </p:cNvSpPr>
            <p:nvPr/>
          </p:nvSpPr>
          <p:spPr bwMode="auto">
            <a:xfrm>
              <a:off x="328613" y="-1276350"/>
              <a:ext cx="190500" cy="26988"/>
            </a:xfrm>
            <a:custGeom>
              <a:avLst/>
              <a:gdLst>
                <a:gd name="T0" fmla="*/ 33 w 35"/>
                <a:gd name="T1" fmla="*/ 0 h 5"/>
                <a:gd name="T2" fmla="*/ 3 w 35"/>
                <a:gd name="T3" fmla="*/ 0 h 5"/>
                <a:gd name="T4" fmla="*/ 0 w 35"/>
                <a:gd name="T5" fmla="*/ 2 h 5"/>
                <a:gd name="T6" fmla="*/ 3 w 35"/>
                <a:gd name="T7" fmla="*/ 5 h 5"/>
                <a:gd name="T8" fmla="*/ 33 w 35"/>
                <a:gd name="T9" fmla="*/ 5 h 5"/>
                <a:gd name="T10" fmla="*/ 35 w 35"/>
                <a:gd name="T11" fmla="*/ 2 h 5"/>
                <a:gd name="T12" fmla="*/ 33 w 3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5" h="5">
                  <a:moveTo>
                    <a:pt x="33" y="0"/>
                  </a:moveTo>
                  <a:cubicBezTo>
                    <a:pt x="3" y="0"/>
                    <a:pt x="3" y="0"/>
                    <a:pt x="3" y="0"/>
                  </a:cubicBezTo>
                  <a:cubicBezTo>
                    <a:pt x="2" y="0"/>
                    <a:pt x="0" y="1"/>
                    <a:pt x="0" y="2"/>
                  </a:cubicBezTo>
                  <a:cubicBezTo>
                    <a:pt x="0" y="4"/>
                    <a:pt x="2" y="5"/>
                    <a:pt x="3" y="5"/>
                  </a:cubicBezTo>
                  <a:cubicBezTo>
                    <a:pt x="33" y="5"/>
                    <a:pt x="33" y="5"/>
                    <a:pt x="33" y="5"/>
                  </a:cubicBezTo>
                  <a:cubicBezTo>
                    <a:pt x="34" y="5"/>
                    <a:pt x="35" y="4"/>
                    <a:pt x="35" y="2"/>
                  </a:cubicBezTo>
                  <a:cubicBezTo>
                    <a:pt x="35" y="1"/>
                    <a:pt x="34" y="0"/>
                    <a:pt x="3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54" name="íṥļiḍe">
              <a:extLst>
                <a:ext uri="{FF2B5EF4-FFF2-40B4-BE49-F238E27FC236}">
                  <a16:creationId xmlns:a16="http://schemas.microsoft.com/office/drawing/2014/main" xmlns="" id="{243C9D2E-6F76-4648-82AD-3AEB794065A1}"/>
                </a:ext>
              </a:extLst>
            </p:cNvPr>
            <p:cNvSpPr>
              <a:spLocks/>
            </p:cNvSpPr>
            <p:nvPr/>
          </p:nvSpPr>
          <p:spPr bwMode="auto">
            <a:xfrm>
              <a:off x="382588" y="-1155700"/>
              <a:ext cx="136525" cy="26988"/>
            </a:xfrm>
            <a:custGeom>
              <a:avLst/>
              <a:gdLst>
                <a:gd name="T0" fmla="*/ 23 w 25"/>
                <a:gd name="T1" fmla="*/ 0 h 5"/>
                <a:gd name="T2" fmla="*/ 3 w 25"/>
                <a:gd name="T3" fmla="*/ 0 h 5"/>
                <a:gd name="T4" fmla="*/ 0 w 25"/>
                <a:gd name="T5" fmla="*/ 3 h 5"/>
                <a:gd name="T6" fmla="*/ 3 w 25"/>
                <a:gd name="T7" fmla="*/ 5 h 5"/>
                <a:gd name="T8" fmla="*/ 23 w 25"/>
                <a:gd name="T9" fmla="*/ 5 h 5"/>
                <a:gd name="T10" fmla="*/ 25 w 25"/>
                <a:gd name="T11" fmla="*/ 3 h 5"/>
                <a:gd name="T12" fmla="*/ 23 w 2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5" h="5">
                  <a:moveTo>
                    <a:pt x="23" y="0"/>
                  </a:moveTo>
                  <a:cubicBezTo>
                    <a:pt x="3" y="0"/>
                    <a:pt x="3" y="0"/>
                    <a:pt x="3" y="0"/>
                  </a:cubicBezTo>
                  <a:cubicBezTo>
                    <a:pt x="2" y="0"/>
                    <a:pt x="0" y="1"/>
                    <a:pt x="0" y="3"/>
                  </a:cubicBezTo>
                  <a:cubicBezTo>
                    <a:pt x="0" y="4"/>
                    <a:pt x="2" y="5"/>
                    <a:pt x="3" y="5"/>
                  </a:cubicBezTo>
                  <a:cubicBezTo>
                    <a:pt x="23" y="5"/>
                    <a:pt x="23" y="5"/>
                    <a:pt x="23" y="5"/>
                  </a:cubicBezTo>
                  <a:cubicBezTo>
                    <a:pt x="24" y="5"/>
                    <a:pt x="25" y="4"/>
                    <a:pt x="25" y="3"/>
                  </a:cubicBezTo>
                  <a:cubicBezTo>
                    <a:pt x="25" y="1"/>
                    <a:pt x="24" y="0"/>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sp>
        <p:nvSpPr>
          <p:cNvPr id="44" name="iŝlîḍè">
            <a:extLst>
              <a:ext uri="{FF2B5EF4-FFF2-40B4-BE49-F238E27FC236}">
                <a16:creationId xmlns:a16="http://schemas.microsoft.com/office/drawing/2014/main" xmlns="" id="{BE3A87BF-4B9D-4027-9C5B-31006FB676F8}"/>
              </a:ext>
            </a:extLst>
          </p:cNvPr>
          <p:cNvSpPr>
            <a:spLocks/>
          </p:cNvSpPr>
          <p:nvPr/>
        </p:nvSpPr>
        <p:spPr bwMode="auto">
          <a:xfrm>
            <a:off x="7417211" y="2809237"/>
            <a:ext cx="969171" cy="971549"/>
          </a:xfrm>
          <a:prstGeom prst="ellipse">
            <a:avLst/>
          </a:prstGeom>
          <a:solidFill>
            <a:srgbClr val="1253D8"/>
          </a:solidFill>
          <a:ln>
            <a:noFill/>
          </a:ln>
        </p:spPr>
        <p:txBody>
          <a:bodyPr anchor="ctr"/>
          <a:lstStyle/>
          <a:p>
            <a:pPr algn="ctr"/>
            <a:endParaRPr>
              <a:solidFill>
                <a:schemeClr val="bg1"/>
              </a:solidFill>
            </a:endParaRPr>
          </a:p>
        </p:txBody>
      </p:sp>
      <p:grpSp>
        <p:nvGrpSpPr>
          <p:cNvPr id="45" name="išļidé">
            <a:extLst>
              <a:ext uri="{FF2B5EF4-FFF2-40B4-BE49-F238E27FC236}">
                <a16:creationId xmlns:a16="http://schemas.microsoft.com/office/drawing/2014/main" xmlns="" id="{65A81511-A33A-4C43-BE66-5E643ED1D873}"/>
              </a:ext>
            </a:extLst>
          </p:cNvPr>
          <p:cNvGrpSpPr/>
          <p:nvPr/>
        </p:nvGrpSpPr>
        <p:grpSpPr>
          <a:xfrm>
            <a:off x="7575039" y="2978961"/>
            <a:ext cx="655895" cy="632102"/>
            <a:chOff x="7519988" y="-1506538"/>
            <a:chExt cx="1312862" cy="1265238"/>
          </a:xfrm>
        </p:grpSpPr>
        <p:sp>
          <p:nvSpPr>
            <p:cNvPr id="46" name="îSlíḋe">
              <a:extLst>
                <a:ext uri="{FF2B5EF4-FFF2-40B4-BE49-F238E27FC236}">
                  <a16:creationId xmlns:a16="http://schemas.microsoft.com/office/drawing/2014/main" xmlns="" id="{81D66B87-4289-436D-9368-AA2140535957}"/>
                </a:ext>
              </a:extLst>
            </p:cNvPr>
            <p:cNvSpPr>
              <a:spLocks/>
            </p:cNvSpPr>
            <p:nvPr/>
          </p:nvSpPr>
          <p:spPr bwMode="auto">
            <a:xfrm>
              <a:off x="7519988" y="-1484313"/>
              <a:ext cx="1176338" cy="1117600"/>
            </a:xfrm>
            <a:custGeom>
              <a:avLst/>
              <a:gdLst>
                <a:gd name="T0" fmla="*/ 211 w 215"/>
                <a:gd name="T1" fmla="*/ 164 h 204"/>
                <a:gd name="T2" fmla="*/ 147 w 215"/>
                <a:gd name="T3" fmla="*/ 199 h 204"/>
                <a:gd name="T4" fmla="*/ 46 w 215"/>
                <a:gd name="T5" fmla="*/ 10 h 204"/>
                <a:gd name="T6" fmla="*/ 35 w 215"/>
                <a:gd name="T7" fmla="*/ 1 h 204"/>
                <a:gd name="T8" fmla="*/ 22 w 215"/>
                <a:gd name="T9" fmla="*/ 3 h 204"/>
                <a:gd name="T10" fmla="*/ 1 w 215"/>
                <a:gd name="T11" fmla="*/ 14 h 204"/>
                <a:gd name="T12" fmla="*/ 0 w 215"/>
                <a:gd name="T13" fmla="*/ 17 h 204"/>
                <a:gd name="T14" fmla="*/ 3 w 215"/>
                <a:gd name="T15" fmla="*/ 18 h 204"/>
                <a:gd name="T16" fmla="*/ 24 w 215"/>
                <a:gd name="T17" fmla="*/ 7 h 204"/>
                <a:gd name="T18" fmla="*/ 34 w 215"/>
                <a:gd name="T19" fmla="*/ 6 h 204"/>
                <a:gd name="T20" fmla="*/ 41 w 215"/>
                <a:gd name="T21" fmla="*/ 12 h 204"/>
                <a:gd name="T22" fmla="*/ 144 w 215"/>
                <a:gd name="T23" fmla="*/ 203 h 204"/>
                <a:gd name="T24" fmla="*/ 146 w 215"/>
                <a:gd name="T25" fmla="*/ 204 h 204"/>
                <a:gd name="T26" fmla="*/ 146 w 215"/>
                <a:gd name="T27" fmla="*/ 204 h 204"/>
                <a:gd name="T28" fmla="*/ 148 w 215"/>
                <a:gd name="T29" fmla="*/ 204 h 204"/>
                <a:gd name="T30" fmla="*/ 213 w 215"/>
                <a:gd name="T31" fmla="*/ 168 h 204"/>
                <a:gd name="T32" fmla="*/ 214 w 215"/>
                <a:gd name="T33" fmla="*/ 165 h 204"/>
                <a:gd name="T34" fmla="*/ 211 w 215"/>
                <a:gd name="T35"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204">
                  <a:moveTo>
                    <a:pt x="211" y="164"/>
                  </a:moveTo>
                  <a:cubicBezTo>
                    <a:pt x="147" y="199"/>
                    <a:pt x="147" y="199"/>
                    <a:pt x="147" y="199"/>
                  </a:cubicBezTo>
                  <a:cubicBezTo>
                    <a:pt x="46" y="10"/>
                    <a:pt x="46" y="10"/>
                    <a:pt x="46" y="10"/>
                  </a:cubicBezTo>
                  <a:cubicBezTo>
                    <a:pt x="43" y="6"/>
                    <a:pt x="40" y="3"/>
                    <a:pt x="35" y="1"/>
                  </a:cubicBezTo>
                  <a:cubicBezTo>
                    <a:pt x="31" y="0"/>
                    <a:pt x="26" y="1"/>
                    <a:pt x="22" y="3"/>
                  </a:cubicBezTo>
                  <a:cubicBezTo>
                    <a:pt x="1" y="14"/>
                    <a:pt x="1" y="14"/>
                    <a:pt x="1" y="14"/>
                  </a:cubicBezTo>
                  <a:cubicBezTo>
                    <a:pt x="0" y="15"/>
                    <a:pt x="0" y="16"/>
                    <a:pt x="0" y="17"/>
                  </a:cubicBezTo>
                  <a:cubicBezTo>
                    <a:pt x="1" y="18"/>
                    <a:pt x="2" y="19"/>
                    <a:pt x="3" y="18"/>
                  </a:cubicBezTo>
                  <a:cubicBezTo>
                    <a:pt x="24" y="7"/>
                    <a:pt x="24" y="7"/>
                    <a:pt x="24" y="7"/>
                  </a:cubicBezTo>
                  <a:cubicBezTo>
                    <a:pt x="27" y="5"/>
                    <a:pt x="31" y="5"/>
                    <a:pt x="34" y="6"/>
                  </a:cubicBezTo>
                  <a:cubicBezTo>
                    <a:pt x="37" y="7"/>
                    <a:pt x="40" y="9"/>
                    <a:pt x="41" y="12"/>
                  </a:cubicBezTo>
                  <a:cubicBezTo>
                    <a:pt x="144" y="203"/>
                    <a:pt x="144" y="203"/>
                    <a:pt x="144" y="203"/>
                  </a:cubicBezTo>
                  <a:cubicBezTo>
                    <a:pt x="145" y="203"/>
                    <a:pt x="145" y="204"/>
                    <a:pt x="146" y="204"/>
                  </a:cubicBezTo>
                  <a:cubicBezTo>
                    <a:pt x="146" y="204"/>
                    <a:pt x="146" y="204"/>
                    <a:pt x="146" y="204"/>
                  </a:cubicBezTo>
                  <a:cubicBezTo>
                    <a:pt x="147" y="204"/>
                    <a:pt x="147" y="204"/>
                    <a:pt x="148" y="204"/>
                  </a:cubicBezTo>
                  <a:cubicBezTo>
                    <a:pt x="213" y="168"/>
                    <a:pt x="213" y="168"/>
                    <a:pt x="213" y="168"/>
                  </a:cubicBezTo>
                  <a:cubicBezTo>
                    <a:pt x="215" y="168"/>
                    <a:pt x="215" y="166"/>
                    <a:pt x="214" y="165"/>
                  </a:cubicBezTo>
                  <a:cubicBezTo>
                    <a:pt x="214" y="164"/>
                    <a:pt x="212" y="164"/>
                    <a:pt x="211" y="1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7" name="íṣlíďè">
              <a:extLst>
                <a:ext uri="{FF2B5EF4-FFF2-40B4-BE49-F238E27FC236}">
                  <a16:creationId xmlns:a16="http://schemas.microsoft.com/office/drawing/2014/main" xmlns="" id="{AAD5D627-4555-4920-ABC3-FEFE1E313F21}"/>
                </a:ext>
              </a:extLst>
            </p:cNvPr>
            <p:cNvSpPr>
              <a:spLocks/>
            </p:cNvSpPr>
            <p:nvPr/>
          </p:nvSpPr>
          <p:spPr bwMode="auto">
            <a:xfrm>
              <a:off x="8045450" y="-422275"/>
              <a:ext cx="190500" cy="180975"/>
            </a:xfrm>
            <a:custGeom>
              <a:avLst/>
              <a:gdLst>
                <a:gd name="T0" fmla="*/ 18 w 35"/>
                <a:gd name="T1" fmla="*/ 0 h 33"/>
                <a:gd name="T2" fmla="*/ 11 w 35"/>
                <a:gd name="T3" fmla="*/ 2 h 33"/>
                <a:gd name="T4" fmla="*/ 4 w 35"/>
                <a:gd name="T5" fmla="*/ 24 h 33"/>
                <a:gd name="T6" fmla="*/ 19 w 35"/>
                <a:gd name="T7" fmla="*/ 33 h 33"/>
                <a:gd name="T8" fmla="*/ 26 w 35"/>
                <a:gd name="T9" fmla="*/ 31 h 33"/>
                <a:gd name="T10" fmla="*/ 34 w 35"/>
                <a:gd name="T11" fmla="*/ 21 h 33"/>
                <a:gd name="T12" fmla="*/ 33 w 35"/>
                <a:gd name="T13" fmla="*/ 9 h 33"/>
                <a:gd name="T14" fmla="*/ 18 w 35"/>
                <a:gd name="T15" fmla="*/ 0 h 33"/>
                <a:gd name="T16" fmla="*/ 30 w 35"/>
                <a:gd name="T17" fmla="*/ 20 h 33"/>
                <a:gd name="T18" fmla="*/ 24 w 35"/>
                <a:gd name="T19" fmla="*/ 27 h 33"/>
                <a:gd name="T20" fmla="*/ 19 w 35"/>
                <a:gd name="T21" fmla="*/ 28 h 33"/>
                <a:gd name="T22" fmla="*/ 8 w 35"/>
                <a:gd name="T23" fmla="*/ 22 h 33"/>
                <a:gd name="T24" fmla="*/ 13 w 35"/>
                <a:gd name="T25" fmla="*/ 6 h 33"/>
                <a:gd name="T26" fmla="*/ 18 w 35"/>
                <a:gd name="T27" fmla="*/ 5 h 33"/>
                <a:gd name="T28" fmla="*/ 29 w 35"/>
                <a:gd name="T29" fmla="*/ 11 h 33"/>
                <a:gd name="T30" fmla="*/ 30 w 35"/>
                <a:gd name="T3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3">
                  <a:moveTo>
                    <a:pt x="18" y="0"/>
                  </a:moveTo>
                  <a:cubicBezTo>
                    <a:pt x="16" y="0"/>
                    <a:pt x="13" y="1"/>
                    <a:pt x="11" y="2"/>
                  </a:cubicBezTo>
                  <a:cubicBezTo>
                    <a:pt x="3" y="6"/>
                    <a:pt x="0" y="16"/>
                    <a:pt x="4" y="24"/>
                  </a:cubicBezTo>
                  <a:cubicBezTo>
                    <a:pt x="7" y="30"/>
                    <a:pt x="13" y="33"/>
                    <a:pt x="19" y="33"/>
                  </a:cubicBezTo>
                  <a:cubicBezTo>
                    <a:pt x="21" y="33"/>
                    <a:pt x="24" y="32"/>
                    <a:pt x="26" y="31"/>
                  </a:cubicBezTo>
                  <a:cubicBezTo>
                    <a:pt x="30" y="29"/>
                    <a:pt x="33" y="25"/>
                    <a:pt x="34" y="21"/>
                  </a:cubicBezTo>
                  <a:cubicBezTo>
                    <a:pt x="35" y="17"/>
                    <a:pt x="35" y="13"/>
                    <a:pt x="33" y="9"/>
                  </a:cubicBezTo>
                  <a:cubicBezTo>
                    <a:pt x="30" y="4"/>
                    <a:pt x="24" y="0"/>
                    <a:pt x="18" y="0"/>
                  </a:cubicBezTo>
                  <a:close/>
                  <a:moveTo>
                    <a:pt x="30" y="20"/>
                  </a:moveTo>
                  <a:cubicBezTo>
                    <a:pt x="29" y="23"/>
                    <a:pt x="27" y="25"/>
                    <a:pt x="24" y="27"/>
                  </a:cubicBezTo>
                  <a:cubicBezTo>
                    <a:pt x="22" y="28"/>
                    <a:pt x="20" y="28"/>
                    <a:pt x="19" y="28"/>
                  </a:cubicBezTo>
                  <a:cubicBezTo>
                    <a:pt x="14" y="28"/>
                    <a:pt x="10" y="26"/>
                    <a:pt x="8" y="22"/>
                  </a:cubicBezTo>
                  <a:cubicBezTo>
                    <a:pt x="5" y="16"/>
                    <a:pt x="7" y="9"/>
                    <a:pt x="13" y="6"/>
                  </a:cubicBezTo>
                  <a:cubicBezTo>
                    <a:pt x="15" y="5"/>
                    <a:pt x="17" y="5"/>
                    <a:pt x="18" y="5"/>
                  </a:cubicBezTo>
                  <a:cubicBezTo>
                    <a:pt x="23" y="5"/>
                    <a:pt x="27" y="7"/>
                    <a:pt x="29" y="11"/>
                  </a:cubicBezTo>
                  <a:cubicBezTo>
                    <a:pt x="30" y="14"/>
                    <a:pt x="31" y="17"/>
                    <a:pt x="30"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8" name="ïśļiḓe">
              <a:extLst>
                <a:ext uri="{FF2B5EF4-FFF2-40B4-BE49-F238E27FC236}">
                  <a16:creationId xmlns:a16="http://schemas.microsoft.com/office/drawing/2014/main" xmlns="" id="{F556DB44-9213-4235-B9A5-9E5830DBB243}"/>
                </a:ext>
              </a:extLst>
            </p:cNvPr>
            <p:cNvSpPr>
              <a:spLocks/>
            </p:cNvSpPr>
            <p:nvPr/>
          </p:nvSpPr>
          <p:spPr bwMode="auto">
            <a:xfrm>
              <a:off x="7962900" y="-1506538"/>
              <a:ext cx="869950" cy="1003300"/>
            </a:xfrm>
            <a:custGeom>
              <a:avLst/>
              <a:gdLst>
                <a:gd name="T0" fmla="*/ 158 w 159"/>
                <a:gd name="T1" fmla="*/ 135 h 183"/>
                <a:gd name="T2" fmla="*/ 86 w 159"/>
                <a:gd name="T3" fmla="*/ 2 h 183"/>
                <a:gd name="T4" fmla="*/ 84 w 159"/>
                <a:gd name="T5" fmla="*/ 0 h 183"/>
                <a:gd name="T6" fmla="*/ 83 w 159"/>
                <a:gd name="T7" fmla="*/ 1 h 183"/>
                <a:gd name="T8" fmla="*/ 1 w 159"/>
                <a:gd name="T9" fmla="*/ 45 h 183"/>
                <a:gd name="T10" fmla="*/ 0 w 159"/>
                <a:gd name="T11" fmla="*/ 48 h 183"/>
                <a:gd name="T12" fmla="*/ 72 w 159"/>
                <a:gd name="T13" fmla="*/ 181 h 183"/>
                <a:gd name="T14" fmla="*/ 74 w 159"/>
                <a:gd name="T15" fmla="*/ 183 h 183"/>
                <a:gd name="T16" fmla="*/ 74 w 159"/>
                <a:gd name="T17" fmla="*/ 183 h 183"/>
                <a:gd name="T18" fmla="*/ 76 w 159"/>
                <a:gd name="T19" fmla="*/ 182 h 183"/>
                <a:gd name="T20" fmla="*/ 157 w 159"/>
                <a:gd name="T21" fmla="*/ 138 h 183"/>
                <a:gd name="T22" fmla="*/ 158 w 159"/>
                <a:gd name="T23" fmla="*/ 135 h 183"/>
                <a:gd name="T24" fmla="*/ 83 w 159"/>
                <a:gd name="T25" fmla="*/ 6 h 183"/>
                <a:gd name="T26" fmla="*/ 117 w 159"/>
                <a:gd name="T27" fmla="*/ 69 h 183"/>
                <a:gd name="T28" fmla="*/ 39 w 159"/>
                <a:gd name="T29" fmla="*/ 110 h 183"/>
                <a:gd name="T30" fmla="*/ 6 w 159"/>
                <a:gd name="T31" fmla="*/ 48 h 183"/>
                <a:gd name="T32" fmla="*/ 83 w 159"/>
                <a:gd name="T33" fmla="*/ 6 h 183"/>
                <a:gd name="T34" fmla="*/ 75 w 159"/>
                <a:gd name="T35" fmla="*/ 177 h 183"/>
                <a:gd name="T36" fmla="*/ 42 w 159"/>
                <a:gd name="T37" fmla="*/ 114 h 183"/>
                <a:gd name="T38" fmla="*/ 119 w 159"/>
                <a:gd name="T39" fmla="*/ 73 h 183"/>
                <a:gd name="T40" fmla="*/ 153 w 159"/>
                <a:gd name="T41" fmla="*/ 135 h 183"/>
                <a:gd name="T42" fmla="*/ 75 w 159"/>
                <a:gd name="T43" fmla="*/ 17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83">
                  <a:moveTo>
                    <a:pt x="158" y="135"/>
                  </a:moveTo>
                  <a:cubicBezTo>
                    <a:pt x="86" y="2"/>
                    <a:pt x="86" y="2"/>
                    <a:pt x="86" y="2"/>
                  </a:cubicBezTo>
                  <a:cubicBezTo>
                    <a:pt x="86" y="1"/>
                    <a:pt x="85" y="1"/>
                    <a:pt x="84" y="0"/>
                  </a:cubicBezTo>
                  <a:cubicBezTo>
                    <a:pt x="84" y="0"/>
                    <a:pt x="83" y="0"/>
                    <a:pt x="83" y="1"/>
                  </a:cubicBezTo>
                  <a:cubicBezTo>
                    <a:pt x="1" y="45"/>
                    <a:pt x="1" y="45"/>
                    <a:pt x="1" y="45"/>
                  </a:cubicBezTo>
                  <a:cubicBezTo>
                    <a:pt x="0" y="45"/>
                    <a:pt x="0" y="47"/>
                    <a:pt x="0" y="48"/>
                  </a:cubicBezTo>
                  <a:cubicBezTo>
                    <a:pt x="72" y="181"/>
                    <a:pt x="72" y="181"/>
                    <a:pt x="72" y="181"/>
                  </a:cubicBezTo>
                  <a:cubicBezTo>
                    <a:pt x="73" y="182"/>
                    <a:pt x="73" y="182"/>
                    <a:pt x="74" y="183"/>
                  </a:cubicBezTo>
                  <a:cubicBezTo>
                    <a:pt x="74" y="183"/>
                    <a:pt x="74" y="183"/>
                    <a:pt x="74" y="183"/>
                  </a:cubicBezTo>
                  <a:cubicBezTo>
                    <a:pt x="75" y="183"/>
                    <a:pt x="75" y="183"/>
                    <a:pt x="76" y="182"/>
                  </a:cubicBezTo>
                  <a:cubicBezTo>
                    <a:pt x="157" y="138"/>
                    <a:pt x="157" y="138"/>
                    <a:pt x="157" y="138"/>
                  </a:cubicBezTo>
                  <a:cubicBezTo>
                    <a:pt x="158" y="138"/>
                    <a:pt x="159" y="136"/>
                    <a:pt x="158" y="135"/>
                  </a:cubicBezTo>
                  <a:close/>
                  <a:moveTo>
                    <a:pt x="83" y="6"/>
                  </a:moveTo>
                  <a:cubicBezTo>
                    <a:pt x="117" y="69"/>
                    <a:pt x="117" y="69"/>
                    <a:pt x="117" y="69"/>
                  </a:cubicBezTo>
                  <a:cubicBezTo>
                    <a:pt x="39" y="110"/>
                    <a:pt x="39" y="110"/>
                    <a:pt x="39" y="110"/>
                  </a:cubicBezTo>
                  <a:cubicBezTo>
                    <a:pt x="6" y="48"/>
                    <a:pt x="6" y="48"/>
                    <a:pt x="6" y="48"/>
                  </a:cubicBezTo>
                  <a:lnTo>
                    <a:pt x="83" y="6"/>
                  </a:lnTo>
                  <a:close/>
                  <a:moveTo>
                    <a:pt x="75" y="177"/>
                  </a:moveTo>
                  <a:cubicBezTo>
                    <a:pt x="42" y="114"/>
                    <a:pt x="42" y="114"/>
                    <a:pt x="42" y="114"/>
                  </a:cubicBezTo>
                  <a:cubicBezTo>
                    <a:pt x="119" y="73"/>
                    <a:pt x="119" y="73"/>
                    <a:pt x="119" y="73"/>
                  </a:cubicBezTo>
                  <a:cubicBezTo>
                    <a:pt x="153" y="135"/>
                    <a:pt x="153" y="135"/>
                    <a:pt x="153" y="135"/>
                  </a:cubicBezTo>
                  <a:lnTo>
                    <a:pt x="75"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9" name="i$liḋè">
              <a:extLst>
                <a:ext uri="{FF2B5EF4-FFF2-40B4-BE49-F238E27FC236}">
                  <a16:creationId xmlns:a16="http://schemas.microsoft.com/office/drawing/2014/main" xmlns="" id="{71DC83A9-8CC1-444C-8219-95E0D29D923C}"/>
                </a:ext>
              </a:extLst>
            </p:cNvPr>
            <p:cNvSpPr>
              <a:spLocks/>
            </p:cNvSpPr>
            <p:nvPr/>
          </p:nvSpPr>
          <p:spPr bwMode="auto">
            <a:xfrm>
              <a:off x="8132763" y="-1341438"/>
              <a:ext cx="234950" cy="136525"/>
            </a:xfrm>
            <a:custGeom>
              <a:avLst/>
              <a:gdLst>
                <a:gd name="T0" fmla="*/ 42 w 43"/>
                <a:gd name="T1" fmla="*/ 4 h 25"/>
                <a:gd name="T2" fmla="*/ 43 w 43"/>
                <a:gd name="T3" fmla="*/ 1 h 25"/>
                <a:gd name="T4" fmla="*/ 40 w 43"/>
                <a:gd name="T5" fmla="*/ 0 h 25"/>
                <a:gd name="T6" fmla="*/ 2 w 43"/>
                <a:gd name="T7" fmla="*/ 21 h 25"/>
                <a:gd name="T8" fmla="*/ 1 w 43"/>
                <a:gd name="T9" fmla="*/ 24 h 25"/>
                <a:gd name="T10" fmla="*/ 3 w 43"/>
                <a:gd name="T11" fmla="*/ 25 h 25"/>
                <a:gd name="T12" fmla="*/ 4 w 43"/>
                <a:gd name="T13" fmla="*/ 25 h 25"/>
                <a:gd name="T14" fmla="*/ 42 w 43"/>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5">
                  <a:moveTo>
                    <a:pt x="42" y="4"/>
                  </a:moveTo>
                  <a:cubicBezTo>
                    <a:pt x="43" y="4"/>
                    <a:pt x="43" y="2"/>
                    <a:pt x="43" y="1"/>
                  </a:cubicBezTo>
                  <a:cubicBezTo>
                    <a:pt x="42" y="0"/>
                    <a:pt x="41" y="0"/>
                    <a:pt x="40" y="0"/>
                  </a:cubicBezTo>
                  <a:cubicBezTo>
                    <a:pt x="2" y="21"/>
                    <a:pt x="2" y="21"/>
                    <a:pt x="2" y="21"/>
                  </a:cubicBezTo>
                  <a:cubicBezTo>
                    <a:pt x="0" y="21"/>
                    <a:pt x="0" y="23"/>
                    <a:pt x="1" y="24"/>
                  </a:cubicBezTo>
                  <a:cubicBezTo>
                    <a:pt x="1" y="25"/>
                    <a:pt x="2" y="25"/>
                    <a:pt x="3" y="25"/>
                  </a:cubicBezTo>
                  <a:cubicBezTo>
                    <a:pt x="3" y="25"/>
                    <a:pt x="3" y="25"/>
                    <a:pt x="4" y="25"/>
                  </a:cubicBezTo>
                  <a:lnTo>
                    <a:pt x="4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50" name="isḷíḍè">
              <a:extLst>
                <a:ext uri="{FF2B5EF4-FFF2-40B4-BE49-F238E27FC236}">
                  <a16:creationId xmlns:a16="http://schemas.microsoft.com/office/drawing/2014/main" xmlns="" id="{2D3A5C5D-4ECC-497B-9C3A-8F6256F0A69F}"/>
                </a:ext>
              </a:extLst>
            </p:cNvPr>
            <p:cNvSpPr>
              <a:spLocks/>
            </p:cNvSpPr>
            <p:nvPr/>
          </p:nvSpPr>
          <p:spPr bwMode="auto">
            <a:xfrm>
              <a:off x="8329613" y="-981075"/>
              <a:ext cx="234950" cy="138113"/>
            </a:xfrm>
            <a:custGeom>
              <a:avLst/>
              <a:gdLst>
                <a:gd name="T0" fmla="*/ 43 w 43"/>
                <a:gd name="T1" fmla="*/ 1 h 25"/>
                <a:gd name="T2" fmla="*/ 39 w 43"/>
                <a:gd name="T3" fmla="*/ 0 h 25"/>
                <a:gd name="T4" fmla="*/ 1 w 43"/>
                <a:gd name="T5" fmla="*/ 21 h 25"/>
                <a:gd name="T6" fmla="*/ 0 w 43"/>
                <a:gd name="T7" fmla="*/ 24 h 25"/>
                <a:gd name="T8" fmla="*/ 2 w 43"/>
                <a:gd name="T9" fmla="*/ 25 h 25"/>
                <a:gd name="T10" fmla="*/ 3 w 43"/>
                <a:gd name="T11" fmla="*/ 25 h 25"/>
                <a:gd name="T12" fmla="*/ 42 w 43"/>
                <a:gd name="T13" fmla="*/ 4 h 25"/>
                <a:gd name="T14" fmla="*/ 43 w 43"/>
                <a:gd name="T15" fmla="*/ 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5">
                  <a:moveTo>
                    <a:pt x="43" y="1"/>
                  </a:moveTo>
                  <a:cubicBezTo>
                    <a:pt x="42" y="0"/>
                    <a:pt x="41" y="0"/>
                    <a:pt x="39" y="0"/>
                  </a:cubicBezTo>
                  <a:cubicBezTo>
                    <a:pt x="1" y="21"/>
                    <a:pt x="1" y="21"/>
                    <a:pt x="1" y="21"/>
                  </a:cubicBezTo>
                  <a:cubicBezTo>
                    <a:pt x="0" y="22"/>
                    <a:pt x="0" y="23"/>
                    <a:pt x="0" y="24"/>
                  </a:cubicBezTo>
                  <a:cubicBezTo>
                    <a:pt x="1" y="25"/>
                    <a:pt x="2" y="25"/>
                    <a:pt x="2" y="25"/>
                  </a:cubicBezTo>
                  <a:cubicBezTo>
                    <a:pt x="3" y="25"/>
                    <a:pt x="3" y="25"/>
                    <a:pt x="3" y="25"/>
                  </a:cubicBezTo>
                  <a:cubicBezTo>
                    <a:pt x="42" y="4"/>
                    <a:pt x="42" y="4"/>
                    <a:pt x="42" y="4"/>
                  </a:cubicBezTo>
                  <a:cubicBezTo>
                    <a:pt x="43" y="4"/>
                    <a:pt x="43"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sp>
        <p:nvSpPr>
          <p:cNvPr id="35" name="íšḷïḓe">
            <a:extLst>
              <a:ext uri="{FF2B5EF4-FFF2-40B4-BE49-F238E27FC236}">
                <a16:creationId xmlns:a16="http://schemas.microsoft.com/office/drawing/2014/main" xmlns="" id="{11B05544-69B5-41EA-8ADC-63731FAC4C9D}"/>
              </a:ext>
            </a:extLst>
          </p:cNvPr>
          <p:cNvSpPr>
            <a:spLocks/>
          </p:cNvSpPr>
          <p:nvPr/>
        </p:nvSpPr>
        <p:spPr bwMode="auto">
          <a:xfrm>
            <a:off x="5617397" y="2082706"/>
            <a:ext cx="966792" cy="971549"/>
          </a:xfrm>
          <a:prstGeom prst="ellipse">
            <a:avLst/>
          </a:prstGeom>
          <a:solidFill>
            <a:srgbClr val="1253D8"/>
          </a:solidFill>
          <a:ln>
            <a:noFill/>
          </a:ln>
        </p:spPr>
        <p:txBody>
          <a:bodyPr anchor="ctr"/>
          <a:lstStyle/>
          <a:p>
            <a:pPr algn="ctr"/>
            <a:endParaRPr dirty="0">
              <a:solidFill>
                <a:schemeClr val="bg1"/>
              </a:solidFill>
            </a:endParaRPr>
          </a:p>
        </p:txBody>
      </p:sp>
      <p:grpSp>
        <p:nvGrpSpPr>
          <p:cNvPr id="36" name="ïślíde">
            <a:extLst>
              <a:ext uri="{FF2B5EF4-FFF2-40B4-BE49-F238E27FC236}">
                <a16:creationId xmlns:a16="http://schemas.microsoft.com/office/drawing/2014/main" xmlns="" id="{36545BCF-CDFC-4957-BFE4-2C7F3DC8B8C8}"/>
              </a:ext>
            </a:extLst>
          </p:cNvPr>
          <p:cNvGrpSpPr/>
          <p:nvPr/>
        </p:nvGrpSpPr>
        <p:grpSpPr>
          <a:xfrm>
            <a:off x="5811707" y="2246878"/>
            <a:ext cx="578965" cy="645584"/>
            <a:chOff x="5526088" y="-1517650"/>
            <a:chExt cx="1158875" cy="1292225"/>
          </a:xfrm>
        </p:grpSpPr>
        <p:sp>
          <p:nvSpPr>
            <p:cNvPr id="37" name="íṩļíḓé">
              <a:extLst>
                <a:ext uri="{FF2B5EF4-FFF2-40B4-BE49-F238E27FC236}">
                  <a16:creationId xmlns:a16="http://schemas.microsoft.com/office/drawing/2014/main" xmlns="" id="{C67B7C1A-0724-4427-98A1-E7B8D4E71D54}"/>
                </a:ext>
              </a:extLst>
            </p:cNvPr>
            <p:cNvSpPr>
              <a:spLocks/>
            </p:cNvSpPr>
            <p:nvPr/>
          </p:nvSpPr>
          <p:spPr bwMode="auto">
            <a:xfrm>
              <a:off x="5656263" y="-1517650"/>
              <a:ext cx="950913" cy="784225"/>
            </a:xfrm>
            <a:custGeom>
              <a:avLst/>
              <a:gdLst>
                <a:gd name="T0" fmla="*/ 172 w 174"/>
                <a:gd name="T1" fmla="*/ 143 h 143"/>
                <a:gd name="T2" fmla="*/ 2 w 174"/>
                <a:gd name="T3" fmla="*/ 143 h 143"/>
                <a:gd name="T4" fmla="*/ 0 w 174"/>
                <a:gd name="T5" fmla="*/ 140 h 143"/>
                <a:gd name="T6" fmla="*/ 0 w 174"/>
                <a:gd name="T7" fmla="*/ 2 h 143"/>
                <a:gd name="T8" fmla="*/ 2 w 174"/>
                <a:gd name="T9" fmla="*/ 0 h 143"/>
                <a:gd name="T10" fmla="*/ 172 w 174"/>
                <a:gd name="T11" fmla="*/ 0 h 143"/>
                <a:gd name="T12" fmla="*/ 174 w 174"/>
                <a:gd name="T13" fmla="*/ 2 h 143"/>
                <a:gd name="T14" fmla="*/ 174 w 174"/>
                <a:gd name="T15" fmla="*/ 140 h 143"/>
                <a:gd name="T16" fmla="*/ 172 w 174"/>
                <a:gd name="T17" fmla="*/ 143 h 143"/>
                <a:gd name="T18" fmla="*/ 4 w 174"/>
                <a:gd name="T19" fmla="*/ 138 h 143"/>
                <a:gd name="T20" fmla="*/ 169 w 174"/>
                <a:gd name="T21" fmla="*/ 138 h 143"/>
                <a:gd name="T22" fmla="*/ 169 w 174"/>
                <a:gd name="T23" fmla="*/ 4 h 143"/>
                <a:gd name="T24" fmla="*/ 4 w 174"/>
                <a:gd name="T25" fmla="*/ 4 h 143"/>
                <a:gd name="T26" fmla="*/ 4 w 174"/>
                <a:gd name="T27" fmla="*/ 13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143">
                  <a:moveTo>
                    <a:pt x="172" y="143"/>
                  </a:moveTo>
                  <a:cubicBezTo>
                    <a:pt x="2" y="143"/>
                    <a:pt x="2" y="143"/>
                    <a:pt x="2" y="143"/>
                  </a:cubicBezTo>
                  <a:cubicBezTo>
                    <a:pt x="1" y="143"/>
                    <a:pt x="0" y="142"/>
                    <a:pt x="0" y="140"/>
                  </a:cubicBezTo>
                  <a:cubicBezTo>
                    <a:pt x="0" y="2"/>
                    <a:pt x="0" y="2"/>
                    <a:pt x="0" y="2"/>
                  </a:cubicBezTo>
                  <a:cubicBezTo>
                    <a:pt x="0" y="1"/>
                    <a:pt x="1" y="0"/>
                    <a:pt x="2" y="0"/>
                  </a:cubicBezTo>
                  <a:cubicBezTo>
                    <a:pt x="172" y="0"/>
                    <a:pt x="172" y="0"/>
                    <a:pt x="172" y="0"/>
                  </a:cubicBezTo>
                  <a:cubicBezTo>
                    <a:pt x="173" y="0"/>
                    <a:pt x="174" y="1"/>
                    <a:pt x="174" y="2"/>
                  </a:cubicBezTo>
                  <a:cubicBezTo>
                    <a:pt x="174" y="140"/>
                    <a:pt x="174" y="140"/>
                    <a:pt x="174" y="140"/>
                  </a:cubicBezTo>
                  <a:cubicBezTo>
                    <a:pt x="174" y="142"/>
                    <a:pt x="173" y="143"/>
                    <a:pt x="172" y="143"/>
                  </a:cubicBezTo>
                  <a:close/>
                  <a:moveTo>
                    <a:pt x="4" y="138"/>
                  </a:moveTo>
                  <a:cubicBezTo>
                    <a:pt x="169" y="138"/>
                    <a:pt x="169" y="138"/>
                    <a:pt x="169" y="138"/>
                  </a:cubicBezTo>
                  <a:cubicBezTo>
                    <a:pt x="169" y="4"/>
                    <a:pt x="169" y="4"/>
                    <a:pt x="169" y="4"/>
                  </a:cubicBezTo>
                  <a:cubicBezTo>
                    <a:pt x="4" y="4"/>
                    <a:pt x="4" y="4"/>
                    <a:pt x="4" y="4"/>
                  </a:cubicBezTo>
                  <a:lnTo>
                    <a:pt x="4" y="1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8" name="íSļíde">
              <a:extLst>
                <a:ext uri="{FF2B5EF4-FFF2-40B4-BE49-F238E27FC236}">
                  <a16:creationId xmlns:a16="http://schemas.microsoft.com/office/drawing/2014/main" xmlns="" id="{592EE8F5-9F3A-4D38-B31A-70188477D724}"/>
                </a:ext>
              </a:extLst>
            </p:cNvPr>
            <p:cNvSpPr>
              <a:spLocks/>
            </p:cNvSpPr>
            <p:nvPr/>
          </p:nvSpPr>
          <p:spPr bwMode="auto">
            <a:xfrm>
              <a:off x="5962650" y="-1408113"/>
              <a:ext cx="339725" cy="93663"/>
            </a:xfrm>
            <a:custGeom>
              <a:avLst/>
              <a:gdLst>
                <a:gd name="T0" fmla="*/ 53 w 62"/>
                <a:gd name="T1" fmla="*/ 17 h 17"/>
                <a:gd name="T2" fmla="*/ 9 w 62"/>
                <a:gd name="T3" fmla="*/ 17 h 17"/>
                <a:gd name="T4" fmla="*/ 0 w 62"/>
                <a:gd name="T5" fmla="*/ 9 h 17"/>
                <a:gd name="T6" fmla="*/ 9 w 62"/>
                <a:gd name="T7" fmla="*/ 0 h 17"/>
                <a:gd name="T8" fmla="*/ 53 w 62"/>
                <a:gd name="T9" fmla="*/ 0 h 17"/>
                <a:gd name="T10" fmla="*/ 62 w 62"/>
                <a:gd name="T11" fmla="*/ 9 h 17"/>
                <a:gd name="T12" fmla="*/ 53 w 62"/>
                <a:gd name="T13" fmla="*/ 17 h 17"/>
                <a:gd name="T14" fmla="*/ 9 w 62"/>
                <a:gd name="T15" fmla="*/ 4 h 17"/>
                <a:gd name="T16" fmla="*/ 4 w 62"/>
                <a:gd name="T17" fmla="*/ 9 h 17"/>
                <a:gd name="T18" fmla="*/ 9 w 62"/>
                <a:gd name="T19" fmla="*/ 13 h 17"/>
                <a:gd name="T20" fmla="*/ 53 w 62"/>
                <a:gd name="T21" fmla="*/ 13 h 17"/>
                <a:gd name="T22" fmla="*/ 57 w 62"/>
                <a:gd name="T23" fmla="*/ 9 h 17"/>
                <a:gd name="T24" fmla="*/ 53 w 62"/>
                <a:gd name="T25" fmla="*/ 4 h 17"/>
                <a:gd name="T26" fmla="*/ 9 w 62"/>
                <a:gd name="T2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17">
                  <a:moveTo>
                    <a:pt x="53" y="17"/>
                  </a:moveTo>
                  <a:cubicBezTo>
                    <a:pt x="9" y="17"/>
                    <a:pt x="9" y="17"/>
                    <a:pt x="9" y="17"/>
                  </a:cubicBezTo>
                  <a:cubicBezTo>
                    <a:pt x="4" y="17"/>
                    <a:pt x="0" y="13"/>
                    <a:pt x="0" y="9"/>
                  </a:cubicBezTo>
                  <a:cubicBezTo>
                    <a:pt x="0" y="4"/>
                    <a:pt x="4" y="0"/>
                    <a:pt x="9" y="0"/>
                  </a:cubicBezTo>
                  <a:cubicBezTo>
                    <a:pt x="53" y="0"/>
                    <a:pt x="53" y="0"/>
                    <a:pt x="53" y="0"/>
                  </a:cubicBezTo>
                  <a:cubicBezTo>
                    <a:pt x="58" y="0"/>
                    <a:pt x="62" y="4"/>
                    <a:pt x="62" y="9"/>
                  </a:cubicBezTo>
                  <a:cubicBezTo>
                    <a:pt x="62" y="13"/>
                    <a:pt x="58" y="17"/>
                    <a:pt x="53" y="17"/>
                  </a:cubicBezTo>
                  <a:close/>
                  <a:moveTo>
                    <a:pt x="9" y="4"/>
                  </a:moveTo>
                  <a:cubicBezTo>
                    <a:pt x="6" y="4"/>
                    <a:pt x="4" y="6"/>
                    <a:pt x="4" y="9"/>
                  </a:cubicBezTo>
                  <a:cubicBezTo>
                    <a:pt x="4" y="11"/>
                    <a:pt x="6" y="13"/>
                    <a:pt x="9" y="13"/>
                  </a:cubicBezTo>
                  <a:cubicBezTo>
                    <a:pt x="53" y="13"/>
                    <a:pt x="53" y="13"/>
                    <a:pt x="53" y="13"/>
                  </a:cubicBezTo>
                  <a:cubicBezTo>
                    <a:pt x="55" y="13"/>
                    <a:pt x="57" y="11"/>
                    <a:pt x="57" y="9"/>
                  </a:cubicBezTo>
                  <a:cubicBezTo>
                    <a:pt x="57" y="6"/>
                    <a:pt x="55" y="4"/>
                    <a:pt x="53" y="4"/>
                  </a:cubicBezTo>
                  <a:lnTo>
                    <a:pt x="9"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9" name="îşḻiḑe">
              <a:extLst>
                <a:ext uri="{FF2B5EF4-FFF2-40B4-BE49-F238E27FC236}">
                  <a16:creationId xmlns:a16="http://schemas.microsoft.com/office/drawing/2014/main" xmlns="" id="{822076EC-C549-4226-83A4-8D67B004D1EC}"/>
                </a:ext>
              </a:extLst>
            </p:cNvPr>
            <p:cNvSpPr>
              <a:spLocks/>
            </p:cNvSpPr>
            <p:nvPr/>
          </p:nvSpPr>
          <p:spPr bwMode="auto">
            <a:xfrm>
              <a:off x="5640388" y="-498475"/>
              <a:ext cx="152400" cy="153988"/>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5 h 28"/>
                <a:gd name="T12" fmla="*/ 5 w 28"/>
                <a:gd name="T13" fmla="*/ 14 h 28"/>
                <a:gd name="T14" fmla="*/ 14 w 28"/>
                <a:gd name="T15" fmla="*/ 23 h 28"/>
                <a:gd name="T16" fmla="*/ 23 w 28"/>
                <a:gd name="T17" fmla="*/ 14 h 28"/>
                <a:gd name="T18" fmla="*/ 14 w 28"/>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7"/>
                    <a:pt x="6" y="0"/>
                    <a:pt x="14" y="0"/>
                  </a:cubicBezTo>
                  <a:cubicBezTo>
                    <a:pt x="22" y="0"/>
                    <a:pt x="28" y="7"/>
                    <a:pt x="28" y="14"/>
                  </a:cubicBezTo>
                  <a:cubicBezTo>
                    <a:pt x="28" y="22"/>
                    <a:pt x="22" y="28"/>
                    <a:pt x="14" y="28"/>
                  </a:cubicBezTo>
                  <a:close/>
                  <a:moveTo>
                    <a:pt x="14" y="5"/>
                  </a:moveTo>
                  <a:cubicBezTo>
                    <a:pt x="9" y="5"/>
                    <a:pt x="5" y="9"/>
                    <a:pt x="5" y="14"/>
                  </a:cubicBezTo>
                  <a:cubicBezTo>
                    <a:pt x="5" y="19"/>
                    <a:pt x="9" y="23"/>
                    <a:pt x="14" y="23"/>
                  </a:cubicBezTo>
                  <a:cubicBezTo>
                    <a:pt x="19" y="23"/>
                    <a:pt x="23" y="19"/>
                    <a:pt x="23" y="14"/>
                  </a:cubicBezTo>
                  <a:cubicBezTo>
                    <a:pt x="23" y="9"/>
                    <a:pt x="19"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0" name="iŝḷïḋe">
              <a:extLst>
                <a:ext uri="{FF2B5EF4-FFF2-40B4-BE49-F238E27FC236}">
                  <a16:creationId xmlns:a16="http://schemas.microsoft.com/office/drawing/2014/main" xmlns="" id="{26C84503-99C3-4C46-A46E-3FA93BDA5246}"/>
                </a:ext>
              </a:extLst>
            </p:cNvPr>
            <p:cNvSpPr>
              <a:spLocks/>
            </p:cNvSpPr>
            <p:nvPr/>
          </p:nvSpPr>
          <p:spPr bwMode="auto">
            <a:xfrm>
              <a:off x="5886450" y="-498475"/>
              <a:ext cx="152400" cy="153988"/>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5 h 28"/>
                <a:gd name="T12" fmla="*/ 5 w 28"/>
                <a:gd name="T13" fmla="*/ 14 h 28"/>
                <a:gd name="T14" fmla="*/ 14 w 28"/>
                <a:gd name="T15" fmla="*/ 23 h 28"/>
                <a:gd name="T16" fmla="*/ 23 w 28"/>
                <a:gd name="T17" fmla="*/ 14 h 28"/>
                <a:gd name="T18" fmla="*/ 14 w 28"/>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7"/>
                    <a:pt x="6" y="0"/>
                    <a:pt x="14" y="0"/>
                  </a:cubicBezTo>
                  <a:cubicBezTo>
                    <a:pt x="21" y="0"/>
                    <a:pt x="28" y="7"/>
                    <a:pt x="28" y="14"/>
                  </a:cubicBezTo>
                  <a:cubicBezTo>
                    <a:pt x="28" y="22"/>
                    <a:pt x="21" y="28"/>
                    <a:pt x="14" y="28"/>
                  </a:cubicBezTo>
                  <a:close/>
                  <a:moveTo>
                    <a:pt x="14" y="5"/>
                  </a:moveTo>
                  <a:cubicBezTo>
                    <a:pt x="9" y="5"/>
                    <a:pt x="5" y="9"/>
                    <a:pt x="5" y="14"/>
                  </a:cubicBezTo>
                  <a:cubicBezTo>
                    <a:pt x="5" y="19"/>
                    <a:pt x="9" y="23"/>
                    <a:pt x="14" y="23"/>
                  </a:cubicBezTo>
                  <a:cubicBezTo>
                    <a:pt x="19" y="23"/>
                    <a:pt x="23" y="19"/>
                    <a:pt x="23" y="14"/>
                  </a:cubicBezTo>
                  <a:cubicBezTo>
                    <a:pt x="23" y="9"/>
                    <a:pt x="19"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1" name="íslïde">
              <a:extLst>
                <a:ext uri="{FF2B5EF4-FFF2-40B4-BE49-F238E27FC236}">
                  <a16:creationId xmlns:a16="http://schemas.microsoft.com/office/drawing/2014/main" xmlns="" id="{58B11245-1565-4596-A66E-7A10B2A96955}"/>
                </a:ext>
              </a:extLst>
            </p:cNvPr>
            <p:cNvSpPr>
              <a:spLocks/>
            </p:cNvSpPr>
            <p:nvPr/>
          </p:nvSpPr>
          <p:spPr bwMode="auto">
            <a:xfrm>
              <a:off x="6132513" y="-498475"/>
              <a:ext cx="147638" cy="153988"/>
            </a:xfrm>
            <a:custGeom>
              <a:avLst/>
              <a:gdLst>
                <a:gd name="T0" fmla="*/ 14 w 27"/>
                <a:gd name="T1" fmla="*/ 28 h 28"/>
                <a:gd name="T2" fmla="*/ 0 w 27"/>
                <a:gd name="T3" fmla="*/ 14 h 28"/>
                <a:gd name="T4" fmla="*/ 14 w 27"/>
                <a:gd name="T5" fmla="*/ 0 h 28"/>
                <a:gd name="T6" fmla="*/ 27 w 27"/>
                <a:gd name="T7" fmla="*/ 14 h 28"/>
                <a:gd name="T8" fmla="*/ 14 w 27"/>
                <a:gd name="T9" fmla="*/ 28 h 28"/>
                <a:gd name="T10" fmla="*/ 14 w 27"/>
                <a:gd name="T11" fmla="*/ 5 h 28"/>
                <a:gd name="T12" fmla="*/ 4 w 27"/>
                <a:gd name="T13" fmla="*/ 14 h 28"/>
                <a:gd name="T14" fmla="*/ 14 w 27"/>
                <a:gd name="T15" fmla="*/ 23 h 28"/>
                <a:gd name="T16" fmla="*/ 23 w 27"/>
                <a:gd name="T17" fmla="*/ 14 h 28"/>
                <a:gd name="T18" fmla="*/ 14 w 27"/>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14" y="28"/>
                  </a:moveTo>
                  <a:cubicBezTo>
                    <a:pt x="6" y="28"/>
                    <a:pt x="0" y="22"/>
                    <a:pt x="0" y="14"/>
                  </a:cubicBezTo>
                  <a:cubicBezTo>
                    <a:pt x="0" y="7"/>
                    <a:pt x="6" y="0"/>
                    <a:pt x="14" y="0"/>
                  </a:cubicBezTo>
                  <a:cubicBezTo>
                    <a:pt x="21" y="0"/>
                    <a:pt x="27" y="7"/>
                    <a:pt x="27" y="14"/>
                  </a:cubicBezTo>
                  <a:cubicBezTo>
                    <a:pt x="27" y="22"/>
                    <a:pt x="21" y="28"/>
                    <a:pt x="14" y="28"/>
                  </a:cubicBezTo>
                  <a:close/>
                  <a:moveTo>
                    <a:pt x="14" y="5"/>
                  </a:moveTo>
                  <a:cubicBezTo>
                    <a:pt x="9" y="5"/>
                    <a:pt x="4" y="9"/>
                    <a:pt x="4" y="14"/>
                  </a:cubicBezTo>
                  <a:cubicBezTo>
                    <a:pt x="4" y="19"/>
                    <a:pt x="9" y="23"/>
                    <a:pt x="14" y="23"/>
                  </a:cubicBezTo>
                  <a:cubicBezTo>
                    <a:pt x="19" y="23"/>
                    <a:pt x="23" y="19"/>
                    <a:pt x="23" y="14"/>
                  </a:cubicBezTo>
                  <a:cubicBezTo>
                    <a:pt x="23" y="9"/>
                    <a:pt x="19"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2" name="íSļíḓè">
              <a:extLst>
                <a:ext uri="{FF2B5EF4-FFF2-40B4-BE49-F238E27FC236}">
                  <a16:creationId xmlns:a16="http://schemas.microsoft.com/office/drawing/2014/main" xmlns="" id="{16A87EBE-77D8-43A3-A924-B78A0D803F9F}"/>
                </a:ext>
              </a:extLst>
            </p:cNvPr>
            <p:cNvSpPr>
              <a:spLocks/>
            </p:cNvSpPr>
            <p:nvPr/>
          </p:nvSpPr>
          <p:spPr bwMode="auto">
            <a:xfrm>
              <a:off x="6378575" y="-498475"/>
              <a:ext cx="147638" cy="153988"/>
            </a:xfrm>
            <a:custGeom>
              <a:avLst/>
              <a:gdLst>
                <a:gd name="T0" fmla="*/ 13 w 27"/>
                <a:gd name="T1" fmla="*/ 28 h 28"/>
                <a:gd name="T2" fmla="*/ 0 w 27"/>
                <a:gd name="T3" fmla="*/ 14 h 28"/>
                <a:gd name="T4" fmla="*/ 13 w 27"/>
                <a:gd name="T5" fmla="*/ 0 h 28"/>
                <a:gd name="T6" fmla="*/ 27 w 27"/>
                <a:gd name="T7" fmla="*/ 14 h 28"/>
                <a:gd name="T8" fmla="*/ 13 w 27"/>
                <a:gd name="T9" fmla="*/ 28 h 28"/>
                <a:gd name="T10" fmla="*/ 13 w 27"/>
                <a:gd name="T11" fmla="*/ 5 h 28"/>
                <a:gd name="T12" fmla="*/ 4 w 27"/>
                <a:gd name="T13" fmla="*/ 14 h 28"/>
                <a:gd name="T14" fmla="*/ 13 w 27"/>
                <a:gd name="T15" fmla="*/ 23 h 28"/>
                <a:gd name="T16" fmla="*/ 23 w 27"/>
                <a:gd name="T17" fmla="*/ 14 h 28"/>
                <a:gd name="T18" fmla="*/ 13 w 27"/>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13" y="28"/>
                  </a:moveTo>
                  <a:cubicBezTo>
                    <a:pt x="6" y="28"/>
                    <a:pt x="0" y="22"/>
                    <a:pt x="0" y="14"/>
                  </a:cubicBezTo>
                  <a:cubicBezTo>
                    <a:pt x="0" y="7"/>
                    <a:pt x="6" y="0"/>
                    <a:pt x="13" y="0"/>
                  </a:cubicBezTo>
                  <a:cubicBezTo>
                    <a:pt x="21" y="0"/>
                    <a:pt x="27" y="7"/>
                    <a:pt x="27" y="14"/>
                  </a:cubicBezTo>
                  <a:cubicBezTo>
                    <a:pt x="27" y="22"/>
                    <a:pt x="21" y="28"/>
                    <a:pt x="13" y="28"/>
                  </a:cubicBezTo>
                  <a:close/>
                  <a:moveTo>
                    <a:pt x="13" y="5"/>
                  </a:moveTo>
                  <a:cubicBezTo>
                    <a:pt x="8" y="5"/>
                    <a:pt x="4" y="9"/>
                    <a:pt x="4" y="14"/>
                  </a:cubicBezTo>
                  <a:cubicBezTo>
                    <a:pt x="4" y="19"/>
                    <a:pt x="8" y="23"/>
                    <a:pt x="13" y="23"/>
                  </a:cubicBezTo>
                  <a:cubicBezTo>
                    <a:pt x="19" y="23"/>
                    <a:pt x="23" y="19"/>
                    <a:pt x="23" y="14"/>
                  </a:cubicBezTo>
                  <a:cubicBezTo>
                    <a:pt x="23" y="9"/>
                    <a:pt x="19" y="5"/>
                    <a:pt x="1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43" name="îŝľîḑè">
              <a:extLst>
                <a:ext uri="{FF2B5EF4-FFF2-40B4-BE49-F238E27FC236}">
                  <a16:creationId xmlns:a16="http://schemas.microsoft.com/office/drawing/2014/main" xmlns="" id="{3B7D98E6-DF38-4B19-8912-27BD63D47A8E}"/>
                </a:ext>
              </a:extLst>
            </p:cNvPr>
            <p:cNvSpPr>
              <a:spLocks/>
            </p:cNvSpPr>
            <p:nvPr/>
          </p:nvSpPr>
          <p:spPr bwMode="auto">
            <a:xfrm>
              <a:off x="5526088" y="-612775"/>
              <a:ext cx="1158875" cy="387350"/>
            </a:xfrm>
            <a:custGeom>
              <a:avLst/>
              <a:gdLst>
                <a:gd name="T0" fmla="*/ 210 w 212"/>
                <a:gd name="T1" fmla="*/ 71 h 71"/>
                <a:gd name="T2" fmla="*/ 35 w 212"/>
                <a:gd name="T3" fmla="*/ 71 h 71"/>
                <a:gd name="T4" fmla="*/ 0 w 212"/>
                <a:gd name="T5" fmla="*/ 35 h 71"/>
                <a:gd name="T6" fmla="*/ 35 w 212"/>
                <a:gd name="T7" fmla="*/ 0 h 71"/>
                <a:gd name="T8" fmla="*/ 210 w 212"/>
                <a:gd name="T9" fmla="*/ 0 h 71"/>
                <a:gd name="T10" fmla="*/ 212 w 212"/>
                <a:gd name="T11" fmla="*/ 2 h 71"/>
                <a:gd name="T12" fmla="*/ 210 w 212"/>
                <a:gd name="T13" fmla="*/ 5 h 71"/>
                <a:gd name="T14" fmla="*/ 35 w 212"/>
                <a:gd name="T15" fmla="*/ 5 h 71"/>
                <a:gd name="T16" fmla="*/ 4 w 212"/>
                <a:gd name="T17" fmla="*/ 35 h 71"/>
                <a:gd name="T18" fmla="*/ 35 w 212"/>
                <a:gd name="T19" fmla="*/ 66 h 71"/>
                <a:gd name="T20" fmla="*/ 210 w 212"/>
                <a:gd name="T21" fmla="*/ 66 h 71"/>
                <a:gd name="T22" fmla="*/ 212 w 212"/>
                <a:gd name="T23" fmla="*/ 68 h 71"/>
                <a:gd name="T24" fmla="*/ 210 w 212"/>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 h="71">
                  <a:moveTo>
                    <a:pt x="210" y="71"/>
                  </a:moveTo>
                  <a:cubicBezTo>
                    <a:pt x="35" y="71"/>
                    <a:pt x="35" y="71"/>
                    <a:pt x="35" y="71"/>
                  </a:cubicBezTo>
                  <a:cubicBezTo>
                    <a:pt x="15" y="71"/>
                    <a:pt x="0" y="55"/>
                    <a:pt x="0" y="35"/>
                  </a:cubicBezTo>
                  <a:cubicBezTo>
                    <a:pt x="0" y="16"/>
                    <a:pt x="15" y="0"/>
                    <a:pt x="35" y="0"/>
                  </a:cubicBezTo>
                  <a:cubicBezTo>
                    <a:pt x="210" y="0"/>
                    <a:pt x="210" y="0"/>
                    <a:pt x="210" y="0"/>
                  </a:cubicBezTo>
                  <a:cubicBezTo>
                    <a:pt x="211" y="0"/>
                    <a:pt x="212" y="1"/>
                    <a:pt x="212" y="2"/>
                  </a:cubicBezTo>
                  <a:cubicBezTo>
                    <a:pt x="212" y="4"/>
                    <a:pt x="211" y="5"/>
                    <a:pt x="210" y="5"/>
                  </a:cubicBezTo>
                  <a:cubicBezTo>
                    <a:pt x="35" y="5"/>
                    <a:pt x="35" y="5"/>
                    <a:pt x="35" y="5"/>
                  </a:cubicBezTo>
                  <a:cubicBezTo>
                    <a:pt x="18" y="5"/>
                    <a:pt x="4" y="18"/>
                    <a:pt x="4" y="35"/>
                  </a:cubicBezTo>
                  <a:cubicBezTo>
                    <a:pt x="4" y="52"/>
                    <a:pt x="18" y="66"/>
                    <a:pt x="35" y="66"/>
                  </a:cubicBezTo>
                  <a:cubicBezTo>
                    <a:pt x="210" y="66"/>
                    <a:pt x="210" y="66"/>
                    <a:pt x="210" y="66"/>
                  </a:cubicBezTo>
                  <a:cubicBezTo>
                    <a:pt x="211" y="66"/>
                    <a:pt x="212" y="67"/>
                    <a:pt x="212" y="68"/>
                  </a:cubicBezTo>
                  <a:cubicBezTo>
                    <a:pt x="212" y="69"/>
                    <a:pt x="211" y="71"/>
                    <a:pt x="210"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sp>
        <p:nvSpPr>
          <p:cNvPr id="30" name="ïṧ1îďè">
            <a:extLst>
              <a:ext uri="{FF2B5EF4-FFF2-40B4-BE49-F238E27FC236}">
                <a16:creationId xmlns:a16="http://schemas.microsoft.com/office/drawing/2014/main" xmlns="" id="{E8AA700B-2783-4272-8917-5ACCA4FF73DC}"/>
              </a:ext>
            </a:extLst>
          </p:cNvPr>
          <p:cNvSpPr>
            <a:spLocks/>
          </p:cNvSpPr>
          <p:nvPr/>
        </p:nvSpPr>
        <p:spPr bwMode="auto">
          <a:xfrm rot="21540000">
            <a:off x="3822789" y="2810823"/>
            <a:ext cx="966789" cy="968376"/>
          </a:xfrm>
          <a:prstGeom prst="ellipse">
            <a:avLst/>
          </a:prstGeom>
          <a:solidFill>
            <a:srgbClr val="1253D8"/>
          </a:solidFill>
          <a:ln>
            <a:noFill/>
          </a:ln>
        </p:spPr>
        <p:txBody>
          <a:bodyPr anchor="ctr"/>
          <a:lstStyle/>
          <a:p>
            <a:pPr algn="ctr"/>
            <a:endParaRPr>
              <a:solidFill>
                <a:schemeClr val="bg1"/>
              </a:solidFill>
            </a:endParaRPr>
          </a:p>
        </p:txBody>
      </p:sp>
      <p:grpSp>
        <p:nvGrpSpPr>
          <p:cNvPr id="31" name="íšḻïḍé">
            <a:extLst>
              <a:ext uri="{FF2B5EF4-FFF2-40B4-BE49-F238E27FC236}">
                <a16:creationId xmlns:a16="http://schemas.microsoft.com/office/drawing/2014/main" xmlns="" id="{5BD0BDCF-00AD-4667-85D3-04E39145C26A}"/>
              </a:ext>
            </a:extLst>
          </p:cNvPr>
          <p:cNvGrpSpPr/>
          <p:nvPr/>
        </p:nvGrpSpPr>
        <p:grpSpPr>
          <a:xfrm rot="21540000">
            <a:off x="4000443" y="2986077"/>
            <a:ext cx="613859" cy="617826"/>
            <a:chOff x="2908300" y="-1620838"/>
            <a:chExt cx="1228725" cy="1236663"/>
          </a:xfrm>
        </p:grpSpPr>
        <p:sp>
          <p:nvSpPr>
            <p:cNvPr id="32" name="íślîḓe">
              <a:extLst>
                <a:ext uri="{FF2B5EF4-FFF2-40B4-BE49-F238E27FC236}">
                  <a16:creationId xmlns:a16="http://schemas.microsoft.com/office/drawing/2014/main" xmlns="" id="{61640C4A-CA8F-49E9-ACAC-9CBD73B44168}"/>
                </a:ext>
              </a:extLst>
            </p:cNvPr>
            <p:cNvSpPr>
              <a:spLocks/>
            </p:cNvSpPr>
            <p:nvPr/>
          </p:nvSpPr>
          <p:spPr bwMode="auto">
            <a:xfrm>
              <a:off x="3055938" y="-1620838"/>
              <a:ext cx="234950" cy="234950"/>
            </a:xfrm>
            <a:custGeom>
              <a:avLst/>
              <a:gdLst>
                <a:gd name="T0" fmla="*/ 22 w 43"/>
                <a:gd name="T1" fmla="*/ 43 h 43"/>
                <a:gd name="T2" fmla="*/ 43 w 43"/>
                <a:gd name="T3" fmla="*/ 21 h 43"/>
                <a:gd name="T4" fmla="*/ 22 w 43"/>
                <a:gd name="T5" fmla="*/ 0 h 43"/>
                <a:gd name="T6" fmla="*/ 0 w 43"/>
                <a:gd name="T7" fmla="*/ 21 h 43"/>
                <a:gd name="T8" fmla="*/ 22 w 43"/>
                <a:gd name="T9" fmla="*/ 43 h 43"/>
                <a:gd name="T10" fmla="*/ 22 w 43"/>
                <a:gd name="T11" fmla="*/ 5 h 43"/>
                <a:gd name="T12" fmla="*/ 39 w 43"/>
                <a:gd name="T13" fmla="*/ 21 h 43"/>
                <a:gd name="T14" fmla="*/ 22 w 43"/>
                <a:gd name="T15" fmla="*/ 38 h 43"/>
                <a:gd name="T16" fmla="*/ 5 w 43"/>
                <a:gd name="T17" fmla="*/ 21 h 43"/>
                <a:gd name="T18" fmla="*/ 22 w 43"/>
                <a:gd name="T19"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2" y="38"/>
                    <a:pt x="5" y="31"/>
                    <a:pt x="5" y="21"/>
                  </a:cubicBezTo>
                  <a:cubicBezTo>
                    <a:pt x="5" y="12"/>
                    <a:pt x="12"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3" name="íṣlíďé">
              <a:extLst>
                <a:ext uri="{FF2B5EF4-FFF2-40B4-BE49-F238E27FC236}">
                  <a16:creationId xmlns:a16="http://schemas.microsoft.com/office/drawing/2014/main" xmlns="" id="{F81CBE93-678E-482B-847E-C17736216E9C}"/>
                </a:ext>
              </a:extLst>
            </p:cNvPr>
            <p:cNvSpPr>
              <a:spLocks/>
            </p:cNvSpPr>
            <p:nvPr/>
          </p:nvSpPr>
          <p:spPr bwMode="auto">
            <a:xfrm>
              <a:off x="3749675" y="-1620838"/>
              <a:ext cx="234950" cy="234950"/>
            </a:xfrm>
            <a:custGeom>
              <a:avLst/>
              <a:gdLst>
                <a:gd name="T0" fmla="*/ 22 w 43"/>
                <a:gd name="T1" fmla="*/ 43 h 43"/>
                <a:gd name="T2" fmla="*/ 43 w 43"/>
                <a:gd name="T3" fmla="*/ 21 h 43"/>
                <a:gd name="T4" fmla="*/ 22 w 43"/>
                <a:gd name="T5" fmla="*/ 0 h 43"/>
                <a:gd name="T6" fmla="*/ 0 w 43"/>
                <a:gd name="T7" fmla="*/ 21 h 43"/>
                <a:gd name="T8" fmla="*/ 22 w 43"/>
                <a:gd name="T9" fmla="*/ 43 h 43"/>
                <a:gd name="T10" fmla="*/ 22 w 43"/>
                <a:gd name="T11" fmla="*/ 5 h 43"/>
                <a:gd name="T12" fmla="*/ 39 w 43"/>
                <a:gd name="T13" fmla="*/ 21 h 43"/>
                <a:gd name="T14" fmla="*/ 22 w 43"/>
                <a:gd name="T15" fmla="*/ 38 h 43"/>
                <a:gd name="T16" fmla="*/ 5 w 43"/>
                <a:gd name="T17" fmla="*/ 21 h 43"/>
                <a:gd name="T18" fmla="*/ 22 w 43"/>
                <a:gd name="T19"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3" y="38"/>
                    <a:pt x="5" y="31"/>
                    <a:pt x="5" y="21"/>
                  </a:cubicBezTo>
                  <a:cubicBezTo>
                    <a:pt x="5" y="12"/>
                    <a:pt x="13"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4" name="íṥḻîḓe">
              <a:extLst>
                <a:ext uri="{FF2B5EF4-FFF2-40B4-BE49-F238E27FC236}">
                  <a16:creationId xmlns:a16="http://schemas.microsoft.com/office/drawing/2014/main" xmlns="" id="{FA2058F5-6A29-43C0-930C-4B0605237963}"/>
                </a:ext>
              </a:extLst>
            </p:cNvPr>
            <p:cNvSpPr>
              <a:spLocks/>
            </p:cNvSpPr>
            <p:nvPr/>
          </p:nvSpPr>
          <p:spPr bwMode="auto">
            <a:xfrm>
              <a:off x="2908300" y="-1358900"/>
              <a:ext cx="1228725" cy="974725"/>
            </a:xfrm>
            <a:custGeom>
              <a:avLst/>
              <a:gdLst>
                <a:gd name="T0" fmla="*/ 205 w 225"/>
                <a:gd name="T1" fmla="*/ 13 h 178"/>
                <a:gd name="T2" fmla="*/ 151 w 225"/>
                <a:gd name="T3" fmla="*/ 13 h 178"/>
                <a:gd name="T4" fmla="*/ 112 w 225"/>
                <a:gd name="T5" fmla="*/ 60 h 178"/>
                <a:gd name="T6" fmla="*/ 74 w 225"/>
                <a:gd name="T7" fmla="*/ 13 h 178"/>
                <a:gd name="T8" fmla="*/ 19 w 225"/>
                <a:gd name="T9" fmla="*/ 13 h 178"/>
                <a:gd name="T10" fmla="*/ 2 w 225"/>
                <a:gd name="T11" fmla="*/ 54 h 178"/>
                <a:gd name="T12" fmla="*/ 26 w 225"/>
                <a:gd name="T13" fmla="*/ 94 h 178"/>
                <a:gd name="T14" fmla="*/ 36 w 225"/>
                <a:gd name="T15" fmla="*/ 178 h 178"/>
                <a:gd name="T16" fmla="*/ 53 w 225"/>
                <a:gd name="T17" fmla="*/ 169 h 178"/>
                <a:gd name="T18" fmla="*/ 74 w 225"/>
                <a:gd name="T19" fmla="*/ 169 h 178"/>
                <a:gd name="T20" fmla="*/ 77 w 225"/>
                <a:gd name="T21" fmla="*/ 60 h 178"/>
                <a:gd name="T22" fmla="*/ 112 w 225"/>
                <a:gd name="T23" fmla="*/ 78 h 178"/>
                <a:gd name="T24" fmla="*/ 147 w 225"/>
                <a:gd name="T25" fmla="*/ 61 h 178"/>
                <a:gd name="T26" fmla="*/ 151 w 225"/>
                <a:gd name="T27" fmla="*/ 169 h 178"/>
                <a:gd name="T28" fmla="*/ 171 w 225"/>
                <a:gd name="T29" fmla="*/ 169 h 178"/>
                <a:gd name="T30" fmla="*/ 189 w 225"/>
                <a:gd name="T31" fmla="*/ 178 h 178"/>
                <a:gd name="T32" fmla="*/ 199 w 225"/>
                <a:gd name="T33" fmla="*/ 169 h 178"/>
                <a:gd name="T34" fmla="*/ 207 w 225"/>
                <a:gd name="T35" fmla="*/ 90 h 178"/>
                <a:gd name="T36" fmla="*/ 81 w 225"/>
                <a:gd name="T37" fmla="*/ 57 h 178"/>
                <a:gd name="T38" fmla="*/ 68 w 225"/>
                <a:gd name="T39" fmla="*/ 24 h 178"/>
                <a:gd name="T40" fmla="*/ 66 w 225"/>
                <a:gd name="T41" fmla="*/ 44 h 178"/>
                <a:gd name="T42" fmla="*/ 69 w 225"/>
                <a:gd name="T43" fmla="*/ 147 h 178"/>
                <a:gd name="T44" fmla="*/ 69 w 225"/>
                <a:gd name="T45" fmla="*/ 169 h 178"/>
                <a:gd name="T46" fmla="*/ 52 w 225"/>
                <a:gd name="T47" fmla="*/ 92 h 178"/>
                <a:gd name="T48" fmla="*/ 41 w 225"/>
                <a:gd name="T49" fmla="*/ 168 h 178"/>
                <a:gd name="T50" fmla="*/ 30 w 225"/>
                <a:gd name="T51" fmla="*/ 169 h 178"/>
                <a:gd name="T52" fmla="*/ 31 w 225"/>
                <a:gd name="T53" fmla="*/ 92 h 178"/>
                <a:gd name="T54" fmla="*/ 31 w 225"/>
                <a:gd name="T55" fmla="*/ 76 h 178"/>
                <a:gd name="T56" fmla="*/ 27 w 225"/>
                <a:gd name="T57" fmla="*/ 35 h 178"/>
                <a:gd name="T58" fmla="*/ 23 w 225"/>
                <a:gd name="T59" fmla="*/ 68 h 178"/>
                <a:gd name="T60" fmla="*/ 27 w 225"/>
                <a:gd name="T61" fmla="*/ 80 h 178"/>
                <a:gd name="T62" fmla="*/ 26 w 225"/>
                <a:gd name="T63" fmla="*/ 89 h 178"/>
                <a:gd name="T64" fmla="*/ 6 w 225"/>
                <a:gd name="T65" fmla="*/ 42 h 178"/>
                <a:gd name="T66" fmla="*/ 48 w 225"/>
                <a:gd name="T67" fmla="*/ 4 h 178"/>
                <a:gd name="T68" fmla="*/ 88 w 225"/>
                <a:gd name="T69" fmla="*/ 47 h 178"/>
                <a:gd name="T70" fmla="*/ 110 w 225"/>
                <a:gd name="T71" fmla="*/ 64 h 178"/>
                <a:gd name="T72" fmla="*/ 114 w 225"/>
                <a:gd name="T73" fmla="*/ 72 h 178"/>
                <a:gd name="T74" fmla="*/ 26 w 225"/>
                <a:gd name="T75" fmla="*/ 43 h 178"/>
                <a:gd name="T76" fmla="*/ 26 w 225"/>
                <a:gd name="T77" fmla="*/ 43 h 178"/>
                <a:gd name="T78" fmla="*/ 198 w 225"/>
                <a:gd name="T79" fmla="*/ 89 h 178"/>
                <a:gd name="T80" fmla="*/ 198 w 225"/>
                <a:gd name="T81" fmla="*/ 80 h 178"/>
                <a:gd name="T82" fmla="*/ 202 w 225"/>
                <a:gd name="T83" fmla="*/ 68 h 178"/>
                <a:gd name="T84" fmla="*/ 198 w 225"/>
                <a:gd name="T85" fmla="*/ 35 h 178"/>
                <a:gd name="T86" fmla="*/ 194 w 225"/>
                <a:gd name="T87" fmla="*/ 76 h 178"/>
                <a:gd name="T88" fmla="*/ 194 w 225"/>
                <a:gd name="T89" fmla="*/ 92 h 178"/>
                <a:gd name="T90" fmla="*/ 195 w 225"/>
                <a:gd name="T91" fmla="*/ 169 h 178"/>
                <a:gd name="T92" fmla="*/ 183 w 225"/>
                <a:gd name="T93" fmla="*/ 168 h 178"/>
                <a:gd name="T94" fmla="*/ 173 w 225"/>
                <a:gd name="T95" fmla="*/ 92 h 178"/>
                <a:gd name="T96" fmla="*/ 155 w 225"/>
                <a:gd name="T97" fmla="*/ 169 h 178"/>
                <a:gd name="T98" fmla="*/ 156 w 225"/>
                <a:gd name="T99" fmla="*/ 147 h 178"/>
                <a:gd name="T100" fmla="*/ 159 w 225"/>
                <a:gd name="T101" fmla="*/ 44 h 178"/>
                <a:gd name="T102" fmla="*/ 157 w 225"/>
                <a:gd name="T103" fmla="*/ 24 h 178"/>
                <a:gd name="T104" fmla="*/ 144 w 225"/>
                <a:gd name="T105" fmla="*/ 57 h 178"/>
                <a:gd name="T106" fmla="*/ 117 w 225"/>
                <a:gd name="T107" fmla="*/ 63 h 178"/>
                <a:gd name="T108" fmla="*/ 137 w 225"/>
                <a:gd name="T109" fmla="*/ 47 h 178"/>
                <a:gd name="T110" fmla="*/ 177 w 225"/>
                <a:gd name="T111" fmla="*/ 4 h 178"/>
                <a:gd name="T112" fmla="*/ 218 w 225"/>
                <a:gd name="T113" fmla="*/ 42 h 178"/>
                <a:gd name="T114" fmla="*/ 203 w 225"/>
                <a:gd name="T115" fmla="*/ 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 h="178">
                  <a:moveTo>
                    <a:pt x="222" y="40"/>
                  </a:moveTo>
                  <a:cubicBezTo>
                    <a:pt x="222" y="40"/>
                    <a:pt x="222" y="40"/>
                    <a:pt x="222" y="40"/>
                  </a:cubicBezTo>
                  <a:cubicBezTo>
                    <a:pt x="205" y="13"/>
                    <a:pt x="205" y="13"/>
                    <a:pt x="205" y="13"/>
                  </a:cubicBezTo>
                  <a:cubicBezTo>
                    <a:pt x="199" y="4"/>
                    <a:pt x="195" y="0"/>
                    <a:pt x="177" y="0"/>
                  </a:cubicBezTo>
                  <a:cubicBezTo>
                    <a:pt x="177" y="0"/>
                    <a:pt x="177" y="0"/>
                    <a:pt x="177" y="0"/>
                  </a:cubicBezTo>
                  <a:cubicBezTo>
                    <a:pt x="158" y="0"/>
                    <a:pt x="154" y="8"/>
                    <a:pt x="151" y="13"/>
                  </a:cubicBezTo>
                  <a:cubicBezTo>
                    <a:pt x="151" y="13"/>
                    <a:pt x="151" y="13"/>
                    <a:pt x="151" y="13"/>
                  </a:cubicBezTo>
                  <a:cubicBezTo>
                    <a:pt x="147" y="20"/>
                    <a:pt x="135" y="41"/>
                    <a:pt x="133" y="44"/>
                  </a:cubicBezTo>
                  <a:cubicBezTo>
                    <a:pt x="131" y="46"/>
                    <a:pt x="119" y="55"/>
                    <a:pt x="112" y="60"/>
                  </a:cubicBezTo>
                  <a:cubicBezTo>
                    <a:pt x="107" y="56"/>
                    <a:pt x="98" y="49"/>
                    <a:pt x="92" y="44"/>
                  </a:cubicBezTo>
                  <a:cubicBezTo>
                    <a:pt x="90" y="41"/>
                    <a:pt x="77" y="20"/>
                    <a:pt x="74" y="13"/>
                  </a:cubicBezTo>
                  <a:cubicBezTo>
                    <a:pt x="74" y="13"/>
                    <a:pt x="74" y="13"/>
                    <a:pt x="74" y="13"/>
                  </a:cubicBezTo>
                  <a:cubicBezTo>
                    <a:pt x="71" y="8"/>
                    <a:pt x="66" y="0"/>
                    <a:pt x="48" y="0"/>
                  </a:cubicBezTo>
                  <a:cubicBezTo>
                    <a:pt x="48" y="0"/>
                    <a:pt x="48" y="0"/>
                    <a:pt x="48" y="0"/>
                  </a:cubicBezTo>
                  <a:cubicBezTo>
                    <a:pt x="29" y="0"/>
                    <a:pt x="26" y="4"/>
                    <a:pt x="19" y="13"/>
                  </a:cubicBezTo>
                  <a:cubicBezTo>
                    <a:pt x="2" y="40"/>
                    <a:pt x="2" y="40"/>
                    <a:pt x="2" y="40"/>
                  </a:cubicBezTo>
                  <a:cubicBezTo>
                    <a:pt x="2" y="40"/>
                    <a:pt x="2" y="40"/>
                    <a:pt x="2" y="40"/>
                  </a:cubicBezTo>
                  <a:cubicBezTo>
                    <a:pt x="0" y="44"/>
                    <a:pt x="0" y="49"/>
                    <a:pt x="2" y="54"/>
                  </a:cubicBezTo>
                  <a:cubicBezTo>
                    <a:pt x="17" y="90"/>
                    <a:pt x="17" y="90"/>
                    <a:pt x="17" y="90"/>
                  </a:cubicBezTo>
                  <a:cubicBezTo>
                    <a:pt x="19" y="92"/>
                    <a:pt x="21" y="94"/>
                    <a:pt x="25" y="94"/>
                  </a:cubicBezTo>
                  <a:cubicBezTo>
                    <a:pt x="25" y="94"/>
                    <a:pt x="25" y="94"/>
                    <a:pt x="26" y="94"/>
                  </a:cubicBezTo>
                  <a:cubicBezTo>
                    <a:pt x="25" y="153"/>
                    <a:pt x="25" y="167"/>
                    <a:pt x="25" y="169"/>
                  </a:cubicBezTo>
                  <a:cubicBezTo>
                    <a:pt x="25" y="169"/>
                    <a:pt x="25" y="169"/>
                    <a:pt x="25" y="169"/>
                  </a:cubicBezTo>
                  <a:cubicBezTo>
                    <a:pt x="26" y="174"/>
                    <a:pt x="30" y="178"/>
                    <a:pt x="36" y="178"/>
                  </a:cubicBezTo>
                  <a:cubicBezTo>
                    <a:pt x="41" y="177"/>
                    <a:pt x="46" y="173"/>
                    <a:pt x="46" y="169"/>
                  </a:cubicBezTo>
                  <a:cubicBezTo>
                    <a:pt x="50" y="122"/>
                    <a:pt x="50" y="122"/>
                    <a:pt x="50" y="122"/>
                  </a:cubicBezTo>
                  <a:cubicBezTo>
                    <a:pt x="53" y="169"/>
                    <a:pt x="53" y="169"/>
                    <a:pt x="53" y="169"/>
                  </a:cubicBezTo>
                  <a:cubicBezTo>
                    <a:pt x="54" y="173"/>
                    <a:pt x="58" y="177"/>
                    <a:pt x="63" y="178"/>
                  </a:cubicBezTo>
                  <a:cubicBezTo>
                    <a:pt x="64" y="178"/>
                    <a:pt x="64" y="178"/>
                    <a:pt x="64" y="178"/>
                  </a:cubicBezTo>
                  <a:cubicBezTo>
                    <a:pt x="69" y="178"/>
                    <a:pt x="73" y="174"/>
                    <a:pt x="74" y="169"/>
                  </a:cubicBezTo>
                  <a:cubicBezTo>
                    <a:pt x="74" y="169"/>
                    <a:pt x="74" y="169"/>
                    <a:pt x="74" y="169"/>
                  </a:cubicBezTo>
                  <a:cubicBezTo>
                    <a:pt x="74" y="166"/>
                    <a:pt x="72" y="100"/>
                    <a:pt x="71" y="51"/>
                  </a:cubicBezTo>
                  <a:cubicBezTo>
                    <a:pt x="77" y="60"/>
                    <a:pt x="77" y="60"/>
                    <a:pt x="77" y="60"/>
                  </a:cubicBezTo>
                  <a:cubicBezTo>
                    <a:pt x="77" y="60"/>
                    <a:pt x="78" y="61"/>
                    <a:pt x="78" y="61"/>
                  </a:cubicBezTo>
                  <a:cubicBezTo>
                    <a:pt x="107" y="77"/>
                    <a:pt x="107" y="77"/>
                    <a:pt x="107" y="77"/>
                  </a:cubicBezTo>
                  <a:cubicBezTo>
                    <a:pt x="108" y="78"/>
                    <a:pt x="110" y="78"/>
                    <a:pt x="112" y="78"/>
                  </a:cubicBezTo>
                  <a:cubicBezTo>
                    <a:pt x="113" y="78"/>
                    <a:pt x="113" y="78"/>
                    <a:pt x="114" y="78"/>
                  </a:cubicBezTo>
                  <a:cubicBezTo>
                    <a:pt x="115" y="78"/>
                    <a:pt x="117" y="78"/>
                    <a:pt x="118" y="77"/>
                  </a:cubicBezTo>
                  <a:cubicBezTo>
                    <a:pt x="147" y="61"/>
                    <a:pt x="147" y="61"/>
                    <a:pt x="147" y="61"/>
                  </a:cubicBezTo>
                  <a:cubicBezTo>
                    <a:pt x="147" y="61"/>
                    <a:pt x="147" y="60"/>
                    <a:pt x="147" y="60"/>
                  </a:cubicBezTo>
                  <a:cubicBezTo>
                    <a:pt x="154" y="51"/>
                    <a:pt x="154" y="51"/>
                    <a:pt x="154" y="51"/>
                  </a:cubicBezTo>
                  <a:cubicBezTo>
                    <a:pt x="152" y="100"/>
                    <a:pt x="151" y="166"/>
                    <a:pt x="151" y="169"/>
                  </a:cubicBezTo>
                  <a:cubicBezTo>
                    <a:pt x="151" y="169"/>
                    <a:pt x="151" y="169"/>
                    <a:pt x="151" y="169"/>
                  </a:cubicBezTo>
                  <a:cubicBezTo>
                    <a:pt x="151" y="174"/>
                    <a:pt x="156" y="178"/>
                    <a:pt x="161" y="178"/>
                  </a:cubicBezTo>
                  <a:cubicBezTo>
                    <a:pt x="167" y="177"/>
                    <a:pt x="171" y="173"/>
                    <a:pt x="171" y="169"/>
                  </a:cubicBezTo>
                  <a:cubicBezTo>
                    <a:pt x="175" y="122"/>
                    <a:pt x="175" y="122"/>
                    <a:pt x="175" y="122"/>
                  </a:cubicBezTo>
                  <a:cubicBezTo>
                    <a:pt x="179" y="169"/>
                    <a:pt x="179" y="169"/>
                    <a:pt x="179" y="169"/>
                  </a:cubicBezTo>
                  <a:cubicBezTo>
                    <a:pt x="179" y="173"/>
                    <a:pt x="183" y="177"/>
                    <a:pt x="189" y="178"/>
                  </a:cubicBezTo>
                  <a:cubicBezTo>
                    <a:pt x="189" y="178"/>
                    <a:pt x="189" y="178"/>
                    <a:pt x="189" y="178"/>
                  </a:cubicBezTo>
                  <a:cubicBezTo>
                    <a:pt x="194" y="178"/>
                    <a:pt x="199" y="174"/>
                    <a:pt x="199" y="169"/>
                  </a:cubicBezTo>
                  <a:cubicBezTo>
                    <a:pt x="199" y="169"/>
                    <a:pt x="199" y="169"/>
                    <a:pt x="199" y="169"/>
                  </a:cubicBezTo>
                  <a:cubicBezTo>
                    <a:pt x="199" y="167"/>
                    <a:pt x="199" y="153"/>
                    <a:pt x="199" y="94"/>
                  </a:cubicBezTo>
                  <a:cubicBezTo>
                    <a:pt x="199" y="94"/>
                    <a:pt x="200" y="94"/>
                    <a:pt x="200" y="94"/>
                  </a:cubicBezTo>
                  <a:cubicBezTo>
                    <a:pt x="203" y="94"/>
                    <a:pt x="206" y="92"/>
                    <a:pt x="207" y="90"/>
                  </a:cubicBezTo>
                  <a:cubicBezTo>
                    <a:pt x="223" y="54"/>
                    <a:pt x="223" y="54"/>
                    <a:pt x="223" y="54"/>
                  </a:cubicBezTo>
                  <a:cubicBezTo>
                    <a:pt x="225" y="49"/>
                    <a:pt x="225" y="44"/>
                    <a:pt x="222" y="40"/>
                  </a:cubicBezTo>
                  <a:close/>
                  <a:moveTo>
                    <a:pt x="81" y="57"/>
                  </a:moveTo>
                  <a:cubicBezTo>
                    <a:pt x="71" y="43"/>
                    <a:pt x="71" y="43"/>
                    <a:pt x="71" y="43"/>
                  </a:cubicBezTo>
                  <a:cubicBezTo>
                    <a:pt x="71" y="37"/>
                    <a:pt x="70" y="32"/>
                    <a:pt x="70" y="27"/>
                  </a:cubicBezTo>
                  <a:cubicBezTo>
                    <a:pt x="70" y="25"/>
                    <a:pt x="69" y="24"/>
                    <a:pt x="68" y="24"/>
                  </a:cubicBezTo>
                  <a:cubicBezTo>
                    <a:pt x="68" y="24"/>
                    <a:pt x="68" y="24"/>
                    <a:pt x="68" y="24"/>
                  </a:cubicBezTo>
                  <a:cubicBezTo>
                    <a:pt x="67" y="24"/>
                    <a:pt x="66" y="25"/>
                    <a:pt x="66" y="27"/>
                  </a:cubicBezTo>
                  <a:cubicBezTo>
                    <a:pt x="66" y="27"/>
                    <a:pt x="66" y="33"/>
                    <a:pt x="66" y="44"/>
                  </a:cubicBezTo>
                  <a:cubicBezTo>
                    <a:pt x="66" y="44"/>
                    <a:pt x="66" y="44"/>
                    <a:pt x="66" y="44"/>
                  </a:cubicBezTo>
                  <a:cubicBezTo>
                    <a:pt x="66" y="58"/>
                    <a:pt x="67" y="78"/>
                    <a:pt x="67" y="98"/>
                  </a:cubicBezTo>
                  <a:cubicBezTo>
                    <a:pt x="68" y="116"/>
                    <a:pt x="68" y="133"/>
                    <a:pt x="69" y="147"/>
                  </a:cubicBezTo>
                  <a:cubicBezTo>
                    <a:pt x="69" y="153"/>
                    <a:pt x="69" y="159"/>
                    <a:pt x="69" y="163"/>
                  </a:cubicBezTo>
                  <a:cubicBezTo>
                    <a:pt x="69" y="166"/>
                    <a:pt x="69" y="167"/>
                    <a:pt x="69" y="169"/>
                  </a:cubicBezTo>
                  <a:cubicBezTo>
                    <a:pt x="69" y="169"/>
                    <a:pt x="69" y="169"/>
                    <a:pt x="69" y="169"/>
                  </a:cubicBezTo>
                  <a:cubicBezTo>
                    <a:pt x="69" y="171"/>
                    <a:pt x="67" y="173"/>
                    <a:pt x="64" y="173"/>
                  </a:cubicBezTo>
                  <a:cubicBezTo>
                    <a:pt x="61" y="173"/>
                    <a:pt x="58" y="171"/>
                    <a:pt x="58" y="168"/>
                  </a:cubicBezTo>
                  <a:cubicBezTo>
                    <a:pt x="52" y="92"/>
                    <a:pt x="52" y="92"/>
                    <a:pt x="52" y="92"/>
                  </a:cubicBezTo>
                  <a:cubicBezTo>
                    <a:pt x="52" y="91"/>
                    <a:pt x="51" y="90"/>
                    <a:pt x="50" y="90"/>
                  </a:cubicBezTo>
                  <a:cubicBezTo>
                    <a:pt x="48" y="90"/>
                    <a:pt x="47" y="91"/>
                    <a:pt x="47" y="92"/>
                  </a:cubicBezTo>
                  <a:cubicBezTo>
                    <a:pt x="41" y="168"/>
                    <a:pt x="41" y="168"/>
                    <a:pt x="41" y="168"/>
                  </a:cubicBezTo>
                  <a:cubicBezTo>
                    <a:pt x="41" y="171"/>
                    <a:pt x="39" y="173"/>
                    <a:pt x="36" y="173"/>
                  </a:cubicBezTo>
                  <a:cubicBezTo>
                    <a:pt x="33" y="173"/>
                    <a:pt x="30" y="171"/>
                    <a:pt x="30" y="169"/>
                  </a:cubicBezTo>
                  <a:cubicBezTo>
                    <a:pt x="30" y="169"/>
                    <a:pt x="30" y="169"/>
                    <a:pt x="30" y="169"/>
                  </a:cubicBezTo>
                  <a:cubicBezTo>
                    <a:pt x="30" y="167"/>
                    <a:pt x="30" y="165"/>
                    <a:pt x="30" y="162"/>
                  </a:cubicBezTo>
                  <a:cubicBezTo>
                    <a:pt x="30" y="157"/>
                    <a:pt x="30" y="151"/>
                    <a:pt x="30" y="144"/>
                  </a:cubicBezTo>
                  <a:cubicBezTo>
                    <a:pt x="30" y="129"/>
                    <a:pt x="30" y="110"/>
                    <a:pt x="31" y="92"/>
                  </a:cubicBezTo>
                  <a:cubicBezTo>
                    <a:pt x="33" y="90"/>
                    <a:pt x="34" y="87"/>
                    <a:pt x="33" y="84"/>
                  </a:cubicBezTo>
                  <a:cubicBezTo>
                    <a:pt x="33" y="84"/>
                    <a:pt x="33" y="84"/>
                    <a:pt x="33" y="83"/>
                  </a:cubicBezTo>
                  <a:cubicBezTo>
                    <a:pt x="33" y="83"/>
                    <a:pt x="32" y="80"/>
                    <a:pt x="31" y="76"/>
                  </a:cubicBezTo>
                  <a:cubicBezTo>
                    <a:pt x="31" y="50"/>
                    <a:pt x="31" y="36"/>
                    <a:pt x="31" y="36"/>
                  </a:cubicBezTo>
                  <a:cubicBezTo>
                    <a:pt x="31" y="35"/>
                    <a:pt x="30" y="34"/>
                    <a:pt x="29" y="34"/>
                  </a:cubicBezTo>
                  <a:cubicBezTo>
                    <a:pt x="28" y="34"/>
                    <a:pt x="27" y="34"/>
                    <a:pt x="27" y="35"/>
                  </a:cubicBezTo>
                  <a:cubicBezTo>
                    <a:pt x="17" y="48"/>
                    <a:pt x="17" y="48"/>
                    <a:pt x="17" y="48"/>
                  </a:cubicBezTo>
                  <a:cubicBezTo>
                    <a:pt x="17" y="48"/>
                    <a:pt x="17" y="49"/>
                    <a:pt x="17" y="50"/>
                  </a:cubicBezTo>
                  <a:cubicBezTo>
                    <a:pt x="17" y="50"/>
                    <a:pt x="20" y="59"/>
                    <a:pt x="23" y="68"/>
                  </a:cubicBezTo>
                  <a:cubicBezTo>
                    <a:pt x="24" y="71"/>
                    <a:pt x="25" y="74"/>
                    <a:pt x="26" y="77"/>
                  </a:cubicBezTo>
                  <a:cubicBezTo>
                    <a:pt x="26" y="77"/>
                    <a:pt x="26" y="77"/>
                    <a:pt x="26" y="77"/>
                  </a:cubicBezTo>
                  <a:cubicBezTo>
                    <a:pt x="26" y="78"/>
                    <a:pt x="27" y="79"/>
                    <a:pt x="27" y="80"/>
                  </a:cubicBezTo>
                  <a:cubicBezTo>
                    <a:pt x="28" y="82"/>
                    <a:pt x="28" y="84"/>
                    <a:pt x="29" y="85"/>
                  </a:cubicBezTo>
                  <a:cubicBezTo>
                    <a:pt x="29" y="85"/>
                    <a:pt x="29" y="85"/>
                    <a:pt x="29" y="85"/>
                  </a:cubicBezTo>
                  <a:cubicBezTo>
                    <a:pt x="29" y="87"/>
                    <a:pt x="28" y="88"/>
                    <a:pt x="26" y="89"/>
                  </a:cubicBezTo>
                  <a:cubicBezTo>
                    <a:pt x="24" y="90"/>
                    <a:pt x="22" y="89"/>
                    <a:pt x="21" y="88"/>
                  </a:cubicBezTo>
                  <a:cubicBezTo>
                    <a:pt x="6" y="52"/>
                    <a:pt x="6" y="52"/>
                    <a:pt x="6" y="52"/>
                  </a:cubicBezTo>
                  <a:cubicBezTo>
                    <a:pt x="5" y="49"/>
                    <a:pt x="5" y="45"/>
                    <a:pt x="6" y="42"/>
                  </a:cubicBezTo>
                  <a:cubicBezTo>
                    <a:pt x="23" y="16"/>
                    <a:pt x="23" y="16"/>
                    <a:pt x="23" y="16"/>
                  </a:cubicBezTo>
                  <a:cubicBezTo>
                    <a:pt x="29" y="8"/>
                    <a:pt x="31" y="4"/>
                    <a:pt x="48" y="4"/>
                  </a:cubicBezTo>
                  <a:cubicBezTo>
                    <a:pt x="48" y="4"/>
                    <a:pt x="48" y="4"/>
                    <a:pt x="48" y="4"/>
                  </a:cubicBezTo>
                  <a:cubicBezTo>
                    <a:pt x="64" y="4"/>
                    <a:pt x="67" y="11"/>
                    <a:pt x="69" y="15"/>
                  </a:cubicBezTo>
                  <a:cubicBezTo>
                    <a:pt x="70" y="15"/>
                    <a:pt x="70" y="15"/>
                    <a:pt x="70" y="15"/>
                  </a:cubicBezTo>
                  <a:cubicBezTo>
                    <a:pt x="74" y="22"/>
                    <a:pt x="88" y="47"/>
                    <a:pt x="88" y="47"/>
                  </a:cubicBezTo>
                  <a:cubicBezTo>
                    <a:pt x="88" y="47"/>
                    <a:pt x="88" y="47"/>
                    <a:pt x="88" y="47"/>
                  </a:cubicBezTo>
                  <a:cubicBezTo>
                    <a:pt x="88" y="47"/>
                    <a:pt x="95" y="52"/>
                    <a:pt x="101" y="57"/>
                  </a:cubicBezTo>
                  <a:cubicBezTo>
                    <a:pt x="104" y="60"/>
                    <a:pt x="108" y="62"/>
                    <a:pt x="110" y="64"/>
                  </a:cubicBezTo>
                  <a:cubicBezTo>
                    <a:pt x="112" y="65"/>
                    <a:pt x="113" y="66"/>
                    <a:pt x="114" y="67"/>
                  </a:cubicBezTo>
                  <a:cubicBezTo>
                    <a:pt x="114" y="67"/>
                    <a:pt x="114" y="67"/>
                    <a:pt x="114" y="67"/>
                  </a:cubicBezTo>
                  <a:cubicBezTo>
                    <a:pt x="115" y="68"/>
                    <a:pt x="115" y="70"/>
                    <a:pt x="114" y="72"/>
                  </a:cubicBezTo>
                  <a:cubicBezTo>
                    <a:pt x="113" y="73"/>
                    <a:pt x="111" y="74"/>
                    <a:pt x="109" y="73"/>
                  </a:cubicBezTo>
                  <a:lnTo>
                    <a:pt x="81" y="57"/>
                  </a:lnTo>
                  <a:close/>
                  <a:moveTo>
                    <a:pt x="26" y="43"/>
                  </a:moveTo>
                  <a:cubicBezTo>
                    <a:pt x="26" y="48"/>
                    <a:pt x="26" y="54"/>
                    <a:pt x="26" y="63"/>
                  </a:cubicBezTo>
                  <a:cubicBezTo>
                    <a:pt x="25" y="58"/>
                    <a:pt x="23" y="54"/>
                    <a:pt x="22" y="50"/>
                  </a:cubicBezTo>
                  <a:lnTo>
                    <a:pt x="26" y="43"/>
                  </a:lnTo>
                  <a:close/>
                  <a:moveTo>
                    <a:pt x="219" y="52"/>
                  </a:moveTo>
                  <a:cubicBezTo>
                    <a:pt x="203" y="88"/>
                    <a:pt x="203" y="88"/>
                    <a:pt x="203" y="88"/>
                  </a:cubicBezTo>
                  <a:cubicBezTo>
                    <a:pt x="202" y="89"/>
                    <a:pt x="200" y="90"/>
                    <a:pt x="198" y="89"/>
                  </a:cubicBezTo>
                  <a:cubicBezTo>
                    <a:pt x="196" y="88"/>
                    <a:pt x="195" y="87"/>
                    <a:pt x="196" y="85"/>
                  </a:cubicBezTo>
                  <a:cubicBezTo>
                    <a:pt x="196" y="85"/>
                    <a:pt x="196" y="85"/>
                    <a:pt x="196" y="85"/>
                  </a:cubicBezTo>
                  <a:cubicBezTo>
                    <a:pt x="196" y="84"/>
                    <a:pt x="197" y="82"/>
                    <a:pt x="198" y="80"/>
                  </a:cubicBezTo>
                  <a:cubicBezTo>
                    <a:pt x="198" y="79"/>
                    <a:pt x="198" y="78"/>
                    <a:pt x="198" y="77"/>
                  </a:cubicBezTo>
                  <a:cubicBezTo>
                    <a:pt x="198" y="77"/>
                    <a:pt x="198" y="77"/>
                    <a:pt x="198" y="77"/>
                  </a:cubicBezTo>
                  <a:cubicBezTo>
                    <a:pt x="199" y="74"/>
                    <a:pt x="201" y="71"/>
                    <a:pt x="202" y="68"/>
                  </a:cubicBezTo>
                  <a:cubicBezTo>
                    <a:pt x="205" y="59"/>
                    <a:pt x="208" y="50"/>
                    <a:pt x="208" y="50"/>
                  </a:cubicBezTo>
                  <a:cubicBezTo>
                    <a:pt x="208" y="49"/>
                    <a:pt x="208" y="48"/>
                    <a:pt x="207" y="48"/>
                  </a:cubicBezTo>
                  <a:cubicBezTo>
                    <a:pt x="198" y="35"/>
                    <a:pt x="198" y="35"/>
                    <a:pt x="198" y="35"/>
                  </a:cubicBezTo>
                  <a:cubicBezTo>
                    <a:pt x="197" y="34"/>
                    <a:pt x="196" y="34"/>
                    <a:pt x="195" y="34"/>
                  </a:cubicBezTo>
                  <a:cubicBezTo>
                    <a:pt x="194" y="34"/>
                    <a:pt x="194" y="35"/>
                    <a:pt x="194" y="36"/>
                  </a:cubicBezTo>
                  <a:cubicBezTo>
                    <a:pt x="194" y="36"/>
                    <a:pt x="194" y="50"/>
                    <a:pt x="194" y="76"/>
                  </a:cubicBezTo>
                  <a:cubicBezTo>
                    <a:pt x="193" y="80"/>
                    <a:pt x="192" y="83"/>
                    <a:pt x="191" y="83"/>
                  </a:cubicBezTo>
                  <a:cubicBezTo>
                    <a:pt x="191" y="84"/>
                    <a:pt x="191" y="84"/>
                    <a:pt x="191" y="84"/>
                  </a:cubicBezTo>
                  <a:cubicBezTo>
                    <a:pt x="190" y="87"/>
                    <a:pt x="192" y="90"/>
                    <a:pt x="194" y="92"/>
                  </a:cubicBezTo>
                  <a:cubicBezTo>
                    <a:pt x="194" y="110"/>
                    <a:pt x="194" y="129"/>
                    <a:pt x="194" y="144"/>
                  </a:cubicBezTo>
                  <a:cubicBezTo>
                    <a:pt x="194" y="151"/>
                    <a:pt x="195" y="157"/>
                    <a:pt x="195" y="162"/>
                  </a:cubicBezTo>
                  <a:cubicBezTo>
                    <a:pt x="195" y="165"/>
                    <a:pt x="195" y="167"/>
                    <a:pt x="195" y="169"/>
                  </a:cubicBezTo>
                  <a:cubicBezTo>
                    <a:pt x="195" y="169"/>
                    <a:pt x="195" y="169"/>
                    <a:pt x="195" y="169"/>
                  </a:cubicBezTo>
                  <a:cubicBezTo>
                    <a:pt x="194" y="171"/>
                    <a:pt x="192" y="173"/>
                    <a:pt x="189" y="173"/>
                  </a:cubicBezTo>
                  <a:cubicBezTo>
                    <a:pt x="186" y="173"/>
                    <a:pt x="183" y="171"/>
                    <a:pt x="183" y="168"/>
                  </a:cubicBezTo>
                  <a:cubicBezTo>
                    <a:pt x="177" y="92"/>
                    <a:pt x="177" y="92"/>
                    <a:pt x="177" y="92"/>
                  </a:cubicBezTo>
                  <a:cubicBezTo>
                    <a:pt x="177" y="91"/>
                    <a:pt x="176" y="90"/>
                    <a:pt x="175" y="90"/>
                  </a:cubicBezTo>
                  <a:cubicBezTo>
                    <a:pt x="174" y="90"/>
                    <a:pt x="173" y="91"/>
                    <a:pt x="173" y="92"/>
                  </a:cubicBezTo>
                  <a:cubicBezTo>
                    <a:pt x="167" y="168"/>
                    <a:pt x="167" y="168"/>
                    <a:pt x="167" y="168"/>
                  </a:cubicBezTo>
                  <a:cubicBezTo>
                    <a:pt x="166" y="171"/>
                    <a:pt x="164" y="173"/>
                    <a:pt x="161" y="173"/>
                  </a:cubicBezTo>
                  <a:cubicBezTo>
                    <a:pt x="158" y="173"/>
                    <a:pt x="155" y="171"/>
                    <a:pt x="155" y="169"/>
                  </a:cubicBezTo>
                  <a:cubicBezTo>
                    <a:pt x="155" y="169"/>
                    <a:pt x="155" y="169"/>
                    <a:pt x="155" y="169"/>
                  </a:cubicBezTo>
                  <a:cubicBezTo>
                    <a:pt x="155" y="167"/>
                    <a:pt x="155" y="166"/>
                    <a:pt x="155" y="163"/>
                  </a:cubicBezTo>
                  <a:cubicBezTo>
                    <a:pt x="156" y="159"/>
                    <a:pt x="156" y="153"/>
                    <a:pt x="156" y="147"/>
                  </a:cubicBezTo>
                  <a:cubicBezTo>
                    <a:pt x="156" y="133"/>
                    <a:pt x="157" y="116"/>
                    <a:pt x="157" y="98"/>
                  </a:cubicBezTo>
                  <a:cubicBezTo>
                    <a:pt x="158" y="78"/>
                    <a:pt x="158" y="58"/>
                    <a:pt x="159" y="44"/>
                  </a:cubicBezTo>
                  <a:cubicBezTo>
                    <a:pt x="159" y="44"/>
                    <a:pt x="159" y="44"/>
                    <a:pt x="159" y="44"/>
                  </a:cubicBezTo>
                  <a:cubicBezTo>
                    <a:pt x="159" y="33"/>
                    <a:pt x="159" y="27"/>
                    <a:pt x="159" y="27"/>
                  </a:cubicBezTo>
                  <a:cubicBezTo>
                    <a:pt x="159" y="25"/>
                    <a:pt x="158" y="24"/>
                    <a:pt x="157" y="24"/>
                  </a:cubicBezTo>
                  <a:cubicBezTo>
                    <a:pt x="157" y="24"/>
                    <a:pt x="157" y="24"/>
                    <a:pt x="157" y="24"/>
                  </a:cubicBezTo>
                  <a:cubicBezTo>
                    <a:pt x="155" y="24"/>
                    <a:pt x="154" y="25"/>
                    <a:pt x="154" y="27"/>
                  </a:cubicBezTo>
                  <a:cubicBezTo>
                    <a:pt x="154" y="32"/>
                    <a:pt x="154" y="37"/>
                    <a:pt x="154" y="43"/>
                  </a:cubicBezTo>
                  <a:cubicBezTo>
                    <a:pt x="144" y="57"/>
                    <a:pt x="144" y="57"/>
                    <a:pt x="144" y="57"/>
                  </a:cubicBezTo>
                  <a:cubicBezTo>
                    <a:pt x="119" y="71"/>
                    <a:pt x="119" y="71"/>
                    <a:pt x="119" y="71"/>
                  </a:cubicBezTo>
                  <a:cubicBezTo>
                    <a:pt x="120" y="68"/>
                    <a:pt x="119" y="65"/>
                    <a:pt x="117" y="63"/>
                  </a:cubicBezTo>
                  <a:cubicBezTo>
                    <a:pt x="117" y="63"/>
                    <a:pt x="117" y="63"/>
                    <a:pt x="117" y="63"/>
                  </a:cubicBezTo>
                  <a:cubicBezTo>
                    <a:pt x="117" y="63"/>
                    <a:pt x="116" y="63"/>
                    <a:pt x="116" y="63"/>
                  </a:cubicBezTo>
                  <a:cubicBezTo>
                    <a:pt x="124" y="57"/>
                    <a:pt x="136" y="47"/>
                    <a:pt x="136" y="47"/>
                  </a:cubicBezTo>
                  <a:cubicBezTo>
                    <a:pt x="136" y="47"/>
                    <a:pt x="137" y="47"/>
                    <a:pt x="137" y="47"/>
                  </a:cubicBezTo>
                  <a:cubicBezTo>
                    <a:pt x="137" y="47"/>
                    <a:pt x="151" y="22"/>
                    <a:pt x="155" y="15"/>
                  </a:cubicBezTo>
                  <a:cubicBezTo>
                    <a:pt x="155" y="15"/>
                    <a:pt x="155" y="15"/>
                    <a:pt x="155" y="15"/>
                  </a:cubicBezTo>
                  <a:cubicBezTo>
                    <a:pt x="157" y="11"/>
                    <a:pt x="161" y="4"/>
                    <a:pt x="177" y="4"/>
                  </a:cubicBezTo>
                  <a:cubicBezTo>
                    <a:pt x="177" y="4"/>
                    <a:pt x="177" y="4"/>
                    <a:pt x="177" y="4"/>
                  </a:cubicBezTo>
                  <a:cubicBezTo>
                    <a:pt x="194" y="4"/>
                    <a:pt x="196" y="8"/>
                    <a:pt x="201" y="16"/>
                  </a:cubicBezTo>
                  <a:cubicBezTo>
                    <a:pt x="218" y="42"/>
                    <a:pt x="218" y="42"/>
                    <a:pt x="218" y="42"/>
                  </a:cubicBezTo>
                  <a:cubicBezTo>
                    <a:pt x="220" y="45"/>
                    <a:pt x="220" y="49"/>
                    <a:pt x="219" y="52"/>
                  </a:cubicBezTo>
                  <a:close/>
                  <a:moveTo>
                    <a:pt x="198" y="43"/>
                  </a:moveTo>
                  <a:cubicBezTo>
                    <a:pt x="203" y="50"/>
                    <a:pt x="203" y="50"/>
                    <a:pt x="203" y="50"/>
                  </a:cubicBezTo>
                  <a:cubicBezTo>
                    <a:pt x="202" y="54"/>
                    <a:pt x="200" y="58"/>
                    <a:pt x="198" y="63"/>
                  </a:cubicBezTo>
                  <a:cubicBezTo>
                    <a:pt x="198" y="54"/>
                    <a:pt x="198" y="48"/>
                    <a:pt x="198"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sp>
        <p:nvSpPr>
          <p:cNvPr id="27" name="îSlîḑê">
            <a:extLst>
              <a:ext uri="{FF2B5EF4-FFF2-40B4-BE49-F238E27FC236}">
                <a16:creationId xmlns:a16="http://schemas.microsoft.com/office/drawing/2014/main" xmlns="" id="{AF4054EC-49B1-4C61-BDFD-8DFB9EB3E8DD}"/>
              </a:ext>
            </a:extLst>
          </p:cNvPr>
          <p:cNvSpPr>
            <a:spLocks/>
          </p:cNvSpPr>
          <p:nvPr/>
        </p:nvSpPr>
        <p:spPr bwMode="auto">
          <a:xfrm>
            <a:off x="3222154" y="4523808"/>
            <a:ext cx="901700" cy="901700"/>
          </a:xfrm>
          <a:prstGeom prst="ellipse">
            <a:avLst/>
          </a:prstGeom>
          <a:solidFill>
            <a:srgbClr val="1253D8"/>
          </a:solidFill>
          <a:ln>
            <a:noFill/>
          </a:ln>
          <a:extLst/>
        </p:spPr>
        <p:txBody>
          <a:bodyPr anchor="ctr"/>
          <a:lstStyle/>
          <a:p>
            <a:pPr algn="ctr"/>
            <a:endParaRPr>
              <a:solidFill>
                <a:schemeClr val="bg1"/>
              </a:solidFill>
            </a:endParaRPr>
          </a:p>
        </p:txBody>
      </p:sp>
      <p:sp>
        <p:nvSpPr>
          <p:cNvPr id="28" name="îṣ1ídè">
            <a:extLst>
              <a:ext uri="{FF2B5EF4-FFF2-40B4-BE49-F238E27FC236}">
                <a16:creationId xmlns:a16="http://schemas.microsoft.com/office/drawing/2014/main" xmlns="" id="{FB009462-B7EF-41B4-A7DB-C07D146E87A7}"/>
              </a:ext>
            </a:extLst>
          </p:cNvPr>
          <p:cNvSpPr>
            <a:spLocks/>
          </p:cNvSpPr>
          <p:nvPr/>
        </p:nvSpPr>
        <p:spPr bwMode="auto">
          <a:xfrm>
            <a:off x="3493087" y="4695258"/>
            <a:ext cx="127000" cy="558800"/>
          </a:xfrm>
          <a:custGeom>
            <a:avLst/>
            <a:gdLst>
              <a:gd name="T0" fmla="*/ 50 w 50"/>
              <a:gd name="T1" fmla="*/ 173 h 220"/>
              <a:gd name="T2" fmla="*/ 36 w 50"/>
              <a:gd name="T3" fmla="*/ 0 h 220"/>
              <a:gd name="T4" fmla="*/ 0 w 50"/>
              <a:gd name="T5" fmla="*/ 14 h 220"/>
              <a:gd name="T6" fmla="*/ 0 w 50"/>
              <a:gd name="T7" fmla="*/ 173 h 220"/>
              <a:gd name="T8" fmla="*/ 0 w 50"/>
              <a:gd name="T9" fmla="*/ 173 h 220"/>
              <a:gd name="T10" fmla="*/ 0 w 50"/>
              <a:gd name="T11" fmla="*/ 174 h 220"/>
              <a:gd name="T12" fmla="*/ 0 w 50"/>
              <a:gd name="T13" fmla="*/ 174 h 220"/>
              <a:gd name="T14" fmla="*/ 25 w 50"/>
              <a:gd name="T15" fmla="*/ 220 h 220"/>
              <a:gd name="T16" fmla="*/ 50 w 50"/>
              <a:gd name="T17" fmla="*/ 174 h 220"/>
              <a:gd name="T18" fmla="*/ 50 w 50"/>
              <a:gd name="T19" fmla="*/ 174 h 220"/>
              <a:gd name="T20" fmla="*/ 50 w 50"/>
              <a:gd name="T21" fmla="*/ 174 h 220"/>
              <a:gd name="T22" fmla="*/ 31 w 50"/>
              <a:gd name="T23" fmla="*/ 201 h 220"/>
              <a:gd name="T24" fmla="*/ 7 w 50"/>
              <a:gd name="T25" fmla="*/ 177 h 220"/>
              <a:gd name="T26" fmla="*/ 16 w 50"/>
              <a:gd name="T27" fmla="*/ 177 h 220"/>
              <a:gd name="T28" fmla="*/ 18 w 50"/>
              <a:gd name="T29" fmla="*/ 177 h 220"/>
              <a:gd name="T30" fmla="*/ 44 w 50"/>
              <a:gd name="T31" fmla="*/ 175 h 220"/>
              <a:gd name="T32" fmla="*/ 45 w 50"/>
              <a:gd name="T33" fmla="*/ 53 h 220"/>
              <a:gd name="T34" fmla="*/ 4 w 50"/>
              <a:gd name="T35" fmla="*/ 34 h 220"/>
              <a:gd name="T36" fmla="*/ 45 w 50"/>
              <a:gd name="T37" fmla="*/ 53 h 220"/>
              <a:gd name="T38" fmla="*/ 19 w 50"/>
              <a:gd name="T39" fmla="*/ 172 h 220"/>
              <a:gd name="T40" fmla="*/ 31 w 50"/>
              <a:gd name="T41" fmla="*/ 58 h 220"/>
              <a:gd name="T42" fmla="*/ 23 w 50"/>
              <a:gd name="T43" fmla="*/ 171 h 220"/>
              <a:gd name="T44" fmla="*/ 4 w 50"/>
              <a:gd name="T45" fmla="*/ 58 h 220"/>
              <a:gd name="T46" fmla="*/ 14 w 50"/>
              <a:gd name="T47" fmla="*/ 173 h 220"/>
              <a:gd name="T48" fmla="*/ 36 w 50"/>
              <a:gd name="T49" fmla="*/ 169 h 220"/>
              <a:gd name="T50" fmla="*/ 45 w 50"/>
              <a:gd name="T51" fmla="*/ 58 h 220"/>
              <a:gd name="T52" fmla="*/ 36 w 50"/>
              <a:gd name="T53" fmla="*/ 169 h 220"/>
              <a:gd name="T54" fmla="*/ 36 w 50"/>
              <a:gd name="T55" fmla="*/ 5 h 220"/>
              <a:gd name="T56" fmla="*/ 45 w 50"/>
              <a:gd name="T57" fmla="*/ 29 h 220"/>
              <a:gd name="T58" fmla="*/ 4 w 50"/>
              <a:gd name="T59" fmla="*/ 14 h 220"/>
              <a:gd name="T60" fmla="*/ 22 w 50"/>
              <a:gd name="T61" fmla="*/ 206 h 220"/>
              <a:gd name="T62" fmla="*/ 25 w 50"/>
              <a:gd name="T63"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220">
                <a:moveTo>
                  <a:pt x="50" y="173"/>
                </a:moveTo>
                <a:cubicBezTo>
                  <a:pt x="50" y="173"/>
                  <a:pt x="50" y="173"/>
                  <a:pt x="50" y="173"/>
                </a:cubicBezTo>
                <a:cubicBezTo>
                  <a:pt x="50" y="14"/>
                  <a:pt x="50" y="14"/>
                  <a:pt x="50" y="14"/>
                </a:cubicBezTo>
                <a:cubicBezTo>
                  <a:pt x="50" y="6"/>
                  <a:pt x="44" y="0"/>
                  <a:pt x="36" y="0"/>
                </a:cubicBezTo>
                <a:cubicBezTo>
                  <a:pt x="13" y="0"/>
                  <a:pt x="13" y="0"/>
                  <a:pt x="13" y="0"/>
                </a:cubicBezTo>
                <a:cubicBezTo>
                  <a:pt x="6" y="0"/>
                  <a:pt x="0" y="6"/>
                  <a:pt x="0" y="14"/>
                </a:cubicBezTo>
                <a:cubicBezTo>
                  <a:pt x="0" y="173"/>
                  <a:pt x="0" y="173"/>
                  <a:pt x="0" y="173"/>
                </a:cubicBezTo>
                <a:cubicBezTo>
                  <a:pt x="0" y="173"/>
                  <a:pt x="0" y="173"/>
                  <a:pt x="0" y="173"/>
                </a:cubicBezTo>
                <a:cubicBezTo>
                  <a:pt x="0" y="173"/>
                  <a:pt x="0" y="173"/>
                  <a:pt x="0" y="173"/>
                </a:cubicBezTo>
                <a:cubicBezTo>
                  <a:pt x="0" y="173"/>
                  <a:pt x="0" y="173"/>
                  <a:pt x="0" y="173"/>
                </a:cubicBezTo>
                <a:cubicBezTo>
                  <a:pt x="0" y="174"/>
                  <a:pt x="0" y="174"/>
                  <a:pt x="0" y="174"/>
                </a:cubicBezTo>
                <a:cubicBezTo>
                  <a:pt x="0" y="174"/>
                  <a:pt x="0" y="174"/>
                  <a:pt x="0" y="174"/>
                </a:cubicBezTo>
                <a:cubicBezTo>
                  <a:pt x="0" y="174"/>
                  <a:pt x="0" y="174"/>
                  <a:pt x="0" y="174"/>
                </a:cubicBezTo>
                <a:cubicBezTo>
                  <a:pt x="0" y="174"/>
                  <a:pt x="0" y="174"/>
                  <a:pt x="0" y="174"/>
                </a:cubicBezTo>
                <a:cubicBezTo>
                  <a:pt x="23" y="218"/>
                  <a:pt x="23" y="218"/>
                  <a:pt x="23" y="218"/>
                </a:cubicBezTo>
                <a:cubicBezTo>
                  <a:pt x="23" y="219"/>
                  <a:pt x="24" y="220"/>
                  <a:pt x="25" y="220"/>
                </a:cubicBezTo>
                <a:cubicBezTo>
                  <a:pt x="26" y="220"/>
                  <a:pt x="27" y="219"/>
                  <a:pt x="27" y="218"/>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3"/>
                </a:cubicBezTo>
                <a:close/>
                <a:moveTo>
                  <a:pt x="31" y="201"/>
                </a:moveTo>
                <a:cubicBezTo>
                  <a:pt x="19" y="201"/>
                  <a:pt x="19" y="201"/>
                  <a:pt x="19" y="201"/>
                </a:cubicBezTo>
                <a:cubicBezTo>
                  <a:pt x="7" y="177"/>
                  <a:pt x="7" y="177"/>
                  <a:pt x="7" y="177"/>
                </a:cubicBezTo>
                <a:cubicBezTo>
                  <a:pt x="8" y="177"/>
                  <a:pt x="9" y="177"/>
                  <a:pt x="11" y="177"/>
                </a:cubicBezTo>
                <a:cubicBezTo>
                  <a:pt x="13" y="177"/>
                  <a:pt x="14" y="177"/>
                  <a:pt x="16" y="177"/>
                </a:cubicBezTo>
                <a:cubicBezTo>
                  <a:pt x="16" y="177"/>
                  <a:pt x="16" y="177"/>
                  <a:pt x="17" y="177"/>
                </a:cubicBezTo>
                <a:cubicBezTo>
                  <a:pt x="17" y="177"/>
                  <a:pt x="17" y="177"/>
                  <a:pt x="18" y="177"/>
                </a:cubicBezTo>
                <a:cubicBezTo>
                  <a:pt x="20" y="176"/>
                  <a:pt x="22" y="176"/>
                  <a:pt x="24" y="176"/>
                </a:cubicBezTo>
                <a:cubicBezTo>
                  <a:pt x="31" y="174"/>
                  <a:pt x="38" y="173"/>
                  <a:pt x="44" y="175"/>
                </a:cubicBezTo>
                <a:lnTo>
                  <a:pt x="31" y="201"/>
                </a:lnTo>
                <a:close/>
                <a:moveTo>
                  <a:pt x="45" y="53"/>
                </a:moveTo>
                <a:cubicBezTo>
                  <a:pt x="4" y="53"/>
                  <a:pt x="4" y="53"/>
                  <a:pt x="4" y="53"/>
                </a:cubicBezTo>
                <a:cubicBezTo>
                  <a:pt x="4" y="34"/>
                  <a:pt x="4" y="34"/>
                  <a:pt x="4" y="34"/>
                </a:cubicBezTo>
                <a:cubicBezTo>
                  <a:pt x="45" y="34"/>
                  <a:pt x="45" y="34"/>
                  <a:pt x="45" y="34"/>
                </a:cubicBezTo>
                <a:lnTo>
                  <a:pt x="45" y="53"/>
                </a:lnTo>
                <a:close/>
                <a:moveTo>
                  <a:pt x="23" y="171"/>
                </a:moveTo>
                <a:cubicBezTo>
                  <a:pt x="22" y="171"/>
                  <a:pt x="20" y="172"/>
                  <a:pt x="19" y="172"/>
                </a:cubicBezTo>
                <a:cubicBezTo>
                  <a:pt x="19" y="58"/>
                  <a:pt x="19" y="58"/>
                  <a:pt x="19" y="58"/>
                </a:cubicBezTo>
                <a:cubicBezTo>
                  <a:pt x="31" y="58"/>
                  <a:pt x="31" y="58"/>
                  <a:pt x="31" y="58"/>
                </a:cubicBezTo>
                <a:cubicBezTo>
                  <a:pt x="31" y="169"/>
                  <a:pt x="31" y="169"/>
                  <a:pt x="31" y="169"/>
                </a:cubicBezTo>
                <a:cubicBezTo>
                  <a:pt x="28" y="170"/>
                  <a:pt x="26" y="170"/>
                  <a:pt x="23" y="171"/>
                </a:cubicBezTo>
                <a:close/>
                <a:moveTo>
                  <a:pt x="4" y="172"/>
                </a:moveTo>
                <a:cubicBezTo>
                  <a:pt x="4" y="58"/>
                  <a:pt x="4" y="58"/>
                  <a:pt x="4" y="58"/>
                </a:cubicBezTo>
                <a:cubicBezTo>
                  <a:pt x="14" y="58"/>
                  <a:pt x="14" y="58"/>
                  <a:pt x="14" y="58"/>
                </a:cubicBezTo>
                <a:cubicBezTo>
                  <a:pt x="14" y="173"/>
                  <a:pt x="14" y="173"/>
                  <a:pt x="14" y="173"/>
                </a:cubicBezTo>
                <a:cubicBezTo>
                  <a:pt x="11" y="173"/>
                  <a:pt x="7" y="173"/>
                  <a:pt x="4" y="172"/>
                </a:cubicBezTo>
                <a:close/>
                <a:moveTo>
                  <a:pt x="36" y="169"/>
                </a:moveTo>
                <a:cubicBezTo>
                  <a:pt x="36" y="58"/>
                  <a:pt x="36" y="58"/>
                  <a:pt x="36" y="58"/>
                </a:cubicBezTo>
                <a:cubicBezTo>
                  <a:pt x="45" y="58"/>
                  <a:pt x="45" y="58"/>
                  <a:pt x="45" y="58"/>
                </a:cubicBezTo>
                <a:cubicBezTo>
                  <a:pt x="45" y="170"/>
                  <a:pt x="45" y="170"/>
                  <a:pt x="45" y="170"/>
                </a:cubicBezTo>
                <a:cubicBezTo>
                  <a:pt x="42" y="169"/>
                  <a:pt x="39" y="169"/>
                  <a:pt x="36" y="169"/>
                </a:cubicBezTo>
                <a:close/>
                <a:moveTo>
                  <a:pt x="13" y="5"/>
                </a:moveTo>
                <a:cubicBezTo>
                  <a:pt x="36" y="5"/>
                  <a:pt x="36" y="5"/>
                  <a:pt x="36" y="5"/>
                </a:cubicBezTo>
                <a:cubicBezTo>
                  <a:pt x="41" y="5"/>
                  <a:pt x="45" y="9"/>
                  <a:pt x="45" y="14"/>
                </a:cubicBezTo>
                <a:cubicBezTo>
                  <a:pt x="45" y="29"/>
                  <a:pt x="45" y="29"/>
                  <a:pt x="45" y="29"/>
                </a:cubicBezTo>
                <a:cubicBezTo>
                  <a:pt x="4" y="29"/>
                  <a:pt x="4" y="29"/>
                  <a:pt x="4" y="29"/>
                </a:cubicBezTo>
                <a:cubicBezTo>
                  <a:pt x="4" y="14"/>
                  <a:pt x="4" y="14"/>
                  <a:pt x="4" y="14"/>
                </a:cubicBezTo>
                <a:cubicBezTo>
                  <a:pt x="4" y="9"/>
                  <a:pt x="8" y="5"/>
                  <a:pt x="13" y="5"/>
                </a:cubicBezTo>
                <a:close/>
                <a:moveTo>
                  <a:pt x="22" y="206"/>
                </a:moveTo>
                <a:cubicBezTo>
                  <a:pt x="28" y="206"/>
                  <a:pt x="28" y="206"/>
                  <a:pt x="28" y="206"/>
                </a:cubicBezTo>
                <a:cubicBezTo>
                  <a:pt x="25" y="212"/>
                  <a:pt x="25" y="212"/>
                  <a:pt x="25" y="212"/>
                </a:cubicBezTo>
                <a:lnTo>
                  <a:pt x="22"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29" name="iṧlïḑê">
            <a:extLst>
              <a:ext uri="{FF2B5EF4-FFF2-40B4-BE49-F238E27FC236}">
                <a16:creationId xmlns:a16="http://schemas.microsoft.com/office/drawing/2014/main" xmlns="" id="{F4E64BA8-C7EE-4B9C-8509-C76DA92C5BC9}"/>
              </a:ext>
            </a:extLst>
          </p:cNvPr>
          <p:cNvSpPr>
            <a:spLocks/>
          </p:cNvSpPr>
          <p:nvPr/>
        </p:nvSpPr>
        <p:spPr bwMode="auto">
          <a:xfrm>
            <a:off x="3689937" y="4695258"/>
            <a:ext cx="162983" cy="558800"/>
          </a:xfrm>
          <a:custGeom>
            <a:avLst/>
            <a:gdLst>
              <a:gd name="T0" fmla="*/ 61 w 64"/>
              <a:gd name="T1" fmla="*/ 0 h 220"/>
              <a:gd name="T2" fmla="*/ 3 w 64"/>
              <a:gd name="T3" fmla="*/ 0 h 220"/>
              <a:gd name="T4" fmla="*/ 0 w 64"/>
              <a:gd name="T5" fmla="*/ 3 h 220"/>
              <a:gd name="T6" fmla="*/ 0 w 64"/>
              <a:gd name="T7" fmla="*/ 217 h 220"/>
              <a:gd name="T8" fmla="*/ 3 w 64"/>
              <a:gd name="T9" fmla="*/ 220 h 220"/>
              <a:gd name="T10" fmla="*/ 61 w 64"/>
              <a:gd name="T11" fmla="*/ 220 h 220"/>
              <a:gd name="T12" fmla="*/ 64 w 64"/>
              <a:gd name="T13" fmla="*/ 217 h 220"/>
              <a:gd name="T14" fmla="*/ 64 w 64"/>
              <a:gd name="T15" fmla="*/ 3 h 220"/>
              <a:gd name="T16" fmla="*/ 61 w 64"/>
              <a:gd name="T17" fmla="*/ 0 h 220"/>
              <a:gd name="T18" fmla="*/ 5 w 64"/>
              <a:gd name="T19" fmla="*/ 215 h 220"/>
              <a:gd name="T20" fmla="*/ 5 w 64"/>
              <a:gd name="T21" fmla="*/ 5 h 220"/>
              <a:gd name="T22" fmla="*/ 59 w 64"/>
              <a:gd name="T23" fmla="*/ 5 h 220"/>
              <a:gd name="T24" fmla="*/ 59 w 64"/>
              <a:gd name="T25" fmla="*/ 22 h 220"/>
              <a:gd name="T26" fmla="*/ 39 w 64"/>
              <a:gd name="T27" fmla="*/ 22 h 220"/>
              <a:gd name="T28" fmla="*/ 37 w 64"/>
              <a:gd name="T29" fmla="*/ 25 h 220"/>
              <a:gd name="T30" fmla="*/ 39 w 64"/>
              <a:gd name="T31" fmla="*/ 27 h 220"/>
              <a:gd name="T32" fmla="*/ 59 w 64"/>
              <a:gd name="T33" fmla="*/ 27 h 220"/>
              <a:gd name="T34" fmla="*/ 59 w 64"/>
              <a:gd name="T35" fmla="*/ 47 h 220"/>
              <a:gd name="T36" fmla="*/ 32 w 64"/>
              <a:gd name="T37" fmla="*/ 47 h 220"/>
              <a:gd name="T38" fmla="*/ 30 w 64"/>
              <a:gd name="T39" fmla="*/ 49 h 220"/>
              <a:gd name="T40" fmla="*/ 32 w 64"/>
              <a:gd name="T41" fmla="*/ 51 h 220"/>
              <a:gd name="T42" fmla="*/ 59 w 64"/>
              <a:gd name="T43" fmla="*/ 51 h 220"/>
              <a:gd name="T44" fmla="*/ 59 w 64"/>
              <a:gd name="T45" fmla="*/ 71 h 220"/>
              <a:gd name="T46" fmla="*/ 39 w 64"/>
              <a:gd name="T47" fmla="*/ 71 h 220"/>
              <a:gd name="T48" fmla="*/ 37 w 64"/>
              <a:gd name="T49" fmla="*/ 73 h 220"/>
              <a:gd name="T50" fmla="*/ 39 w 64"/>
              <a:gd name="T51" fmla="*/ 76 h 220"/>
              <a:gd name="T52" fmla="*/ 59 w 64"/>
              <a:gd name="T53" fmla="*/ 76 h 220"/>
              <a:gd name="T54" fmla="*/ 59 w 64"/>
              <a:gd name="T55" fmla="*/ 95 h 220"/>
              <a:gd name="T56" fmla="*/ 32 w 64"/>
              <a:gd name="T57" fmla="*/ 95 h 220"/>
              <a:gd name="T58" fmla="*/ 30 w 64"/>
              <a:gd name="T59" fmla="*/ 97 h 220"/>
              <a:gd name="T60" fmla="*/ 32 w 64"/>
              <a:gd name="T61" fmla="*/ 100 h 220"/>
              <a:gd name="T62" fmla="*/ 59 w 64"/>
              <a:gd name="T63" fmla="*/ 100 h 220"/>
              <a:gd name="T64" fmla="*/ 59 w 64"/>
              <a:gd name="T65" fmla="*/ 119 h 220"/>
              <a:gd name="T66" fmla="*/ 39 w 64"/>
              <a:gd name="T67" fmla="*/ 119 h 220"/>
              <a:gd name="T68" fmla="*/ 37 w 64"/>
              <a:gd name="T69" fmla="*/ 122 h 220"/>
              <a:gd name="T70" fmla="*/ 39 w 64"/>
              <a:gd name="T71" fmla="*/ 124 h 220"/>
              <a:gd name="T72" fmla="*/ 59 w 64"/>
              <a:gd name="T73" fmla="*/ 124 h 220"/>
              <a:gd name="T74" fmla="*/ 59 w 64"/>
              <a:gd name="T75" fmla="*/ 143 h 220"/>
              <a:gd name="T76" fmla="*/ 32 w 64"/>
              <a:gd name="T77" fmla="*/ 143 h 220"/>
              <a:gd name="T78" fmla="*/ 30 w 64"/>
              <a:gd name="T79" fmla="*/ 146 h 220"/>
              <a:gd name="T80" fmla="*/ 32 w 64"/>
              <a:gd name="T81" fmla="*/ 148 h 220"/>
              <a:gd name="T82" fmla="*/ 59 w 64"/>
              <a:gd name="T83" fmla="*/ 148 h 220"/>
              <a:gd name="T84" fmla="*/ 59 w 64"/>
              <a:gd name="T85" fmla="*/ 168 h 220"/>
              <a:gd name="T86" fmla="*/ 39 w 64"/>
              <a:gd name="T87" fmla="*/ 168 h 220"/>
              <a:gd name="T88" fmla="*/ 37 w 64"/>
              <a:gd name="T89" fmla="*/ 170 h 220"/>
              <a:gd name="T90" fmla="*/ 39 w 64"/>
              <a:gd name="T91" fmla="*/ 172 h 220"/>
              <a:gd name="T92" fmla="*/ 59 w 64"/>
              <a:gd name="T93" fmla="*/ 172 h 220"/>
              <a:gd name="T94" fmla="*/ 59 w 64"/>
              <a:gd name="T95" fmla="*/ 192 h 220"/>
              <a:gd name="T96" fmla="*/ 32 w 64"/>
              <a:gd name="T97" fmla="*/ 192 h 220"/>
              <a:gd name="T98" fmla="*/ 30 w 64"/>
              <a:gd name="T99" fmla="*/ 194 h 220"/>
              <a:gd name="T100" fmla="*/ 32 w 64"/>
              <a:gd name="T101" fmla="*/ 196 h 220"/>
              <a:gd name="T102" fmla="*/ 59 w 64"/>
              <a:gd name="T103" fmla="*/ 196 h 220"/>
              <a:gd name="T104" fmla="*/ 59 w 64"/>
              <a:gd name="T105" fmla="*/ 215 h 220"/>
              <a:gd name="T106" fmla="*/ 5 w 64"/>
              <a:gd name="T107" fmla="*/ 21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220">
                <a:moveTo>
                  <a:pt x="61" y="0"/>
                </a:moveTo>
                <a:cubicBezTo>
                  <a:pt x="3" y="0"/>
                  <a:pt x="3" y="0"/>
                  <a:pt x="3" y="0"/>
                </a:cubicBezTo>
                <a:cubicBezTo>
                  <a:pt x="1" y="0"/>
                  <a:pt x="0" y="1"/>
                  <a:pt x="0" y="3"/>
                </a:cubicBezTo>
                <a:cubicBezTo>
                  <a:pt x="0" y="217"/>
                  <a:pt x="0" y="217"/>
                  <a:pt x="0" y="217"/>
                </a:cubicBezTo>
                <a:cubicBezTo>
                  <a:pt x="0" y="218"/>
                  <a:pt x="1" y="220"/>
                  <a:pt x="3" y="220"/>
                </a:cubicBezTo>
                <a:cubicBezTo>
                  <a:pt x="61" y="220"/>
                  <a:pt x="61" y="220"/>
                  <a:pt x="61" y="220"/>
                </a:cubicBezTo>
                <a:cubicBezTo>
                  <a:pt x="63" y="220"/>
                  <a:pt x="64" y="218"/>
                  <a:pt x="64" y="217"/>
                </a:cubicBezTo>
                <a:cubicBezTo>
                  <a:pt x="64" y="3"/>
                  <a:pt x="64" y="3"/>
                  <a:pt x="64" y="3"/>
                </a:cubicBezTo>
                <a:cubicBezTo>
                  <a:pt x="64" y="1"/>
                  <a:pt x="63" y="0"/>
                  <a:pt x="61" y="0"/>
                </a:cubicBezTo>
                <a:close/>
                <a:moveTo>
                  <a:pt x="5" y="215"/>
                </a:moveTo>
                <a:cubicBezTo>
                  <a:pt x="5" y="5"/>
                  <a:pt x="5" y="5"/>
                  <a:pt x="5" y="5"/>
                </a:cubicBezTo>
                <a:cubicBezTo>
                  <a:pt x="59" y="5"/>
                  <a:pt x="59" y="5"/>
                  <a:pt x="59" y="5"/>
                </a:cubicBezTo>
                <a:cubicBezTo>
                  <a:pt x="59" y="22"/>
                  <a:pt x="59" y="22"/>
                  <a:pt x="59" y="22"/>
                </a:cubicBezTo>
                <a:cubicBezTo>
                  <a:pt x="39" y="22"/>
                  <a:pt x="39" y="22"/>
                  <a:pt x="39" y="22"/>
                </a:cubicBezTo>
                <a:cubicBezTo>
                  <a:pt x="38" y="22"/>
                  <a:pt x="37" y="24"/>
                  <a:pt x="37" y="25"/>
                </a:cubicBezTo>
                <a:cubicBezTo>
                  <a:pt x="37" y="26"/>
                  <a:pt x="38" y="27"/>
                  <a:pt x="39" y="27"/>
                </a:cubicBezTo>
                <a:cubicBezTo>
                  <a:pt x="59" y="27"/>
                  <a:pt x="59" y="27"/>
                  <a:pt x="59" y="27"/>
                </a:cubicBezTo>
                <a:cubicBezTo>
                  <a:pt x="59" y="47"/>
                  <a:pt x="59" y="47"/>
                  <a:pt x="59" y="47"/>
                </a:cubicBezTo>
                <a:cubicBezTo>
                  <a:pt x="32" y="47"/>
                  <a:pt x="32" y="47"/>
                  <a:pt x="32" y="47"/>
                </a:cubicBezTo>
                <a:cubicBezTo>
                  <a:pt x="31" y="47"/>
                  <a:pt x="30" y="48"/>
                  <a:pt x="30" y="49"/>
                </a:cubicBezTo>
                <a:cubicBezTo>
                  <a:pt x="30" y="50"/>
                  <a:pt x="31" y="51"/>
                  <a:pt x="32" y="51"/>
                </a:cubicBezTo>
                <a:cubicBezTo>
                  <a:pt x="59" y="51"/>
                  <a:pt x="59" y="51"/>
                  <a:pt x="59" y="51"/>
                </a:cubicBezTo>
                <a:cubicBezTo>
                  <a:pt x="59" y="71"/>
                  <a:pt x="59" y="71"/>
                  <a:pt x="59" y="71"/>
                </a:cubicBezTo>
                <a:cubicBezTo>
                  <a:pt x="39" y="71"/>
                  <a:pt x="39" y="71"/>
                  <a:pt x="39" y="71"/>
                </a:cubicBezTo>
                <a:cubicBezTo>
                  <a:pt x="38" y="71"/>
                  <a:pt x="37" y="72"/>
                  <a:pt x="37" y="73"/>
                </a:cubicBezTo>
                <a:cubicBezTo>
                  <a:pt x="37" y="74"/>
                  <a:pt x="38" y="76"/>
                  <a:pt x="39" y="76"/>
                </a:cubicBezTo>
                <a:cubicBezTo>
                  <a:pt x="59" y="76"/>
                  <a:pt x="59" y="76"/>
                  <a:pt x="59" y="76"/>
                </a:cubicBezTo>
                <a:cubicBezTo>
                  <a:pt x="59" y="95"/>
                  <a:pt x="59" y="95"/>
                  <a:pt x="59" y="95"/>
                </a:cubicBezTo>
                <a:cubicBezTo>
                  <a:pt x="32" y="95"/>
                  <a:pt x="32" y="95"/>
                  <a:pt x="32" y="95"/>
                </a:cubicBezTo>
                <a:cubicBezTo>
                  <a:pt x="31" y="95"/>
                  <a:pt x="30" y="96"/>
                  <a:pt x="30" y="97"/>
                </a:cubicBezTo>
                <a:cubicBezTo>
                  <a:pt x="30" y="99"/>
                  <a:pt x="31" y="100"/>
                  <a:pt x="32" y="100"/>
                </a:cubicBezTo>
                <a:cubicBezTo>
                  <a:pt x="59" y="100"/>
                  <a:pt x="59" y="100"/>
                  <a:pt x="59" y="100"/>
                </a:cubicBezTo>
                <a:cubicBezTo>
                  <a:pt x="59" y="119"/>
                  <a:pt x="59" y="119"/>
                  <a:pt x="59" y="119"/>
                </a:cubicBezTo>
                <a:cubicBezTo>
                  <a:pt x="39" y="119"/>
                  <a:pt x="39" y="119"/>
                  <a:pt x="39" y="119"/>
                </a:cubicBezTo>
                <a:cubicBezTo>
                  <a:pt x="38" y="119"/>
                  <a:pt x="37" y="120"/>
                  <a:pt x="37" y="122"/>
                </a:cubicBezTo>
                <a:cubicBezTo>
                  <a:pt x="37" y="123"/>
                  <a:pt x="38" y="124"/>
                  <a:pt x="39" y="124"/>
                </a:cubicBezTo>
                <a:cubicBezTo>
                  <a:pt x="59" y="124"/>
                  <a:pt x="59" y="124"/>
                  <a:pt x="59" y="124"/>
                </a:cubicBezTo>
                <a:cubicBezTo>
                  <a:pt x="59" y="143"/>
                  <a:pt x="59" y="143"/>
                  <a:pt x="59" y="143"/>
                </a:cubicBezTo>
                <a:cubicBezTo>
                  <a:pt x="32" y="143"/>
                  <a:pt x="32" y="143"/>
                  <a:pt x="32" y="143"/>
                </a:cubicBezTo>
                <a:cubicBezTo>
                  <a:pt x="31" y="143"/>
                  <a:pt x="30" y="144"/>
                  <a:pt x="30" y="146"/>
                </a:cubicBezTo>
                <a:cubicBezTo>
                  <a:pt x="30" y="147"/>
                  <a:pt x="31" y="148"/>
                  <a:pt x="32" y="148"/>
                </a:cubicBezTo>
                <a:cubicBezTo>
                  <a:pt x="59" y="148"/>
                  <a:pt x="59" y="148"/>
                  <a:pt x="59" y="148"/>
                </a:cubicBezTo>
                <a:cubicBezTo>
                  <a:pt x="59" y="168"/>
                  <a:pt x="59" y="168"/>
                  <a:pt x="59" y="168"/>
                </a:cubicBezTo>
                <a:cubicBezTo>
                  <a:pt x="39" y="168"/>
                  <a:pt x="39" y="168"/>
                  <a:pt x="39" y="168"/>
                </a:cubicBezTo>
                <a:cubicBezTo>
                  <a:pt x="38" y="168"/>
                  <a:pt x="37" y="169"/>
                  <a:pt x="37" y="170"/>
                </a:cubicBezTo>
                <a:cubicBezTo>
                  <a:pt x="37" y="171"/>
                  <a:pt x="38" y="172"/>
                  <a:pt x="39" y="172"/>
                </a:cubicBezTo>
                <a:cubicBezTo>
                  <a:pt x="59" y="172"/>
                  <a:pt x="59" y="172"/>
                  <a:pt x="59" y="172"/>
                </a:cubicBezTo>
                <a:cubicBezTo>
                  <a:pt x="59" y="192"/>
                  <a:pt x="59" y="192"/>
                  <a:pt x="59" y="192"/>
                </a:cubicBezTo>
                <a:cubicBezTo>
                  <a:pt x="32" y="192"/>
                  <a:pt x="32" y="192"/>
                  <a:pt x="32" y="192"/>
                </a:cubicBezTo>
                <a:cubicBezTo>
                  <a:pt x="31" y="192"/>
                  <a:pt x="30" y="193"/>
                  <a:pt x="30" y="194"/>
                </a:cubicBezTo>
                <a:cubicBezTo>
                  <a:pt x="30" y="195"/>
                  <a:pt x="31" y="196"/>
                  <a:pt x="32" y="196"/>
                </a:cubicBezTo>
                <a:cubicBezTo>
                  <a:pt x="59" y="196"/>
                  <a:pt x="59" y="196"/>
                  <a:pt x="59" y="196"/>
                </a:cubicBezTo>
                <a:cubicBezTo>
                  <a:pt x="59" y="215"/>
                  <a:pt x="59" y="215"/>
                  <a:pt x="59" y="215"/>
                </a:cubicBezTo>
                <a:lnTo>
                  <a:pt x="5"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nvGrpSpPr>
          <p:cNvPr id="12" name="íšḻïḋè">
            <a:extLst>
              <a:ext uri="{FF2B5EF4-FFF2-40B4-BE49-F238E27FC236}">
                <a16:creationId xmlns:a16="http://schemas.microsoft.com/office/drawing/2014/main" xmlns="" id="{B7DD8E7F-2875-4296-9F79-2F139C6FB72D}"/>
              </a:ext>
            </a:extLst>
          </p:cNvPr>
          <p:cNvGrpSpPr/>
          <p:nvPr/>
        </p:nvGrpSpPr>
        <p:grpSpPr>
          <a:xfrm>
            <a:off x="1271464" y="2876901"/>
            <a:ext cx="2551325" cy="815312"/>
            <a:chOff x="4410146" y="3865262"/>
            <a:chExt cx="2475841" cy="983470"/>
          </a:xfrm>
        </p:grpSpPr>
        <p:sp>
          <p:nvSpPr>
            <p:cNvPr id="25" name="îşlíde">
              <a:extLst>
                <a:ext uri="{FF2B5EF4-FFF2-40B4-BE49-F238E27FC236}">
                  <a16:creationId xmlns:a16="http://schemas.microsoft.com/office/drawing/2014/main" xmlns="" id="{3130416D-6BFA-4F60-A39B-F23F15ADAC00}"/>
                </a:ext>
              </a:extLst>
            </p:cNvPr>
            <p:cNvSpPr txBox="1">
              <a:spLocks/>
            </p:cNvSpPr>
            <p:nvPr/>
          </p:nvSpPr>
          <p:spPr bwMode="auto">
            <a:xfrm>
              <a:off x="4410146" y="3865262"/>
              <a:ext cx="2475841" cy="270493"/>
            </a:xfrm>
            <a:prstGeom prst="rect">
              <a:avLst/>
            </a:prstGeom>
            <a:noFill/>
            <a:extLst/>
          </p:spPr>
          <p:txBody>
            <a:bodyPr wrap="none" lIns="0" tIns="0" rIns="288000" bIns="0" anchor="b" anchorCtr="0">
              <a:normAutofit/>
            </a:bodyPr>
            <a:lstStyle/>
            <a:p>
              <a:pPr algn="r" latinLnBrk="0"/>
              <a:r>
                <a:rPr lang="zh-CN" altLang="en-US" sz="1400" dirty="0">
                  <a:solidFill>
                    <a:schemeClr val="bg1"/>
                  </a:solidFill>
                  <a:effectLst/>
                </a:rPr>
                <a:t>标题文本预设</a:t>
              </a:r>
            </a:p>
          </p:txBody>
        </p:sp>
        <p:sp>
          <p:nvSpPr>
            <p:cNvPr id="26" name="iSḷïḍe">
              <a:extLst>
                <a:ext uri="{FF2B5EF4-FFF2-40B4-BE49-F238E27FC236}">
                  <a16:creationId xmlns:a16="http://schemas.microsoft.com/office/drawing/2014/main" xmlns="" id="{94369A3C-88BE-4907-94E8-586E0EA74759}"/>
                </a:ext>
              </a:extLst>
            </p:cNvPr>
            <p:cNvSpPr txBox="1">
              <a:spLocks/>
            </p:cNvSpPr>
            <p:nvPr/>
          </p:nvSpPr>
          <p:spPr bwMode="auto">
            <a:xfrm>
              <a:off x="4410146" y="4135753"/>
              <a:ext cx="2475841" cy="712979"/>
            </a:xfrm>
            <a:prstGeom prst="rect">
              <a:avLst/>
            </a:prstGeom>
            <a:noFill/>
            <a:extLst/>
          </p:spPr>
          <p:txBody>
            <a:bodyPr wrap="square" lIns="0" tIns="0" rIns="288000" bIns="0" anchor="t" anchorCtr="0">
              <a:normAutofit/>
            </a:bodyPr>
            <a:lstStyle/>
            <a:p>
              <a:pPr algn="r">
                <a:lnSpc>
                  <a:spcPct val="120000"/>
                </a:lnSpc>
              </a:pPr>
              <a:r>
                <a:rPr lang="zh-CN" altLang="en-US" sz="1000" dirty="0">
                  <a:solidFill>
                    <a:schemeClr val="bg1"/>
                  </a:solidFill>
                </a:rPr>
                <a:t>点击此处更换文本点击此处更换文本点击此处更换文本</a:t>
              </a:r>
              <a:endParaRPr lang="zh-CN" altLang="en-US" sz="1000" b="0" dirty="0">
                <a:solidFill>
                  <a:schemeClr val="bg1"/>
                </a:solidFill>
                <a:effectLst/>
              </a:endParaRPr>
            </a:p>
          </p:txBody>
        </p:sp>
      </p:grpSp>
      <p:grpSp>
        <p:nvGrpSpPr>
          <p:cNvPr id="13" name="iśļiḋe">
            <a:extLst>
              <a:ext uri="{FF2B5EF4-FFF2-40B4-BE49-F238E27FC236}">
                <a16:creationId xmlns:a16="http://schemas.microsoft.com/office/drawing/2014/main" xmlns="" id="{5F134A45-2B23-444A-9E48-32D8217E69CE}"/>
              </a:ext>
            </a:extLst>
          </p:cNvPr>
          <p:cNvGrpSpPr/>
          <p:nvPr/>
        </p:nvGrpSpPr>
        <p:grpSpPr>
          <a:xfrm>
            <a:off x="8386382" y="2876901"/>
            <a:ext cx="2498150" cy="843237"/>
            <a:chOff x="4410146" y="3865260"/>
            <a:chExt cx="2475841" cy="983472"/>
          </a:xfrm>
        </p:grpSpPr>
        <p:sp>
          <p:nvSpPr>
            <p:cNvPr id="23" name="í$1ïďê">
              <a:extLst>
                <a:ext uri="{FF2B5EF4-FFF2-40B4-BE49-F238E27FC236}">
                  <a16:creationId xmlns:a16="http://schemas.microsoft.com/office/drawing/2014/main" xmlns="" id="{F4D75542-26D4-41A3-9C0E-C483A414C186}"/>
                </a:ext>
              </a:extLst>
            </p:cNvPr>
            <p:cNvSpPr txBox="1">
              <a:spLocks/>
            </p:cNvSpPr>
            <p:nvPr/>
          </p:nvSpPr>
          <p:spPr bwMode="auto">
            <a:xfrm>
              <a:off x="4410146" y="3865260"/>
              <a:ext cx="2475841" cy="270493"/>
            </a:xfrm>
            <a:prstGeom prst="rect">
              <a:avLst/>
            </a:prstGeom>
            <a:noFill/>
            <a:extLst/>
          </p:spPr>
          <p:txBody>
            <a:bodyPr wrap="none" lIns="288000" tIns="0" rIns="288000" bIns="0" anchor="b" anchorCtr="0">
              <a:normAutofit/>
            </a:bodyPr>
            <a:lstStyle/>
            <a:p>
              <a:pPr algn="l" latinLnBrk="0"/>
              <a:r>
                <a:rPr lang="zh-CN" altLang="en-US" sz="1400" dirty="0">
                  <a:solidFill>
                    <a:schemeClr val="bg1"/>
                  </a:solidFill>
                  <a:effectLst/>
                </a:rPr>
                <a:t>标题文本预设</a:t>
              </a:r>
            </a:p>
          </p:txBody>
        </p:sp>
        <p:sp>
          <p:nvSpPr>
            <p:cNvPr id="24" name="iṧḷíďe">
              <a:extLst>
                <a:ext uri="{FF2B5EF4-FFF2-40B4-BE49-F238E27FC236}">
                  <a16:creationId xmlns:a16="http://schemas.microsoft.com/office/drawing/2014/main" xmlns="" id="{1FE7834D-F75B-426D-AD8E-C77D8DFAD361}"/>
                </a:ext>
              </a:extLst>
            </p:cNvPr>
            <p:cNvSpPr txBox="1">
              <a:spLocks/>
            </p:cNvSpPr>
            <p:nvPr/>
          </p:nvSpPr>
          <p:spPr bwMode="auto">
            <a:xfrm>
              <a:off x="4410146" y="4135753"/>
              <a:ext cx="2475841" cy="712979"/>
            </a:xfrm>
            <a:prstGeom prst="rect">
              <a:avLst/>
            </a:prstGeom>
            <a:noFill/>
            <a:extLst/>
          </p:spPr>
          <p:txBody>
            <a:bodyPr wrap="square" lIns="288000" tIns="0" rIns="288000" bIns="0" anchor="t" anchorCtr="0">
              <a:normAutofit/>
            </a:bodyPr>
            <a:lstStyle/>
            <a:p>
              <a:pPr>
                <a:lnSpc>
                  <a:spcPct val="120000"/>
                </a:lnSpc>
              </a:pPr>
              <a:r>
                <a:rPr lang="zh-CN" altLang="en-US" sz="1000" dirty="0">
                  <a:solidFill>
                    <a:schemeClr val="bg1"/>
                  </a:solidFill>
                </a:rPr>
                <a:t>点击此处更换文本点击此处更换文本点击此处更换文本</a:t>
              </a:r>
              <a:endParaRPr lang="zh-CN" altLang="en-US" sz="1000" b="0" dirty="0">
                <a:solidFill>
                  <a:schemeClr val="bg1"/>
                </a:solidFill>
                <a:effectLst/>
              </a:endParaRPr>
            </a:p>
          </p:txBody>
        </p:sp>
      </p:grpSp>
      <p:grpSp>
        <p:nvGrpSpPr>
          <p:cNvPr id="14" name="ïṥḻîḋè">
            <a:extLst>
              <a:ext uri="{FF2B5EF4-FFF2-40B4-BE49-F238E27FC236}">
                <a16:creationId xmlns:a16="http://schemas.microsoft.com/office/drawing/2014/main" xmlns="" id="{B1311059-200A-49C0-AE83-5D272C642BA8}"/>
              </a:ext>
            </a:extLst>
          </p:cNvPr>
          <p:cNvGrpSpPr/>
          <p:nvPr/>
        </p:nvGrpSpPr>
        <p:grpSpPr>
          <a:xfrm>
            <a:off x="9038042" y="4567000"/>
            <a:ext cx="2498150" cy="843237"/>
            <a:chOff x="4410146" y="3865260"/>
            <a:chExt cx="2475841" cy="983472"/>
          </a:xfrm>
        </p:grpSpPr>
        <p:sp>
          <p:nvSpPr>
            <p:cNvPr id="21" name="ïšļïḍe">
              <a:extLst>
                <a:ext uri="{FF2B5EF4-FFF2-40B4-BE49-F238E27FC236}">
                  <a16:creationId xmlns:a16="http://schemas.microsoft.com/office/drawing/2014/main" xmlns="" id="{24D90A75-5DDE-47DE-B98F-991590643704}"/>
                </a:ext>
              </a:extLst>
            </p:cNvPr>
            <p:cNvSpPr txBox="1">
              <a:spLocks/>
            </p:cNvSpPr>
            <p:nvPr/>
          </p:nvSpPr>
          <p:spPr bwMode="auto">
            <a:xfrm>
              <a:off x="4410146" y="3865260"/>
              <a:ext cx="2475841" cy="270493"/>
            </a:xfrm>
            <a:prstGeom prst="rect">
              <a:avLst/>
            </a:prstGeom>
            <a:noFill/>
            <a:extLst/>
          </p:spPr>
          <p:txBody>
            <a:bodyPr wrap="none" lIns="288000" tIns="0" rIns="288000" bIns="0" anchor="b" anchorCtr="0">
              <a:normAutofit/>
            </a:bodyPr>
            <a:lstStyle/>
            <a:p>
              <a:pPr algn="l" latinLnBrk="0"/>
              <a:r>
                <a:rPr lang="zh-CN" altLang="en-US" sz="1400" dirty="0">
                  <a:solidFill>
                    <a:schemeClr val="bg1"/>
                  </a:solidFill>
                  <a:effectLst/>
                </a:rPr>
                <a:t>标题文本预设</a:t>
              </a:r>
            </a:p>
          </p:txBody>
        </p:sp>
        <p:sp>
          <p:nvSpPr>
            <p:cNvPr id="22" name="íṡḻiďê">
              <a:extLst>
                <a:ext uri="{FF2B5EF4-FFF2-40B4-BE49-F238E27FC236}">
                  <a16:creationId xmlns:a16="http://schemas.microsoft.com/office/drawing/2014/main" xmlns="" id="{640CD112-4CF4-44DD-9B06-2EAC5FE92A12}"/>
                </a:ext>
              </a:extLst>
            </p:cNvPr>
            <p:cNvSpPr txBox="1">
              <a:spLocks/>
            </p:cNvSpPr>
            <p:nvPr/>
          </p:nvSpPr>
          <p:spPr bwMode="auto">
            <a:xfrm>
              <a:off x="4410146" y="4135753"/>
              <a:ext cx="2475841" cy="712979"/>
            </a:xfrm>
            <a:prstGeom prst="rect">
              <a:avLst/>
            </a:prstGeom>
            <a:noFill/>
            <a:extLst/>
          </p:spPr>
          <p:txBody>
            <a:bodyPr wrap="square" lIns="288000" tIns="0" rIns="288000" bIns="0" anchor="t" anchorCtr="0">
              <a:normAutofit/>
            </a:bodyPr>
            <a:lstStyle/>
            <a:p>
              <a:pPr>
                <a:lnSpc>
                  <a:spcPct val="120000"/>
                </a:lnSpc>
              </a:pPr>
              <a:r>
                <a:rPr lang="zh-CN" altLang="en-US" sz="1000" dirty="0">
                  <a:solidFill>
                    <a:schemeClr val="bg1"/>
                  </a:solidFill>
                </a:rPr>
                <a:t>点击此处更换文本点击此处更换文本点击此处更换文本</a:t>
              </a:r>
              <a:endParaRPr lang="zh-CN" altLang="en-US" sz="1000" b="0" dirty="0">
                <a:solidFill>
                  <a:schemeClr val="bg1"/>
                </a:solidFill>
                <a:effectLst/>
              </a:endParaRPr>
            </a:p>
          </p:txBody>
        </p:sp>
      </p:grpSp>
      <p:grpSp>
        <p:nvGrpSpPr>
          <p:cNvPr id="15" name="ïsľiḓè">
            <a:extLst>
              <a:ext uri="{FF2B5EF4-FFF2-40B4-BE49-F238E27FC236}">
                <a16:creationId xmlns:a16="http://schemas.microsoft.com/office/drawing/2014/main" xmlns="" id="{140B1157-1433-47E2-9EC7-0818E6464057}"/>
              </a:ext>
            </a:extLst>
          </p:cNvPr>
          <p:cNvGrpSpPr/>
          <p:nvPr/>
        </p:nvGrpSpPr>
        <p:grpSpPr>
          <a:xfrm>
            <a:off x="670829" y="4567000"/>
            <a:ext cx="2551325" cy="815312"/>
            <a:chOff x="4410146" y="3865262"/>
            <a:chExt cx="2475841" cy="983470"/>
          </a:xfrm>
        </p:grpSpPr>
        <p:sp>
          <p:nvSpPr>
            <p:cNvPr id="19" name="ï$ḻiḍé">
              <a:extLst>
                <a:ext uri="{FF2B5EF4-FFF2-40B4-BE49-F238E27FC236}">
                  <a16:creationId xmlns:a16="http://schemas.microsoft.com/office/drawing/2014/main" xmlns="" id="{8FF53123-2B4B-4B46-8EF4-000D299CFCC8}"/>
                </a:ext>
              </a:extLst>
            </p:cNvPr>
            <p:cNvSpPr txBox="1">
              <a:spLocks/>
            </p:cNvSpPr>
            <p:nvPr/>
          </p:nvSpPr>
          <p:spPr bwMode="auto">
            <a:xfrm>
              <a:off x="4410146" y="3865262"/>
              <a:ext cx="2475841" cy="270493"/>
            </a:xfrm>
            <a:prstGeom prst="rect">
              <a:avLst/>
            </a:prstGeom>
            <a:noFill/>
            <a:extLst/>
          </p:spPr>
          <p:txBody>
            <a:bodyPr wrap="none" lIns="0" tIns="0" rIns="288000" bIns="0" anchor="b" anchorCtr="0">
              <a:normAutofit/>
            </a:bodyPr>
            <a:lstStyle/>
            <a:p>
              <a:pPr algn="r" latinLnBrk="0"/>
              <a:r>
                <a:rPr lang="zh-CN" altLang="en-US" sz="1400">
                  <a:solidFill>
                    <a:schemeClr val="bg1"/>
                  </a:solidFill>
                  <a:effectLst/>
                </a:rPr>
                <a:t>标题文本预设</a:t>
              </a:r>
            </a:p>
          </p:txBody>
        </p:sp>
        <p:sp>
          <p:nvSpPr>
            <p:cNvPr id="20" name="iṧliḋê">
              <a:extLst>
                <a:ext uri="{FF2B5EF4-FFF2-40B4-BE49-F238E27FC236}">
                  <a16:creationId xmlns:a16="http://schemas.microsoft.com/office/drawing/2014/main" xmlns="" id="{4881F715-AD20-4C9E-9594-5B24E64E9D81}"/>
                </a:ext>
              </a:extLst>
            </p:cNvPr>
            <p:cNvSpPr txBox="1">
              <a:spLocks/>
            </p:cNvSpPr>
            <p:nvPr/>
          </p:nvSpPr>
          <p:spPr bwMode="auto">
            <a:xfrm>
              <a:off x="4410146" y="4135753"/>
              <a:ext cx="2475841" cy="712979"/>
            </a:xfrm>
            <a:prstGeom prst="rect">
              <a:avLst/>
            </a:prstGeom>
            <a:noFill/>
            <a:extLst/>
          </p:spPr>
          <p:txBody>
            <a:bodyPr wrap="square" lIns="0" tIns="0" rIns="288000" bIns="0" anchor="t" anchorCtr="0">
              <a:normAutofit/>
            </a:bodyPr>
            <a:lstStyle/>
            <a:p>
              <a:pPr algn="r">
                <a:lnSpc>
                  <a:spcPct val="120000"/>
                </a:lnSpc>
              </a:pPr>
              <a:r>
                <a:rPr lang="zh-CN" altLang="en-US" sz="1000" dirty="0">
                  <a:solidFill>
                    <a:schemeClr val="bg1"/>
                  </a:solidFill>
                </a:rPr>
                <a:t>点击此处更换文本点击此处更换文本点击此处更换文本</a:t>
              </a:r>
              <a:endParaRPr lang="zh-CN" altLang="en-US" sz="1000" b="0" dirty="0">
                <a:solidFill>
                  <a:schemeClr val="bg1"/>
                </a:solidFill>
                <a:effectLst/>
              </a:endParaRPr>
            </a:p>
          </p:txBody>
        </p:sp>
      </p:grpSp>
      <p:grpSp>
        <p:nvGrpSpPr>
          <p:cNvPr id="16" name="îšľidê">
            <a:extLst>
              <a:ext uri="{FF2B5EF4-FFF2-40B4-BE49-F238E27FC236}">
                <a16:creationId xmlns:a16="http://schemas.microsoft.com/office/drawing/2014/main" xmlns="" id="{B40F8829-CED0-4C3C-997C-258B888FDD62}"/>
              </a:ext>
            </a:extLst>
          </p:cNvPr>
          <p:cNvGrpSpPr/>
          <p:nvPr/>
        </p:nvGrpSpPr>
        <p:grpSpPr>
          <a:xfrm>
            <a:off x="4865200" y="1169923"/>
            <a:ext cx="2498150" cy="912783"/>
            <a:chOff x="4410146" y="3865260"/>
            <a:chExt cx="2475841" cy="1064584"/>
          </a:xfrm>
        </p:grpSpPr>
        <p:sp>
          <p:nvSpPr>
            <p:cNvPr id="17" name="í$ḷíḓê">
              <a:extLst>
                <a:ext uri="{FF2B5EF4-FFF2-40B4-BE49-F238E27FC236}">
                  <a16:creationId xmlns:a16="http://schemas.microsoft.com/office/drawing/2014/main" xmlns="" id="{EE3CA533-D791-49AE-90D3-F948DC9B6CA0}"/>
                </a:ext>
              </a:extLst>
            </p:cNvPr>
            <p:cNvSpPr txBox="1">
              <a:spLocks/>
            </p:cNvSpPr>
            <p:nvPr/>
          </p:nvSpPr>
          <p:spPr bwMode="auto">
            <a:xfrm>
              <a:off x="4410146" y="3865260"/>
              <a:ext cx="2475841" cy="270493"/>
            </a:xfrm>
            <a:prstGeom prst="rect">
              <a:avLst/>
            </a:prstGeom>
            <a:noFill/>
            <a:extLst/>
          </p:spPr>
          <p:txBody>
            <a:bodyPr wrap="none" lIns="288000" tIns="0" rIns="288000" bIns="0" anchor="ctr" anchorCtr="1">
              <a:normAutofit/>
            </a:bodyPr>
            <a:lstStyle/>
            <a:p>
              <a:pPr latinLnBrk="0"/>
              <a:r>
                <a:rPr lang="zh-CN" altLang="en-US" sz="1400" dirty="0">
                  <a:solidFill>
                    <a:schemeClr val="bg1"/>
                  </a:solidFill>
                  <a:effectLst/>
                </a:rPr>
                <a:t>标题文本预设</a:t>
              </a:r>
            </a:p>
          </p:txBody>
        </p:sp>
        <p:sp>
          <p:nvSpPr>
            <p:cNvPr id="18" name="iś1iḍè">
              <a:extLst>
                <a:ext uri="{FF2B5EF4-FFF2-40B4-BE49-F238E27FC236}">
                  <a16:creationId xmlns:a16="http://schemas.microsoft.com/office/drawing/2014/main" xmlns="" id="{66A53CC0-2410-4DE6-A13A-B02C5FDC3F2B}"/>
                </a:ext>
              </a:extLst>
            </p:cNvPr>
            <p:cNvSpPr txBox="1">
              <a:spLocks/>
            </p:cNvSpPr>
            <p:nvPr/>
          </p:nvSpPr>
          <p:spPr bwMode="auto">
            <a:xfrm>
              <a:off x="4410146" y="4135753"/>
              <a:ext cx="2475841" cy="794091"/>
            </a:xfrm>
            <a:prstGeom prst="rect">
              <a:avLst/>
            </a:prstGeom>
            <a:noFill/>
            <a:extLst/>
          </p:spPr>
          <p:txBody>
            <a:bodyPr wrap="square" lIns="288000" tIns="0" rIns="288000" bIns="0" anchor="t" anchorCtr="1">
              <a:normAutofit/>
            </a:bodyPr>
            <a:lstStyle/>
            <a:p>
              <a:pPr algn="ctr">
                <a:lnSpc>
                  <a:spcPct val="120000"/>
                </a:lnSpc>
              </a:pPr>
              <a:r>
                <a:rPr lang="zh-CN" altLang="en-US" sz="1000" dirty="0">
                  <a:solidFill>
                    <a:schemeClr val="bg1"/>
                  </a:solidFill>
                </a:rPr>
                <a:t>点击此处更换文本点击此处更换文本点击此处更换文本</a:t>
              </a:r>
              <a:endParaRPr lang="zh-CN" altLang="en-US" sz="1000" b="0" dirty="0">
                <a:solidFill>
                  <a:schemeClr val="bg1"/>
                </a:solidFill>
                <a:effectLst/>
              </a:endParaRPr>
            </a:p>
          </p:txBody>
        </p:sp>
      </p:grpSp>
      <p:sp>
        <p:nvSpPr>
          <p:cNvPr id="86" name="矩形 85">
            <a:extLst>
              <a:ext uri="{FF2B5EF4-FFF2-40B4-BE49-F238E27FC236}">
                <a16:creationId xmlns:a16="http://schemas.microsoft.com/office/drawing/2014/main" xmlns="" id="{2DD3C37F-F9C3-4A8C-A573-4866319D0ABD}"/>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87" name="iṥļîḍê">
            <a:extLst>
              <a:ext uri="{FF2B5EF4-FFF2-40B4-BE49-F238E27FC236}">
                <a16:creationId xmlns:a16="http://schemas.microsoft.com/office/drawing/2014/main" xmlns="" id="{7FA75980-E708-48C2-A69A-AD250A758C06}"/>
              </a:ext>
            </a:extLst>
          </p:cNvPr>
          <p:cNvSpPr txBox="1"/>
          <p:nvPr/>
        </p:nvSpPr>
        <p:spPr>
          <a:xfrm>
            <a:off x="657915"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人工智能研究成果的分布与数量</a:t>
            </a:r>
          </a:p>
        </p:txBody>
      </p:sp>
      <p:sp>
        <p:nvSpPr>
          <p:cNvPr id="88" name="iṣľíḑé">
            <a:extLst>
              <a:ext uri="{FF2B5EF4-FFF2-40B4-BE49-F238E27FC236}">
                <a16:creationId xmlns:a16="http://schemas.microsoft.com/office/drawing/2014/main" xmlns="" id="{13FD336A-3678-4059-B938-9CC8CA12AB93}"/>
              </a:ext>
            </a:extLst>
          </p:cNvPr>
          <p:cNvSpPr txBox="1">
            <a:spLocks/>
          </p:cNvSpPr>
          <p:nvPr/>
        </p:nvSpPr>
        <p:spPr>
          <a:xfrm>
            <a:off x="657915"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RESEARCH PRODUCTION</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184345945"/>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p:cTn id="7" dur="500" fill="hold"/>
                                        <p:tgtEl>
                                          <p:spTgt spid="119"/>
                                        </p:tgtEl>
                                        <p:attrNameLst>
                                          <p:attrName>ppt_w</p:attrName>
                                        </p:attrNameLst>
                                      </p:cBhvr>
                                      <p:tavLst>
                                        <p:tav tm="0">
                                          <p:val>
                                            <p:fltVal val="0"/>
                                          </p:val>
                                        </p:tav>
                                        <p:tav tm="100000">
                                          <p:val>
                                            <p:strVal val="#ppt_w"/>
                                          </p:val>
                                        </p:tav>
                                      </p:tavLst>
                                    </p:anim>
                                    <p:anim calcmode="lin" valueType="num">
                                      <p:cBhvr>
                                        <p:cTn id="8" dur="500" fill="hold"/>
                                        <p:tgtEl>
                                          <p:spTgt spid="119"/>
                                        </p:tgtEl>
                                        <p:attrNameLst>
                                          <p:attrName>ppt_h</p:attrName>
                                        </p:attrNameLst>
                                      </p:cBhvr>
                                      <p:tavLst>
                                        <p:tav tm="0">
                                          <p:val>
                                            <p:fltVal val="0"/>
                                          </p:val>
                                        </p:tav>
                                        <p:tav tm="100000">
                                          <p:val>
                                            <p:strVal val="#ppt_h"/>
                                          </p:val>
                                        </p:tav>
                                      </p:tavLst>
                                    </p:anim>
                                    <p:animEffect transition="in" filter="fade">
                                      <p:cBhvr>
                                        <p:cTn id="9" dur="500"/>
                                        <p:tgtEl>
                                          <p:spTgt spid="1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p:cTn id="19" dur="500" fill="hold"/>
                                        <p:tgtEl>
                                          <p:spTgt spid="83"/>
                                        </p:tgtEl>
                                        <p:attrNameLst>
                                          <p:attrName>ppt_w</p:attrName>
                                        </p:attrNameLst>
                                      </p:cBhvr>
                                      <p:tavLst>
                                        <p:tav tm="0">
                                          <p:val>
                                            <p:fltVal val="0"/>
                                          </p:val>
                                        </p:tav>
                                        <p:tav tm="100000">
                                          <p:val>
                                            <p:strVal val="#ppt_w"/>
                                          </p:val>
                                        </p:tav>
                                      </p:tavLst>
                                    </p:anim>
                                    <p:anim calcmode="lin" valueType="num">
                                      <p:cBhvr>
                                        <p:cTn id="20" dur="500" fill="hold"/>
                                        <p:tgtEl>
                                          <p:spTgt spid="83"/>
                                        </p:tgtEl>
                                        <p:attrNameLst>
                                          <p:attrName>ppt_h</p:attrName>
                                        </p:attrNameLst>
                                      </p:cBhvr>
                                      <p:tavLst>
                                        <p:tav tm="0">
                                          <p:val>
                                            <p:fltVal val="0"/>
                                          </p:val>
                                        </p:tav>
                                        <p:tav tm="100000">
                                          <p:val>
                                            <p:strVal val="#ppt_h"/>
                                          </p:val>
                                        </p:tav>
                                      </p:tavLst>
                                    </p:anim>
                                    <p:animEffect transition="in" filter="fade">
                                      <p:cBhvr>
                                        <p:cTn id="21" dur="500"/>
                                        <p:tgtEl>
                                          <p:spTgt spid="8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84"/>
                                        </p:tgtEl>
                                        <p:attrNameLst>
                                          <p:attrName>style.visibility</p:attrName>
                                        </p:attrNameLst>
                                      </p:cBhvr>
                                      <p:to>
                                        <p:strVal val="visible"/>
                                      </p:to>
                                    </p:set>
                                    <p:anim calcmode="lin" valueType="num">
                                      <p:cBhvr>
                                        <p:cTn id="24" dur="500" fill="hold"/>
                                        <p:tgtEl>
                                          <p:spTgt spid="84"/>
                                        </p:tgtEl>
                                        <p:attrNameLst>
                                          <p:attrName>ppt_w</p:attrName>
                                        </p:attrNameLst>
                                      </p:cBhvr>
                                      <p:tavLst>
                                        <p:tav tm="0">
                                          <p:val>
                                            <p:fltVal val="0"/>
                                          </p:val>
                                        </p:tav>
                                        <p:tav tm="100000">
                                          <p:val>
                                            <p:strVal val="#ppt_w"/>
                                          </p:val>
                                        </p:tav>
                                      </p:tavLst>
                                    </p:anim>
                                    <p:anim calcmode="lin" valueType="num">
                                      <p:cBhvr>
                                        <p:cTn id="25" dur="500" fill="hold"/>
                                        <p:tgtEl>
                                          <p:spTgt spid="84"/>
                                        </p:tgtEl>
                                        <p:attrNameLst>
                                          <p:attrName>ppt_h</p:attrName>
                                        </p:attrNameLst>
                                      </p:cBhvr>
                                      <p:tavLst>
                                        <p:tav tm="0">
                                          <p:val>
                                            <p:fltVal val="0"/>
                                          </p:val>
                                        </p:tav>
                                        <p:tav tm="100000">
                                          <p:val>
                                            <p:strVal val="#ppt_h"/>
                                          </p:val>
                                        </p:tav>
                                      </p:tavLst>
                                    </p:anim>
                                    <p:animEffect transition="in" filter="fade">
                                      <p:cBhvr>
                                        <p:cTn id="26" dur="500"/>
                                        <p:tgtEl>
                                          <p:spTgt spid="8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anim calcmode="lin" valueType="num">
                                      <p:cBhvr>
                                        <p:cTn id="29" dur="500" fill="hold"/>
                                        <p:tgtEl>
                                          <p:spTgt spid="85"/>
                                        </p:tgtEl>
                                        <p:attrNameLst>
                                          <p:attrName>ppt_w</p:attrName>
                                        </p:attrNameLst>
                                      </p:cBhvr>
                                      <p:tavLst>
                                        <p:tav tm="0">
                                          <p:val>
                                            <p:fltVal val="0"/>
                                          </p:val>
                                        </p:tav>
                                        <p:tav tm="100000">
                                          <p:val>
                                            <p:strVal val="#ppt_w"/>
                                          </p:val>
                                        </p:tav>
                                      </p:tavLst>
                                    </p:anim>
                                    <p:anim calcmode="lin" valueType="num">
                                      <p:cBhvr>
                                        <p:cTn id="30" dur="500" fill="hold"/>
                                        <p:tgtEl>
                                          <p:spTgt spid="85"/>
                                        </p:tgtEl>
                                        <p:attrNameLst>
                                          <p:attrName>ppt_h</p:attrName>
                                        </p:attrNameLst>
                                      </p:cBhvr>
                                      <p:tavLst>
                                        <p:tav tm="0">
                                          <p:val>
                                            <p:fltVal val="0"/>
                                          </p:val>
                                        </p:tav>
                                        <p:tav tm="100000">
                                          <p:val>
                                            <p:strVal val="#ppt_h"/>
                                          </p:val>
                                        </p:tav>
                                      </p:tavLst>
                                    </p:anim>
                                    <p:animEffect transition="in" filter="fade">
                                      <p:cBhvr>
                                        <p:cTn id="31" dur="500"/>
                                        <p:tgtEl>
                                          <p:spTgt spid="8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par>
                                <p:cTn id="42" presetID="53" presetClass="entr" presetSubtype="16"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Effect transition="in" filter="fade">
                                      <p:cBhvr>
                                        <p:cTn id="51" dur="500"/>
                                        <p:tgtEl>
                                          <p:spTgt spid="44"/>
                                        </p:tgtEl>
                                      </p:cBhvr>
                                    </p:animEffect>
                                  </p:childTnLst>
                                </p:cTn>
                              </p:par>
                              <p:par>
                                <p:cTn id="52" presetID="53" presetClass="entr" presetSubtype="16" fill="hold" nodeType="with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500" fill="hold"/>
                                        <p:tgtEl>
                                          <p:spTgt spid="45"/>
                                        </p:tgtEl>
                                        <p:attrNameLst>
                                          <p:attrName>ppt_w</p:attrName>
                                        </p:attrNameLst>
                                      </p:cBhvr>
                                      <p:tavLst>
                                        <p:tav tm="0">
                                          <p:val>
                                            <p:fltVal val="0"/>
                                          </p:val>
                                        </p:tav>
                                        <p:tav tm="100000">
                                          <p:val>
                                            <p:strVal val="#ppt_w"/>
                                          </p:val>
                                        </p:tav>
                                      </p:tavLst>
                                    </p:anim>
                                    <p:anim calcmode="lin" valueType="num">
                                      <p:cBhvr>
                                        <p:cTn id="55" dur="500" fill="hold"/>
                                        <p:tgtEl>
                                          <p:spTgt spid="45"/>
                                        </p:tgtEl>
                                        <p:attrNameLst>
                                          <p:attrName>ppt_h</p:attrName>
                                        </p:attrNameLst>
                                      </p:cBhvr>
                                      <p:tavLst>
                                        <p:tav tm="0">
                                          <p:val>
                                            <p:fltVal val="0"/>
                                          </p:val>
                                        </p:tav>
                                        <p:tav tm="100000">
                                          <p:val>
                                            <p:strVal val="#ppt_h"/>
                                          </p:val>
                                        </p:tav>
                                      </p:tavLst>
                                    </p:anim>
                                    <p:animEffect transition="in" filter="fade">
                                      <p:cBhvr>
                                        <p:cTn id="56" dur="500"/>
                                        <p:tgtEl>
                                          <p:spTgt spid="4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fltVal val="0"/>
                                          </p:val>
                                        </p:tav>
                                        <p:tav tm="100000">
                                          <p:val>
                                            <p:strVal val="#ppt_h"/>
                                          </p:val>
                                        </p:tav>
                                      </p:tavLst>
                                    </p:anim>
                                    <p:animEffect transition="in" filter="fade">
                                      <p:cBhvr>
                                        <p:cTn id="61" dur="500"/>
                                        <p:tgtEl>
                                          <p:spTgt spid="35"/>
                                        </p:tgtEl>
                                      </p:cBhvr>
                                    </p:animEffect>
                                  </p:childTnLst>
                                </p:cTn>
                              </p:par>
                              <p:par>
                                <p:cTn id="62" presetID="53" presetClass="entr" presetSubtype="16"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500" fill="hold"/>
                                        <p:tgtEl>
                                          <p:spTgt spid="36"/>
                                        </p:tgtEl>
                                        <p:attrNameLst>
                                          <p:attrName>ppt_w</p:attrName>
                                        </p:attrNameLst>
                                      </p:cBhvr>
                                      <p:tavLst>
                                        <p:tav tm="0">
                                          <p:val>
                                            <p:fltVal val="0"/>
                                          </p:val>
                                        </p:tav>
                                        <p:tav tm="100000">
                                          <p:val>
                                            <p:strVal val="#ppt_w"/>
                                          </p:val>
                                        </p:tav>
                                      </p:tavLst>
                                    </p:anim>
                                    <p:anim calcmode="lin" valueType="num">
                                      <p:cBhvr>
                                        <p:cTn id="65" dur="500" fill="hold"/>
                                        <p:tgtEl>
                                          <p:spTgt spid="36"/>
                                        </p:tgtEl>
                                        <p:attrNameLst>
                                          <p:attrName>ppt_h</p:attrName>
                                        </p:attrNameLst>
                                      </p:cBhvr>
                                      <p:tavLst>
                                        <p:tav tm="0">
                                          <p:val>
                                            <p:fltVal val="0"/>
                                          </p:val>
                                        </p:tav>
                                        <p:tav tm="100000">
                                          <p:val>
                                            <p:strVal val="#ppt_h"/>
                                          </p:val>
                                        </p:tav>
                                      </p:tavLst>
                                    </p:anim>
                                    <p:animEffect transition="in" filter="fade">
                                      <p:cBhvr>
                                        <p:cTn id="66" dur="500"/>
                                        <p:tgtEl>
                                          <p:spTgt spid="36"/>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par>
                                <p:cTn id="72" presetID="53" presetClass="entr" presetSubtype="16"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1000"/>
                                        <p:tgtEl>
                                          <p:spTgt spid="15"/>
                                        </p:tgtEl>
                                      </p:cBhvr>
                                    </p:animEffect>
                                    <p:anim calcmode="lin" valueType="num">
                                      <p:cBhvr>
                                        <p:cTn id="97" dur="1000" fill="hold"/>
                                        <p:tgtEl>
                                          <p:spTgt spid="15"/>
                                        </p:tgtEl>
                                        <p:attrNameLst>
                                          <p:attrName>ppt_x</p:attrName>
                                        </p:attrNameLst>
                                      </p:cBhvr>
                                      <p:tavLst>
                                        <p:tav tm="0">
                                          <p:val>
                                            <p:strVal val="#ppt_x"/>
                                          </p:val>
                                        </p:tav>
                                        <p:tav tm="100000">
                                          <p:val>
                                            <p:strVal val="#ppt_x"/>
                                          </p:val>
                                        </p:tav>
                                      </p:tavLst>
                                    </p:anim>
                                    <p:anim calcmode="lin" valueType="num">
                                      <p:cBhvr>
                                        <p:cTn id="9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1000"/>
                                        <p:tgtEl>
                                          <p:spTgt spid="12"/>
                                        </p:tgtEl>
                                      </p:cBhvr>
                                    </p:animEffect>
                                    <p:anim calcmode="lin" valueType="num">
                                      <p:cBhvr>
                                        <p:cTn id="104" dur="1000" fill="hold"/>
                                        <p:tgtEl>
                                          <p:spTgt spid="12"/>
                                        </p:tgtEl>
                                        <p:attrNameLst>
                                          <p:attrName>ppt_x</p:attrName>
                                        </p:attrNameLst>
                                      </p:cBhvr>
                                      <p:tavLst>
                                        <p:tav tm="0">
                                          <p:val>
                                            <p:strVal val="#ppt_x"/>
                                          </p:val>
                                        </p:tav>
                                        <p:tav tm="100000">
                                          <p:val>
                                            <p:strVal val="#ppt_x"/>
                                          </p:val>
                                        </p:tav>
                                      </p:tavLst>
                                    </p:anim>
                                    <p:anim calcmode="lin" valueType="num">
                                      <p:cBhvr>
                                        <p:cTn id="10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nodeType="click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fade">
                                      <p:cBhvr>
                                        <p:cTn id="110" dur="1000"/>
                                        <p:tgtEl>
                                          <p:spTgt spid="16"/>
                                        </p:tgtEl>
                                      </p:cBhvr>
                                    </p:animEffect>
                                    <p:anim calcmode="lin" valueType="num">
                                      <p:cBhvr>
                                        <p:cTn id="111" dur="1000" fill="hold"/>
                                        <p:tgtEl>
                                          <p:spTgt spid="16"/>
                                        </p:tgtEl>
                                        <p:attrNameLst>
                                          <p:attrName>ppt_x</p:attrName>
                                        </p:attrNameLst>
                                      </p:cBhvr>
                                      <p:tavLst>
                                        <p:tav tm="0">
                                          <p:val>
                                            <p:strVal val="#ppt_x"/>
                                          </p:val>
                                        </p:tav>
                                        <p:tav tm="100000">
                                          <p:val>
                                            <p:strVal val="#ppt_x"/>
                                          </p:val>
                                        </p:tav>
                                      </p:tavLst>
                                    </p:anim>
                                    <p:anim calcmode="lin" valueType="num">
                                      <p:cBhvr>
                                        <p:cTn id="11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nodeType="click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fade">
                                      <p:cBhvr>
                                        <p:cTn id="117" dur="1000"/>
                                        <p:tgtEl>
                                          <p:spTgt spid="13"/>
                                        </p:tgtEl>
                                      </p:cBhvr>
                                    </p:animEffect>
                                    <p:anim calcmode="lin" valueType="num">
                                      <p:cBhvr>
                                        <p:cTn id="118" dur="1000" fill="hold"/>
                                        <p:tgtEl>
                                          <p:spTgt spid="13"/>
                                        </p:tgtEl>
                                        <p:attrNameLst>
                                          <p:attrName>ppt_x</p:attrName>
                                        </p:attrNameLst>
                                      </p:cBhvr>
                                      <p:tavLst>
                                        <p:tav tm="0">
                                          <p:val>
                                            <p:strVal val="#ppt_x"/>
                                          </p:val>
                                        </p:tav>
                                        <p:tav tm="100000">
                                          <p:val>
                                            <p:strVal val="#ppt_x"/>
                                          </p:val>
                                        </p:tav>
                                      </p:tavLst>
                                    </p:anim>
                                    <p:anim calcmode="lin" valueType="num">
                                      <p:cBhvr>
                                        <p:cTn id="1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nodeType="click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fade">
                                      <p:cBhvr>
                                        <p:cTn id="124" dur="1000"/>
                                        <p:tgtEl>
                                          <p:spTgt spid="14"/>
                                        </p:tgtEl>
                                      </p:cBhvr>
                                    </p:animEffect>
                                    <p:anim calcmode="lin" valueType="num">
                                      <p:cBhvr>
                                        <p:cTn id="125" dur="1000" fill="hold"/>
                                        <p:tgtEl>
                                          <p:spTgt spid="14"/>
                                        </p:tgtEl>
                                        <p:attrNameLst>
                                          <p:attrName>ppt_x</p:attrName>
                                        </p:attrNameLst>
                                      </p:cBhvr>
                                      <p:tavLst>
                                        <p:tav tm="0">
                                          <p:val>
                                            <p:strVal val="#ppt_x"/>
                                          </p:val>
                                        </p:tav>
                                        <p:tav tm="100000">
                                          <p:val>
                                            <p:strVal val="#ppt_x"/>
                                          </p:val>
                                        </p:tav>
                                      </p:tavLst>
                                    </p:anim>
                                    <p:anim calcmode="lin" valueType="num">
                                      <p:cBhvr>
                                        <p:cTn id="1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3" grpId="0" animBg="1"/>
      <p:bldP spid="84" grpId="0" animBg="1"/>
      <p:bldP spid="85" grpId="0" animBg="1"/>
      <p:bldP spid="5" grpId="0" animBg="1"/>
      <p:bldP spid="6" grpId="0" animBg="1"/>
      <p:bldP spid="44" grpId="0" animBg="1"/>
      <p:bldP spid="35" grpId="0" animBg="1"/>
      <p:bldP spid="30" grpId="0" animBg="1"/>
      <p:bldP spid="27" grpId="0" animBg="1"/>
      <p:bldP spid="28"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ṡļïḓê">
            <a:extLst>
              <a:ext uri="{FF2B5EF4-FFF2-40B4-BE49-F238E27FC236}">
                <a16:creationId xmlns:a16="http://schemas.microsoft.com/office/drawing/2014/main" xmlns="" id="{411774B7-13FD-419E-8AC3-DA9E5A7F53F1}"/>
              </a:ext>
            </a:extLst>
          </p:cNvPr>
          <p:cNvSpPr/>
          <p:nvPr/>
        </p:nvSpPr>
        <p:spPr>
          <a:xfrm>
            <a:off x="0" y="1494000"/>
            <a:ext cx="12191304" cy="2000467"/>
          </a:xfrm>
          <a:prstGeom prst="rect">
            <a:avLst/>
          </a:prstGeom>
          <a:solidFill>
            <a:srgbClr val="3399FF"/>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solidFill>
                <a:schemeClr val="bg1"/>
              </a:solidFill>
            </a:endParaRPr>
          </a:p>
        </p:txBody>
      </p:sp>
      <p:sp>
        <p:nvSpPr>
          <p:cNvPr id="4" name="ïSliḑè">
            <a:extLst>
              <a:ext uri="{FF2B5EF4-FFF2-40B4-BE49-F238E27FC236}">
                <a16:creationId xmlns:a16="http://schemas.microsoft.com/office/drawing/2014/main" xmlns="" id="{4941767A-D671-422E-AC13-9FCAF9162BA8}"/>
              </a:ext>
            </a:extLst>
          </p:cNvPr>
          <p:cNvSpPr/>
          <p:nvPr/>
        </p:nvSpPr>
        <p:spPr>
          <a:xfrm rot="5400000">
            <a:off x="903364" y="590638"/>
            <a:ext cx="2000467" cy="3807198"/>
          </a:xfrm>
          <a:custGeom>
            <a:avLst/>
            <a:gdLst>
              <a:gd name="connsiteX0" fmla="*/ 0 w 2000467"/>
              <a:gd name="connsiteY0" fmla="*/ 5293888 h 5293888"/>
              <a:gd name="connsiteX1" fmla="*/ 0 w 2000467"/>
              <a:gd name="connsiteY1" fmla="*/ 206000 h 5293888"/>
              <a:gd name="connsiteX2" fmla="*/ 869938 w 2000467"/>
              <a:gd name="connsiteY2" fmla="*/ 206000 h 5293888"/>
              <a:gd name="connsiteX3" fmla="*/ 989418 w 2000467"/>
              <a:gd name="connsiteY3" fmla="*/ 0 h 5293888"/>
              <a:gd name="connsiteX4" fmla="*/ 1108898 w 2000467"/>
              <a:gd name="connsiteY4" fmla="*/ 206000 h 5293888"/>
              <a:gd name="connsiteX5" fmla="*/ 2000467 w 2000467"/>
              <a:gd name="connsiteY5" fmla="*/ 206000 h 5293888"/>
              <a:gd name="connsiteX6" fmla="*/ 2000467 w 2000467"/>
              <a:gd name="connsiteY6" fmla="*/ 5293888 h 529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467" h="5293888">
                <a:moveTo>
                  <a:pt x="0" y="5293888"/>
                </a:moveTo>
                <a:lnTo>
                  <a:pt x="0" y="206000"/>
                </a:lnTo>
                <a:lnTo>
                  <a:pt x="869938" y="206000"/>
                </a:lnTo>
                <a:lnTo>
                  <a:pt x="989418" y="0"/>
                </a:lnTo>
                <a:lnTo>
                  <a:pt x="1108898" y="206000"/>
                </a:lnTo>
                <a:lnTo>
                  <a:pt x="2000467" y="206000"/>
                </a:lnTo>
                <a:lnTo>
                  <a:pt x="2000467" y="5293888"/>
                </a:lnTo>
                <a:close/>
              </a:path>
            </a:pathLst>
          </a:custGeom>
          <a:solidFill>
            <a:srgbClr val="1253D8">
              <a:alpha val="70000"/>
            </a:srgbClr>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grpSp>
        <p:nvGrpSpPr>
          <p:cNvPr id="5" name="îśḷïḋè">
            <a:extLst>
              <a:ext uri="{FF2B5EF4-FFF2-40B4-BE49-F238E27FC236}">
                <a16:creationId xmlns:a16="http://schemas.microsoft.com/office/drawing/2014/main" xmlns="" id="{EDB3DA8D-CDA8-48A3-9824-96C7446D8DDC}"/>
              </a:ext>
            </a:extLst>
          </p:cNvPr>
          <p:cNvGrpSpPr/>
          <p:nvPr/>
        </p:nvGrpSpPr>
        <p:grpSpPr>
          <a:xfrm>
            <a:off x="804217" y="2137440"/>
            <a:ext cx="2483471" cy="907514"/>
            <a:chOff x="6888196" y="2912434"/>
            <a:chExt cx="2483471" cy="907514"/>
          </a:xfrm>
        </p:grpSpPr>
        <p:sp>
          <p:nvSpPr>
            <p:cNvPr id="17" name="íS1íḋê">
              <a:extLst>
                <a:ext uri="{FF2B5EF4-FFF2-40B4-BE49-F238E27FC236}">
                  <a16:creationId xmlns:a16="http://schemas.microsoft.com/office/drawing/2014/main" xmlns="" id="{86D80585-F8E5-4532-A8A3-A37BEADECFB6}"/>
                </a:ext>
              </a:extLst>
            </p:cNvPr>
            <p:cNvSpPr/>
            <p:nvPr/>
          </p:nvSpPr>
          <p:spPr>
            <a:xfrm>
              <a:off x="7139419" y="3341404"/>
              <a:ext cx="2232248" cy="478544"/>
            </a:xfrm>
            <a:prstGeom prst="rect">
              <a:avLst/>
            </a:prstGeom>
          </p:spPr>
          <p:txBody>
            <a:bodyPr wrap="square" lIns="0" tIns="0" rIns="0" bIns="0">
              <a:normAutofit/>
            </a:bodyPr>
            <a:lstStyle/>
            <a:p>
              <a:pPr>
                <a:lnSpc>
                  <a:spcPct val="120000"/>
                </a:lnSpc>
              </a:pPr>
              <a:endParaRPr lang="zh-CN" altLang="en-US" sz="1100" dirty="0">
                <a:solidFill>
                  <a:schemeClr val="bg1"/>
                </a:solidFill>
                <a:effectLst/>
              </a:endParaRPr>
            </a:p>
          </p:txBody>
        </p:sp>
        <p:sp>
          <p:nvSpPr>
            <p:cNvPr id="18" name="îṡ1íḍè">
              <a:extLst>
                <a:ext uri="{FF2B5EF4-FFF2-40B4-BE49-F238E27FC236}">
                  <a16:creationId xmlns:a16="http://schemas.microsoft.com/office/drawing/2014/main" xmlns="" id="{35607775-024C-4D42-B62C-DD9B64FAAB32}"/>
                </a:ext>
              </a:extLst>
            </p:cNvPr>
            <p:cNvSpPr/>
            <p:nvPr/>
          </p:nvSpPr>
          <p:spPr>
            <a:xfrm>
              <a:off x="6888196" y="2912434"/>
              <a:ext cx="1680474" cy="672131"/>
            </a:xfrm>
            <a:prstGeom prst="rect">
              <a:avLst/>
            </a:prstGeom>
          </p:spPr>
          <p:txBody>
            <a:bodyPr wrap="square" lIns="0" tIns="0" rIns="0" bIns="0">
              <a:normAutofit/>
            </a:bodyPr>
            <a:lstStyle/>
            <a:p>
              <a:r>
                <a:rPr lang="en-US" altLang="zh-CN" sz="4000" dirty="0">
                  <a:solidFill>
                    <a:schemeClr val="bg1"/>
                  </a:solidFill>
                  <a:effectLst/>
                  <a:latin typeface="Impact" panose="020B0806030902050204" pitchFamily="34" charset="0"/>
                </a:rPr>
                <a:t>36%</a:t>
              </a:r>
            </a:p>
          </p:txBody>
        </p:sp>
        <p:sp>
          <p:nvSpPr>
            <p:cNvPr id="19" name="iṧlîdè">
              <a:extLst>
                <a:ext uri="{FF2B5EF4-FFF2-40B4-BE49-F238E27FC236}">
                  <a16:creationId xmlns:a16="http://schemas.microsoft.com/office/drawing/2014/main" xmlns="" id="{AAAE7A5A-693F-49F9-9B5E-146FDFF97A99}"/>
                </a:ext>
              </a:extLst>
            </p:cNvPr>
            <p:cNvSpPr/>
            <p:nvPr/>
          </p:nvSpPr>
          <p:spPr>
            <a:xfrm>
              <a:off x="7910149" y="3151176"/>
              <a:ext cx="1210296" cy="263902"/>
            </a:xfrm>
            <a:prstGeom prst="rect">
              <a:avLst/>
            </a:prstGeom>
          </p:spPr>
          <p:txBody>
            <a:bodyPr wrap="none" lIns="0" tIns="0" rIns="0" bIns="0" anchor="ctr" anchorCtr="0">
              <a:normAutofit/>
            </a:bodyPr>
            <a:lstStyle/>
            <a:p>
              <a:r>
                <a:rPr lang="zh-CN" altLang="en-US" sz="1600" b="1" dirty="0">
                  <a:solidFill>
                    <a:schemeClr val="bg1"/>
                  </a:solidFill>
                  <a:effectLst/>
                </a:rPr>
                <a:t>标题文本预设</a:t>
              </a:r>
            </a:p>
          </p:txBody>
        </p:sp>
      </p:grpSp>
      <p:grpSp>
        <p:nvGrpSpPr>
          <p:cNvPr id="6" name="ïşḷïḍé">
            <a:extLst>
              <a:ext uri="{FF2B5EF4-FFF2-40B4-BE49-F238E27FC236}">
                <a16:creationId xmlns:a16="http://schemas.microsoft.com/office/drawing/2014/main" xmlns="" id="{406FD994-6619-40DD-A390-9307953E89AB}"/>
              </a:ext>
            </a:extLst>
          </p:cNvPr>
          <p:cNvGrpSpPr/>
          <p:nvPr/>
        </p:nvGrpSpPr>
        <p:grpSpPr>
          <a:xfrm>
            <a:off x="651000" y="4104000"/>
            <a:ext cx="3357169" cy="1726702"/>
            <a:chOff x="600814" y="3564001"/>
            <a:chExt cx="3096344" cy="1726702"/>
          </a:xfrm>
        </p:grpSpPr>
        <p:sp>
          <p:nvSpPr>
            <p:cNvPr id="15" name="ï$ḷiḍe">
              <a:extLst>
                <a:ext uri="{FF2B5EF4-FFF2-40B4-BE49-F238E27FC236}">
                  <a16:creationId xmlns:a16="http://schemas.microsoft.com/office/drawing/2014/main" xmlns="" id="{5D1EB39F-BBC9-440B-9F2D-B18EECC50275}"/>
                </a:ext>
              </a:extLst>
            </p:cNvPr>
            <p:cNvSpPr txBox="1"/>
            <p:nvPr/>
          </p:nvSpPr>
          <p:spPr>
            <a:xfrm>
              <a:off x="600814" y="4035821"/>
              <a:ext cx="3096344" cy="1254882"/>
            </a:xfrm>
            <a:prstGeom prst="rect">
              <a:avLst/>
            </a:prstGeom>
            <a:noFill/>
          </p:spPr>
          <p:txBody>
            <a:bodyPr wrap="square" lIns="90000" tIns="46800" rIns="90000" bIns="46800" rtlCol="0">
              <a:normAutofit/>
            </a:bodyPr>
            <a:lstStyle/>
            <a:p>
              <a:pPr>
                <a:lnSpc>
                  <a:spcPct val="150000"/>
                </a:lnSpc>
              </a:pPr>
              <a:r>
                <a:rPr lang="zh-CN" altLang="en-US" sz="9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p>
          </p:txBody>
        </p:sp>
        <p:sp>
          <p:nvSpPr>
            <p:cNvPr id="16" name="işḻîḑe">
              <a:extLst>
                <a:ext uri="{FF2B5EF4-FFF2-40B4-BE49-F238E27FC236}">
                  <a16:creationId xmlns:a16="http://schemas.microsoft.com/office/drawing/2014/main" xmlns="" id="{4B747D9B-0B2A-4D22-868E-12799C7342A7}"/>
                </a:ext>
              </a:extLst>
            </p:cNvPr>
            <p:cNvSpPr txBox="1"/>
            <p:nvPr/>
          </p:nvSpPr>
          <p:spPr>
            <a:xfrm>
              <a:off x="600814" y="3564001"/>
              <a:ext cx="3096344" cy="471820"/>
            </a:xfrm>
            <a:prstGeom prst="rect">
              <a:avLst/>
            </a:prstGeom>
            <a:noFill/>
          </p:spPr>
          <p:txBody>
            <a:bodyPr wrap="square" rtlCol="0" anchor="ctr">
              <a:normAutofit/>
            </a:bodyPr>
            <a:lstStyle/>
            <a:p>
              <a:r>
                <a:rPr lang="zh-CN" altLang="en-US" sz="1600" b="1" dirty="0">
                  <a:solidFill>
                    <a:schemeClr val="bg1"/>
                  </a:solidFill>
                </a:rPr>
                <a:t>标题文本预设</a:t>
              </a:r>
            </a:p>
          </p:txBody>
        </p:sp>
      </p:grpSp>
      <p:grpSp>
        <p:nvGrpSpPr>
          <p:cNvPr id="7" name="íśḻïďe">
            <a:extLst>
              <a:ext uri="{FF2B5EF4-FFF2-40B4-BE49-F238E27FC236}">
                <a16:creationId xmlns:a16="http://schemas.microsoft.com/office/drawing/2014/main" xmlns="" id="{3E7D00D9-BE8D-45BE-873E-994E3F903E69}"/>
              </a:ext>
            </a:extLst>
          </p:cNvPr>
          <p:cNvGrpSpPr/>
          <p:nvPr/>
        </p:nvGrpSpPr>
        <p:grpSpPr>
          <a:xfrm>
            <a:off x="4443647" y="4104000"/>
            <a:ext cx="3357169" cy="1726702"/>
            <a:chOff x="600814" y="3564001"/>
            <a:chExt cx="3096344" cy="1726702"/>
          </a:xfrm>
        </p:grpSpPr>
        <p:sp>
          <p:nvSpPr>
            <p:cNvPr id="13" name="ïšḻïḓè">
              <a:extLst>
                <a:ext uri="{FF2B5EF4-FFF2-40B4-BE49-F238E27FC236}">
                  <a16:creationId xmlns:a16="http://schemas.microsoft.com/office/drawing/2014/main" xmlns="" id="{B03A9481-D1DF-4EE3-88F9-3386AB90354D}"/>
                </a:ext>
              </a:extLst>
            </p:cNvPr>
            <p:cNvSpPr txBox="1"/>
            <p:nvPr/>
          </p:nvSpPr>
          <p:spPr>
            <a:xfrm>
              <a:off x="600814" y="4035821"/>
              <a:ext cx="3096344" cy="1254882"/>
            </a:xfrm>
            <a:prstGeom prst="rect">
              <a:avLst/>
            </a:prstGeom>
            <a:noFill/>
          </p:spPr>
          <p:txBody>
            <a:bodyPr wrap="square" lIns="90000" tIns="46800" rIns="90000" bIns="46800" rtlCol="0">
              <a:normAutofit/>
            </a:bodyPr>
            <a:lstStyle/>
            <a:p>
              <a:pPr>
                <a:lnSpc>
                  <a:spcPct val="150000"/>
                </a:lnSpc>
              </a:pPr>
              <a:r>
                <a:rPr lang="zh-CN" altLang="en-US" sz="900" dirty="0">
                  <a:solidFill>
                    <a:schemeClr val="bg1"/>
                  </a:solidFill>
                </a:rPr>
                <a:t>点击此处更换文本点击此处更换文本点击此处更换文本点击此处更换文本点击此处更换文本点击此处更换文本点击此处更换文本点击此处更换文本点击此处更换文本</a:t>
              </a:r>
            </a:p>
          </p:txBody>
        </p:sp>
        <p:sp>
          <p:nvSpPr>
            <p:cNvPr id="14" name="ïṧḷíḋé">
              <a:extLst>
                <a:ext uri="{FF2B5EF4-FFF2-40B4-BE49-F238E27FC236}">
                  <a16:creationId xmlns:a16="http://schemas.microsoft.com/office/drawing/2014/main" xmlns="" id="{02851B2D-29F2-48DF-B72B-7FAE7F8BAD05}"/>
                </a:ext>
              </a:extLst>
            </p:cNvPr>
            <p:cNvSpPr txBox="1"/>
            <p:nvPr/>
          </p:nvSpPr>
          <p:spPr>
            <a:xfrm>
              <a:off x="600814" y="3564001"/>
              <a:ext cx="3096344" cy="471820"/>
            </a:xfrm>
            <a:prstGeom prst="rect">
              <a:avLst/>
            </a:prstGeom>
            <a:noFill/>
          </p:spPr>
          <p:txBody>
            <a:bodyPr wrap="square" rtlCol="0" anchor="ctr">
              <a:normAutofit/>
            </a:bodyPr>
            <a:lstStyle/>
            <a:p>
              <a:r>
                <a:rPr lang="zh-CN" altLang="en-US" sz="1600" b="1" dirty="0">
                  <a:solidFill>
                    <a:schemeClr val="bg1"/>
                  </a:solidFill>
                </a:rPr>
                <a:t>标题文本预设</a:t>
              </a:r>
            </a:p>
          </p:txBody>
        </p:sp>
      </p:grpSp>
      <p:grpSp>
        <p:nvGrpSpPr>
          <p:cNvPr id="8" name="ïṥḻiḋê">
            <a:extLst>
              <a:ext uri="{FF2B5EF4-FFF2-40B4-BE49-F238E27FC236}">
                <a16:creationId xmlns:a16="http://schemas.microsoft.com/office/drawing/2014/main" xmlns="" id="{2BC1A524-9B47-45FE-A79F-A1EDA3DBD204}"/>
              </a:ext>
            </a:extLst>
          </p:cNvPr>
          <p:cNvGrpSpPr/>
          <p:nvPr/>
        </p:nvGrpSpPr>
        <p:grpSpPr>
          <a:xfrm>
            <a:off x="8236293" y="4104000"/>
            <a:ext cx="3357169" cy="1726702"/>
            <a:chOff x="600814" y="3564001"/>
            <a:chExt cx="3096344" cy="1726702"/>
          </a:xfrm>
        </p:grpSpPr>
        <p:sp>
          <p:nvSpPr>
            <p:cNvPr id="11" name="iṡḻíḑê">
              <a:extLst>
                <a:ext uri="{FF2B5EF4-FFF2-40B4-BE49-F238E27FC236}">
                  <a16:creationId xmlns:a16="http://schemas.microsoft.com/office/drawing/2014/main" xmlns="" id="{35D9FEE2-8DE4-4998-9EA0-E95FBF573350}"/>
                </a:ext>
              </a:extLst>
            </p:cNvPr>
            <p:cNvSpPr txBox="1"/>
            <p:nvPr/>
          </p:nvSpPr>
          <p:spPr>
            <a:xfrm>
              <a:off x="600814" y="4035821"/>
              <a:ext cx="3096344" cy="1254882"/>
            </a:xfrm>
            <a:prstGeom prst="rect">
              <a:avLst/>
            </a:prstGeom>
            <a:noFill/>
          </p:spPr>
          <p:txBody>
            <a:bodyPr wrap="square" lIns="90000" tIns="46800" rIns="90000" bIns="46800" rtlCol="0">
              <a:normAutofit/>
            </a:bodyPr>
            <a:lstStyle/>
            <a:p>
              <a:pPr>
                <a:lnSpc>
                  <a:spcPct val="150000"/>
                </a:lnSpc>
              </a:pPr>
              <a:r>
                <a:rPr lang="zh-CN" altLang="en-US" sz="9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p>
          </p:txBody>
        </p:sp>
        <p:sp>
          <p:nvSpPr>
            <p:cNvPr id="12" name="î$1îḋè">
              <a:extLst>
                <a:ext uri="{FF2B5EF4-FFF2-40B4-BE49-F238E27FC236}">
                  <a16:creationId xmlns:a16="http://schemas.microsoft.com/office/drawing/2014/main" xmlns="" id="{06C5571E-CC1C-4590-B06A-067DE7D1419B}"/>
                </a:ext>
              </a:extLst>
            </p:cNvPr>
            <p:cNvSpPr txBox="1"/>
            <p:nvPr/>
          </p:nvSpPr>
          <p:spPr>
            <a:xfrm>
              <a:off x="600814" y="3564001"/>
              <a:ext cx="3096344" cy="471820"/>
            </a:xfrm>
            <a:prstGeom prst="rect">
              <a:avLst/>
            </a:prstGeom>
            <a:noFill/>
          </p:spPr>
          <p:txBody>
            <a:bodyPr wrap="square" rtlCol="0" anchor="ctr">
              <a:normAutofit/>
            </a:bodyPr>
            <a:lstStyle/>
            <a:p>
              <a:r>
                <a:rPr lang="zh-CN" altLang="en-US" sz="1600" b="1" dirty="0">
                  <a:solidFill>
                    <a:schemeClr val="bg1"/>
                  </a:solidFill>
                </a:rPr>
                <a:t>标题文本预设</a:t>
              </a:r>
            </a:p>
          </p:txBody>
        </p:sp>
      </p:grpSp>
      <p:cxnSp>
        <p:nvCxnSpPr>
          <p:cNvPr id="9" name="直接连接符 8">
            <a:extLst>
              <a:ext uri="{FF2B5EF4-FFF2-40B4-BE49-F238E27FC236}">
                <a16:creationId xmlns:a16="http://schemas.microsoft.com/office/drawing/2014/main" xmlns="" id="{0BDBE506-3846-44E1-B916-89E6A702D50D}"/>
              </a:ext>
            </a:extLst>
          </p:cNvPr>
          <p:cNvCxnSpPr/>
          <p:nvPr/>
        </p:nvCxnSpPr>
        <p:spPr>
          <a:xfrm>
            <a:off x="4206000" y="4014000"/>
            <a:ext cx="0" cy="1755000"/>
          </a:xfrm>
          <a:prstGeom prst="line">
            <a:avLst/>
          </a:prstGeom>
          <a:ln w="3175" cap="rnd">
            <a:solidFill>
              <a:srgbClr val="1253D8"/>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C72A763-3B9B-4CBA-BAEB-FB87DED32B7F}"/>
              </a:ext>
            </a:extLst>
          </p:cNvPr>
          <p:cNvCxnSpPr/>
          <p:nvPr/>
        </p:nvCxnSpPr>
        <p:spPr>
          <a:xfrm>
            <a:off x="8000760" y="4014000"/>
            <a:ext cx="0" cy="1755000"/>
          </a:xfrm>
          <a:prstGeom prst="line">
            <a:avLst/>
          </a:prstGeom>
          <a:ln w="3175" cap="rnd">
            <a:solidFill>
              <a:srgbClr val="1253D8"/>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xmlns="" id="{E779A302-67C7-4BFE-9E86-0386B277BD67}"/>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1" name="iṥļîḍê">
            <a:extLst>
              <a:ext uri="{FF2B5EF4-FFF2-40B4-BE49-F238E27FC236}">
                <a16:creationId xmlns:a16="http://schemas.microsoft.com/office/drawing/2014/main" xmlns="" id="{3FCABFF1-966F-41A6-8D55-673B5470A3B7}"/>
              </a:ext>
            </a:extLst>
          </p:cNvPr>
          <p:cNvSpPr txBox="1"/>
          <p:nvPr/>
        </p:nvSpPr>
        <p:spPr>
          <a:xfrm>
            <a:off x="657915"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人工智能研究成果的分布与数量</a:t>
            </a:r>
          </a:p>
        </p:txBody>
      </p:sp>
      <p:sp>
        <p:nvSpPr>
          <p:cNvPr id="22" name="iṣľíḑé">
            <a:extLst>
              <a:ext uri="{FF2B5EF4-FFF2-40B4-BE49-F238E27FC236}">
                <a16:creationId xmlns:a16="http://schemas.microsoft.com/office/drawing/2014/main" xmlns="" id="{280FF6CA-E26B-4B2B-87C6-7D8C7093F015}"/>
              </a:ext>
            </a:extLst>
          </p:cNvPr>
          <p:cNvSpPr txBox="1">
            <a:spLocks/>
          </p:cNvSpPr>
          <p:nvPr/>
        </p:nvSpPr>
        <p:spPr>
          <a:xfrm>
            <a:off x="657915"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RESEARCH PRODUCTION</a:t>
            </a:r>
            <a:endParaRPr lang="zh-CN" altLang="en-US" sz="1100" spc="120" dirty="0">
              <a:solidFill>
                <a:schemeClr val="bg1"/>
              </a:solidFill>
              <a:cs typeface="+mn-ea"/>
              <a:sym typeface="+mn-lt"/>
            </a:endParaRPr>
          </a:p>
        </p:txBody>
      </p:sp>
      <p:sp>
        <p:nvSpPr>
          <p:cNvPr id="23" name="ïšḻïḓè">
            <a:extLst>
              <a:ext uri="{FF2B5EF4-FFF2-40B4-BE49-F238E27FC236}">
                <a16:creationId xmlns:a16="http://schemas.microsoft.com/office/drawing/2014/main" xmlns="" id="{6F553D82-F2B9-449E-BB71-4BA3997B098D}"/>
              </a:ext>
            </a:extLst>
          </p:cNvPr>
          <p:cNvSpPr txBox="1"/>
          <p:nvPr/>
        </p:nvSpPr>
        <p:spPr>
          <a:xfrm>
            <a:off x="4058418" y="2131677"/>
            <a:ext cx="7585950" cy="1254882"/>
          </a:xfrm>
          <a:prstGeom prst="rect">
            <a:avLst/>
          </a:prstGeom>
          <a:noFill/>
        </p:spPr>
        <p:txBody>
          <a:bodyPr wrap="square" lIns="90000" tIns="46800" rIns="90000" bIns="46800" rtlCol="0">
            <a:normAutofit/>
          </a:bodyPr>
          <a:lstStyle/>
          <a:p>
            <a:pPr>
              <a:lnSpc>
                <a:spcPct val="150000"/>
              </a:lnSpc>
            </a:pPr>
            <a:r>
              <a:rPr lang="zh-CN" altLang="en-US" sz="1400" dirty="0">
                <a:solidFill>
                  <a:schemeClr val="bg1"/>
                </a:solidFill>
              </a:rPr>
              <a:t>点击此处更换文本点击此处更换文本点击此处更换文本点击此处更换文本点击此处更换文本点击此处更换文本点击此处更换文本点击此处更换文本点击此处更换文本</a:t>
            </a:r>
          </a:p>
        </p:txBody>
      </p:sp>
    </p:spTree>
    <p:extLst>
      <p:ext uri="{BB962C8B-B14F-4D97-AF65-F5344CB8AC3E}">
        <p14:creationId xmlns:p14="http://schemas.microsoft.com/office/powerpoint/2010/main" val="133317795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0DA95AD-4B0A-4C3F-9D10-93502A50C3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767758" y="556260"/>
            <a:ext cx="4967041" cy="5776442"/>
          </a:xfrm>
          <a:prstGeom prst="rect">
            <a:avLst/>
          </a:prstGeom>
        </p:spPr>
      </p:pic>
      <p:sp>
        <p:nvSpPr>
          <p:cNvPr id="3" name="矩形 2">
            <a:extLst>
              <a:ext uri="{FF2B5EF4-FFF2-40B4-BE49-F238E27FC236}">
                <a16:creationId xmlns:a16="http://schemas.microsoft.com/office/drawing/2014/main" xmlns="" id="{FEBC5C6C-38B8-42B7-B8B5-93ED2D59CCF1}"/>
              </a:ext>
            </a:extLst>
          </p:cNvPr>
          <p:cNvSpPr/>
          <p:nvPr/>
        </p:nvSpPr>
        <p:spPr>
          <a:xfrm>
            <a:off x="1200150" y="3593572"/>
            <a:ext cx="6191250" cy="2412774"/>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ïṥḷïḑê">
            <a:extLst>
              <a:ext uri="{FF2B5EF4-FFF2-40B4-BE49-F238E27FC236}">
                <a16:creationId xmlns:a16="http://schemas.microsoft.com/office/drawing/2014/main" xmlns="" id="{90632900-D076-44AC-9D4E-7A78DE88F432}"/>
              </a:ext>
            </a:extLst>
          </p:cNvPr>
          <p:cNvSpPr txBox="1"/>
          <p:nvPr/>
        </p:nvSpPr>
        <p:spPr>
          <a:xfrm>
            <a:off x="1200150" y="1420723"/>
            <a:ext cx="3184443" cy="461665"/>
          </a:xfrm>
          <a:prstGeom prst="rect">
            <a:avLst/>
          </a:prstGeom>
          <a:noFill/>
        </p:spPr>
        <p:txBody>
          <a:bodyPr wrap="square" rtlCol="0">
            <a:spAutoFit/>
          </a:bodyPr>
          <a:lstStyle/>
          <a:p>
            <a:r>
              <a:rPr lang="zh-CN" altLang="en-US" sz="2400" b="1" dirty="0">
                <a:solidFill>
                  <a:schemeClr val="bg1"/>
                </a:solidFill>
              </a:rPr>
              <a:t>标题预设</a:t>
            </a:r>
          </a:p>
        </p:txBody>
      </p:sp>
      <p:sp>
        <p:nvSpPr>
          <p:cNvPr id="7" name="iş1ïďé">
            <a:extLst>
              <a:ext uri="{FF2B5EF4-FFF2-40B4-BE49-F238E27FC236}">
                <a16:creationId xmlns:a16="http://schemas.microsoft.com/office/drawing/2014/main" xmlns="" id="{B459C339-F853-445F-AEF7-556C188BE617}"/>
              </a:ext>
            </a:extLst>
          </p:cNvPr>
          <p:cNvSpPr txBox="1"/>
          <p:nvPr/>
        </p:nvSpPr>
        <p:spPr>
          <a:xfrm>
            <a:off x="1638300" y="2115096"/>
            <a:ext cx="4366260" cy="700961"/>
          </a:xfrm>
          <a:prstGeom prst="rect">
            <a:avLst/>
          </a:prstGeom>
          <a:noFill/>
        </p:spPr>
        <p:txBody>
          <a:bodyPr wrap="square" rtlCol="0">
            <a:spAutoFit/>
          </a:bodyPr>
          <a:lstStyle/>
          <a:p>
            <a:pPr>
              <a:lnSpc>
                <a:spcPct val="150000"/>
              </a:lnSpc>
            </a:pPr>
            <a:r>
              <a:rPr lang="zh-CN" altLang="en-US" sz="1400" dirty="0">
                <a:solidFill>
                  <a:schemeClr val="bg1"/>
                </a:solidFill>
              </a:rPr>
              <a:t>点击此处更换文本点击此处更换文本点击此处更换文本点击此处更换文本点击此处更换文本</a:t>
            </a:r>
            <a:endParaRPr lang="zh-CN" altLang="en-US" sz="1400" dirty="0">
              <a:solidFill>
                <a:schemeClr val="bg1"/>
              </a:solidFill>
              <a:cs typeface="+mn-ea"/>
              <a:sym typeface="+mn-lt"/>
            </a:endParaRPr>
          </a:p>
        </p:txBody>
      </p:sp>
      <p:cxnSp>
        <p:nvCxnSpPr>
          <p:cNvPr id="9" name="直接连接符 8">
            <a:extLst>
              <a:ext uri="{FF2B5EF4-FFF2-40B4-BE49-F238E27FC236}">
                <a16:creationId xmlns:a16="http://schemas.microsoft.com/office/drawing/2014/main" xmlns="" id="{0111289E-C6A2-47CD-A042-353C5FA5620B}"/>
              </a:ext>
            </a:extLst>
          </p:cNvPr>
          <p:cNvCxnSpPr/>
          <p:nvPr/>
        </p:nvCxnSpPr>
        <p:spPr>
          <a:xfrm>
            <a:off x="1285422" y="1969472"/>
            <a:ext cx="4592864" cy="0"/>
          </a:xfrm>
          <a:prstGeom prst="line">
            <a:avLst/>
          </a:prstGeom>
          <a:ln>
            <a:solidFill>
              <a:srgbClr val="1253D8"/>
            </a:solidFill>
          </a:ln>
        </p:spPr>
        <p:style>
          <a:lnRef idx="1">
            <a:schemeClr val="accent1"/>
          </a:lnRef>
          <a:fillRef idx="0">
            <a:schemeClr val="accent1"/>
          </a:fillRef>
          <a:effectRef idx="0">
            <a:schemeClr val="accent1"/>
          </a:effectRef>
          <a:fontRef idx="minor">
            <a:schemeClr val="tx1"/>
          </a:fontRef>
        </p:style>
      </p:cxnSp>
      <p:sp>
        <p:nvSpPr>
          <p:cNvPr id="10" name="iş1ïďé">
            <a:extLst>
              <a:ext uri="{FF2B5EF4-FFF2-40B4-BE49-F238E27FC236}">
                <a16:creationId xmlns:a16="http://schemas.microsoft.com/office/drawing/2014/main" xmlns="" id="{9A551AA5-5CF5-452D-A42F-EDE455276AA7}"/>
              </a:ext>
            </a:extLst>
          </p:cNvPr>
          <p:cNvSpPr txBox="1"/>
          <p:nvPr/>
        </p:nvSpPr>
        <p:spPr>
          <a:xfrm>
            <a:off x="1524000" y="4130728"/>
            <a:ext cx="5657850" cy="1200329"/>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p:txBody>
      </p:sp>
      <p:sp>
        <p:nvSpPr>
          <p:cNvPr id="8" name="矩形 7">
            <a:extLst>
              <a:ext uri="{FF2B5EF4-FFF2-40B4-BE49-F238E27FC236}">
                <a16:creationId xmlns:a16="http://schemas.microsoft.com/office/drawing/2014/main" xmlns="" id="{A60D7061-E4D1-47AA-BF1F-68875FDFDAFC}"/>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11" name="iṥļîḍê">
            <a:extLst>
              <a:ext uri="{FF2B5EF4-FFF2-40B4-BE49-F238E27FC236}">
                <a16:creationId xmlns:a16="http://schemas.microsoft.com/office/drawing/2014/main" xmlns="" id="{F3498C1D-5744-475C-99BC-6E0E8010FEFA}"/>
              </a:ext>
            </a:extLst>
          </p:cNvPr>
          <p:cNvSpPr txBox="1"/>
          <p:nvPr/>
        </p:nvSpPr>
        <p:spPr>
          <a:xfrm>
            <a:off x="657915" y="392431"/>
            <a:ext cx="3565463" cy="242864"/>
          </a:xfrm>
          <a:prstGeom prst="rect">
            <a:avLst/>
          </a:prstGeom>
          <a:noFill/>
        </p:spPr>
        <p:txBody>
          <a:bodyPr wrap="none" lIns="0" tIns="0" rIns="0" bIns="0" anchor="b" anchorCtr="0">
            <a:noAutofit/>
          </a:bodyPr>
          <a:lstStyle/>
          <a:p>
            <a:pPr>
              <a:lnSpc>
                <a:spcPct val="120000"/>
              </a:lnSpc>
            </a:pPr>
            <a:r>
              <a:rPr lang="zh-CN" altLang="en-US" sz="2000" b="1" dirty="0">
                <a:solidFill>
                  <a:schemeClr val="bg1"/>
                </a:solidFill>
                <a:cs typeface="+mn-ea"/>
                <a:sym typeface="+mn-lt"/>
              </a:rPr>
              <a:t>人工智能研究成果的分布与数量</a:t>
            </a:r>
          </a:p>
        </p:txBody>
      </p:sp>
      <p:sp>
        <p:nvSpPr>
          <p:cNvPr id="12" name="iṣľíḑé">
            <a:extLst>
              <a:ext uri="{FF2B5EF4-FFF2-40B4-BE49-F238E27FC236}">
                <a16:creationId xmlns:a16="http://schemas.microsoft.com/office/drawing/2014/main" xmlns="" id="{5F3F23C1-66DD-47A3-8F3B-AABB873A26DB}"/>
              </a:ext>
            </a:extLst>
          </p:cNvPr>
          <p:cNvSpPr txBox="1">
            <a:spLocks/>
          </p:cNvSpPr>
          <p:nvPr/>
        </p:nvSpPr>
        <p:spPr>
          <a:xfrm>
            <a:off x="657915" y="559095"/>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RESEARCH PRODUCTION</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349535798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38E41229-A5D8-4707-969F-6A95FEBA854C}"/>
              </a:ext>
            </a:extLst>
          </p:cNvPr>
          <p:cNvSpPr/>
          <p:nvPr/>
        </p:nvSpPr>
        <p:spPr>
          <a:xfrm>
            <a:off x="459324" y="0"/>
            <a:ext cx="351693" cy="6858000"/>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a:extLst>
              <a:ext uri="{FF2B5EF4-FFF2-40B4-BE49-F238E27FC236}">
                <a16:creationId xmlns:a16="http://schemas.microsoft.com/office/drawing/2014/main" xmlns="" id="{DB76C555-0639-4209-B4E6-BAF565B2FED0}"/>
              </a:ext>
            </a:extLst>
          </p:cNvPr>
          <p:cNvSpPr txBox="1"/>
          <p:nvPr/>
        </p:nvSpPr>
        <p:spPr>
          <a:xfrm>
            <a:off x="1294542" y="2213057"/>
            <a:ext cx="4317857" cy="769441"/>
          </a:xfrm>
          <a:prstGeom prst="rect">
            <a:avLst/>
          </a:prstGeom>
          <a:noFill/>
        </p:spPr>
        <p:txBody>
          <a:bodyPr wrap="square" rtlCol="0">
            <a:spAutoFit/>
          </a:bodyPr>
          <a:lstStyle/>
          <a:p>
            <a:pPr>
              <a:defRPr/>
            </a:pPr>
            <a:r>
              <a:rPr kumimoji="0" lang="en-US" altLang="zh-CN" sz="4400" b="0"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dirty="0">
                <a:solidFill>
                  <a:schemeClr val="bg1"/>
                </a:solidFill>
              </a:rPr>
              <a:t>FIVE</a:t>
            </a:r>
            <a:endParaRPr lang="zh-CN" altLang="en-US" sz="4400" dirty="0">
              <a:solidFill>
                <a:schemeClr val="bg1"/>
              </a:solidFill>
            </a:endParaRPr>
          </a:p>
        </p:txBody>
      </p:sp>
      <p:sp>
        <p:nvSpPr>
          <p:cNvPr id="10" name="文本框 9">
            <a:extLst>
              <a:ext uri="{FF2B5EF4-FFF2-40B4-BE49-F238E27FC236}">
                <a16:creationId xmlns:a16="http://schemas.microsoft.com/office/drawing/2014/main" xmlns="" id="{82CCF8AE-4BD0-46A9-9DCE-04820C6FDBEA}"/>
              </a:ext>
            </a:extLst>
          </p:cNvPr>
          <p:cNvSpPr txBox="1"/>
          <p:nvPr/>
        </p:nvSpPr>
        <p:spPr>
          <a:xfrm>
            <a:off x="1294542" y="3553411"/>
            <a:ext cx="6908657" cy="633956"/>
          </a:xfrm>
          <a:prstGeom prst="rect">
            <a:avLst/>
          </a:prstGeom>
          <a:noFill/>
        </p:spPr>
        <p:txBody>
          <a:bodyPr wrap="square" rtlCol="0">
            <a:spAutoFit/>
          </a:bodyPr>
          <a:lstStyle/>
          <a:p>
            <a:pPr>
              <a:lnSpc>
                <a:spcPct val="120000"/>
              </a:lnSpc>
            </a:pPr>
            <a:r>
              <a:rPr lang="zh-CN" altLang="en-US" sz="3200" b="1" dirty="0">
                <a:solidFill>
                  <a:schemeClr val="bg1"/>
                </a:solidFill>
                <a:cs typeface="+mn-ea"/>
                <a:sym typeface="+mn-lt"/>
              </a:rPr>
              <a:t>人工智能细分领域概述</a:t>
            </a:r>
          </a:p>
        </p:txBody>
      </p:sp>
      <p:cxnSp>
        <p:nvCxnSpPr>
          <p:cNvPr id="11" name="直接连接符 10">
            <a:extLst>
              <a:ext uri="{FF2B5EF4-FFF2-40B4-BE49-F238E27FC236}">
                <a16:creationId xmlns:a16="http://schemas.microsoft.com/office/drawing/2014/main" xmlns="" id="{20BB245F-A30F-49D0-BDAC-1B5DCA57A3F5}"/>
              </a:ext>
            </a:extLst>
          </p:cNvPr>
          <p:cNvCxnSpPr/>
          <p:nvPr/>
        </p:nvCxnSpPr>
        <p:spPr>
          <a:xfrm>
            <a:off x="1454053" y="3125035"/>
            <a:ext cx="1206502" cy="0"/>
          </a:xfrm>
          <a:prstGeom prst="line">
            <a:avLst/>
          </a:prstGeom>
          <a:ln w="28575">
            <a:solidFill>
              <a:srgbClr val="1253D8"/>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D6DB79A2-5469-4AB0-858F-799332F9E02E}"/>
              </a:ext>
            </a:extLst>
          </p:cNvPr>
          <p:cNvSpPr txBox="1"/>
          <p:nvPr/>
        </p:nvSpPr>
        <p:spPr>
          <a:xfrm>
            <a:off x="1294542" y="4255176"/>
            <a:ext cx="4317857" cy="400110"/>
          </a:xfrm>
          <a:prstGeom prst="rect">
            <a:avLst/>
          </a:prstGeom>
          <a:noFill/>
        </p:spPr>
        <p:txBody>
          <a:bodyPr wrap="square" rtlCol="0">
            <a:spAutoFit/>
          </a:bodyPr>
          <a:lstStyle/>
          <a:p>
            <a:r>
              <a:rPr lang="en-US" altLang="zh-CN" sz="2000" spc="120" dirty="0">
                <a:solidFill>
                  <a:schemeClr val="bg1"/>
                </a:solidFill>
                <a:cs typeface="+mn-ea"/>
                <a:sym typeface="+mn-lt"/>
              </a:rPr>
              <a:t>AI SEGMENTATION OVERVIEW</a:t>
            </a:r>
            <a:endParaRPr lang="zh-CN" altLang="en-US" sz="2000" spc="120" dirty="0">
              <a:solidFill>
                <a:schemeClr val="bg1"/>
              </a:solidFill>
              <a:cs typeface="+mn-ea"/>
              <a:sym typeface="+mn-lt"/>
            </a:endParaRPr>
          </a:p>
        </p:txBody>
      </p:sp>
      <p:pic>
        <p:nvPicPr>
          <p:cNvPr id="14" name="图片 13">
            <a:extLst>
              <a:ext uri="{FF2B5EF4-FFF2-40B4-BE49-F238E27FC236}">
                <a16:creationId xmlns:a16="http://schemas.microsoft.com/office/drawing/2014/main" xmlns="" id="{578C2B16-342B-4AE0-9690-C02A3A3B81AF}"/>
              </a:ext>
            </a:extLst>
          </p:cNvPr>
          <p:cNvPicPr>
            <a:picLocks noChangeAspect="1"/>
          </p:cNvPicPr>
          <p:nvPr/>
        </p:nvPicPr>
        <p:blipFill rotWithShape="1">
          <a:blip r:embed="rId3">
            <a:extLst>
              <a:ext uri="{28A0092B-C50C-407E-A947-70E740481C1C}">
                <a14:useLocalDpi xmlns:a14="http://schemas.microsoft.com/office/drawing/2010/main" val="0"/>
              </a:ext>
            </a:extLst>
          </a:blip>
          <a:srcRect l="8227" r="6794"/>
          <a:stretch/>
        </p:blipFill>
        <p:spPr>
          <a:xfrm flipH="1">
            <a:off x="6705601" y="-15197"/>
            <a:ext cx="5486399" cy="6888393"/>
          </a:xfrm>
          <a:prstGeom prst="rect">
            <a:avLst/>
          </a:prstGeom>
        </p:spPr>
      </p:pic>
    </p:spTree>
    <p:extLst>
      <p:ext uri="{BB962C8B-B14F-4D97-AF65-F5344CB8AC3E}">
        <p14:creationId xmlns:p14="http://schemas.microsoft.com/office/powerpoint/2010/main" val="3138381463"/>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îŝḻíḓè">
            <a:extLst>
              <a:ext uri="{FF2B5EF4-FFF2-40B4-BE49-F238E27FC236}">
                <a16:creationId xmlns:a16="http://schemas.microsoft.com/office/drawing/2014/main" xmlns="" id="{AE9A4B22-F21A-4550-BF04-973DEDC62DFB}"/>
              </a:ext>
            </a:extLst>
          </p:cNvPr>
          <p:cNvSpPr>
            <a:spLocks/>
          </p:cNvSpPr>
          <p:nvPr/>
        </p:nvSpPr>
        <p:spPr bwMode="auto">
          <a:xfrm>
            <a:off x="4338638" y="2668588"/>
            <a:ext cx="1757361" cy="2027238"/>
          </a:xfrm>
          <a:custGeom>
            <a:avLst/>
            <a:gdLst>
              <a:gd name="T0" fmla="*/ 0 w 7746"/>
              <a:gd name="T1" fmla="*/ 8943 h 8943"/>
              <a:gd name="T2" fmla="*/ 0 w 7746"/>
              <a:gd name="T3" fmla="*/ 4472 h 8943"/>
              <a:gd name="T4" fmla="*/ 0 w 7746"/>
              <a:gd name="T5" fmla="*/ 0 h 8943"/>
              <a:gd name="T6" fmla="*/ 7746 w 7746"/>
              <a:gd name="T7" fmla="*/ 4472 h 8943"/>
              <a:gd name="T8" fmla="*/ 0 w 7746"/>
              <a:gd name="T9" fmla="*/ 8943 h 8943"/>
            </a:gdLst>
            <a:ahLst/>
            <a:cxnLst>
              <a:cxn ang="0">
                <a:pos x="T0" y="T1"/>
              </a:cxn>
              <a:cxn ang="0">
                <a:pos x="T2" y="T3"/>
              </a:cxn>
              <a:cxn ang="0">
                <a:pos x="T4" y="T5"/>
              </a:cxn>
              <a:cxn ang="0">
                <a:pos x="T6" y="T7"/>
              </a:cxn>
              <a:cxn ang="0">
                <a:pos x="T8" y="T9"/>
              </a:cxn>
            </a:cxnLst>
            <a:rect l="0" t="0" r="r" b="b"/>
            <a:pathLst>
              <a:path w="7746" h="8943">
                <a:moveTo>
                  <a:pt x="0" y="8943"/>
                </a:moveTo>
                <a:lnTo>
                  <a:pt x="0" y="4472"/>
                </a:lnTo>
                <a:lnTo>
                  <a:pt x="0" y="0"/>
                </a:lnTo>
                <a:lnTo>
                  <a:pt x="7746" y="4472"/>
                </a:lnTo>
                <a:lnTo>
                  <a:pt x="0" y="8943"/>
                </a:lnTo>
                <a:close/>
              </a:path>
            </a:pathLst>
          </a:custGeom>
          <a:solidFill>
            <a:srgbClr val="3399FF"/>
          </a:solidFill>
          <a:ln>
            <a:noFill/>
          </a:ln>
        </p:spPr>
        <p:txBody>
          <a:bodyPr anchor="ctr"/>
          <a:lstStyle/>
          <a:p>
            <a:pPr algn="ctr"/>
            <a:endParaRPr>
              <a:solidFill>
                <a:schemeClr val="bg1"/>
              </a:solidFill>
            </a:endParaRPr>
          </a:p>
        </p:txBody>
      </p:sp>
      <p:sp>
        <p:nvSpPr>
          <p:cNvPr id="42" name="îṡlïḋe">
            <a:extLst>
              <a:ext uri="{FF2B5EF4-FFF2-40B4-BE49-F238E27FC236}">
                <a16:creationId xmlns:a16="http://schemas.microsoft.com/office/drawing/2014/main" xmlns="" id="{2565D879-BD66-4FDD-944B-7681C8675255}"/>
              </a:ext>
            </a:extLst>
          </p:cNvPr>
          <p:cNvSpPr>
            <a:spLocks/>
          </p:cNvSpPr>
          <p:nvPr/>
        </p:nvSpPr>
        <p:spPr bwMode="auto">
          <a:xfrm>
            <a:off x="4338638" y="3682999"/>
            <a:ext cx="1757361" cy="2027238"/>
          </a:xfrm>
          <a:custGeom>
            <a:avLst/>
            <a:gdLst>
              <a:gd name="T0" fmla="*/ 7746 w 7746"/>
              <a:gd name="T1" fmla="*/ 8942 h 8942"/>
              <a:gd name="T2" fmla="*/ 3873 w 7746"/>
              <a:gd name="T3" fmla="*/ 6706 h 8942"/>
              <a:gd name="T4" fmla="*/ 0 w 7746"/>
              <a:gd name="T5" fmla="*/ 4471 h 8942"/>
              <a:gd name="T6" fmla="*/ 7746 w 7746"/>
              <a:gd name="T7" fmla="*/ 0 h 8942"/>
              <a:gd name="T8" fmla="*/ 7746 w 7746"/>
              <a:gd name="T9" fmla="*/ 8942 h 8942"/>
            </a:gdLst>
            <a:ahLst/>
            <a:cxnLst>
              <a:cxn ang="0">
                <a:pos x="T0" y="T1"/>
              </a:cxn>
              <a:cxn ang="0">
                <a:pos x="T2" y="T3"/>
              </a:cxn>
              <a:cxn ang="0">
                <a:pos x="T4" y="T5"/>
              </a:cxn>
              <a:cxn ang="0">
                <a:pos x="T6" y="T7"/>
              </a:cxn>
              <a:cxn ang="0">
                <a:pos x="T8" y="T9"/>
              </a:cxn>
            </a:cxnLst>
            <a:rect l="0" t="0" r="r" b="b"/>
            <a:pathLst>
              <a:path w="7746" h="8942">
                <a:moveTo>
                  <a:pt x="7746" y="8942"/>
                </a:moveTo>
                <a:lnTo>
                  <a:pt x="3873" y="6706"/>
                </a:lnTo>
                <a:lnTo>
                  <a:pt x="0" y="4471"/>
                </a:lnTo>
                <a:lnTo>
                  <a:pt x="7746" y="0"/>
                </a:lnTo>
                <a:lnTo>
                  <a:pt x="7746" y="8942"/>
                </a:lnTo>
                <a:close/>
              </a:path>
            </a:pathLst>
          </a:custGeom>
          <a:solidFill>
            <a:srgbClr val="1253D8"/>
          </a:solidFill>
          <a:ln>
            <a:noFill/>
          </a:ln>
        </p:spPr>
        <p:txBody>
          <a:bodyPr anchor="ctr"/>
          <a:lstStyle/>
          <a:p>
            <a:pPr algn="ctr"/>
            <a:endParaRPr>
              <a:solidFill>
                <a:schemeClr val="bg1"/>
              </a:solidFill>
            </a:endParaRPr>
          </a:p>
        </p:txBody>
      </p:sp>
      <p:sp>
        <p:nvSpPr>
          <p:cNvPr id="43" name="îš1îḍe">
            <a:extLst>
              <a:ext uri="{FF2B5EF4-FFF2-40B4-BE49-F238E27FC236}">
                <a16:creationId xmlns:a16="http://schemas.microsoft.com/office/drawing/2014/main" xmlns="" id="{A9045825-7C3B-4EAD-B411-9A7A2F109D26}"/>
              </a:ext>
            </a:extLst>
          </p:cNvPr>
          <p:cNvSpPr>
            <a:spLocks/>
          </p:cNvSpPr>
          <p:nvPr/>
        </p:nvSpPr>
        <p:spPr bwMode="auto">
          <a:xfrm>
            <a:off x="6095999" y="3682999"/>
            <a:ext cx="1755775" cy="2027238"/>
          </a:xfrm>
          <a:custGeom>
            <a:avLst/>
            <a:gdLst>
              <a:gd name="T0" fmla="*/ 7745 w 7745"/>
              <a:gd name="T1" fmla="*/ 4471 h 8942"/>
              <a:gd name="T2" fmla="*/ 3872 w 7745"/>
              <a:gd name="T3" fmla="*/ 6706 h 8942"/>
              <a:gd name="T4" fmla="*/ 0 w 7745"/>
              <a:gd name="T5" fmla="*/ 8942 h 8942"/>
              <a:gd name="T6" fmla="*/ 0 w 7745"/>
              <a:gd name="T7" fmla="*/ 0 h 8942"/>
              <a:gd name="T8" fmla="*/ 7745 w 7745"/>
              <a:gd name="T9" fmla="*/ 4471 h 8942"/>
            </a:gdLst>
            <a:ahLst/>
            <a:cxnLst>
              <a:cxn ang="0">
                <a:pos x="T0" y="T1"/>
              </a:cxn>
              <a:cxn ang="0">
                <a:pos x="T2" y="T3"/>
              </a:cxn>
              <a:cxn ang="0">
                <a:pos x="T4" y="T5"/>
              </a:cxn>
              <a:cxn ang="0">
                <a:pos x="T6" y="T7"/>
              </a:cxn>
              <a:cxn ang="0">
                <a:pos x="T8" y="T9"/>
              </a:cxn>
            </a:cxnLst>
            <a:rect l="0" t="0" r="r" b="b"/>
            <a:pathLst>
              <a:path w="7745" h="8942">
                <a:moveTo>
                  <a:pt x="7745" y="4471"/>
                </a:moveTo>
                <a:lnTo>
                  <a:pt x="3872" y="6706"/>
                </a:lnTo>
                <a:lnTo>
                  <a:pt x="0" y="8942"/>
                </a:lnTo>
                <a:lnTo>
                  <a:pt x="0" y="0"/>
                </a:lnTo>
                <a:lnTo>
                  <a:pt x="7745" y="4471"/>
                </a:lnTo>
                <a:close/>
              </a:path>
            </a:pathLst>
          </a:custGeom>
          <a:solidFill>
            <a:srgbClr val="3399FF"/>
          </a:solidFill>
          <a:ln>
            <a:noFill/>
          </a:ln>
        </p:spPr>
        <p:txBody>
          <a:bodyPr anchor="ctr"/>
          <a:lstStyle/>
          <a:p>
            <a:pPr algn="ctr"/>
            <a:endParaRPr>
              <a:solidFill>
                <a:schemeClr val="bg1"/>
              </a:solidFill>
            </a:endParaRPr>
          </a:p>
        </p:txBody>
      </p:sp>
      <p:sp>
        <p:nvSpPr>
          <p:cNvPr id="44" name="îśḻiďé">
            <a:extLst>
              <a:ext uri="{FF2B5EF4-FFF2-40B4-BE49-F238E27FC236}">
                <a16:creationId xmlns:a16="http://schemas.microsoft.com/office/drawing/2014/main" xmlns="" id="{558E650E-8578-4189-B451-CD69C2226CCC}"/>
              </a:ext>
            </a:extLst>
          </p:cNvPr>
          <p:cNvSpPr>
            <a:spLocks/>
          </p:cNvSpPr>
          <p:nvPr/>
        </p:nvSpPr>
        <p:spPr bwMode="auto">
          <a:xfrm>
            <a:off x="4338638" y="1654175"/>
            <a:ext cx="1757361" cy="2028824"/>
          </a:xfrm>
          <a:custGeom>
            <a:avLst/>
            <a:gdLst>
              <a:gd name="T0" fmla="*/ 7746 w 7746"/>
              <a:gd name="T1" fmla="*/ 8943 h 8943"/>
              <a:gd name="T2" fmla="*/ 0 w 7746"/>
              <a:gd name="T3" fmla="*/ 4471 h 8943"/>
              <a:gd name="T4" fmla="*/ 3873 w 7746"/>
              <a:gd name="T5" fmla="*/ 2236 h 8943"/>
              <a:gd name="T6" fmla="*/ 7746 w 7746"/>
              <a:gd name="T7" fmla="*/ 0 h 8943"/>
              <a:gd name="T8" fmla="*/ 7746 w 7746"/>
              <a:gd name="T9" fmla="*/ 8943 h 8943"/>
            </a:gdLst>
            <a:ahLst/>
            <a:cxnLst>
              <a:cxn ang="0">
                <a:pos x="T0" y="T1"/>
              </a:cxn>
              <a:cxn ang="0">
                <a:pos x="T2" y="T3"/>
              </a:cxn>
              <a:cxn ang="0">
                <a:pos x="T4" y="T5"/>
              </a:cxn>
              <a:cxn ang="0">
                <a:pos x="T6" y="T7"/>
              </a:cxn>
              <a:cxn ang="0">
                <a:pos x="T8" y="T9"/>
              </a:cxn>
            </a:cxnLst>
            <a:rect l="0" t="0" r="r" b="b"/>
            <a:pathLst>
              <a:path w="7746" h="8943">
                <a:moveTo>
                  <a:pt x="7746" y="8943"/>
                </a:moveTo>
                <a:lnTo>
                  <a:pt x="0" y="4471"/>
                </a:lnTo>
                <a:lnTo>
                  <a:pt x="3873" y="2236"/>
                </a:lnTo>
                <a:lnTo>
                  <a:pt x="7746" y="0"/>
                </a:lnTo>
                <a:lnTo>
                  <a:pt x="7746" y="8943"/>
                </a:lnTo>
                <a:close/>
              </a:path>
            </a:pathLst>
          </a:custGeom>
          <a:solidFill>
            <a:srgbClr val="1253D8"/>
          </a:solidFill>
          <a:ln>
            <a:noFill/>
          </a:ln>
        </p:spPr>
        <p:txBody>
          <a:bodyPr anchor="ctr"/>
          <a:lstStyle/>
          <a:p>
            <a:pPr algn="ctr"/>
            <a:endParaRPr>
              <a:solidFill>
                <a:schemeClr val="bg1"/>
              </a:solidFill>
            </a:endParaRPr>
          </a:p>
        </p:txBody>
      </p:sp>
      <p:sp>
        <p:nvSpPr>
          <p:cNvPr id="45" name="iṩḷïḑe">
            <a:extLst>
              <a:ext uri="{FF2B5EF4-FFF2-40B4-BE49-F238E27FC236}">
                <a16:creationId xmlns:a16="http://schemas.microsoft.com/office/drawing/2014/main" xmlns="" id="{E4681411-8775-4568-8C25-7850E3EE283E}"/>
              </a:ext>
            </a:extLst>
          </p:cNvPr>
          <p:cNvSpPr>
            <a:spLocks/>
          </p:cNvSpPr>
          <p:nvPr/>
        </p:nvSpPr>
        <p:spPr bwMode="auto">
          <a:xfrm>
            <a:off x="6095999" y="1654175"/>
            <a:ext cx="1755775" cy="2028824"/>
          </a:xfrm>
          <a:custGeom>
            <a:avLst/>
            <a:gdLst>
              <a:gd name="T0" fmla="*/ 0 w 7745"/>
              <a:gd name="T1" fmla="*/ 0 h 8943"/>
              <a:gd name="T2" fmla="*/ 3872 w 7745"/>
              <a:gd name="T3" fmla="*/ 2236 h 8943"/>
              <a:gd name="T4" fmla="*/ 7745 w 7745"/>
              <a:gd name="T5" fmla="*/ 4471 h 8943"/>
              <a:gd name="T6" fmla="*/ 0 w 7745"/>
              <a:gd name="T7" fmla="*/ 8943 h 8943"/>
              <a:gd name="T8" fmla="*/ 0 w 7745"/>
              <a:gd name="T9" fmla="*/ 0 h 8943"/>
            </a:gdLst>
            <a:ahLst/>
            <a:cxnLst>
              <a:cxn ang="0">
                <a:pos x="T0" y="T1"/>
              </a:cxn>
              <a:cxn ang="0">
                <a:pos x="T2" y="T3"/>
              </a:cxn>
              <a:cxn ang="0">
                <a:pos x="T4" y="T5"/>
              </a:cxn>
              <a:cxn ang="0">
                <a:pos x="T6" y="T7"/>
              </a:cxn>
              <a:cxn ang="0">
                <a:pos x="T8" y="T9"/>
              </a:cxn>
            </a:cxnLst>
            <a:rect l="0" t="0" r="r" b="b"/>
            <a:pathLst>
              <a:path w="7745" h="8943">
                <a:moveTo>
                  <a:pt x="0" y="0"/>
                </a:moveTo>
                <a:lnTo>
                  <a:pt x="3872" y="2236"/>
                </a:lnTo>
                <a:lnTo>
                  <a:pt x="7745" y="4471"/>
                </a:lnTo>
                <a:lnTo>
                  <a:pt x="0" y="8943"/>
                </a:lnTo>
                <a:lnTo>
                  <a:pt x="0" y="0"/>
                </a:lnTo>
                <a:close/>
              </a:path>
            </a:pathLst>
          </a:custGeom>
          <a:solidFill>
            <a:srgbClr val="3399FF"/>
          </a:solidFill>
          <a:ln>
            <a:noFill/>
          </a:ln>
        </p:spPr>
        <p:txBody>
          <a:bodyPr anchor="ctr"/>
          <a:lstStyle/>
          <a:p>
            <a:pPr algn="ctr"/>
            <a:endParaRPr>
              <a:solidFill>
                <a:schemeClr val="bg1"/>
              </a:solidFill>
            </a:endParaRPr>
          </a:p>
        </p:txBody>
      </p:sp>
      <p:sp>
        <p:nvSpPr>
          <p:cNvPr id="46" name="íṣḻîde">
            <a:extLst>
              <a:ext uri="{FF2B5EF4-FFF2-40B4-BE49-F238E27FC236}">
                <a16:creationId xmlns:a16="http://schemas.microsoft.com/office/drawing/2014/main" xmlns="" id="{BFDCE04F-FF05-4451-9841-6036C68C060E}"/>
              </a:ext>
            </a:extLst>
          </p:cNvPr>
          <p:cNvSpPr>
            <a:spLocks/>
          </p:cNvSpPr>
          <p:nvPr/>
        </p:nvSpPr>
        <p:spPr bwMode="auto">
          <a:xfrm>
            <a:off x="6095999" y="2668588"/>
            <a:ext cx="1755775" cy="2027238"/>
          </a:xfrm>
          <a:custGeom>
            <a:avLst/>
            <a:gdLst>
              <a:gd name="T0" fmla="*/ 7745 w 7745"/>
              <a:gd name="T1" fmla="*/ 0 h 8943"/>
              <a:gd name="T2" fmla="*/ 7745 w 7745"/>
              <a:gd name="T3" fmla="*/ 4472 h 8943"/>
              <a:gd name="T4" fmla="*/ 7745 w 7745"/>
              <a:gd name="T5" fmla="*/ 8943 h 8943"/>
              <a:gd name="T6" fmla="*/ 0 w 7745"/>
              <a:gd name="T7" fmla="*/ 4472 h 8943"/>
              <a:gd name="T8" fmla="*/ 7745 w 7745"/>
              <a:gd name="T9" fmla="*/ 0 h 8943"/>
            </a:gdLst>
            <a:ahLst/>
            <a:cxnLst>
              <a:cxn ang="0">
                <a:pos x="T0" y="T1"/>
              </a:cxn>
              <a:cxn ang="0">
                <a:pos x="T2" y="T3"/>
              </a:cxn>
              <a:cxn ang="0">
                <a:pos x="T4" y="T5"/>
              </a:cxn>
              <a:cxn ang="0">
                <a:pos x="T6" y="T7"/>
              </a:cxn>
              <a:cxn ang="0">
                <a:pos x="T8" y="T9"/>
              </a:cxn>
            </a:cxnLst>
            <a:rect l="0" t="0" r="r" b="b"/>
            <a:pathLst>
              <a:path w="7745" h="8943">
                <a:moveTo>
                  <a:pt x="7745" y="0"/>
                </a:moveTo>
                <a:lnTo>
                  <a:pt x="7745" y="4472"/>
                </a:lnTo>
                <a:lnTo>
                  <a:pt x="7745" y="8943"/>
                </a:lnTo>
                <a:lnTo>
                  <a:pt x="0" y="4472"/>
                </a:lnTo>
                <a:lnTo>
                  <a:pt x="7745" y="0"/>
                </a:lnTo>
                <a:close/>
              </a:path>
            </a:pathLst>
          </a:custGeom>
          <a:solidFill>
            <a:srgbClr val="1253D8"/>
          </a:solidFill>
          <a:ln>
            <a:noFill/>
          </a:ln>
        </p:spPr>
        <p:txBody>
          <a:bodyPr anchor="ctr"/>
          <a:lstStyle/>
          <a:p>
            <a:pPr algn="ctr"/>
            <a:endParaRPr>
              <a:solidFill>
                <a:schemeClr val="bg1"/>
              </a:solidFill>
            </a:endParaRPr>
          </a:p>
        </p:txBody>
      </p:sp>
      <p:sp>
        <p:nvSpPr>
          <p:cNvPr id="47" name="íṣḷïḓe">
            <a:extLst>
              <a:ext uri="{FF2B5EF4-FFF2-40B4-BE49-F238E27FC236}">
                <a16:creationId xmlns:a16="http://schemas.microsoft.com/office/drawing/2014/main" xmlns="" id="{BD17ACB0-68B0-41C4-B391-8ABE2D4D2B6D}"/>
              </a:ext>
            </a:extLst>
          </p:cNvPr>
          <p:cNvSpPr/>
          <p:nvPr/>
        </p:nvSpPr>
        <p:spPr>
          <a:xfrm rot="16200000">
            <a:off x="5015778" y="2672843"/>
            <a:ext cx="2160442" cy="2018726"/>
          </a:xfrm>
          <a:prstGeom prst="hexagon">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nvGrpSpPr>
          <p:cNvPr id="5" name="iş1iḍê">
            <a:extLst>
              <a:ext uri="{FF2B5EF4-FFF2-40B4-BE49-F238E27FC236}">
                <a16:creationId xmlns:a16="http://schemas.microsoft.com/office/drawing/2014/main" xmlns="" id="{9778DCEA-EF84-4B96-AF06-D9BF35EE3601}"/>
              </a:ext>
            </a:extLst>
          </p:cNvPr>
          <p:cNvGrpSpPr/>
          <p:nvPr/>
        </p:nvGrpSpPr>
        <p:grpSpPr>
          <a:xfrm>
            <a:off x="6777330" y="1956490"/>
            <a:ext cx="4271670" cy="471383"/>
            <a:chOff x="4221330" y="2223664"/>
            <a:chExt cx="6091070" cy="471383"/>
          </a:xfrm>
        </p:grpSpPr>
        <p:cxnSp>
          <p:nvCxnSpPr>
            <p:cNvPr id="39" name="Straight Connector 10">
              <a:extLst>
                <a:ext uri="{FF2B5EF4-FFF2-40B4-BE49-F238E27FC236}">
                  <a16:creationId xmlns:a16="http://schemas.microsoft.com/office/drawing/2014/main" xmlns="" id="{C92756BC-4411-4838-806D-F79C4EDA2BC1}"/>
                </a:ext>
              </a:extLst>
            </p:cNvPr>
            <p:cNvCxnSpPr/>
            <p:nvPr/>
          </p:nvCxnSpPr>
          <p:spPr>
            <a:xfrm flipV="1">
              <a:off x="4221330" y="2223664"/>
              <a:ext cx="691096" cy="471383"/>
            </a:xfrm>
            <a:prstGeom prst="line">
              <a:avLst/>
            </a:prstGeom>
            <a:ln>
              <a:solidFill>
                <a:srgbClr val="1253D8"/>
              </a:solidFill>
              <a:prstDash val="lgDash"/>
            </a:ln>
          </p:spPr>
          <p:style>
            <a:lnRef idx="1">
              <a:schemeClr val="accent1"/>
            </a:lnRef>
            <a:fillRef idx="0">
              <a:schemeClr val="accent1"/>
            </a:fillRef>
            <a:effectRef idx="0">
              <a:schemeClr val="accent1"/>
            </a:effectRef>
            <a:fontRef idx="minor">
              <a:schemeClr val="tx1"/>
            </a:fontRef>
          </p:style>
        </p:cxnSp>
        <p:cxnSp>
          <p:nvCxnSpPr>
            <p:cNvPr id="40" name="Straight Connector 11">
              <a:extLst>
                <a:ext uri="{FF2B5EF4-FFF2-40B4-BE49-F238E27FC236}">
                  <a16:creationId xmlns:a16="http://schemas.microsoft.com/office/drawing/2014/main" xmlns="" id="{02783B6D-338A-44E6-8548-88E0032E8E0F}"/>
                </a:ext>
              </a:extLst>
            </p:cNvPr>
            <p:cNvCxnSpPr/>
            <p:nvPr/>
          </p:nvCxnSpPr>
          <p:spPr>
            <a:xfrm>
              <a:off x="4912426" y="2224329"/>
              <a:ext cx="5399974" cy="0"/>
            </a:xfrm>
            <a:prstGeom prst="line">
              <a:avLst/>
            </a:prstGeom>
            <a:ln>
              <a:solidFill>
                <a:srgbClr val="1253D8"/>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6" name="îṣľiḋé">
            <a:extLst>
              <a:ext uri="{FF2B5EF4-FFF2-40B4-BE49-F238E27FC236}">
                <a16:creationId xmlns:a16="http://schemas.microsoft.com/office/drawing/2014/main" xmlns="" id="{26CA0D1A-70B5-4E59-9823-7DE4ACE2F96A}"/>
              </a:ext>
            </a:extLst>
          </p:cNvPr>
          <p:cNvSpPr txBox="1"/>
          <p:nvPr/>
        </p:nvSpPr>
        <p:spPr>
          <a:xfrm>
            <a:off x="8336441" y="1484898"/>
            <a:ext cx="1415772" cy="338554"/>
          </a:xfrm>
          <a:prstGeom prst="rect">
            <a:avLst/>
          </a:prstGeom>
          <a:noFill/>
        </p:spPr>
        <p:txBody>
          <a:bodyPr wrap="none">
            <a:normAutofit/>
          </a:bodyPr>
          <a:lstStyle/>
          <a:p>
            <a:r>
              <a:rPr lang="zh-CN" altLang="en-US" sz="1600" b="1">
                <a:solidFill>
                  <a:schemeClr val="bg1"/>
                </a:solidFill>
              </a:rPr>
              <a:t>标题文本预设</a:t>
            </a:r>
          </a:p>
        </p:txBody>
      </p:sp>
      <p:sp>
        <p:nvSpPr>
          <p:cNvPr id="7" name="iṣḷide">
            <a:extLst>
              <a:ext uri="{FF2B5EF4-FFF2-40B4-BE49-F238E27FC236}">
                <a16:creationId xmlns:a16="http://schemas.microsoft.com/office/drawing/2014/main" xmlns="" id="{A4B064C9-5894-4F70-8E17-02FB06BECB79}"/>
              </a:ext>
            </a:extLst>
          </p:cNvPr>
          <p:cNvSpPr txBox="1"/>
          <p:nvPr/>
        </p:nvSpPr>
        <p:spPr>
          <a:xfrm>
            <a:off x="7670901" y="2011758"/>
            <a:ext cx="3043815" cy="535531"/>
          </a:xfrm>
          <a:prstGeom prst="rect">
            <a:avLst/>
          </a:prstGeom>
          <a:noFill/>
        </p:spPr>
        <p:txBody>
          <a:bodyPr wrap="square">
            <a:normAutofit/>
          </a:bodyPr>
          <a:lstStyle/>
          <a:p>
            <a:pPr>
              <a:lnSpc>
                <a:spcPct val="120000"/>
              </a:lnSpc>
            </a:pPr>
            <a:r>
              <a:rPr lang="zh-CN" altLang="en-US" sz="1200" dirty="0">
                <a:solidFill>
                  <a:schemeClr val="bg1"/>
                </a:solidFill>
              </a:rPr>
              <a:t>点击此处更换文本点击此处更换文本点击此处更换文本</a:t>
            </a:r>
          </a:p>
        </p:txBody>
      </p:sp>
      <p:sp>
        <p:nvSpPr>
          <p:cNvPr id="8" name="ïṡḷíḋè">
            <a:extLst>
              <a:ext uri="{FF2B5EF4-FFF2-40B4-BE49-F238E27FC236}">
                <a16:creationId xmlns:a16="http://schemas.microsoft.com/office/drawing/2014/main" xmlns="" id="{A2E7576A-FD9F-4CC7-B3E8-F005BB9A1467}"/>
              </a:ext>
            </a:extLst>
          </p:cNvPr>
          <p:cNvSpPr txBox="1"/>
          <p:nvPr/>
        </p:nvSpPr>
        <p:spPr>
          <a:xfrm>
            <a:off x="7574341" y="1282064"/>
            <a:ext cx="813043" cy="769441"/>
          </a:xfrm>
          <a:prstGeom prst="rect">
            <a:avLst/>
          </a:prstGeom>
          <a:noFill/>
        </p:spPr>
        <p:txBody>
          <a:bodyPr wrap="none">
            <a:normAutofit/>
          </a:bodyPr>
          <a:lstStyle/>
          <a:p>
            <a:pPr algn="r"/>
            <a:r>
              <a:rPr lang="id-ID" sz="4400">
                <a:solidFill>
                  <a:schemeClr val="bg1"/>
                </a:solidFill>
              </a:rPr>
              <a:t>01</a:t>
            </a:r>
          </a:p>
        </p:txBody>
      </p:sp>
      <p:grpSp>
        <p:nvGrpSpPr>
          <p:cNvPr id="9" name="îślïḍé">
            <a:extLst>
              <a:ext uri="{FF2B5EF4-FFF2-40B4-BE49-F238E27FC236}">
                <a16:creationId xmlns:a16="http://schemas.microsoft.com/office/drawing/2014/main" xmlns="" id="{36FC6C07-EC77-4AF6-9AE2-3C4421F6F846}"/>
              </a:ext>
            </a:extLst>
          </p:cNvPr>
          <p:cNvGrpSpPr/>
          <p:nvPr/>
        </p:nvGrpSpPr>
        <p:grpSpPr>
          <a:xfrm>
            <a:off x="7318037" y="3645994"/>
            <a:ext cx="4271670" cy="397298"/>
            <a:chOff x="4221330" y="2223664"/>
            <a:chExt cx="6091070" cy="471383"/>
          </a:xfrm>
        </p:grpSpPr>
        <p:cxnSp>
          <p:nvCxnSpPr>
            <p:cNvPr id="37" name="Straight Connector 16">
              <a:extLst>
                <a:ext uri="{FF2B5EF4-FFF2-40B4-BE49-F238E27FC236}">
                  <a16:creationId xmlns:a16="http://schemas.microsoft.com/office/drawing/2014/main" xmlns="" id="{86034E3E-2558-4E38-9658-EC35A23DD555}"/>
                </a:ext>
              </a:extLst>
            </p:cNvPr>
            <p:cNvCxnSpPr/>
            <p:nvPr/>
          </p:nvCxnSpPr>
          <p:spPr>
            <a:xfrm flipV="1">
              <a:off x="4221330" y="2223664"/>
              <a:ext cx="691096" cy="471383"/>
            </a:xfrm>
            <a:prstGeom prst="line">
              <a:avLst/>
            </a:prstGeom>
            <a:ln>
              <a:solidFill>
                <a:srgbClr val="1253D8"/>
              </a:solidFill>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17">
              <a:extLst>
                <a:ext uri="{FF2B5EF4-FFF2-40B4-BE49-F238E27FC236}">
                  <a16:creationId xmlns:a16="http://schemas.microsoft.com/office/drawing/2014/main" xmlns="" id="{590EFC88-A45C-4B8C-A611-2D06007C0390}"/>
                </a:ext>
              </a:extLst>
            </p:cNvPr>
            <p:cNvCxnSpPr/>
            <p:nvPr/>
          </p:nvCxnSpPr>
          <p:spPr>
            <a:xfrm>
              <a:off x="4912426" y="2224329"/>
              <a:ext cx="5399974" cy="0"/>
            </a:xfrm>
            <a:prstGeom prst="line">
              <a:avLst/>
            </a:prstGeom>
            <a:ln>
              <a:solidFill>
                <a:srgbClr val="1253D8"/>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10" name="îṧḷiḋé">
            <a:extLst>
              <a:ext uri="{FF2B5EF4-FFF2-40B4-BE49-F238E27FC236}">
                <a16:creationId xmlns:a16="http://schemas.microsoft.com/office/drawing/2014/main" xmlns="" id="{5F5E4D95-DB8F-4C97-B671-BEE8747C95D2}"/>
              </a:ext>
            </a:extLst>
          </p:cNvPr>
          <p:cNvSpPr txBox="1"/>
          <p:nvPr/>
        </p:nvSpPr>
        <p:spPr>
          <a:xfrm>
            <a:off x="8877147" y="3174402"/>
            <a:ext cx="1415772" cy="338554"/>
          </a:xfrm>
          <a:prstGeom prst="rect">
            <a:avLst/>
          </a:prstGeom>
          <a:noFill/>
        </p:spPr>
        <p:txBody>
          <a:bodyPr wrap="none">
            <a:normAutofit/>
          </a:bodyPr>
          <a:lstStyle/>
          <a:p>
            <a:r>
              <a:rPr lang="zh-CN" altLang="en-US" sz="1600" b="1" dirty="0">
                <a:solidFill>
                  <a:schemeClr val="bg1"/>
                </a:solidFill>
              </a:rPr>
              <a:t>标题文本预设</a:t>
            </a:r>
          </a:p>
        </p:txBody>
      </p:sp>
      <p:sp>
        <p:nvSpPr>
          <p:cNvPr id="11" name="işḷiḋê">
            <a:extLst>
              <a:ext uri="{FF2B5EF4-FFF2-40B4-BE49-F238E27FC236}">
                <a16:creationId xmlns:a16="http://schemas.microsoft.com/office/drawing/2014/main" xmlns="" id="{81AFE1F2-6C45-4D35-A9F6-EB88469904F1}"/>
              </a:ext>
            </a:extLst>
          </p:cNvPr>
          <p:cNvSpPr txBox="1"/>
          <p:nvPr/>
        </p:nvSpPr>
        <p:spPr>
          <a:xfrm>
            <a:off x="8108395" y="3701261"/>
            <a:ext cx="3043815" cy="535531"/>
          </a:xfrm>
          <a:prstGeom prst="rect">
            <a:avLst/>
          </a:prstGeom>
          <a:noFill/>
        </p:spPr>
        <p:txBody>
          <a:bodyPr wrap="square">
            <a:normAutofit/>
          </a:bodyPr>
          <a:lstStyle/>
          <a:p>
            <a:pPr>
              <a:lnSpc>
                <a:spcPct val="120000"/>
              </a:lnSpc>
            </a:pPr>
            <a:r>
              <a:rPr lang="zh-CN" altLang="en-US" sz="1200" dirty="0">
                <a:solidFill>
                  <a:schemeClr val="bg1"/>
                </a:solidFill>
              </a:rPr>
              <a:t>点击此处更换文本点击此处更换文本点击此处更换文本</a:t>
            </a:r>
          </a:p>
        </p:txBody>
      </p:sp>
      <p:sp>
        <p:nvSpPr>
          <p:cNvPr id="12" name="íšľïḍè">
            <a:extLst>
              <a:ext uri="{FF2B5EF4-FFF2-40B4-BE49-F238E27FC236}">
                <a16:creationId xmlns:a16="http://schemas.microsoft.com/office/drawing/2014/main" xmlns="" id="{BEDD75A6-25F3-4B4F-923B-F10B78A14D4C}"/>
              </a:ext>
            </a:extLst>
          </p:cNvPr>
          <p:cNvSpPr txBox="1"/>
          <p:nvPr/>
        </p:nvSpPr>
        <p:spPr>
          <a:xfrm>
            <a:off x="8115048" y="2971568"/>
            <a:ext cx="813043" cy="769441"/>
          </a:xfrm>
          <a:prstGeom prst="rect">
            <a:avLst/>
          </a:prstGeom>
          <a:noFill/>
        </p:spPr>
        <p:txBody>
          <a:bodyPr wrap="none">
            <a:normAutofit/>
          </a:bodyPr>
          <a:lstStyle/>
          <a:p>
            <a:pPr algn="r"/>
            <a:r>
              <a:rPr lang="id-ID" sz="4400">
                <a:solidFill>
                  <a:schemeClr val="bg1"/>
                </a:solidFill>
              </a:rPr>
              <a:t>02</a:t>
            </a:r>
          </a:p>
        </p:txBody>
      </p:sp>
      <p:grpSp>
        <p:nvGrpSpPr>
          <p:cNvPr id="13" name="iśľíḋè">
            <a:extLst>
              <a:ext uri="{FF2B5EF4-FFF2-40B4-BE49-F238E27FC236}">
                <a16:creationId xmlns:a16="http://schemas.microsoft.com/office/drawing/2014/main" xmlns="" id="{773E811F-4C7A-4E9F-A758-C695CDACF1C4}"/>
              </a:ext>
            </a:extLst>
          </p:cNvPr>
          <p:cNvGrpSpPr/>
          <p:nvPr/>
        </p:nvGrpSpPr>
        <p:grpSpPr>
          <a:xfrm flipV="1">
            <a:off x="7137163" y="4896847"/>
            <a:ext cx="4271670" cy="397298"/>
            <a:chOff x="4221330" y="2223664"/>
            <a:chExt cx="6091070" cy="471383"/>
          </a:xfrm>
        </p:grpSpPr>
        <p:cxnSp>
          <p:nvCxnSpPr>
            <p:cNvPr id="35" name="Straight Connector 22">
              <a:extLst>
                <a:ext uri="{FF2B5EF4-FFF2-40B4-BE49-F238E27FC236}">
                  <a16:creationId xmlns:a16="http://schemas.microsoft.com/office/drawing/2014/main" xmlns="" id="{EB4D3BFE-FA6F-46E8-ADD2-35156F909E3D}"/>
                </a:ext>
              </a:extLst>
            </p:cNvPr>
            <p:cNvCxnSpPr/>
            <p:nvPr/>
          </p:nvCxnSpPr>
          <p:spPr>
            <a:xfrm flipV="1">
              <a:off x="4221330" y="2223664"/>
              <a:ext cx="691096" cy="471383"/>
            </a:xfrm>
            <a:prstGeom prst="line">
              <a:avLst/>
            </a:prstGeom>
            <a:ln>
              <a:solidFill>
                <a:srgbClr val="1253D8"/>
              </a:solidFill>
              <a:prstDash val="lgDash"/>
            </a:ln>
          </p:spPr>
          <p:style>
            <a:lnRef idx="1">
              <a:schemeClr val="accent1"/>
            </a:lnRef>
            <a:fillRef idx="0">
              <a:schemeClr val="accent1"/>
            </a:fillRef>
            <a:effectRef idx="0">
              <a:schemeClr val="accent1"/>
            </a:effectRef>
            <a:fontRef idx="minor">
              <a:schemeClr val="tx1"/>
            </a:fontRef>
          </p:style>
        </p:cxnSp>
        <p:cxnSp>
          <p:nvCxnSpPr>
            <p:cNvPr id="36" name="Straight Connector 23">
              <a:extLst>
                <a:ext uri="{FF2B5EF4-FFF2-40B4-BE49-F238E27FC236}">
                  <a16:creationId xmlns:a16="http://schemas.microsoft.com/office/drawing/2014/main" xmlns="" id="{55FBC822-4C29-4788-B17A-24C767BB51C1}"/>
                </a:ext>
              </a:extLst>
            </p:cNvPr>
            <p:cNvCxnSpPr/>
            <p:nvPr/>
          </p:nvCxnSpPr>
          <p:spPr>
            <a:xfrm>
              <a:off x="4912426" y="2224329"/>
              <a:ext cx="5399974" cy="0"/>
            </a:xfrm>
            <a:prstGeom prst="line">
              <a:avLst/>
            </a:prstGeom>
            <a:ln>
              <a:solidFill>
                <a:srgbClr val="1253D8"/>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14" name="iSliḓê">
            <a:extLst>
              <a:ext uri="{FF2B5EF4-FFF2-40B4-BE49-F238E27FC236}">
                <a16:creationId xmlns:a16="http://schemas.microsoft.com/office/drawing/2014/main" xmlns="" id="{0800EE74-A422-48AF-9DC6-1F589BAF524F}"/>
              </a:ext>
            </a:extLst>
          </p:cNvPr>
          <p:cNvSpPr txBox="1"/>
          <p:nvPr/>
        </p:nvSpPr>
        <p:spPr>
          <a:xfrm>
            <a:off x="8696274" y="4776418"/>
            <a:ext cx="1415772" cy="338554"/>
          </a:xfrm>
          <a:prstGeom prst="rect">
            <a:avLst/>
          </a:prstGeom>
          <a:noFill/>
        </p:spPr>
        <p:txBody>
          <a:bodyPr wrap="none">
            <a:normAutofit/>
          </a:bodyPr>
          <a:lstStyle/>
          <a:p>
            <a:r>
              <a:rPr lang="zh-CN" altLang="en-US" sz="1600" b="1" dirty="0">
                <a:solidFill>
                  <a:schemeClr val="bg1"/>
                </a:solidFill>
              </a:rPr>
              <a:t>标题文本预设</a:t>
            </a:r>
          </a:p>
        </p:txBody>
      </p:sp>
      <p:sp>
        <p:nvSpPr>
          <p:cNvPr id="15" name="íṡľïďé">
            <a:extLst>
              <a:ext uri="{FF2B5EF4-FFF2-40B4-BE49-F238E27FC236}">
                <a16:creationId xmlns:a16="http://schemas.microsoft.com/office/drawing/2014/main" xmlns="" id="{76E879FB-9AC8-4C1A-900A-0F530C39FA26}"/>
              </a:ext>
            </a:extLst>
          </p:cNvPr>
          <p:cNvSpPr txBox="1"/>
          <p:nvPr/>
        </p:nvSpPr>
        <p:spPr>
          <a:xfrm>
            <a:off x="7851775" y="5303278"/>
            <a:ext cx="3043815" cy="535531"/>
          </a:xfrm>
          <a:prstGeom prst="rect">
            <a:avLst/>
          </a:prstGeom>
          <a:noFill/>
        </p:spPr>
        <p:txBody>
          <a:bodyPr wrap="square">
            <a:normAutofit/>
          </a:bodyPr>
          <a:lstStyle/>
          <a:p>
            <a:pPr>
              <a:lnSpc>
                <a:spcPct val="120000"/>
              </a:lnSpc>
            </a:pPr>
            <a:r>
              <a:rPr lang="zh-CN" altLang="en-US" sz="1200" dirty="0">
                <a:solidFill>
                  <a:schemeClr val="bg1"/>
                </a:solidFill>
              </a:rPr>
              <a:t>点击此处更换文本点击此处更换文本点击此处更换文本</a:t>
            </a:r>
          </a:p>
        </p:txBody>
      </p:sp>
      <p:sp>
        <p:nvSpPr>
          <p:cNvPr id="16" name="íslíḋe">
            <a:extLst>
              <a:ext uri="{FF2B5EF4-FFF2-40B4-BE49-F238E27FC236}">
                <a16:creationId xmlns:a16="http://schemas.microsoft.com/office/drawing/2014/main" xmlns="" id="{1B1669DB-4228-4A8C-BAB8-ACD478F58C32}"/>
              </a:ext>
            </a:extLst>
          </p:cNvPr>
          <p:cNvSpPr txBox="1"/>
          <p:nvPr/>
        </p:nvSpPr>
        <p:spPr>
          <a:xfrm>
            <a:off x="7934174" y="4573584"/>
            <a:ext cx="813043" cy="769441"/>
          </a:xfrm>
          <a:prstGeom prst="rect">
            <a:avLst/>
          </a:prstGeom>
          <a:noFill/>
        </p:spPr>
        <p:txBody>
          <a:bodyPr wrap="none">
            <a:normAutofit/>
          </a:bodyPr>
          <a:lstStyle/>
          <a:p>
            <a:pPr algn="r"/>
            <a:r>
              <a:rPr lang="id-ID" sz="4400">
                <a:solidFill>
                  <a:schemeClr val="bg1"/>
                </a:solidFill>
              </a:rPr>
              <a:t>03</a:t>
            </a:r>
          </a:p>
        </p:txBody>
      </p:sp>
      <p:grpSp>
        <p:nvGrpSpPr>
          <p:cNvPr id="17" name="íšlide">
            <a:extLst>
              <a:ext uri="{FF2B5EF4-FFF2-40B4-BE49-F238E27FC236}">
                <a16:creationId xmlns:a16="http://schemas.microsoft.com/office/drawing/2014/main" xmlns="" id="{7E42B0D9-77B5-410B-8205-08FB033F80A8}"/>
              </a:ext>
            </a:extLst>
          </p:cNvPr>
          <p:cNvGrpSpPr/>
          <p:nvPr/>
        </p:nvGrpSpPr>
        <p:grpSpPr>
          <a:xfrm flipH="1">
            <a:off x="570765" y="1956490"/>
            <a:ext cx="4271670" cy="471383"/>
            <a:chOff x="4221330" y="2223664"/>
            <a:chExt cx="6091070" cy="471383"/>
          </a:xfrm>
        </p:grpSpPr>
        <p:cxnSp>
          <p:nvCxnSpPr>
            <p:cNvPr id="33" name="Straight Connector 28">
              <a:extLst>
                <a:ext uri="{FF2B5EF4-FFF2-40B4-BE49-F238E27FC236}">
                  <a16:creationId xmlns:a16="http://schemas.microsoft.com/office/drawing/2014/main" xmlns="" id="{BDB8E535-69ED-4FF0-BDF7-1B5B2840B580}"/>
                </a:ext>
              </a:extLst>
            </p:cNvPr>
            <p:cNvCxnSpPr/>
            <p:nvPr/>
          </p:nvCxnSpPr>
          <p:spPr>
            <a:xfrm flipV="1">
              <a:off x="4221330" y="2223664"/>
              <a:ext cx="691096" cy="471383"/>
            </a:xfrm>
            <a:prstGeom prst="line">
              <a:avLst/>
            </a:prstGeom>
            <a:ln>
              <a:solidFill>
                <a:srgbClr val="1253D8"/>
              </a:solidFill>
              <a:prstDash val="lgDash"/>
            </a:ln>
          </p:spPr>
          <p:style>
            <a:lnRef idx="1">
              <a:schemeClr val="accent1"/>
            </a:lnRef>
            <a:fillRef idx="0">
              <a:schemeClr val="accent1"/>
            </a:fillRef>
            <a:effectRef idx="0">
              <a:schemeClr val="accent1"/>
            </a:effectRef>
            <a:fontRef idx="minor">
              <a:schemeClr val="tx1"/>
            </a:fontRef>
          </p:style>
        </p:cxnSp>
        <p:cxnSp>
          <p:nvCxnSpPr>
            <p:cNvPr id="34" name="Straight Connector 29">
              <a:extLst>
                <a:ext uri="{FF2B5EF4-FFF2-40B4-BE49-F238E27FC236}">
                  <a16:creationId xmlns:a16="http://schemas.microsoft.com/office/drawing/2014/main" xmlns="" id="{929D70A2-A603-4CBE-8DD1-076055718161}"/>
                </a:ext>
              </a:extLst>
            </p:cNvPr>
            <p:cNvCxnSpPr/>
            <p:nvPr/>
          </p:nvCxnSpPr>
          <p:spPr>
            <a:xfrm>
              <a:off x="4912426" y="2224329"/>
              <a:ext cx="5399974" cy="0"/>
            </a:xfrm>
            <a:prstGeom prst="line">
              <a:avLst/>
            </a:prstGeom>
            <a:ln>
              <a:solidFill>
                <a:srgbClr val="1253D8"/>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18" name="iṣlïḓè">
            <a:extLst>
              <a:ext uri="{FF2B5EF4-FFF2-40B4-BE49-F238E27FC236}">
                <a16:creationId xmlns:a16="http://schemas.microsoft.com/office/drawing/2014/main" xmlns="" id="{B0650A4C-44FA-4268-AE0F-BA10A838FB43}"/>
              </a:ext>
            </a:extLst>
          </p:cNvPr>
          <p:cNvSpPr txBox="1"/>
          <p:nvPr/>
        </p:nvSpPr>
        <p:spPr>
          <a:xfrm>
            <a:off x="2030907" y="1484898"/>
            <a:ext cx="1415772" cy="338554"/>
          </a:xfrm>
          <a:prstGeom prst="rect">
            <a:avLst/>
          </a:prstGeom>
          <a:noFill/>
        </p:spPr>
        <p:txBody>
          <a:bodyPr wrap="none">
            <a:normAutofit/>
          </a:bodyPr>
          <a:lstStyle/>
          <a:p>
            <a:pPr algn="r"/>
            <a:r>
              <a:rPr lang="zh-CN" altLang="en-US" sz="1600" b="1" dirty="0">
                <a:solidFill>
                  <a:schemeClr val="bg1"/>
                </a:solidFill>
              </a:rPr>
              <a:t>标题文本预设</a:t>
            </a:r>
          </a:p>
        </p:txBody>
      </p:sp>
      <p:sp>
        <p:nvSpPr>
          <p:cNvPr id="19" name="ïSlïḓè">
            <a:extLst>
              <a:ext uri="{FF2B5EF4-FFF2-40B4-BE49-F238E27FC236}">
                <a16:creationId xmlns:a16="http://schemas.microsoft.com/office/drawing/2014/main" xmlns="" id="{79DA2D8A-2AA1-4B04-A851-D8BB781085C9}"/>
              </a:ext>
            </a:extLst>
          </p:cNvPr>
          <p:cNvSpPr txBox="1"/>
          <p:nvPr/>
        </p:nvSpPr>
        <p:spPr>
          <a:xfrm>
            <a:off x="952646" y="2011758"/>
            <a:ext cx="3043815" cy="535531"/>
          </a:xfrm>
          <a:prstGeom prst="rect">
            <a:avLst/>
          </a:prstGeom>
          <a:noFill/>
        </p:spPr>
        <p:txBody>
          <a:bodyPr wrap="square">
            <a:normAutofit/>
          </a:bodyPr>
          <a:lstStyle/>
          <a:p>
            <a:pPr algn="r">
              <a:lnSpc>
                <a:spcPct val="120000"/>
              </a:lnSpc>
            </a:pPr>
            <a:r>
              <a:rPr lang="zh-CN" altLang="en-US" sz="1200" dirty="0">
                <a:solidFill>
                  <a:schemeClr val="bg1"/>
                </a:solidFill>
              </a:rPr>
              <a:t>点击此处更换文本点击此处更换文本点击此处更换文本</a:t>
            </a:r>
          </a:p>
        </p:txBody>
      </p:sp>
      <p:sp>
        <p:nvSpPr>
          <p:cNvPr id="20" name="îšḻídè">
            <a:extLst>
              <a:ext uri="{FF2B5EF4-FFF2-40B4-BE49-F238E27FC236}">
                <a16:creationId xmlns:a16="http://schemas.microsoft.com/office/drawing/2014/main" xmlns="" id="{979794FC-2238-4FD0-8C31-9FB6E23060E8}"/>
              </a:ext>
            </a:extLst>
          </p:cNvPr>
          <p:cNvSpPr txBox="1"/>
          <p:nvPr/>
        </p:nvSpPr>
        <p:spPr>
          <a:xfrm>
            <a:off x="3427505" y="1282064"/>
            <a:ext cx="813043" cy="769441"/>
          </a:xfrm>
          <a:prstGeom prst="rect">
            <a:avLst/>
          </a:prstGeom>
          <a:noFill/>
        </p:spPr>
        <p:txBody>
          <a:bodyPr wrap="none">
            <a:normAutofit/>
          </a:bodyPr>
          <a:lstStyle/>
          <a:p>
            <a:pPr algn="r"/>
            <a:r>
              <a:rPr lang="id-ID" sz="4400">
                <a:solidFill>
                  <a:schemeClr val="bg1"/>
                </a:solidFill>
              </a:rPr>
              <a:t>04</a:t>
            </a:r>
          </a:p>
        </p:txBody>
      </p:sp>
      <p:grpSp>
        <p:nvGrpSpPr>
          <p:cNvPr id="21" name="iṩḷiḍè">
            <a:extLst>
              <a:ext uri="{FF2B5EF4-FFF2-40B4-BE49-F238E27FC236}">
                <a16:creationId xmlns:a16="http://schemas.microsoft.com/office/drawing/2014/main" xmlns="" id="{D1C208B9-66A8-4888-BC41-AA1BB3460B10}"/>
              </a:ext>
            </a:extLst>
          </p:cNvPr>
          <p:cNvGrpSpPr/>
          <p:nvPr/>
        </p:nvGrpSpPr>
        <p:grpSpPr>
          <a:xfrm flipH="1">
            <a:off x="537326" y="3645994"/>
            <a:ext cx="4271670" cy="397298"/>
            <a:chOff x="4221330" y="2223664"/>
            <a:chExt cx="6091070" cy="471383"/>
          </a:xfrm>
        </p:grpSpPr>
        <p:cxnSp>
          <p:nvCxnSpPr>
            <p:cNvPr id="31" name="Straight Connector 34">
              <a:extLst>
                <a:ext uri="{FF2B5EF4-FFF2-40B4-BE49-F238E27FC236}">
                  <a16:creationId xmlns:a16="http://schemas.microsoft.com/office/drawing/2014/main" xmlns="" id="{1EF612A9-43E0-4697-B4CA-F772AD4210E1}"/>
                </a:ext>
              </a:extLst>
            </p:cNvPr>
            <p:cNvCxnSpPr/>
            <p:nvPr/>
          </p:nvCxnSpPr>
          <p:spPr>
            <a:xfrm flipV="1">
              <a:off x="4221330" y="2223664"/>
              <a:ext cx="691096" cy="471383"/>
            </a:xfrm>
            <a:prstGeom prst="line">
              <a:avLst/>
            </a:prstGeom>
            <a:ln>
              <a:solidFill>
                <a:srgbClr val="1253D8"/>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xmlns="" id="{BE1DFA3C-A34A-4D40-A30A-DB94228577F2}"/>
                </a:ext>
              </a:extLst>
            </p:cNvPr>
            <p:cNvCxnSpPr/>
            <p:nvPr/>
          </p:nvCxnSpPr>
          <p:spPr>
            <a:xfrm>
              <a:off x="4912426" y="2224329"/>
              <a:ext cx="5399974" cy="0"/>
            </a:xfrm>
            <a:prstGeom prst="line">
              <a:avLst/>
            </a:prstGeom>
            <a:ln>
              <a:solidFill>
                <a:srgbClr val="1253D8"/>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22" name="iṥ1ïḓê">
            <a:extLst>
              <a:ext uri="{FF2B5EF4-FFF2-40B4-BE49-F238E27FC236}">
                <a16:creationId xmlns:a16="http://schemas.microsoft.com/office/drawing/2014/main" xmlns="" id="{BB03E585-E942-42DF-99C8-DD8B817CD26B}"/>
              </a:ext>
            </a:extLst>
          </p:cNvPr>
          <p:cNvSpPr txBox="1"/>
          <p:nvPr/>
        </p:nvSpPr>
        <p:spPr>
          <a:xfrm>
            <a:off x="1816913" y="3174402"/>
            <a:ext cx="1415772" cy="338554"/>
          </a:xfrm>
          <a:prstGeom prst="rect">
            <a:avLst/>
          </a:prstGeom>
          <a:noFill/>
        </p:spPr>
        <p:txBody>
          <a:bodyPr wrap="none">
            <a:normAutofit/>
          </a:bodyPr>
          <a:lstStyle/>
          <a:p>
            <a:pPr algn="r"/>
            <a:r>
              <a:rPr lang="zh-CN" altLang="en-US" sz="1600" b="1">
                <a:solidFill>
                  <a:schemeClr val="bg1"/>
                </a:solidFill>
              </a:rPr>
              <a:t>标题文本预设</a:t>
            </a:r>
          </a:p>
        </p:txBody>
      </p:sp>
      <p:sp>
        <p:nvSpPr>
          <p:cNvPr id="23" name="iṩ1ïďe">
            <a:extLst>
              <a:ext uri="{FF2B5EF4-FFF2-40B4-BE49-F238E27FC236}">
                <a16:creationId xmlns:a16="http://schemas.microsoft.com/office/drawing/2014/main" xmlns="" id="{101FEF1F-B73E-4483-A36B-BB8A8D3EF043}"/>
              </a:ext>
            </a:extLst>
          </p:cNvPr>
          <p:cNvSpPr txBox="1"/>
          <p:nvPr/>
        </p:nvSpPr>
        <p:spPr>
          <a:xfrm>
            <a:off x="1008303" y="3701261"/>
            <a:ext cx="3043815" cy="535531"/>
          </a:xfrm>
          <a:prstGeom prst="rect">
            <a:avLst/>
          </a:prstGeom>
          <a:noFill/>
        </p:spPr>
        <p:txBody>
          <a:bodyPr wrap="square">
            <a:normAutofit/>
          </a:bodyPr>
          <a:lstStyle/>
          <a:p>
            <a:pPr algn="r">
              <a:lnSpc>
                <a:spcPct val="120000"/>
              </a:lnSpc>
            </a:pPr>
            <a:r>
              <a:rPr lang="zh-CN" altLang="en-US" sz="1200" dirty="0">
                <a:solidFill>
                  <a:schemeClr val="bg1"/>
                </a:solidFill>
              </a:rPr>
              <a:t>点击此处更换文本点击此处更换文本点击此处更换文本</a:t>
            </a:r>
          </a:p>
        </p:txBody>
      </p:sp>
      <p:sp>
        <p:nvSpPr>
          <p:cNvPr id="24" name="íşḷíḓê">
            <a:extLst>
              <a:ext uri="{FF2B5EF4-FFF2-40B4-BE49-F238E27FC236}">
                <a16:creationId xmlns:a16="http://schemas.microsoft.com/office/drawing/2014/main" xmlns="" id="{CABF61A5-934A-433D-8AB1-9DB5D2071D1A}"/>
              </a:ext>
            </a:extLst>
          </p:cNvPr>
          <p:cNvSpPr txBox="1"/>
          <p:nvPr/>
        </p:nvSpPr>
        <p:spPr>
          <a:xfrm>
            <a:off x="3306469" y="2988321"/>
            <a:ext cx="813043" cy="769441"/>
          </a:xfrm>
          <a:prstGeom prst="rect">
            <a:avLst/>
          </a:prstGeom>
          <a:noFill/>
        </p:spPr>
        <p:txBody>
          <a:bodyPr wrap="none">
            <a:normAutofit/>
          </a:bodyPr>
          <a:lstStyle/>
          <a:p>
            <a:pPr algn="r"/>
            <a:r>
              <a:rPr lang="id-ID" sz="4400" dirty="0">
                <a:solidFill>
                  <a:schemeClr val="bg1"/>
                </a:solidFill>
              </a:rPr>
              <a:t>05</a:t>
            </a:r>
          </a:p>
        </p:txBody>
      </p:sp>
      <p:grpSp>
        <p:nvGrpSpPr>
          <p:cNvPr id="25" name="iṣḷïḓe">
            <a:extLst>
              <a:ext uri="{FF2B5EF4-FFF2-40B4-BE49-F238E27FC236}">
                <a16:creationId xmlns:a16="http://schemas.microsoft.com/office/drawing/2014/main" xmlns="" id="{2D7F16FB-CF82-43BB-AD48-03656A95F3F7}"/>
              </a:ext>
            </a:extLst>
          </p:cNvPr>
          <p:cNvGrpSpPr/>
          <p:nvPr/>
        </p:nvGrpSpPr>
        <p:grpSpPr>
          <a:xfrm flipH="1" flipV="1">
            <a:off x="930598" y="4896847"/>
            <a:ext cx="4271670" cy="397298"/>
            <a:chOff x="4221330" y="2223664"/>
            <a:chExt cx="6091070" cy="471383"/>
          </a:xfrm>
        </p:grpSpPr>
        <p:cxnSp>
          <p:nvCxnSpPr>
            <p:cNvPr id="29" name="Straight Connector 40">
              <a:extLst>
                <a:ext uri="{FF2B5EF4-FFF2-40B4-BE49-F238E27FC236}">
                  <a16:creationId xmlns:a16="http://schemas.microsoft.com/office/drawing/2014/main" xmlns="" id="{F4A9ED83-660C-4F09-A1EA-852B3E24ED49}"/>
                </a:ext>
              </a:extLst>
            </p:cNvPr>
            <p:cNvCxnSpPr/>
            <p:nvPr/>
          </p:nvCxnSpPr>
          <p:spPr>
            <a:xfrm flipV="1">
              <a:off x="4221330" y="2223664"/>
              <a:ext cx="691096" cy="471383"/>
            </a:xfrm>
            <a:prstGeom prst="line">
              <a:avLst/>
            </a:prstGeom>
            <a:ln>
              <a:solidFill>
                <a:srgbClr val="1253D8"/>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41">
              <a:extLst>
                <a:ext uri="{FF2B5EF4-FFF2-40B4-BE49-F238E27FC236}">
                  <a16:creationId xmlns:a16="http://schemas.microsoft.com/office/drawing/2014/main" xmlns="" id="{0E58DA0C-6D06-438F-85F9-91BDD342E9BD}"/>
                </a:ext>
              </a:extLst>
            </p:cNvPr>
            <p:cNvCxnSpPr/>
            <p:nvPr/>
          </p:nvCxnSpPr>
          <p:spPr>
            <a:xfrm>
              <a:off x="4912426" y="2224329"/>
              <a:ext cx="5399974" cy="0"/>
            </a:xfrm>
            <a:prstGeom prst="line">
              <a:avLst/>
            </a:prstGeom>
            <a:ln>
              <a:solidFill>
                <a:srgbClr val="1253D8"/>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26" name="iṡlïdé">
            <a:extLst>
              <a:ext uri="{FF2B5EF4-FFF2-40B4-BE49-F238E27FC236}">
                <a16:creationId xmlns:a16="http://schemas.microsoft.com/office/drawing/2014/main" xmlns="" id="{56B281E5-A1E0-4F2B-94DA-84ECF4DEC14E}"/>
              </a:ext>
            </a:extLst>
          </p:cNvPr>
          <p:cNvSpPr txBox="1"/>
          <p:nvPr/>
        </p:nvSpPr>
        <p:spPr>
          <a:xfrm>
            <a:off x="2025146" y="4776418"/>
            <a:ext cx="1415772" cy="338554"/>
          </a:xfrm>
          <a:prstGeom prst="rect">
            <a:avLst/>
          </a:prstGeom>
          <a:noFill/>
        </p:spPr>
        <p:txBody>
          <a:bodyPr wrap="none">
            <a:normAutofit/>
          </a:bodyPr>
          <a:lstStyle/>
          <a:p>
            <a:pPr algn="r"/>
            <a:r>
              <a:rPr lang="zh-CN" altLang="en-US" sz="1600" b="1" dirty="0">
                <a:solidFill>
                  <a:schemeClr val="bg1"/>
                </a:solidFill>
              </a:rPr>
              <a:t>标题文本预设</a:t>
            </a:r>
          </a:p>
        </p:txBody>
      </p:sp>
      <p:sp>
        <p:nvSpPr>
          <p:cNvPr id="27" name="îṡļidê">
            <a:extLst>
              <a:ext uri="{FF2B5EF4-FFF2-40B4-BE49-F238E27FC236}">
                <a16:creationId xmlns:a16="http://schemas.microsoft.com/office/drawing/2014/main" xmlns="" id="{C15B13A2-9A8D-48D4-8B93-80F8208CEC37}"/>
              </a:ext>
            </a:extLst>
          </p:cNvPr>
          <p:cNvSpPr txBox="1"/>
          <p:nvPr/>
        </p:nvSpPr>
        <p:spPr>
          <a:xfrm>
            <a:off x="1235065" y="5303278"/>
            <a:ext cx="3043815" cy="535531"/>
          </a:xfrm>
          <a:prstGeom prst="rect">
            <a:avLst/>
          </a:prstGeom>
          <a:noFill/>
        </p:spPr>
        <p:txBody>
          <a:bodyPr wrap="square">
            <a:normAutofit/>
          </a:bodyPr>
          <a:lstStyle/>
          <a:p>
            <a:pPr algn="r">
              <a:lnSpc>
                <a:spcPct val="120000"/>
              </a:lnSpc>
            </a:pPr>
            <a:r>
              <a:rPr lang="zh-CN" altLang="en-US" sz="1200" dirty="0">
                <a:solidFill>
                  <a:schemeClr val="bg1"/>
                </a:solidFill>
              </a:rPr>
              <a:t>点击此处更换文本点击此处更换文本点击此处更换文本</a:t>
            </a:r>
          </a:p>
        </p:txBody>
      </p:sp>
      <p:sp>
        <p:nvSpPr>
          <p:cNvPr id="28" name="ïš1iḋé">
            <a:extLst>
              <a:ext uri="{FF2B5EF4-FFF2-40B4-BE49-F238E27FC236}">
                <a16:creationId xmlns:a16="http://schemas.microsoft.com/office/drawing/2014/main" xmlns="" id="{E5F02020-8D0E-4054-9A50-D2E3A88841BF}"/>
              </a:ext>
            </a:extLst>
          </p:cNvPr>
          <p:cNvSpPr txBox="1"/>
          <p:nvPr/>
        </p:nvSpPr>
        <p:spPr>
          <a:xfrm>
            <a:off x="3511287" y="4573584"/>
            <a:ext cx="813043" cy="769441"/>
          </a:xfrm>
          <a:prstGeom prst="rect">
            <a:avLst/>
          </a:prstGeom>
          <a:noFill/>
        </p:spPr>
        <p:txBody>
          <a:bodyPr wrap="none">
            <a:normAutofit/>
          </a:bodyPr>
          <a:lstStyle/>
          <a:p>
            <a:pPr algn="r"/>
            <a:r>
              <a:rPr lang="id-ID" sz="4400">
                <a:solidFill>
                  <a:schemeClr val="bg1"/>
                </a:solidFill>
              </a:rPr>
              <a:t>06</a:t>
            </a:r>
          </a:p>
        </p:txBody>
      </p:sp>
      <p:sp>
        <p:nvSpPr>
          <p:cNvPr id="48" name="矩形 47">
            <a:extLst>
              <a:ext uri="{FF2B5EF4-FFF2-40B4-BE49-F238E27FC236}">
                <a16:creationId xmlns:a16="http://schemas.microsoft.com/office/drawing/2014/main" xmlns="" id="{5FDE765A-E33C-4FDE-B9D1-C2E8DD4ADC73}"/>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51" name="îsliḍe">
            <a:extLst>
              <a:ext uri="{FF2B5EF4-FFF2-40B4-BE49-F238E27FC236}">
                <a16:creationId xmlns:a16="http://schemas.microsoft.com/office/drawing/2014/main" xmlns="" id="{5C69E865-58E7-4931-9978-3C6797F141F9}"/>
              </a:ext>
            </a:extLst>
          </p:cNvPr>
          <p:cNvSpPr txBox="1"/>
          <p:nvPr/>
        </p:nvSpPr>
        <p:spPr>
          <a:xfrm>
            <a:off x="709749" y="106180"/>
            <a:ext cx="3859399" cy="546929"/>
          </a:xfrm>
          <a:prstGeom prst="rect">
            <a:avLst/>
          </a:prstGeom>
          <a:noFill/>
        </p:spPr>
        <p:txBody>
          <a:bodyPr wrap="none" lIns="0" tIns="0" rIns="0" bIns="0" anchor="b" anchorCtr="0">
            <a:normAutofit/>
          </a:bodyPr>
          <a:lstStyle/>
          <a:p>
            <a:pPr>
              <a:lnSpc>
                <a:spcPct val="120000"/>
              </a:lnSpc>
            </a:pPr>
            <a:r>
              <a:rPr lang="zh-CN" altLang="en-US" sz="2000" b="1" dirty="0">
                <a:solidFill>
                  <a:schemeClr val="bg1"/>
                </a:solidFill>
                <a:cs typeface="+mn-ea"/>
                <a:sym typeface="+mn-lt"/>
              </a:rPr>
              <a:t>人工智能细分领域概述</a:t>
            </a:r>
          </a:p>
        </p:txBody>
      </p:sp>
      <p:sp>
        <p:nvSpPr>
          <p:cNvPr id="52" name="ïṣļîďè">
            <a:extLst>
              <a:ext uri="{FF2B5EF4-FFF2-40B4-BE49-F238E27FC236}">
                <a16:creationId xmlns:a16="http://schemas.microsoft.com/office/drawing/2014/main" xmlns="" id="{19CCCB4D-986C-46C5-BC6A-EDADE73493B5}"/>
              </a:ext>
            </a:extLst>
          </p:cNvPr>
          <p:cNvSpPr txBox="1">
            <a:spLocks/>
          </p:cNvSpPr>
          <p:nvPr/>
        </p:nvSpPr>
        <p:spPr>
          <a:xfrm>
            <a:off x="709749" y="571467"/>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AI segmentation overview</a:t>
            </a:r>
            <a:endParaRPr lang="zh-CN" altLang="en-US" sz="1100" spc="120" dirty="0">
              <a:solidFill>
                <a:schemeClr val="bg1"/>
              </a:solidFill>
              <a:cs typeface="+mn-ea"/>
              <a:sym typeface="+mn-lt"/>
            </a:endParaRPr>
          </a:p>
        </p:txBody>
      </p:sp>
    </p:spTree>
    <p:extLst>
      <p:ext uri="{BB962C8B-B14F-4D97-AF65-F5344CB8AC3E}">
        <p14:creationId xmlns:p14="http://schemas.microsoft.com/office/powerpoint/2010/main" val="81048341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1000"/>
                                        <p:tgtEl>
                                          <p:spTgt spid="7"/>
                                        </p:tgtEl>
                                      </p:cBhvr>
                                    </p:animEffect>
                                    <p:anim calcmode="lin" valueType="num">
                                      <p:cBhvr>
                                        <p:cTn id="62" dur="1000" fill="hold"/>
                                        <p:tgtEl>
                                          <p:spTgt spid="7"/>
                                        </p:tgtEl>
                                        <p:attrNameLst>
                                          <p:attrName>ppt_x</p:attrName>
                                        </p:attrNameLst>
                                      </p:cBhvr>
                                      <p:tavLst>
                                        <p:tav tm="0">
                                          <p:val>
                                            <p:strVal val="#ppt_x"/>
                                          </p:val>
                                        </p:tav>
                                        <p:tav tm="100000">
                                          <p:val>
                                            <p:strVal val="#ppt_x"/>
                                          </p:val>
                                        </p:tav>
                                      </p:tavLst>
                                    </p:anim>
                                    <p:anim calcmode="lin" valueType="num">
                                      <p:cBhvr>
                                        <p:cTn id="6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1000" fill="hold"/>
                                        <p:tgtEl>
                                          <p:spTgt spid="1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1000"/>
                                        <p:tgtEl>
                                          <p:spTgt spid="12"/>
                                        </p:tgtEl>
                                      </p:cBhvr>
                                    </p:animEffect>
                                    <p:anim calcmode="lin" valueType="num">
                                      <p:cBhvr>
                                        <p:cTn id="79" dur="1000" fill="hold"/>
                                        <p:tgtEl>
                                          <p:spTgt spid="12"/>
                                        </p:tgtEl>
                                        <p:attrNameLst>
                                          <p:attrName>ppt_x</p:attrName>
                                        </p:attrNameLst>
                                      </p:cBhvr>
                                      <p:tavLst>
                                        <p:tav tm="0">
                                          <p:val>
                                            <p:strVal val="#ppt_x"/>
                                          </p:val>
                                        </p:tav>
                                        <p:tav tm="100000">
                                          <p:val>
                                            <p:strVal val="#ppt_x"/>
                                          </p:val>
                                        </p:tav>
                                      </p:tavLst>
                                    </p:anim>
                                    <p:anim calcmode="lin" valueType="num">
                                      <p:cBhvr>
                                        <p:cTn id="8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1000"/>
                                        <p:tgtEl>
                                          <p:spTgt spid="11"/>
                                        </p:tgtEl>
                                      </p:cBhvr>
                                    </p:animEffect>
                                    <p:anim calcmode="lin" valueType="num">
                                      <p:cBhvr>
                                        <p:cTn id="86" dur="1000" fill="hold"/>
                                        <p:tgtEl>
                                          <p:spTgt spid="11"/>
                                        </p:tgtEl>
                                        <p:attrNameLst>
                                          <p:attrName>ppt_x</p:attrName>
                                        </p:attrNameLst>
                                      </p:cBhvr>
                                      <p:tavLst>
                                        <p:tav tm="0">
                                          <p:val>
                                            <p:strVal val="#ppt_x"/>
                                          </p:val>
                                        </p:tav>
                                        <p:tav tm="100000">
                                          <p:val>
                                            <p:strVal val="#ppt_x"/>
                                          </p:val>
                                        </p:tav>
                                      </p:tavLst>
                                    </p:anim>
                                    <p:anim calcmode="lin" valueType="num">
                                      <p:cBhvr>
                                        <p:cTn id="8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fade">
                                      <p:cBhvr>
                                        <p:cTn id="102" dur="1000"/>
                                        <p:tgtEl>
                                          <p:spTgt spid="16"/>
                                        </p:tgtEl>
                                      </p:cBhvr>
                                    </p:animEffect>
                                    <p:anim calcmode="lin" valueType="num">
                                      <p:cBhvr>
                                        <p:cTn id="103" dur="1000" fill="hold"/>
                                        <p:tgtEl>
                                          <p:spTgt spid="16"/>
                                        </p:tgtEl>
                                        <p:attrNameLst>
                                          <p:attrName>ppt_x</p:attrName>
                                        </p:attrNameLst>
                                      </p:cBhvr>
                                      <p:tavLst>
                                        <p:tav tm="0">
                                          <p:val>
                                            <p:strVal val="#ppt_x"/>
                                          </p:val>
                                        </p:tav>
                                        <p:tav tm="100000">
                                          <p:val>
                                            <p:strVal val="#ppt_x"/>
                                          </p:val>
                                        </p:tav>
                                      </p:tavLst>
                                    </p:anim>
                                    <p:anim calcmode="lin" valueType="num">
                                      <p:cBhvr>
                                        <p:cTn id="10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15"/>
                                        </p:tgtEl>
                                        <p:attrNameLst>
                                          <p:attrName>style.visibility</p:attrName>
                                        </p:attrNameLst>
                                      </p:cBhvr>
                                      <p:to>
                                        <p:strVal val="visible"/>
                                      </p:to>
                                    </p:set>
                                    <p:animEffect transition="in" filter="fade">
                                      <p:cBhvr>
                                        <p:cTn id="109" dur="1000"/>
                                        <p:tgtEl>
                                          <p:spTgt spid="15"/>
                                        </p:tgtEl>
                                      </p:cBhvr>
                                    </p:animEffect>
                                    <p:anim calcmode="lin" valueType="num">
                                      <p:cBhvr>
                                        <p:cTn id="110" dur="1000" fill="hold"/>
                                        <p:tgtEl>
                                          <p:spTgt spid="15"/>
                                        </p:tgtEl>
                                        <p:attrNameLst>
                                          <p:attrName>ppt_x</p:attrName>
                                        </p:attrNameLst>
                                      </p:cBhvr>
                                      <p:tavLst>
                                        <p:tav tm="0">
                                          <p:val>
                                            <p:strVal val="#ppt_x"/>
                                          </p:val>
                                        </p:tav>
                                        <p:tav tm="100000">
                                          <p:val>
                                            <p:strVal val="#ppt_x"/>
                                          </p:val>
                                        </p:tav>
                                      </p:tavLst>
                                    </p:anim>
                                    <p:anim calcmode="lin" valueType="num">
                                      <p:cBhvr>
                                        <p:cTn id="11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7"/>
                                        </p:tgtEl>
                                        <p:attrNameLst>
                                          <p:attrName>style.visibility</p:attrName>
                                        </p:attrNameLst>
                                      </p:cBhvr>
                                      <p:to>
                                        <p:strVal val="visible"/>
                                      </p:to>
                                    </p:set>
                                    <p:animEffect transition="in" filter="fade">
                                      <p:cBhvr>
                                        <p:cTn id="116" dur="500"/>
                                        <p:tgtEl>
                                          <p:spTgt spid="17"/>
                                        </p:tgtEl>
                                      </p:cBhvr>
                                    </p:animEffect>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fade">
                                      <p:cBhvr>
                                        <p:cTn id="121" dur="1000"/>
                                        <p:tgtEl>
                                          <p:spTgt spid="18"/>
                                        </p:tgtEl>
                                      </p:cBhvr>
                                    </p:animEffect>
                                    <p:anim calcmode="lin" valueType="num">
                                      <p:cBhvr>
                                        <p:cTn id="122" dur="1000" fill="hold"/>
                                        <p:tgtEl>
                                          <p:spTgt spid="18"/>
                                        </p:tgtEl>
                                        <p:attrNameLst>
                                          <p:attrName>ppt_x</p:attrName>
                                        </p:attrNameLst>
                                      </p:cBhvr>
                                      <p:tavLst>
                                        <p:tav tm="0">
                                          <p:val>
                                            <p:strVal val="#ppt_x"/>
                                          </p:val>
                                        </p:tav>
                                        <p:tav tm="100000">
                                          <p:val>
                                            <p:strVal val="#ppt_x"/>
                                          </p:val>
                                        </p:tav>
                                      </p:tavLst>
                                    </p:anim>
                                    <p:anim calcmode="lin" valueType="num">
                                      <p:cBhvr>
                                        <p:cTn id="123" dur="1000" fill="hold"/>
                                        <p:tgtEl>
                                          <p:spTgt spid="1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fade">
                                      <p:cBhvr>
                                        <p:cTn id="126" dur="1000"/>
                                        <p:tgtEl>
                                          <p:spTgt spid="20"/>
                                        </p:tgtEl>
                                      </p:cBhvr>
                                    </p:animEffect>
                                    <p:anim calcmode="lin" valueType="num">
                                      <p:cBhvr>
                                        <p:cTn id="127" dur="1000" fill="hold"/>
                                        <p:tgtEl>
                                          <p:spTgt spid="20"/>
                                        </p:tgtEl>
                                        <p:attrNameLst>
                                          <p:attrName>ppt_x</p:attrName>
                                        </p:attrNameLst>
                                      </p:cBhvr>
                                      <p:tavLst>
                                        <p:tav tm="0">
                                          <p:val>
                                            <p:strVal val="#ppt_x"/>
                                          </p:val>
                                        </p:tav>
                                        <p:tav tm="100000">
                                          <p:val>
                                            <p:strVal val="#ppt_x"/>
                                          </p:val>
                                        </p:tav>
                                      </p:tavLst>
                                    </p:anim>
                                    <p:anim calcmode="lin" valueType="num">
                                      <p:cBhvr>
                                        <p:cTn id="1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19"/>
                                        </p:tgtEl>
                                        <p:attrNameLst>
                                          <p:attrName>style.visibility</p:attrName>
                                        </p:attrNameLst>
                                      </p:cBhvr>
                                      <p:to>
                                        <p:strVal val="visible"/>
                                      </p:to>
                                    </p:set>
                                    <p:animEffect transition="in" filter="fade">
                                      <p:cBhvr>
                                        <p:cTn id="133" dur="1000"/>
                                        <p:tgtEl>
                                          <p:spTgt spid="19"/>
                                        </p:tgtEl>
                                      </p:cBhvr>
                                    </p:animEffect>
                                    <p:anim calcmode="lin" valueType="num">
                                      <p:cBhvr>
                                        <p:cTn id="134" dur="1000" fill="hold"/>
                                        <p:tgtEl>
                                          <p:spTgt spid="19"/>
                                        </p:tgtEl>
                                        <p:attrNameLst>
                                          <p:attrName>ppt_x</p:attrName>
                                        </p:attrNameLst>
                                      </p:cBhvr>
                                      <p:tavLst>
                                        <p:tav tm="0">
                                          <p:val>
                                            <p:strVal val="#ppt_x"/>
                                          </p:val>
                                        </p:tav>
                                        <p:tav tm="100000">
                                          <p:val>
                                            <p:strVal val="#ppt_x"/>
                                          </p:val>
                                        </p:tav>
                                      </p:tavLst>
                                    </p:anim>
                                    <p:anim calcmode="lin" valueType="num">
                                      <p:cBhvr>
                                        <p:cTn id="1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21"/>
                                        </p:tgtEl>
                                        <p:attrNameLst>
                                          <p:attrName>style.visibility</p:attrName>
                                        </p:attrNameLst>
                                      </p:cBhvr>
                                      <p:to>
                                        <p:strVal val="visible"/>
                                      </p:to>
                                    </p:set>
                                    <p:animEffect transition="in" filter="fade">
                                      <p:cBhvr>
                                        <p:cTn id="140" dur="500"/>
                                        <p:tgtEl>
                                          <p:spTgt spid="21"/>
                                        </p:tgtEl>
                                      </p:cBhvr>
                                    </p:animEffect>
                                  </p:childTnLst>
                                </p:cTn>
                              </p:par>
                            </p:childTnLst>
                          </p:cTn>
                        </p:par>
                      </p:childTnLst>
                    </p:cTn>
                  </p:par>
                  <p:par>
                    <p:cTn id="141" fill="hold">
                      <p:stCondLst>
                        <p:cond delay="indefinite"/>
                      </p:stCondLst>
                      <p:childTnLst>
                        <p:par>
                          <p:cTn id="142" fill="hold">
                            <p:stCondLst>
                              <p:cond delay="0"/>
                            </p:stCondLst>
                            <p:childTnLst>
                              <p:par>
                                <p:cTn id="143" presetID="42" presetClass="entr" presetSubtype="0" fill="hold" grpId="0" nodeType="clickEffect">
                                  <p:stCondLst>
                                    <p:cond delay="0"/>
                                  </p:stCondLst>
                                  <p:childTnLst>
                                    <p:set>
                                      <p:cBhvr>
                                        <p:cTn id="144" dur="1" fill="hold">
                                          <p:stCondLst>
                                            <p:cond delay="0"/>
                                          </p:stCondLst>
                                        </p:cTn>
                                        <p:tgtEl>
                                          <p:spTgt spid="24"/>
                                        </p:tgtEl>
                                        <p:attrNameLst>
                                          <p:attrName>style.visibility</p:attrName>
                                        </p:attrNameLst>
                                      </p:cBhvr>
                                      <p:to>
                                        <p:strVal val="visible"/>
                                      </p:to>
                                    </p:set>
                                    <p:animEffect transition="in" filter="fade">
                                      <p:cBhvr>
                                        <p:cTn id="145" dur="1000"/>
                                        <p:tgtEl>
                                          <p:spTgt spid="24"/>
                                        </p:tgtEl>
                                      </p:cBhvr>
                                    </p:animEffect>
                                    <p:anim calcmode="lin" valueType="num">
                                      <p:cBhvr>
                                        <p:cTn id="146" dur="1000" fill="hold"/>
                                        <p:tgtEl>
                                          <p:spTgt spid="24"/>
                                        </p:tgtEl>
                                        <p:attrNameLst>
                                          <p:attrName>ppt_x</p:attrName>
                                        </p:attrNameLst>
                                      </p:cBhvr>
                                      <p:tavLst>
                                        <p:tav tm="0">
                                          <p:val>
                                            <p:strVal val="#ppt_x"/>
                                          </p:val>
                                        </p:tav>
                                        <p:tav tm="100000">
                                          <p:val>
                                            <p:strVal val="#ppt_x"/>
                                          </p:val>
                                        </p:tav>
                                      </p:tavLst>
                                    </p:anim>
                                    <p:anim calcmode="lin" valueType="num">
                                      <p:cBhvr>
                                        <p:cTn id="147" dur="1000" fill="hold"/>
                                        <p:tgtEl>
                                          <p:spTgt spid="24"/>
                                        </p:tgtEl>
                                        <p:attrNameLst>
                                          <p:attrName>ppt_y</p:attrName>
                                        </p:attrNameLst>
                                      </p:cBhvr>
                                      <p:tavLst>
                                        <p:tav tm="0">
                                          <p:val>
                                            <p:strVal val="#ppt_y+.1"/>
                                          </p:val>
                                        </p:tav>
                                        <p:tav tm="100000">
                                          <p:val>
                                            <p:strVal val="#ppt_y"/>
                                          </p:val>
                                        </p:tav>
                                      </p:tavLst>
                                    </p:anim>
                                  </p:childTnLst>
                                </p:cTn>
                              </p:par>
                              <p:par>
                                <p:cTn id="148" presetID="42" presetClass="entr" presetSubtype="0" fill="hold" grpId="0" nodeType="withEffect">
                                  <p:stCondLst>
                                    <p:cond delay="0"/>
                                  </p:stCondLst>
                                  <p:childTnLst>
                                    <p:set>
                                      <p:cBhvr>
                                        <p:cTn id="149" dur="1" fill="hold">
                                          <p:stCondLst>
                                            <p:cond delay="0"/>
                                          </p:stCondLst>
                                        </p:cTn>
                                        <p:tgtEl>
                                          <p:spTgt spid="22"/>
                                        </p:tgtEl>
                                        <p:attrNameLst>
                                          <p:attrName>style.visibility</p:attrName>
                                        </p:attrNameLst>
                                      </p:cBhvr>
                                      <p:to>
                                        <p:strVal val="visible"/>
                                      </p:to>
                                    </p:set>
                                    <p:animEffect transition="in" filter="fade">
                                      <p:cBhvr>
                                        <p:cTn id="150" dur="1000"/>
                                        <p:tgtEl>
                                          <p:spTgt spid="22"/>
                                        </p:tgtEl>
                                      </p:cBhvr>
                                    </p:animEffect>
                                    <p:anim calcmode="lin" valueType="num">
                                      <p:cBhvr>
                                        <p:cTn id="151" dur="1000" fill="hold"/>
                                        <p:tgtEl>
                                          <p:spTgt spid="22"/>
                                        </p:tgtEl>
                                        <p:attrNameLst>
                                          <p:attrName>ppt_x</p:attrName>
                                        </p:attrNameLst>
                                      </p:cBhvr>
                                      <p:tavLst>
                                        <p:tav tm="0">
                                          <p:val>
                                            <p:strVal val="#ppt_x"/>
                                          </p:val>
                                        </p:tav>
                                        <p:tav tm="100000">
                                          <p:val>
                                            <p:strVal val="#ppt_x"/>
                                          </p:val>
                                        </p:tav>
                                      </p:tavLst>
                                    </p:anim>
                                    <p:anim calcmode="lin" valueType="num">
                                      <p:cBhvr>
                                        <p:cTn id="15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23"/>
                                        </p:tgtEl>
                                        <p:attrNameLst>
                                          <p:attrName>style.visibility</p:attrName>
                                        </p:attrNameLst>
                                      </p:cBhvr>
                                      <p:to>
                                        <p:strVal val="visible"/>
                                      </p:to>
                                    </p:set>
                                    <p:animEffect transition="in" filter="fade">
                                      <p:cBhvr>
                                        <p:cTn id="157" dur="1000"/>
                                        <p:tgtEl>
                                          <p:spTgt spid="23"/>
                                        </p:tgtEl>
                                      </p:cBhvr>
                                    </p:animEffect>
                                    <p:anim calcmode="lin" valueType="num">
                                      <p:cBhvr>
                                        <p:cTn id="158" dur="1000" fill="hold"/>
                                        <p:tgtEl>
                                          <p:spTgt spid="23"/>
                                        </p:tgtEl>
                                        <p:attrNameLst>
                                          <p:attrName>ppt_x</p:attrName>
                                        </p:attrNameLst>
                                      </p:cBhvr>
                                      <p:tavLst>
                                        <p:tav tm="0">
                                          <p:val>
                                            <p:strVal val="#ppt_x"/>
                                          </p:val>
                                        </p:tav>
                                        <p:tav tm="100000">
                                          <p:val>
                                            <p:strVal val="#ppt_x"/>
                                          </p:val>
                                        </p:tav>
                                      </p:tavLst>
                                    </p:anim>
                                    <p:anim calcmode="lin" valueType="num">
                                      <p:cBhvr>
                                        <p:cTn id="15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25"/>
                                        </p:tgtEl>
                                        <p:attrNameLst>
                                          <p:attrName>style.visibility</p:attrName>
                                        </p:attrNameLst>
                                      </p:cBhvr>
                                      <p:to>
                                        <p:strVal val="visible"/>
                                      </p:to>
                                    </p:set>
                                    <p:animEffect transition="in" filter="fade">
                                      <p:cBhvr>
                                        <p:cTn id="164" dur="500"/>
                                        <p:tgtEl>
                                          <p:spTgt spid="25"/>
                                        </p:tgtEl>
                                      </p:cBhvr>
                                    </p:animEffect>
                                  </p:childTnLst>
                                </p:cTn>
                              </p:par>
                            </p:childTnLst>
                          </p:cTn>
                        </p:par>
                      </p:childTnLst>
                    </p:cTn>
                  </p:par>
                  <p:par>
                    <p:cTn id="165" fill="hold">
                      <p:stCondLst>
                        <p:cond delay="indefinite"/>
                      </p:stCondLst>
                      <p:childTnLst>
                        <p:par>
                          <p:cTn id="166" fill="hold">
                            <p:stCondLst>
                              <p:cond delay="0"/>
                            </p:stCondLst>
                            <p:childTnLst>
                              <p:par>
                                <p:cTn id="167" presetID="42" presetClass="entr" presetSubtype="0" fill="hold" grpId="0" nodeType="clickEffect">
                                  <p:stCondLst>
                                    <p:cond delay="0"/>
                                  </p:stCondLst>
                                  <p:childTnLst>
                                    <p:set>
                                      <p:cBhvr>
                                        <p:cTn id="168" dur="1" fill="hold">
                                          <p:stCondLst>
                                            <p:cond delay="0"/>
                                          </p:stCondLst>
                                        </p:cTn>
                                        <p:tgtEl>
                                          <p:spTgt spid="26"/>
                                        </p:tgtEl>
                                        <p:attrNameLst>
                                          <p:attrName>style.visibility</p:attrName>
                                        </p:attrNameLst>
                                      </p:cBhvr>
                                      <p:to>
                                        <p:strVal val="visible"/>
                                      </p:to>
                                    </p:set>
                                    <p:animEffect transition="in" filter="fade">
                                      <p:cBhvr>
                                        <p:cTn id="169" dur="1000"/>
                                        <p:tgtEl>
                                          <p:spTgt spid="26"/>
                                        </p:tgtEl>
                                      </p:cBhvr>
                                    </p:animEffect>
                                    <p:anim calcmode="lin" valueType="num">
                                      <p:cBhvr>
                                        <p:cTn id="170" dur="1000" fill="hold"/>
                                        <p:tgtEl>
                                          <p:spTgt spid="26"/>
                                        </p:tgtEl>
                                        <p:attrNameLst>
                                          <p:attrName>ppt_x</p:attrName>
                                        </p:attrNameLst>
                                      </p:cBhvr>
                                      <p:tavLst>
                                        <p:tav tm="0">
                                          <p:val>
                                            <p:strVal val="#ppt_x"/>
                                          </p:val>
                                        </p:tav>
                                        <p:tav tm="100000">
                                          <p:val>
                                            <p:strVal val="#ppt_x"/>
                                          </p:val>
                                        </p:tav>
                                      </p:tavLst>
                                    </p:anim>
                                    <p:anim calcmode="lin" valueType="num">
                                      <p:cBhvr>
                                        <p:cTn id="171" dur="1000" fill="hold"/>
                                        <p:tgtEl>
                                          <p:spTgt spid="26"/>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0"/>
                                  </p:stCondLst>
                                  <p:childTnLst>
                                    <p:set>
                                      <p:cBhvr>
                                        <p:cTn id="173" dur="1" fill="hold">
                                          <p:stCondLst>
                                            <p:cond delay="0"/>
                                          </p:stCondLst>
                                        </p:cTn>
                                        <p:tgtEl>
                                          <p:spTgt spid="28"/>
                                        </p:tgtEl>
                                        <p:attrNameLst>
                                          <p:attrName>style.visibility</p:attrName>
                                        </p:attrNameLst>
                                      </p:cBhvr>
                                      <p:to>
                                        <p:strVal val="visible"/>
                                      </p:to>
                                    </p:set>
                                    <p:animEffect transition="in" filter="fade">
                                      <p:cBhvr>
                                        <p:cTn id="174" dur="1000"/>
                                        <p:tgtEl>
                                          <p:spTgt spid="28"/>
                                        </p:tgtEl>
                                      </p:cBhvr>
                                    </p:animEffect>
                                    <p:anim calcmode="lin" valueType="num">
                                      <p:cBhvr>
                                        <p:cTn id="175" dur="1000" fill="hold"/>
                                        <p:tgtEl>
                                          <p:spTgt spid="28"/>
                                        </p:tgtEl>
                                        <p:attrNameLst>
                                          <p:attrName>ppt_x</p:attrName>
                                        </p:attrNameLst>
                                      </p:cBhvr>
                                      <p:tavLst>
                                        <p:tav tm="0">
                                          <p:val>
                                            <p:strVal val="#ppt_x"/>
                                          </p:val>
                                        </p:tav>
                                        <p:tav tm="100000">
                                          <p:val>
                                            <p:strVal val="#ppt_x"/>
                                          </p:val>
                                        </p:tav>
                                      </p:tavLst>
                                    </p:anim>
                                    <p:anim calcmode="lin" valueType="num">
                                      <p:cBhvr>
                                        <p:cTn id="17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42" presetClass="entr" presetSubtype="0" fill="hold" grpId="0" nodeType="clickEffect">
                                  <p:stCondLst>
                                    <p:cond delay="0"/>
                                  </p:stCondLst>
                                  <p:childTnLst>
                                    <p:set>
                                      <p:cBhvr>
                                        <p:cTn id="180" dur="1" fill="hold">
                                          <p:stCondLst>
                                            <p:cond delay="0"/>
                                          </p:stCondLst>
                                        </p:cTn>
                                        <p:tgtEl>
                                          <p:spTgt spid="27"/>
                                        </p:tgtEl>
                                        <p:attrNameLst>
                                          <p:attrName>style.visibility</p:attrName>
                                        </p:attrNameLst>
                                      </p:cBhvr>
                                      <p:to>
                                        <p:strVal val="visible"/>
                                      </p:to>
                                    </p:set>
                                    <p:animEffect transition="in" filter="fade">
                                      <p:cBhvr>
                                        <p:cTn id="181" dur="1000"/>
                                        <p:tgtEl>
                                          <p:spTgt spid="27"/>
                                        </p:tgtEl>
                                      </p:cBhvr>
                                    </p:animEffect>
                                    <p:anim calcmode="lin" valueType="num">
                                      <p:cBhvr>
                                        <p:cTn id="182" dur="1000" fill="hold"/>
                                        <p:tgtEl>
                                          <p:spTgt spid="27"/>
                                        </p:tgtEl>
                                        <p:attrNameLst>
                                          <p:attrName>ppt_x</p:attrName>
                                        </p:attrNameLst>
                                      </p:cBhvr>
                                      <p:tavLst>
                                        <p:tav tm="0">
                                          <p:val>
                                            <p:strVal val="#ppt_x"/>
                                          </p:val>
                                        </p:tav>
                                        <p:tav tm="100000">
                                          <p:val>
                                            <p:strVal val="#ppt_x"/>
                                          </p:val>
                                        </p:tav>
                                      </p:tavLst>
                                    </p:anim>
                                    <p:anim calcmode="lin" valueType="num">
                                      <p:cBhvr>
                                        <p:cTn id="18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6" grpId="0"/>
      <p:bldP spid="7" grpId="0"/>
      <p:bldP spid="8" grpId="0"/>
      <p:bldP spid="10" grpId="0"/>
      <p:bldP spid="11" grpId="0"/>
      <p:bldP spid="12" grpId="0"/>
      <p:bldP spid="14" grpId="0"/>
      <p:bldP spid="15" grpId="0"/>
      <p:bldP spid="16" grpId="0"/>
      <p:bldP spid="18" grpId="0"/>
      <p:bldP spid="19" grpId="0"/>
      <p:bldP spid="20" grpId="0"/>
      <p:bldP spid="22" grpId="0"/>
      <p:bldP spid="23" grpId="0"/>
      <p:bldP spid="24"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ïṥḷïḑê">
            <a:extLst>
              <a:ext uri="{FF2B5EF4-FFF2-40B4-BE49-F238E27FC236}">
                <a16:creationId xmlns:a16="http://schemas.microsoft.com/office/drawing/2014/main" xmlns="" id="{31B5F60B-5C8C-4792-8721-5AB9561E62A3}"/>
              </a:ext>
            </a:extLst>
          </p:cNvPr>
          <p:cNvSpPr txBox="1"/>
          <p:nvPr/>
        </p:nvSpPr>
        <p:spPr>
          <a:xfrm>
            <a:off x="835016" y="2600623"/>
            <a:ext cx="3184443" cy="461665"/>
          </a:xfrm>
          <a:prstGeom prst="rect">
            <a:avLst/>
          </a:prstGeom>
          <a:noFill/>
        </p:spPr>
        <p:txBody>
          <a:bodyPr wrap="square" rtlCol="0">
            <a:spAutoFit/>
          </a:bodyPr>
          <a:lstStyle/>
          <a:p>
            <a:r>
              <a:rPr lang="zh-CN" altLang="en-US" sz="2400" b="1" dirty="0">
                <a:solidFill>
                  <a:schemeClr val="bg1"/>
                </a:solidFill>
              </a:rPr>
              <a:t>标题预设</a:t>
            </a:r>
          </a:p>
        </p:txBody>
      </p:sp>
      <p:sp>
        <p:nvSpPr>
          <p:cNvPr id="8" name="iş1ïďé">
            <a:extLst>
              <a:ext uri="{FF2B5EF4-FFF2-40B4-BE49-F238E27FC236}">
                <a16:creationId xmlns:a16="http://schemas.microsoft.com/office/drawing/2014/main" xmlns="" id="{EE291BC5-5FA3-43F4-A4F1-C584E992A0B0}"/>
              </a:ext>
            </a:extLst>
          </p:cNvPr>
          <p:cNvSpPr txBox="1"/>
          <p:nvPr/>
        </p:nvSpPr>
        <p:spPr>
          <a:xfrm>
            <a:off x="821228" y="3294996"/>
            <a:ext cx="4366260" cy="2308324"/>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chemeClr val="bg1"/>
              </a:solidFill>
              <a:cs typeface="+mn-ea"/>
              <a:sym typeface="+mn-lt"/>
            </a:endParaRPr>
          </a:p>
          <a:p>
            <a:pPr>
              <a:lnSpc>
                <a:spcPct val="150000"/>
              </a:lnSpc>
            </a:pPr>
            <a:endParaRPr lang="zh-CN" altLang="en-US" sz="1200" dirty="0">
              <a:solidFill>
                <a:schemeClr val="bg1"/>
              </a:solidFill>
              <a:cs typeface="+mn-ea"/>
              <a:sym typeface="+mn-lt"/>
            </a:endParaRPr>
          </a:p>
          <a:p>
            <a:pPr>
              <a:lnSpc>
                <a:spcPct val="150000"/>
              </a:lnSpc>
            </a:pPr>
            <a:endParaRPr lang="zh-CN" altLang="en-US" sz="1200" dirty="0">
              <a:solidFill>
                <a:schemeClr val="bg1"/>
              </a:solidFill>
              <a:cs typeface="+mn-ea"/>
              <a:sym typeface="+mn-lt"/>
            </a:endParaRPr>
          </a:p>
        </p:txBody>
      </p:sp>
      <p:cxnSp>
        <p:nvCxnSpPr>
          <p:cNvPr id="9" name="直接连接符 8">
            <a:extLst>
              <a:ext uri="{FF2B5EF4-FFF2-40B4-BE49-F238E27FC236}">
                <a16:creationId xmlns:a16="http://schemas.microsoft.com/office/drawing/2014/main" xmlns="" id="{5741ED99-EEAE-42C4-BA01-A67EBFF992AE}"/>
              </a:ext>
            </a:extLst>
          </p:cNvPr>
          <p:cNvCxnSpPr>
            <a:cxnSpLocks/>
          </p:cNvCxnSpPr>
          <p:nvPr/>
        </p:nvCxnSpPr>
        <p:spPr>
          <a:xfrm>
            <a:off x="929640" y="3149372"/>
            <a:ext cx="4099560" cy="0"/>
          </a:xfrm>
          <a:prstGeom prst="line">
            <a:avLst/>
          </a:prstGeom>
          <a:ln>
            <a:solidFill>
              <a:srgbClr val="1253D8"/>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xmlns="" id="{0ABF4A5A-440A-4379-94D6-C2AC9EAD6EB4}"/>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11" name="îsliḍe">
            <a:extLst>
              <a:ext uri="{FF2B5EF4-FFF2-40B4-BE49-F238E27FC236}">
                <a16:creationId xmlns:a16="http://schemas.microsoft.com/office/drawing/2014/main" xmlns="" id="{862507FF-2DE9-4980-87A6-173AA8C18B0A}"/>
              </a:ext>
            </a:extLst>
          </p:cNvPr>
          <p:cNvSpPr txBox="1"/>
          <p:nvPr/>
        </p:nvSpPr>
        <p:spPr>
          <a:xfrm>
            <a:off x="709749" y="106180"/>
            <a:ext cx="3859399" cy="546929"/>
          </a:xfrm>
          <a:prstGeom prst="rect">
            <a:avLst/>
          </a:prstGeom>
          <a:noFill/>
        </p:spPr>
        <p:txBody>
          <a:bodyPr wrap="none" lIns="0" tIns="0" rIns="0" bIns="0" anchor="b" anchorCtr="0">
            <a:normAutofit/>
          </a:bodyPr>
          <a:lstStyle/>
          <a:p>
            <a:pPr>
              <a:lnSpc>
                <a:spcPct val="120000"/>
              </a:lnSpc>
            </a:pPr>
            <a:r>
              <a:rPr lang="zh-CN" altLang="en-US" sz="2000" b="1" dirty="0">
                <a:solidFill>
                  <a:schemeClr val="bg1"/>
                </a:solidFill>
                <a:cs typeface="+mn-ea"/>
                <a:sym typeface="+mn-lt"/>
              </a:rPr>
              <a:t>人工智能细分领域概述</a:t>
            </a:r>
          </a:p>
        </p:txBody>
      </p:sp>
      <p:sp>
        <p:nvSpPr>
          <p:cNvPr id="12" name="ïṣļîďè">
            <a:extLst>
              <a:ext uri="{FF2B5EF4-FFF2-40B4-BE49-F238E27FC236}">
                <a16:creationId xmlns:a16="http://schemas.microsoft.com/office/drawing/2014/main" xmlns="" id="{25B3CDC3-1259-4CAA-B289-637332DA66E0}"/>
              </a:ext>
            </a:extLst>
          </p:cNvPr>
          <p:cNvSpPr txBox="1">
            <a:spLocks/>
          </p:cNvSpPr>
          <p:nvPr/>
        </p:nvSpPr>
        <p:spPr>
          <a:xfrm>
            <a:off x="709749" y="571467"/>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AI segmentation overview</a:t>
            </a:r>
            <a:endParaRPr lang="zh-CN" altLang="en-US" sz="1100" spc="120" dirty="0">
              <a:solidFill>
                <a:schemeClr val="bg1"/>
              </a:solidFill>
              <a:cs typeface="+mn-ea"/>
              <a:sym typeface="+mn-lt"/>
            </a:endParaRPr>
          </a:p>
        </p:txBody>
      </p:sp>
      <p:pic>
        <p:nvPicPr>
          <p:cNvPr id="15" name="图片 14">
            <a:extLst>
              <a:ext uri="{FF2B5EF4-FFF2-40B4-BE49-F238E27FC236}">
                <a16:creationId xmlns:a16="http://schemas.microsoft.com/office/drawing/2014/main" xmlns="" id="{EE252229-1413-42EE-AAD4-22C8405E85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4258" y="891834"/>
            <a:ext cx="5577152" cy="5337509"/>
          </a:xfrm>
          <a:prstGeom prst="rect">
            <a:avLst/>
          </a:prstGeom>
        </p:spPr>
      </p:pic>
    </p:spTree>
    <p:extLst>
      <p:ext uri="{BB962C8B-B14F-4D97-AF65-F5344CB8AC3E}">
        <p14:creationId xmlns:p14="http://schemas.microsoft.com/office/powerpoint/2010/main" val="22156725"/>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i$ľíḑé">
            <a:extLst>
              <a:ext uri="{FF2B5EF4-FFF2-40B4-BE49-F238E27FC236}">
                <a16:creationId xmlns:a16="http://schemas.microsoft.com/office/drawing/2014/main" xmlns="" id="{A0F4DAF2-23E5-4EC9-AB1F-37352D4FD657}"/>
              </a:ext>
            </a:extLst>
          </p:cNvPr>
          <p:cNvSpPr/>
          <p:nvPr/>
        </p:nvSpPr>
        <p:spPr>
          <a:xfrm>
            <a:off x="0" y="1592797"/>
            <a:ext cx="12192000" cy="4523843"/>
          </a:xfrm>
          <a:prstGeom prst="rect">
            <a:avLst/>
          </a:prstGeom>
          <a:solidFill>
            <a:srgbClr val="1253D8"/>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0" name="îṧlïḓé">
            <a:extLst>
              <a:ext uri="{FF2B5EF4-FFF2-40B4-BE49-F238E27FC236}">
                <a16:creationId xmlns:a16="http://schemas.microsoft.com/office/drawing/2014/main" xmlns="" id="{E57D071B-DD12-4D09-867D-CDC5DF47A3AA}"/>
              </a:ext>
            </a:extLst>
          </p:cNvPr>
          <p:cNvSpPr/>
          <p:nvPr/>
        </p:nvSpPr>
        <p:spPr>
          <a:xfrm>
            <a:off x="7248131" y="1916835"/>
            <a:ext cx="607724" cy="607724"/>
          </a:xfrm>
          <a:prstGeom prst="ellipse">
            <a:avLst/>
          </a:prstGeom>
          <a:solidFill>
            <a:srgbClr val="1253D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1" name="îSļïḍe">
            <a:extLst>
              <a:ext uri="{FF2B5EF4-FFF2-40B4-BE49-F238E27FC236}">
                <a16:creationId xmlns:a16="http://schemas.microsoft.com/office/drawing/2014/main" xmlns="" id="{E684D45C-DBC4-48C5-A23A-3DC582FC9E9B}"/>
              </a:ext>
            </a:extLst>
          </p:cNvPr>
          <p:cNvSpPr>
            <a:spLocks/>
          </p:cNvSpPr>
          <p:nvPr/>
        </p:nvSpPr>
        <p:spPr bwMode="auto">
          <a:xfrm>
            <a:off x="7423748" y="2078674"/>
            <a:ext cx="256488" cy="284045"/>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headEnd/>
            <a:tailEnd/>
          </a:ln>
        </p:spPr>
        <p:txBody>
          <a:bodyPr anchor="ctr"/>
          <a:lstStyle/>
          <a:p>
            <a:pPr algn="ctr"/>
            <a:endParaRPr>
              <a:solidFill>
                <a:schemeClr val="bg1"/>
              </a:solidFill>
            </a:endParaRPr>
          </a:p>
        </p:txBody>
      </p:sp>
      <p:sp>
        <p:nvSpPr>
          <p:cNvPr id="42" name="íşľîḓê">
            <a:extLst>
              <a:ext uri="{FF2B5EF4-FFF2-40B4-BE49-F238E27FC236}">
                <a16:creationId xmlns:a16="http://schemas.microsoft.com/office/drawing/2014/main" xmlns="" id="{2D1D2B91-AE33-4A11-A71A-CD4FFFDB6983}"/>
              </a:ext>
            </a:extLst>
          </p:cNvPr>
          <p:cNvSpPr/>
          <p:nvPr/>
        </p:nvSpPr>
        <p:spPr>
          <a:xfrm>
            <a:off x="7248131" y="2972951"/>
            <a:ext cx="607724" cy="607724"/>
          </a:xfrm>
          <a:prstGeom prst="ellipse">
            <a:avLst/>
          </a:prstGeom>
          <a:solidFill>
            <a:srgbClr val="1253D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3" name="ïsļiḓê">
            <a:extLst>
              <a:ext uri="{FF2B5EF4-FFF2-40B4-BE49-F238E27FC236}">
                <a16:creationId xmlns:a16="http://schemas.microsoft.com/office/drawing/2014/main" xmlns="" id="{CCCA9BB6-DA8D-4C93-B23D-52E64894761D}"/>
              </a:ext>
            </a:extLst>
          </p:cNvPr>
          <p:cNvSpPr>
            <a:spLocks/>
          </p:cNvSpPr>
          <p:nvPr/>
        </p:nvSpPr>
        <p:spPr bwMode="auto">
          <a:xfrm>
            <a:off x="7389602" y="3114422"/>
            <a:ext cx="324780" cy="324780"/>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headEnd/>
            <a:tailEnd/>
          </a:ln>
        </p:spPr>
        <p:txBody>
          <a:bodyPr anchor="ctr"/>
          <a:lstStyle/>
          <a:p>
            <a:pPr algn="ctr"/>
            <a:endParaRPr>
              <a:solidFill>
                <a:schemeClr val="bg1"/>
              </a:solidFill>
            </a:endParaRPr>
          </a:p>
        </p:txBody>
      </p:sp>
      <p:sp>
        <p:nvSpPr>
          <p:cNvPr id="44" name="î$liďê">
            <a:extLst>
              <a:ext uri="{FF2B5EF4-FFF2-40B4-BE49-F238E27FC236}">
                <a16:creationId xmlns:a16="http://schemas.microsoft.com/office/drawing/2014/main" xmlns="" id="{6D727310-6DA7-474E-AB16-04F86473A066}"/>
              </a:ext>
            </a:extLst>
          </p:cNvPr>
          <p:cNvSpPr/>
          <p:nvPr/>
        </p:nvSpPr>
        <p:spPr>
          <a:xfrm>
            <a:off x="7248131" y="4029067"/>
            <a:ext cx="607724" cy="607724"/>
          </a:xfrm>
          <a:prstGeom prst="ellipse">
            <a:avLst/>
          </a:prstGeom>
          <a:solidFill>
            <a:srgbClr val="1253D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5" name="îSlîďè">
            <a:extLst>
              <a:ext uri="{FF2B5EF4-FFF2-40B4-BE49-F238E27FC236}">
                <a16:creationId xmlns:a16="http://schemas.microsoft.com/office/drawing/2014/main" xmlns="" id="{D16D12C9-71B2-4F13-91E1-AB153E4C575A}"/>
              </a:ext>
            </a:extLst>
          </p:cNvPr>
          <p:cNvSpPr>
            <a:spLocks/>
          </p:cNvSpPr>
          <p:nvPr/>
        </p:nvSpPr>
        <p:spPr bwMode="auto">
          <a:xfrm>
            <a:off x="7387204" y="4177694"/>
            <a:ext cx="329573" cy="310468"/>
          </a:xfrm>
          <a:custGeom>
            <a:avLst/>
            <a:gdLst/>
            <a:ahLst/>
            <a:cxnLst>
              <a:cxn ang="0">
                <a:pos x="63" y="25"/>
              </a:cxn>
              <a:cxn ang="0">
                <a:pos x="49" y="39"/>
              </a:cxn>
              <a:cxn ang="0">
                <a:pos x="52" y="57"/>
              </a:cxn>
              <a:cxn ang="0">
                <a:pos x="52" y="58"/>
              </a:cxn>
              <a:cxn ang="0">
                <a:pos x="51" y="60"/>
              </a:cxn>
              <a:cxn ang="0">
                <a:pos x="49" y="60"/>
              </a:cxn>
              <a:cxn ang="0">
                <a:pos x="32" y="51"/>
              </a:cxn>
              <a:cxn ang="0">
                <a:pos x="15" y="60"/>
              </a:cxn>
              <a:cxn ang="0">
                <a:pos x="13" y="60"/>
              </a:cxn>
              <a:cxn ang="0">
                <a:pos x="12" y="58"/>
              </a:cxn>
              <a:cxn ang="0">
                <a:pos x="12" y="57"/>
              </a:cxn>
              <a:cxn ang="0">
                <a:pos x="15" y="39"/>
              </a:cxn>
              <a:cxn ang="0">
                <a:pos x="1" y="25"/>
              </a:cxn>
              <a:cxn ang="0">
                <a:pos x="0" y="23"/>
              </a:cxn>
              <a:cxn ang="0">
                <a:pos x="3" y="22"/>
              </a:cxn>
              <a:cxn ang="0">
                <a:pos x="22" y="19"/>
              </a:cxn>
              <a:cxn ang="0">
                <a:pos x="30" y="1"/>
              </a:cxn>
              <a:cxn ang="0">
                <a:pos x="32" y="0"/>
              </a:cxn>
              <a:cxn ang="0">
                <a:pos x="34" y="1"/>
              </a:cxn>
              <a:cxn ang="0">
                <a:pos x="42" y="19"/>
              </a:cxn>
              <a:cxn ang="0">
                <a:pos x="61" y="22"/>
              </a:cxn>
              <a:cxn ang="0">
                <a:pos x="64" y="23"/>
              </a:cxn>
              <a:cxn ang="0">
                <a:pos x="63" y="25"/>
              </a:cxn>
            </a:cxnLst>
            <a:rect l="0" t="0" r="r" b="b"/>
            <a:pathLst>
              <a:path w="64" h="60">
                <a:moveTo>
                  <a:pt x="63" y="25"/>
                </a:moveTo>
                <a:cubicBezTo>
                  <a:pt x="49" y="39"/>
                  <a:pt x="49" y="39"/>
                  <a:pt x="49" y="39"/>
                </a:cubicBezTo>
                <a:cubicBezTo>
                  <a:pt x="52" y="57"/>
                  <a:pt x="52" y="57"/>
                  <a:pt x="52" y="57"/>
                </a:cubicBezTo>
                <a:cubicBezTo>
                  <a:pt x="52" y="58"/>
                  <a:pt x="52" y="58"/>
                  <a:pt x="52" y="58"/>
                </a:cubicBezTo>
                <a:cubicBezTo>
                  <a:pt x="52" y="59"/>
                  <a:pt x="52" y="60"/>
                  <a:pt x="51" y="60"/>
                </a:cubicBezTo>
                <a:cubicBezTo>
                  <a:pt x="50" y="60"/>
                  <a:pt x="50" y="60"/>
                  <a:pt x="49" y="60"/>
                </a:cubicBezTo>
                <a:cubicBezTo>
                  <a:pt x="32" y="51"/>
                  <a:pt x="32" y="51"/>
                  <a:pt x="32" y="51"/>
                </a:cubicBezTo>
                <a:cubicBezTo>
                  <a:pt x="15" y="60"/>
                  <a:pt x="15" y="60"/>
                  <a:pt x="15" y="60"/>
                </a:cubicBezTo>
                <a:cubicBezTo>
                  <a:pt x="14" y="60"/>
                  <a:pt x="14" y="60"/>
                  <a:pt x="13" y="60"/>
                </a:cubicBezTo>
                <a:cubicBezTo>
                  <a:pt x="12" y="60"/>
                  <a:pt x="12" y="59"/>
                  <a:pt x="12" y="58"/>
                </a:cubicBezTo>
                <a:cubicBezTo>
                  <a:pt x="12" y="58"/>
                  <a:pt x="12" y="58"/>
                  <a:pt x="12" y="57"/>
                </a:cubicBezTo>
                <a:cubicBezTo>
                  <a:pt x="15" y="39"/>
                  <a:pt x="15" y="39"/>
                  <a:pt x="15" y="39"/>
                </a:cubicBezTo>
                <a:cubicBezTo>
                  <a:pt x="1" y="25"/>
                  <a:pt x="1" y="25"/>
                  <a:pt x="1" y="25"/>
                </a:cubicBezTo>
                <a:cubicBezTo>
                  <a:pt x="1" y="25"/>
                  <a:pt x="0" y="24"/>
                  <a:pt x="0" y="23"/>
                </a:cubicBezTo>
                <a:cubicBezTo>
                  <a:pt x="0" y="22"/>
                  <a:pt x="2" y="22"/>
                  <a:pt x="3" y="22"/>
                </a:cubicBezTo>
                <a:cubicBezTo>
                  <a:pt x="22" y="19"/>
                  <a:pt x="22" y="19"/>
                  <a:pt x="22" y="19"/>
                </a:cubicBezTo>
                <a:cubicBezTo>
                  <a:pt x="30" y="1"/>
                  <a:pt x="30" y="1"/>
                  <a:pt x="30" y="1"/>
                </a:cubicBezTo>
                <a:cubicBezTo>
                  <a:pt x="31" y="1"/>
                  <a:pt x="31" y="0"/>
                  <a:pt x="32" y="0"/>
                </a:cubicBezTo>
                <a:cubicBezTo>
                  <a:pt x="33" y="0"/>
                  <a:pt x="34" y="1"/>
                  <a:pt x="34" y="1"/>
                </a:cubicBezTo>
                <a:cubicBezTo>
                  <a:pt x="42" y="19"/>
                  <a:pt x="42" y="19"/>
                  <a:pt x="42" y="19"/>
                </a:cubicBezTo>
                <a:cubicBezTo>
                  <a:pt x="61" y="22"/>
                  <a:pt x="61" y="22"/>
                  <a:pt x="61" y="22"/>
                </a:cubicBezTo>
                <a:cubicBezTo>
                  <a:pt x="62" y="22"/>
                  <a:pt x="64" y="22"/>
                  <a:pt x="64" y="23"/>
                </a:cubicBezTo>
                <a:cubicBezTo>
                  <a:pt x="64" y="24"/>
                  <a:pt x="63" y="25"/>
                  <a:pt x="63" y="25"/>
                </a:cubicBezTo>
                <a:close/>
              </a:path>
            </a:pathLst>
          </a:custGeom>
          <a:solidFill>
            <a:schemeClr val="bg1"/>
          </a:solidFill>
          <a:ln w="9525">
            <a:noFill/>
            <a:round/>
            <a:headEnd/>
            <a:tailEnd/>
          </a:ln>
        </p:spPr>
        <p:txBody>
          <a:bodyPr anchor="ctr"/>
          <a:lstStyle/>
          <a:p>
            <a:pPr algn="ctr"/>
            <a:endParaRPr>
              <a:solidFill>
                <a:schemeClr val="bg1"/>
              </a:solidFill>
            </a:endParaRPr>
          </a:p>
        </p:txBody>
      </p:sp>
      <p:sp>
        <p:nvSpPr>
          <p:cNvPr id="46" name="ïŝ1idê">
            <a:extLst>
              <a:ext uri="{FF2B5EF4-FFF2-40B4-BE49-F238E27FC236}">
                <a16:creationId xmlns:a16="http://schemas.microsoft.com/office/drawing/2014/main" xmlns="" id="{D289DE7B-022B-4503-8E9A-86A2B5B7995E}"/>
              </a:ext>
            </a:extLst>
          </p:cNvPr>
          <p:cNvSpPr/>
          <p:nvPr/>
        </p:nvSpPr>
        <p:spPr>
          <a:xfrm>
            <a:off x="7248131" y="5085187"/>
            <a:ext cx="607724" cy="607724"/>
          </a:xfrm>
          <a:prstGeom prst="ellipse">
            <a:avLst/>
          </a:prstGeom>
          <a:solidFill>
            <a:srgbClr val="1253D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7" name="ísḻidé">
            <a:extLst>
              <a:ext uri="{FF2B5EF4-FFF2-40B4-BE49-F238E27FC236}">
                <a16:creationId xmlns:a16="http://schemas.microsoft.com/office/drawing/2014/main" xmlns="" id="{AC3FCB6C-50B7-4246-88C6-3C51EC5313EC}"/>
              </a:ext>
            </a:extLst>
          </p:cNvPr>
          <p:cNvSpPr>
            <a:spLocks/>
          </p:cNvSpPr>
          <p:nvPr/>
        </p:nvSpPr>
        <p:spPr bwMode="auto">
          <a:xfrm>
            <a:off x="7392661" y="5230598"/>
            <a:ext cx="318659" cy="316900"/>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headEnd/>
            <a:tailEnd/>
          </a:ln>
        </p:spPr>
        <p:txBody>
          <a:bodyPr anchor="ctr"/>
          <a:lstStyle/>
          <a:p>
            <a:pPr algn="ctr"/>
            <a:endParaRPr>
              <a:solidFill>
                <a:schemeClr val="bg1"/>
              </a:solidFill>
            </a:endParaRPr>
          </a:p>
        </p:txBody>
      </p:sp>
      <p:sp>
        <p:nvSpPr>
          <p:cNvPr id="48" name="íṧḷiḑè">
            <a:extLst>
              <a:ext uri="{FF2B5EF4-FFF2-40B4-BE49-F238E27FC236}">
                <a16:creationId xmlns:a16="http://schemas.microsoft.com/office/drawing/2014/main" xmlns="" id="{13A2E27E-6C23-44E0-9AA6-C3994F62AFC0}"/>
              </a:ext>
            </a:extLst>
          </p:cNvPr>
          <p:cNvSpPr txBox="1"/>
          <p:nvPr/>
        </p:nvSpPr>
        <p:spPr>
          <a:xfrm>
            <a:off x="7859041" y="1878298"/>
            <a:ext cx="3615827" cy="338554"/>
          </a:xfrm>
          <a:prstGeom prst="rect">
            <a:avLst/>
          </a:prstGeom>
        </p:spPr>
        <p:txBody>
          <a:bodyPr vert="horz" wrap="none" lIns="144000" rIns="144000">
            <a:normAutofit/>
          </a:bodyPr>
          <a:lstStyle/>
          <a:p>
            <a:r>
              <a:rPr lang="zh-CN" altLang="en-US" sz="1600" b="1" kern="900" dirty="0">
                <a:solidFill>
                  <a:schemeClr val="bg1"/>
                </a:solidFill>
              </a:rPr>
              <a:t>标题文本预设</a:t>
            </a:r>
          </a:p>
        </p:txBody>
      </p:sp>
      <p:sp>
        <p:nvSpPr>
          <p:cNvPr id="49" name="îṡḻíḍé">
            <a:extLst>
              <a:ext uri="{FF2B5EF4-FFF2-40B4-BE49-F238E27FC236}">
                <a16:creationId xmlns:a16="http://schemas.microsoft.com/office/drawing/2014/main" xmlns="" id="{E1D219FD-536F-4E24-9CE8-D3A018B22B68}"/>
              </a:ext>
            </a:extLst>
          </p:cNvPr>
          <p:cNvSpPr txBox="1"/>
          <p:nvPr/>
        </p:nvSpPr>
        <p:spPr>
          <a:xfrm>
            <a:off x="7859041" y="2216851"/>
            <a:ext cx="3615827" cy="261097"/>
          </a:xfrm>
          <a:prstGeom prst="rect">
            <a:avLst/>
          </a:prstGeom>
        </p:spPr>
        <p:txBody>
          <a:bodyPr vert="horz" wrap="square" lIns="144000" rIns="144000">
            <a:normAutofit lnSpcReduction="10000"/>
          </a:bodyPr>
          <a:lstStyle/>
          <a:p>
            <a:pPr>
              <a:lnSpc>
                <a:spcPct val="120000"/>
              </a:lnSpc>
            </a:pPr>
            <a:r>
              <a:rPr lang="zh-CN" altLang="en-US" sz="1000" dirty="0">
                <a:solidFill>
                  <a:schemeClr val="bg1"/>
                </a:solidFill>
              </a:rPr>
              <a:t>点击此处更换文本点击此处更换文本点击此处更换文本</a:t>
            </a:r>
          </a:p>
        </p:txBody>
      </p:sp>
      <p:sp>
        <p:nvSpPr>
          <p:cNvPr id="50" name="íṩ1îḋè">
            <a:extLst>
              <a:ext uri="{FF2B5EF4-FFF2-40B4-BE49-F238E27FC236}">
                <a16:creationId xmlns:a16="http://schemas.microsoft.com/office/drawing/2014/main" xmlns="" id="{1929DE92-86DF-4DC1-985F-B23236D6C365}"/>
              </a:ext>
            </a:extLst>
          </p:cNvPr>
          <p:cNvSpPr txBox="1"/>
          <p:nvPr/>
        </p:nvSpPr>
        <p:spPr>
          <a:xfrm>
            <a:off x="7859041" y="2963938"/>
            <a:ext cx="3615827" cy="338554"/>
          </a:xfrm>
          <a:prstGeom prst="rect">
            <a:avLst/>
          </a:prstGeom>
        </p:spPr>
        <p:txBody>
          <a:bodyPr vert="horz" wrap="none" lIns="144000" rIns="144000">
            <a:normAutofit/>
          </a:bodyPr>
          <a:lstStyle/>
          <a:p>
            <a:r>
              <a:rPr lang="zh-CN" altLang="en-US" sz="1600" b="1" kern="900" dirty="0">
                <a:solidFill>
                  <a:schemeClr val="bg1"/>
                </a:solidFill>
              </a:rPr>
              <a:t>标题文本预设</a:t>
            </a:r>
          </a:p>
        </p:txBody>
      </p:sp>
      <p:sp>
        <p:nvSpPr>
          <p:cNvPr id="52" name="ïŝ1îďé">
            <a:extLst>
              <a:ext uri="{FF2B5EF4-FFF2-40B4-BE49-F238E27FC236}">
                <a16:creationId xmlns:a16="http://schemas.microsoft.com/office/drawing/2014/main" xmlns="" id="{CAF15C4E-CEEF-4D15-8657-0CC76F70DC6A}"/>
              </a:ext>
            </a:extLst>
          </p:cNvPr>
          <p:cNvSpPr txBox="1"/>
          <p:nvPr/>
        </p:nvSpPr>
        <p:spPr>
          <a:xfrm>
            <a:off x="7859041" y="4020186"/>
            <a:ext cx="3615827" cy="338554"/>
          </a:xfrm>
          <a:prstGeom prst="rect">
            <a:avLst/>
          </a:prstGeom>
        </p:spPr>
        <p:txBody>
          <a:bodyPr vert="horz" wrap="none" lIns="144000" rIns="144000">
            <a:normAutofit/>
          </a:bodyPr>
          <a:lstStyle/>
          <a:p>
            <a:r>
              <a:rPr lang="zh-CN" altLang="en-US" sz="1600" b="1" kern="900" dirty="0">
                <a:solidFill>
                  <a:schemeClr val="bg1"/>
                </a:solidFill>
              </a:rPr>
              <a:t>标题文本预设</a:t>
            </a:r>
          </a:p>
        </p:txBody>
      </p:sp>
      <p:sp>
        <p:nvSpPr>
          <p:cNvPr id="54" name="iṣľïďé">
            <a:extLst>
              <a:ext uri="{FF2B5EF4-FFF2-40B4-BE49-F238E27FC236}">
                <a16:creationId xmlns:a16="http://schemas.microsoft.com/office/drawing/2014/main" xmlns="" id="{9567B75D-6C1D-422A-973F-08B38A4FE093}"/>
              </a:ext>
            </a:extLst>
          </p:cNvPr>
          <p:cNvSpPr txBox="1"/>
          <p:nvPr/>
        </p:nvSpPr>
        <p:spPr>
          <a:xfrm>
            <a:off x="7859041" y="5072106"/>
            <a:ext cx="3615827" cy="338554"/>
          </a:xfrm>
          <a:prstGeom prst="rect">
            <a:avLst/>
          </a:prstGeom>
        </p:spPr>
        <p:txBody>
          <a:bodyPr vert="horz" wrap="none" lIns="144000" rIns="144000">
            <a:normAutofit/>
          </a:bodyPr>
          <a:lstStyle/>
          <a:p>
            <a:r>
              <a:rPr lang="zh-CN" altLang="en-US" sz="1600" b="1" kern="900" dirty="0">
                <a:solidFill>
                  <a:schemeClr val="bg1"/>
                </a:solidFill>
              </a:rPr>
              <a:t>标题文本预设</a:t>
            </a:r>
          </a:p>
        </p:txBody>
      </p:sp>
      <p:sp>
        <p:nvSpPr>
          <p:cNvPr id="21" name="矩形 20">
            <a:extLst>
              <a:ext uri="{FF2B5EF4-FFF2-40B4-BE49-F238E27FC236}">
                <a16:creationId xmlns:a16="http://schemas.microsoft.com/office/drawing/2014/main" xmlns="" id="{5EB6C299-A613-4BE3-ABB3-47D88D7BBAB0}"/>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2" name="îsliḍe">
            <a:extLst>
              <a:ext uri="{FF2B5EF4-FFF2-40B4-BE49-F238E27FC236}">
                <a16:creationId xmlns:a16="http://schemas.microsoft.com/office/drawing/2014/main" xmlns="" id="{3B24912D-6B56-415B-A57A-8646986E4F17}"/>
              </a:ext>
            </a:extLst>
          </p:cNvPr>
          <p:cNvSpPr txBox="1"/>
          <p:nvPr/>
        </p:nvSpPr>
        <p:spPr>
          <a:xfrm>
            <a:off x="709749" y="106180"/>
            <a:ext cx="3859399" cy="546929"/>
          </a:xfrm>
          <a:prstGeom prst="rect">
            <a:avLst/>
          </a:prstGeom>
          <a:noFill/>
        </p:spPr>
        <p:txBody>
          <a:bodyPr wrap="none" lIns="0" tIns="0" rIns="0" bIns="0" anchor="b" anchorCtr="0">
            <a:normAutofit/>
          </a:bodyPr>
          <a:lstStyle/>
          <a:p>
            <a:pPr>
              <a:lnSpc>
                <a:spcPct val="120000"/>
              </a:lnSpc>
            </a:pPr>
            <a:r>
              <a:rPr lang="zh-CN" altLang="en-US" sz="2000" b="1" dirty="0">
                <a:solidFill>
                  <a:schemeClr val="bg1"/>
                </a:solidFill>
                <a:cs typeface="+mn-ea"/>
                <a:sym typeface="+mn-lt"/>
              </a:rPr>
              <a:t>人工智能细分领域概述</a:t>
            </a:r>
          </a:p>
        </p:txBody>
      </p:sp>
      <p:sp>
        <p:nvSpPr>
          <p:cNvPr id="23" name="ïṣļîďè">
            <a:extLst>
              <a:ext uri="{FF2B5EF4-FFF2-40B4-BE49-F238E27FC236}">
                <a16:creationId xmlns:a16="http://schemas.microsoft.com/office/drawing/2014/main" xmlns="" id="{F0BFD12E-2909-4FF0-9FCB-485BE78E7E9F}"/>
              </a:ext>
            </a:extLst>
          </p:cNvPr>
          <p:cNvSpPr txBox="1">
            <a:spLocks/>
          </p:cNvSpPr>
          <p:nvPr/>
        </p:nvSpPr>
        <p:spPr>
          <a:xfrm>
            <a:off x="709749" y="571467"/>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AI segmentation overview</a:t>
            </a:r>
            <a:endParaRPr lang="zh-CN" altLang="en-US" sz="1100" spc="120" dirty="0">
              <a:solidFill>
                <a:schemeClr val="bg1"/>
              </a:solidFill>
              <a:cs typeface="+mn-ea"/>
              <a:sym typeface="+mn-lt"/>
            </a:endParaRPr>
          </a:p>
        </p:txBody>
      </p:sp>
      <p:pic>
        <p:nvPicPr>
          <p:cNvPr id="24" name="图片 23">
            <a:extLst>
              <a:ext uri="{FF2B5EF4-FFF2-40B4-BE49-F238E27FC236}">
                <a16:creationId xmlns:a16="http://schemas.microsoft.com/office/drawing/2014/main" xmlns="" id="{67DF2247-261F-42D8-9D84-1C1CC5F82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2793"/>
            <a:ext cx="6792398" cy="4523843"/>
          </a:xfrm>
          <a:prstGeom prst="rect">
            <a:avLst/>
          </a:prstGeom>
        </p:spPr>
      </p:pic>
      <p:sp>
        <p:nvSpPr>
          <p:cNvPr id="26" name="îṡḻíḍé">
            <a:extLst>
              <a:ext uri="{FF2B5EF4-FFF2-40B4-BE49-F238E27FC236}">
                <a16:creationId xmlns:a16="http://schemas.microsoft.com/office/drawing/2014/main" xmlns="" id="{C84D45CC-DBF9-4A01-BBE8-D1B6D1940D83}"/>
              </a:ext>
            </a:extLst>
          </p:cNvPr>
          <p:cNvSpPr txBox="1"/>
          <p:nvPr/>
        </p:nvSpPr>
        <p:spPr>
          <a:xfrm>
            <a:off x="7859041" y="3323087"/>
            <a:ext cx="3615827" cy="261097"/>
          </a:xfrm>
          <a:prstGeom prst="rect">
            <a:avLst/>
          </a:prstGeom>
        </p:spPr>
        <p:txBody>
          <a:bodyPr vert="horz" wrap="square" lIns="144000" rIns="144000">
            <a:normAutofit lnSpcReduction="10000"/>
          </a:bodyPr>
          <a:lstStyle/>
          <a:p>
            <a:pPr>
              <a:lnSpc>
                <a:spcPct val="120000"/>
              </a:lnSpc>
            </a:pPr>
            <a:r>
              <a:rPr lang="zh-CN" altLang="en-US" sz="1000" dirty="0">
                <a:solidFill>
                  <a:schemeClr val="bg1"/>
                </a:solidFill>
              </a:rPr>
              <a:t>点击此处更换文本点击此处更换文本点击此处更换文本</a:t>
            </a:r>
          </a:p>
        </p:txBody>
      </p:sp>
      <p:sp>
        <p:nvSpPr>
          <p:cNvPr id="27" name="îṡḻíḍé">
            <a:extLst>
              <a:ext uri="{FF2B5EF4-FFF2-40B4-BE49-F238E27FC236}">
                <a16:creationId xmlns:a16="http://schemas.microsoft.com/office/drawing/2014/main" xmlns="" id="{0C32A3DE-BC87-4DE8-A7F1-A7CDF06D7316}"/>
              </a:ext>
            </a:extLst>
          </p:cNvPr>
          <p:cNvSpPr txBox="1"/>
          <p:nvPr/>
        </p:nvSpPr>
        <p:spPr>
          <a:xfrm>
            <a:off x="7855850" y="4370575"/>
            <a:ext cx="3615827" cy="261097"/>
          </a:xfrm>
          <a:prstGeom prst="rect">
            <a:avLst/>
          </a:prstGeom>
        </p:spPr>
        <p:txBody>
          <a:bodyPr vert="horz" wrap="square" lIns="144000" rIns="144000">
            <a:normAutofit lnSpcReduction="10000"/>
          </a:bodyPr>
          <a:lstStyle/>
          <a:p>
            <a:pPr>
              <a:lnSpc>
                <a:spcPct val="120000"/>
              </a:lnSpc>
            </a:pPr>
            <a:r>
              <a:rPr lang="zh-CN" altLang="en-US" sz="1000" dirty="0">
                <a:solidFill>
                  <a:schemeClr val="bg1"/>
                </a:solidFill>
              </a:rPr>
              <a:t>点击此处更换文本点击此处更换文本点击此处更换文本</a:t>
            </a:r>
          </a:p>
        </p:txBody>
      </p:sp>
      <p:sp>
        <p:nvSpPr>
          <p:cNvPr id="28" name="îṡḻíḍé">
            <a:extLst>
              <a:ext uri="{FF2B5EF4-FFF2-40B4-BE49-F238E27FC236}">
                <a16:creationId xmlns:a16="http://schemas.microsoft.com/office/drawing/2014/main" xmlns="" id="{B2A4FD62-DDE1-492F-9B5F-31692E75643D}"/>
              </a:ext>
            </a:extLst>
          </p:cNvPr>
          <p:cNvSpPr txBox="1"/>
          <p:nvPr/>
        </p:nvSpPr>
        <p:spPr>
          <a:xfrm>
            <a:off x="7855850" y="5476811"/>
            <a:ext cx="3615827" cy="261097"/>
          </a:xfrm>
          <a:prstGeom prst="rect">
            <a:avLst/>
          </a:prstGeom>
        </p:spPr>
        <p:txBody>
          <a:bodyPr vert="horz" wrap="square" lIns="144000" rIns="144000">
            <a:normAutofit lnSpcReduction="10000"/>
          </a:bodyPr>
          <a:lstStyle/>
          <a:p>
            <a:pPr>
              <a:lnSpc>
                <a:spcPct val="120000"/>
              </a:lnSpc>
            </a:pPr>
            <a:r>
              <a:rPr lang="zh-CN" altLang="en-US" sz="1000" dirty="0">
                <a:solidFill>
                  <a:schemeClr val="bg1"/>
                </a:solidFill>
              </a:rPr>
              <a:t>点击此处更换文本点击此处更换文本点击此处更换文本</a:t>
            </a:r>
          </a:p>
        </p:txBody>
      </p:sp>
    </p:spTree>
    <p:extLst>
      <p:ext uri="{BB962C8B-B14F-4D97-AF65-F5344CB8AC3E}">
        <p14:creationId xmlns:p14="http://schemas.microsoft.com/office/powerpoint/2010/main" val="807493730"/>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1000"/>
                                        <p:tgtEl>
                                          <p:spTgt spid="48"/>
                                        </p:tgtEl>
                                      </p:cBhvr>
                                    </p:animEffect>
                                    <p:anim calcmode="lin" valueType="num">
                                      <p:cBhvr>
                                        <p:cTn id="60" dur="1000" fill="hold"/>
                                        <p:tgtEl>
                                          <p:spTgt spid="48"/>
                                        </p:tgtEl>
                                        <p:attrNameLst>
                                          <p:attrName>ppt_x</p:attrName>
                                        </p:attrNameLst>
                                      </p:cBhvr>
                                      <p:tavLst>
                                        <p:tav tm="0">
                                          <p:val>
                                            <p:strVal val="#ppt_x"/>
                                          </p:val>
                                        </p:tav>
                                        <p:tav tm="100000">
                                          <p:val>
                                            <p:strVal val="#ppt_x"/>
                                          </p:val>
                                        </p:tav>
                                      </p:tavLst>
                                    </p:anim>
                                    <p:anim calcmode="lin" valueType="num">
                                      <p:cBhvr>
                                        <p:cTn id="61" dur="1000" fill="hold"/>
                                        <p:tgtEl>
                                          <p:spTgt spid="4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1000"/>
                                        <p:tgtEl>
                                          <p:spTgt spid="49"/>
                                        </p:tgtEl>
                                      </p:cBhvr>
                                    </p:animEffect>
                                    <p:anim calcmode="lin" valueType="num">
                                      <p:cBhvr>
                                        <p:cTn id="65" dur="1000" fill="hold"/>
                                        <p:tgtEl>
                                          <p:spTgt spid="49"/>
                                        </p:tgtEl>
                                        <p:attrNameLst>
                                          <p:attrName>ppt_x</p:attrName>
                                        </p:attrNameLst>
                                      </p:cBhvr>
                                      <p:tavLst>
                                        <p:tav tm="0">
                                          <p:val>
                                            <p:strVal val="#ppt_x"/>
                                          </p:val>
                                        </p:tav>
                                        <p:tav tm="100000">
                                          <p:val>
                                            <p:strVal val="#ppt_x"/>
                                          </p:val>
                                        </p:tav>
                                      </p:tavLst>
                                    </p:anim>
                                    <p:anim calcmode="lin" valueType="num">
                                      <p:cBhvr>
                                        <p:cTn id="6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1000"/>
                                        <p:tgtEl>
                                          <p:spTgt spid="50"/>
                                        </p:tgtEl>
                                      </p:cBhvr>
                                    </p:animEffect>
                                    <p:anim calcmode="lin" valueType="num">
                                      <p:cBhvr>
                                        <p:cTn id="72" dur="1000" fill="hold"/>
                                        <p:tgtEl>
                                          <p:spTgt spid="50"/>
                                        </p:tgtEl>
                                        <p:attrNameLst>
                                          <p:attrName>ppt_x</p:attrName>
                                        </p:attrNameLst>
                                      </p:cBhvr>
                                      <p:tavLst>
                                        <p:tav tm="0">
                                          <p:val>
                                            <p:strVal val="#ppt_x"/>
                                          </p:val>
                                        </p:tav>
                                        <p:tav tm="100000">
                                          <p:val>
                                            <p:strVal val="#ppt_x"/>
                                          </p:val>
                                        </p:tav>
                                      </p:tavLst>
                                    </p:anim>
                                    <p:anim calcmode="lin" valueType="num">
                                      <p:cBhvr>
                                        <p:cTn id="73" dur="1000" fill="hold"/>
                                        <p:tgtEl>
                                          <p:spTgt spid="5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1000"/>
                                        <p:tgtEl>
                                          <p:spTgt spid="26"/>
                                        </p:tgtEl>
                                      </p:cBhvr>
                                    </p:animEffect>
                                    <p:anim calcmode="lin" valueType="num">
                                      <p:cBhvr>
                                        <p:cTn id="77" dur="1000" fill="hold"/>
                                        <p:tgtEl>
                                          <p:spTgt spid="26"/>
                                        </p:tgtEl>
                                        <p:attrNameLst>
                                          <p:attrName>ppt_x</p:attrName>
                                        </p:attrNameLst>
                                      </p:cBhvr>
                                      <p:tavLst>
                                        <p:tav tm="0">
                                          <p:val>
                                            <p:strVal val="#ppt_x"/>
                                          </p:val>
                                        </p:tav>
                                        <p:tav tm="100000">
                                          <p:val>
                                            <p:strVal val="#ppt_x"/>
                                          </p:val>
                                        </p:tav>
                                      </p:tavLst>
                                    </p:anim>
                                    <p:anim calcmode="lin" valueType="num">
                                      <p:cBhvr>
                                        <p:cTn id="7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1000"/>
                                        <p:tgtEl>
                                          <p:spTgt spid="52"/>
                                        </p:tgtEl>
                                      </p:cBhvr>
                                    </p:animEffect>
                                    <p:anim calcmode="lin" valueType="num">
                                      <p:cBhvr>
                                        <p:cTn id="84" dur="1000" fill="hold"/>
                                        <p:tgtEl>
                                          <p:spTgt spid="52"/>
                                        </p:tgtEl>
                                        <p:attrNameLst>
                                          <p:attrName>ppt_x</p:attrName>
                                        </p:attrNameLst>
                                      </p:cBhvr>
                                      <p:tavLst>
                                        <p:tav tm="0">
                                          <p:val>
                                            <p:strVal val="#ppt_x"/>
                                          </p:val>
                                        </p:tav>
                                        <p:tav tm="100000">
                                          <p:val>
                                            <p:strVal val="#ppt_x"/>
                                          </p:val>
                                        </p:tav>
                                      </p:tavLst>
                                    </p:anim>
                                    <p:anim calcmode="lin" valueType="num">
                                      <p:cBhvr>
                                        <p:cTn id="85" dur="1000" fill="hold"/>
                                        <p:tgtEl>
                                          <p:spTgt spid="5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1000"/>
                                        <p:tgtEl>
                                          <p:spTgt spid="27"/>
                                        </p:tgtEl>
                                      </p:cBhvr>
                                    </p:animEffect>
                                    <p:anim calcmode="lin" valueType="num">
                                      <p:cBhvr>
                                        <p:cTn id="89" dur="1000" fill="hold"/>
                                        <p:tgtEl>
                                          <p:spTgt spid="27"/>
                                        </p:tgtEl>
                                        <p:attrNameLst>
                                          <p:attrName>ppt_x</p:attrName>
                                        </p:attrNameLst>
                                      </p:cBhvr>
                                      <p:tavLst>
                                        <p:tav tm="0">
                                          <p:val>
                                            <p:strVal val="#ppt_x"/>
                                          </p:val>
                                        </p:tav>
                                        <p:tav tm="100000">
                                          <p:val>
                                            <p:strVal val="#ppt_x"/>
                                          </p:val>
                                        </p:tav>
                                      </p:tavLst>
                                    </p:anim>
                                    <p:anim calcmode="lin" valueType="num">
                                      <p:cBhvr>
                                        <p:cTn id="9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10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1000"/>
                                        <p:tgtEl>
                                          <p:spTgt spid="28"/>
                                        </p:tgtEl>
                                      </p:cBhvr>
                                    </p:animEffect>
                                    <p:anim calcmode="lin" valueType="num">
                                      <p:cBhvr>
                                        <p:cTn id="101" dur="1000" fill="hold"/>
                                        <p:tgtEl>
                                          <p:spTgt spid="28"/>
                                        </p:tgtEl>
                                        <p:attrNameLst>
                                          <p:attrName>ppt_x</p:attrName>
                                        </p:attrNameLst>
                                      </p:cBhvr>
                                      <p:tavLst>
                                        <p:tav tm="0">
                                          <p:val>
                                            <p:strVal val="#ppt_x"/>
                                          </p:val>
                                        </p:tav>
                                        <p:tav tm="100000">
                                          <p:val>
                                            <p:strVal val="#ppt_x"/>
                                          </p:val>
                                        </p:tav>
                                      </p:tavLst>
                                    </p:anim>
                                    <p:anim calcmode="lin" valueType="num">
                                      <p:cBhvr>
                                        <p:cTn id="10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2" grpId="0"/>
      <p:bldP spid="54" grpId="0"/>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îṧľiḋé">
            <a:extLst>
              <a:ext uri="{FF2B5EF4-FFF2-40B4-BE49-F238E27FC236}">
                <a16:creationId xmlns:a16="http://schemas.microsoft.com/office/drawing/2014/main" xmlns="" id="{96C09DF6-7546-4B97-A87E-4F587176411F}"/>
              </a:ext>
            </a:extLst>
          </p:cNvPr>
          <p:cNvSpPr/>
          <p:nvPr/>
        </p:nvSpPr>
        <p:spPr>
          <a:xfrm>
            <a:off x="709749" y="2459213"/>
            <a:ext cx="5319836" cy="1310067"/>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400" dirty="0">
                <a:solidFill>
                  <a:schemeClr val="bg1"/>
                </a:solidFill>
              </a:rPr>
              <a:t>点击此处更换文本点击此处更换文本点击此处更换文本</a:t>
            </a:r>
          </a:p>
          <a:p>
            <a:pPr marL="228594" indent="-228594">
              <a:lnSpc>
                <a:spcPct val="150000"/>
              </a:lnSpc>
              <a:buFont typeface="Arial" pitchFamily="34" charset="0"/>
              <a:buChar char="•"/>
              <a:tabLst>
                <a:tab pos="228594" algn="l"/>
              </a:tabLst>
              <a:defRPr/>
            </a:pPr>
            <a:r>
              <a:rPr lang="zh-CN" altLang="en-US" sz="1400" dirty="0">
                <a:solidFill>
                  <a:schemeClr val="bg1"/>
                </a:solidFill>
              </a:rPr>
              <a:t>点击此处更换文本点击此处更换文本点击此处更换文本</a:t>
            </a:r>
          </a:p>
          <a:p>
            <a:pPr marL="228594" indent="-228594">
              <a:lnSpc>
                <a:spcPct val="150000"/>
              </a:lnSpc>
              <a:buFont typeface="Arial" pitchFamily="34" charset="0"/>
              <a:buChar char="•"/>
              <a:tabLst>
                <a:tab pos="228594" algn="l"/>
              </a:tabLst>
              <a:defRPr/>
            </a:pPr>
            <a:r>
              <a:rPr lang="zh-CN" altLang="en-US" sz="1400" dirty="0">
                <a:solidFill>
                  <a:schemeClr val="bg1"/>
                </a:solidFill>
              </a:rPr>
              <a:t>点击此处更换文本点击此处更换文本点击此处更换文本</a:t>
            </a:r>
          </a:p>
        </p:txBody>
      </p:sp>
      <p:sp>
        <p:nvSpPr>
          <p:cNvPr id="9" name="iṡḻîḑé">
            <a:extLst>
              <a:ext uri="{FF2B5EF4-FFF2-40B4-BE49-F238E27FC236}">
                <a16:creationId xmlns:a16="http://schemas.microsoft.com/office/drawing/2014/main" xmlns="" id="{500911B5-D450-4033-93D9-0AB3CE0941D9}"/>
              </a:ext>
            </a:extLst>
          </p:cNvPr>
          <p:cNvSpPr txBox="1">
            <a:spLocks/>
          </p:cNvSpPr>
          <p:nvPr/>
        </p:nvSpPr>
        <p:spPr bwMode="auto">
          <a:xfrm>
            <a:off x="954491" y="1560216"/>
            <a:ext cx="5319836"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2800" b="1" dirty="0">
                <a:solidFill>
                  <a:schemeClr val="bg1"/>
                </a:solidFill>
              </a:rPr>
              <a:t>标题文本预设</a:t>
            </a:r>
            <a:endParaRPr lang="en-US" altLang="zh-CN" sz="2800" b="1" dirty="0">
              <a:solidFill>
                <a:schemeClr val="bg1"/>
              </a:solidFill>
            </a:endParaRPr>
          </a:p>
        </p:txBody>
      </p:sp>
      <p:sp>
        <p:nvSpPr>
          <p:cNvPr id="10" name="矩形 9">
            <a:extLst>
              <a:ext uri="{FF2B5EF4-FFF2-40B4-BE49-F238E27FC236}">
                <a16:creationId xmlns:a16="http://schemas.microsoft.com/office/drawing/2014/main" xmlns="" id="{A1F96689-9DE7-4398-BC03-4EB1845DF40D}"/>
              </a:ext>
            </a:extLst>
          </p:cNvPr>
          <p:cNvSpPr/>
          <p:nvPr/>
        </p:nvSpPr>
        <p:spPr>
          <a:xfrm>
            <a:off x="457201" y="335281"/>
            <a:ext cx="68580" cy="441959"/>
          </a:xfrm>
          <a:prstGeom prst="rect">
            <a:avLst/>
          </a:pr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11" name="îsliḍe">
            <a:extLst>
              <a:ext uri="{FF2B5EF4-FFF2-40B4-BE49-F238E27FC236}">
                <a16:creationId xmlns:a16="http://schemas.microsoft.com/office/drawing/2014/main" xmlns="" id="{E9984596-E3BB-426E-A738-E2F4E2568230}"/>
              </a:ext>
            </a:extLst>
          </p:cNvPr>
          <p:cNvSpPr txBox="1"/>
          <p:nvPr/>
        </p:nvSpPr>
        <p:spPr>
          <a:xfrm>
            <a:off x="709749" y="106180"/>
            <a:ext cx="3859399" cy="546929"/>
          </a:xfrm>
          <a:prstGeom prst="rect">
            <a:avLst/>
          </a:prstGeom>
          <a:noFill/>
        </p:spPr>
        <p:txBody>
          <a:bodyPr wrap="none" lIns="0" tIns="0" rIns="0" bIns="0" anchor="b" anchorCtr="0">
            <a:normAutofit/>
          </a:bodyPr>
          <a:lstStyle/>
          <a:p>
            <a:pPr>
              <a:lnSpc>
                <a:spcPct val="120000"/>
              </a:lnSpc>
            </a:pPr>
            <a:r>
              <a:rPr lang="zh-CN" altLang="en-US" sz="2000" b="1" dirty="0">
                <a:solidFill>
                  <a:schemeClr val="bg1"/>
                </a:solidFill>
                <a:cs typeface="+mn-ea"/>
                <a:sym typeface="+mn-lt"/>
              </a:rPr>
              <a:t>人工智能细分领域概述</a:t>
            </a:r>
          </a:p>
        </p:txBody>
      </p:sp>
      <p:sp>
        <p:nvSpPr>
          <p:cNvPr id="12" name="ïṣļîďè">
            <a:extLst>
              <a:ext uri="{FF2B5EF4-FFF2-40B4-BE49-F238E27FC236}">
                <a16:creationId xmlns:a16="http://schemas.microsoft.com/office/drawing/2014/main" xmlns="" id="{0D1D1CA2-8F3E-42AE-AE58-182A8104B66F}"/>
              </a:ext>
            </a:extLst>
          </p:cNvPr>
          <p:cNvSpPr txBox="1">
            <a:spLocks/>
          </p:cNvSpPr>
          <p:nvPr/>
        </p:nvSpPr>
        <p:spPr>
          <a:xfrm>
            <a:off x="709749" y="571467"/>
            <a:ext cx="3565463" cy="320368"/>
          </a:xfrm>
          <a:prstGeom prst="rect">
            <a:avLst/>
          </a:prstGeom>
        </p:spPr>
        <p:txBody>
          <a:bodyPr vert="horz" wrap="square" lIns="0" tIns="0" rIns="0" bIns="0" anchor="ctr" anchorCtr="0">
            <a:normAutofit/>
          </a:bodyPr>
          <a:lstStyle/>
          <a:p>
            <a:r>
              <a:rPr lang="en-US" altLang="zh-CN" sz="1100" spc="120" dirty="0">
                <a:solidFill>
                  <a:schemeClr val="bg1"/>
                </a:solidFill>
                <a:cs typeface="+mn-ea"/>
                <a:sym typeface="+mn-lt"/>
              </a:rPr>
              <a:t>AI segmentation overview</a:t>
            </a:r>
            <a:endParaRPr lang="zh-CN" altLang="en-US" sz="1100" spc="120" dirty="0">
              <a:solidFill>
                <a:schemeClr val="bg1"/>
              </a:solidFill>
              <a:cs typeface="+mn-ea"/>
              <a:sym typeface="+mn-lt"/>
            </a:endParaRPr>
          </a:p>
        </p:txBody>
      </p:sp>
      <p:pic>
        <p:nvPicPr>
          <p:cNvPr id="13" name="图片 12">
            <a:extLst>
              <a:ext uri="{FF2B5EF4-FFF2-40B4-BE49-F238E27FC236}">
                <a16:creationId xmlns:a16="http://schemas.microsoft.com/office/drawing/2014/main" xmlns="" id="{40D878A8-15EC-4C58-9DD2-A799FAEAE0AF}"/>
              </a:ext>
            </a:extLst>
          </p:cNvPr>
          <p:cNvPicPr>
            <a:picLocks noChangeAspect="1"/>
          </p:cNvPicPr>
          <p:nvPr/>
        </p:nvPicPr>
        <p:blipFill rotWithShape="1">
          <a:blip r:embed="rId3">
            <a:extLst>
              <a:ext uri="{28A0092B-C50C-407E-A947-70E740481C1C}">
                <a14:useLocalDpi xmlns:a14="http://schemas.microsoft.com/office/drawing/2010/main" val="0"/>
              </a:ext>
            </a:extLst>
          </a:blip>
          <a:srcRect t="37963" b="28878"/>
          <a:stretch/>
        </p:blipFill>
        <p:spPr>
          <a:xfrm>
            <a:off x="954491" y="3769280"/>
            <a:ext cx="10283017" cy="2274250"/>
          </a:xfrm>
          <a:prstGeom prst="rect">
            <a:avLst/>
          </a:prstGeom>
        </p:spPr>
      </p:pic>
      <p:cxnSp>
        <p:nvCxnSpPr>
          <p:cNvPr id="22" name="直接连接符 21">
            <a:extLst>
              <a:ext uri="{FF2B5EF4-FFF2-40B4-BE49-F238E27FC236}">
                <a16:creationId xmlns:a16="http://schemas.microsoft.com/office/drawing/2014/main" xmlns="" id="{6928248C-028E-45A9-90CD-433B9E81D164}"/>
              </a:ext>
            </a:extLst>
          </p:cNvPr>
          <p:cNvCxnSpPr/>
          <p:nvPr/>
        </p:nvCxnSpPr>
        <p:spPr>
          <a:xfrm>
            <a:off x="954491" y="2269991"/>
            <a:ext cx="10283017" cy="0"/>
          </a:xfrm>
          <a:prstGeom prst="line">
            <a:avLst/>
          </a:prstGeom>
          <a:ln>
            <a:solidFill>
              <a:srgbClr val="1253D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614049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E631094F-20E7-4FA6-85EB-7A647328691E}"/>
              </a:ext>
            </a:extLst>
          </p:cNvPr>
          <p:cNvPicPr>
            <a:picLocks noChangeAspect="1"/>
          </p:cNvPicPr>
          <p:nvPr/>
        </p:nvPicPr>
        <p:blipFill rotWithShape="1">
          <a:blip r:embed="rId3">
            <a:extLst>
              <a:ext uri="{28A0092B-C50C-407E-A947-70E740481C1C}">
                <a14:useLocalDpi xmlns:a14="http://schemas.microsoft.com/office/drawing/2010/main" val="0"/>
              </a:ext>
            </a:extLst>
          </a:blip>
          <a:srcRect l="8459" t="17280" r="4747"/>
          <a:stretch/>
        </p:blipFill>
        <p:spPr>
          <a:xfrm flipH="1">
            <a:off x="0" y="-2"/>
            <a:ext cx="12192000" cy="6858000"/>
          </a:xfrm>
          <a:prstGeom prst="rect">
            <a:avLst/>
          </a:prstGeom>
        </p:spPr>
      </p:pic>
      <p:sp>
        <p:nvSpPr>
          <p:cNvPr id="4" name="矩形 3">
            <a:extLst>
              <a:ext uri="{FF2B5EF4-FFF2-40B4-BE49-F238E27FC236}">
                <a16:creationId xmlns:a16="http://schemas.microsoft.com/office/drawing/2014/main" xmlns="" id="{5F73B060-C309-428D-8815-6D4145A1D538}"/>
              </a:ext>
            </a:extLst>
          </p:cNvPr>
          <p:cNvSpPr/>
          <p:nvPr/>
        </p:nvSpPr>
        <p:spPr>
          <a:xfrm>
            <a:off x="0" y="1"/>
            <a:ext cx="12186428" cy="68579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0">
            <a:extLst>
              <a:ext uri="{FF2B5EF4-FFF2-40B4-BE49-F238E27FC236}">
                <a16:creationId xmlns:a16="http://schemas.microsoft.com/office/drawing/2014/main" xmlns="" id="{50AF2663-D131-4433-82CE-CB4485903458}"/>
              </a:ext>
            </a:extLst>
          </p:cNvPr>
          <p:cNvSpPr/>
          <p:nvPr/>
        </p:nvSpPr>
        <p:spPr>
          <a:xfrm>
            <a:off x="418023" y="2465594"/>
            <a:ext cx="3669460" cy="3669460"/>
          </a:xfrm>
          <a:custGeom>
            <a:avLst/>
            <a:gdLst>
              <a:gd name="connsiteX0" fmla="*/ 0 w 3596640"/>
              <a:gd name="connsiteY0" fmla="*/ 0 h 3596640"/>
              <a:gd name="connsiteX1" fmla="*/ 3596640 w 3596640"/>
              <a:gd name="connsiteY1" fmla="*/ 0 h 3596640"/>
              <a:gd name="connsiteX2" fmla="*/ 3596640 w 3596640"/>
              <a:gd name="connsiteY2" fmla="*/ 3596640 h 3596640"/>
              <a:gd name="connsiteX3" fmla="*/ 0 w 3596640"/>
              <a:gd name="connsiteY3" fmla="*/ 3596640 h 3596640"/>
              <a:gd name="connsiteX4" fmla="*/ 0 w 3596640"/>
              <a:gd name="connsiteY4" fmla="*/ 0 h 3596640"/>
              <a:gd name="connsiteX0" fmla="*/ 0 w 3596640"/>
              <a:gd name="connsiteY0" fmla="*/ 0 h 3596640"/>
              <a:gd name="connsiteX1" fmla="*/ 3596640 w 3596640"/>
              <a:gd name="connsiteY1" fmla="*/ 0 h 3596640"/>
              <a:gd name="connsiteX2" fmla="*/ 3589020 w 3596640"/>
              <a:gd name="connsiteY2" fmla="*/ 685800 h 3596640"/>
              <a:gd name="connsiteX3" fmla="*/ 3596640 w 3596640"/>
              <a:gd name="connsiteY3" fmla="*/ 3596640 h 3596640"/>
              <a:gd name="connsiteX4" fmla="*/ 0 w 3596640"/>
              <a:gd name="connsiteY4" fmla="*/ 3596640 h 3596640"/>
              <a:gd name="connsiteX5" fmla="*/ 0 w 3596640"/>
              <a:gd name="connsiteY5" fmla="*/ 0 h 3596640"/>
              <a:gd name="connsiteX0" fmla="*/ 0 w 3596640"/>
              <a:gd name="connsiteY0" fmla="*/ 0 h 3596640"/>
              <a:gd name="connsiteX1" fmla="*/ 3596640 w 3596640"/>
              <a:gd name="connsiteY1" fmla="*/ 0 h 3596640"/>
              <a:gd name="connsiteX2" fmla="*/ 3589020 w 3596640"/>
              <a:gd name="connsiteY2" fmla="*/ 685800 h 3596640"/>
              <a:gd name="connsiteX3" fmla="*/ 3581400 w 3596640"/>
              <a:gd name="connsiteY3" fmla="*/ 2956560 h 3596640"/>
              <a:gd name="connsiteX4" fmla="*/ 3596640 w 3596640"/>
              <a:gd name="connsiteY4" fmla="*/ 3596640 h 3596640"/>
              <a:gd name="connsiteX5" fmla="*/ 0 w 3596640"/>
              <a:gd name="connsiteY5" fmla="*/ 3596640 h 3596640"/>
              <a:gd name="connsiteX6" fmla="*/ 0 w 3596640"/>
              <a:gd name="connsiteY6" fmla="*/ 0 h 3596640"/>
              <a:gd name="connsiteX0" fmla="*/ 0 w 3596640"/>
              <a:gd name="connsiteY0" fmla="*/ 0 h 3596640"/>
              <a:gd name="connsiteX1" fmla="*/ 3596640 w 3596640"/>
              <a:gd name="connsiteY1" fmla="*/ 0 h 3596640"/>
              <a:gd name="connsiteX2" fmla="*/ 3589020 w 3596640"/>
              <a:gd name="connsiteY2" fmla="*/ 685800 h 3596640"/>
              <a:gd name="connsiteX3" fmla="*/ 3581400 w 3596640"/>
              <a:gd name="connsiteY3" fmla="*/ 838200 h 3596640"/>
              <a:gd name="connsiteX4" fmla="*/ 3581400 w 3596640"/>
              <a:gd name="connsiteY4" fmla="*/ 2956560 h 3596640"/>
              <a:gd name="connsiteX5" fmla="*/ 3596640 w 3596640"/>
              <a:gd name="connsiteY5" fmla="*/ 3596640 h 3596640"/>
              <a:gd name="connsiteX6" fmla="*/ 0 w 3596640"/>
              <a:gd name="connsiteY6" fmla="*/ 3596640 h 3596640"/>
              <a:gd name="connsiteX7" fmla="*/ 0 w 3596640"/>
              <a:gd name="connsiteY7" fmla="*/ 0 h 3596640"/>
              <a:gd name="connsiteX0" fmla="*/ 0 w 3596640"/>
              <a:gd name="connsiteY0" fmla="*/ 0 h 3596640"/>
              <a:gd name="connsiteX1" fmla="*/ 3596640 w 3596640"/>
              <a:gd name="connsiteY1" fmla="*/ 0 h 3596640"/>
              <a:gd name="connsiteX2" fmla="*/ 3589020 w 3596640"/>
              <a:gd name="connsiteY2" fmla="*/ 685800 h 3596640"/>
              <a:gd name="connsiteX3" fmla="*/ 3581400 w 3596640"/>
              <a:gd name="connsiteY3" fmla="*/ 2956560 h 3596640"/>
              <a:gd name="connsiteX4" fmla="*/ 3596640 w 3596640"/>
              <a:gd name="connsiteY4" fmla="*/ 3596640 h 3596640"/>
              <a:gd name="connsiteX5" fmla="*/ 0 w 3596640"/>
              <a:gd name="connsiteY5" fmla="*/ 3596640 h 3596640"/>
              <a:gd name="connsiteX6" fmla="*/ 0 w 3596640"/>
              <a:gd name="connsiteY6" fmla="*/ 0 h 3596640"/>
              <a:gd name="connsiteX0" fmla="*/ 0 w 3596640"/>
              <a:gd name="connsiteY0" fmla="*/ 0 h 3596640"/>
              <a:gd name="connsiteX1" fmla="*/ 3596640 w 3596640"/>
              <a:gd name="connsiteY1" fmla="*/ 0 h 3596640"/>
              <a:gd name="connsiteX2" fmla="*/ 3589020 w 3596640"/>
              <a:gd name="connsiteY2" fmla="*/ 685800 h 3596640"/>
              <a:gd name="connsiteX3" fmla="*/ 3589020 w 3596640"/>
              <a:gd name="connsiteY3" fmla="*/ 891540 h 3596640"/>
              <a:gd name="connsiteX4" fmla="*/ 3581400 w 3596640"/>
              <a:gd name="connsiteY4" fmla="*/ 2956560 h 3596640"/>
              <a:gd name="connsiteX5" fmla="*/ 3596640 w 3596640"/>
              <a:gd name="connsiteY5" fmla="*/ 3596640 h 3596640"/>
              <a:gd name="connsiteX6" fmla="*/ 0 w 3596640"/>
              <a:gd name="connsiteY6" fmla="*/ 3596640 h 3596640"/>
              <a:gd name="connsiteX7" fmla="*/ 0 w 3596640"/>
              <a:gd name="connsiteY7"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581400 w 3596640"/>
              <a:gd name="connsiteY4" fmla="*/ 2956560 h 3596640"/>
              <a:gd name="connsiteX5" fmla="*/ 3596640 w 3596640"/>
              <a:gd name="connsiteY5" fmla="*/ 3596640 h 3596640"/>
              <a:gd name="connsiteX6" fmla="*/ 0 w 3596640"/>
              <a:gd name="connsiteY6" fmla="*/ 3596640 h 3596640"/>
              <a:gd name="connsiteX7" fmla="*/ 0 w 3596640"/>
              <a:gd name="connsiteY7"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98520 w 3596640"/>
              <a:gd name="connsiteY4" fmla="*/ 1211580 h 3596640"/>
              <a:gd name="connsiteX5" fmla="*/ 3581400 w 3596640"/>
              <a:gd name="connsiteY5" fmla="*/ 2956560 h 3596640"/>
              <a:gd name="connsiteX6" fmla="*/ 3596640 w 3596640"/>
              <a:gd name="connsiteY6" fmla="*/ 3596640 h 3596640"/>
              <a:gd name="connsiteX7" fmla="*/ 0 w 3596640"/>
              <a:gd name="connsiteY7" fmla="*/ 3596640 h 3596640"/>
              <a:gd name="connsiteX8" fmla="*/ 0 w 3596640"/>
              <a:gd name="connsiteY8"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3581400 w 3596640"/>
              <a:gd name="connsiteY5" fmla="*/ 2956560 h 3596640"/>
              <a:gd name="connsiteX6" fmla="*/ 3596640 w 3596640"/>
              <a:gd name="connsiteY6" fmla="*/ 3596640 h 3596640"/>
              <a:gd name="connsiteX7" fmla="*/ 0 w 3596640"/>
              <a:gd name="connsiteY7" fmla="*/ 3596640 h 3596640"/>
              <a:gd name="connsiteX8" fmla="*/ 0 w 3596640"/>
              <a:gd name="connsiteY8"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3429000 w 3596640"/>
              <a:gd name="connsiteY5" fmla="*/ 1272540 h 3596640"/>
              <a:gd name="connsiteX6" fmla="*/ 3581400 w 3596640"/>
              <a:gd name="connsiteY6" fmla="*/ 2956560 h 3596640"/>
              <a:gd name="connsiteX7" fmla="*/ 3596640 w 3596640"/>
              <a:gd name="connsiteY7" fmla="*/ 3596640 h 3596640"/>
              <a:gd name="connsiteX8" fmla="*/ 0 w 3596640"/>
              <a:gd name="connsiteY8" fmla="*/ 3596640 h 3596640"/>
              <a:gd name="connsiteX9" fmla="*/ 0 w 3596640"/>
              <a:gd name="connsiteY9"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3581400 w 3596640"/>
              <a:gd name="connsiteY6" fmla="*/ 2956560 h 3596640"/>
              <a:gd name="connsiteX7" fmla="*/ 3596640 w 3596640"/>
              <a:gd name="connsiteY7" fmla="*/ 3596640 h 3596640"/>
              <a:gd name="connsiteX8" fmla="*/ 0 w 3596640"/>
              <a:gd name="connsiteY8" fmla="*/ 3596640 h 3596640"/>
              <a:gd name="connsiteX9" fmla="*/ 0 w 3596640"/>
              <a:gd name="connsiteY9"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1455420 w 3596640"/>
              <a:gd name="connsiteY6" fmla="*/ 1196340 h 3596640"/>
              <a:gd name="connsiteX7" fmla="*/ 3581400 w 3596640"/>
              <a:gd name="connsiteY7" fmla="*/ 295656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243840 w 3596640"/>
              <a:gd name="connsiteY6" fmla="*/ 3383280 h 3596640"/>
              <a:gd name="connsiteX7" fmla="*/ 3581400 w 3596640"/>
              <a:gd name="connsiteY7" fmla="*/ 295656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13360 w 3596640"/>
              <a:gd name="connsiteY5" fmla="*/ 14478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37560 w 3596640"/>
              <a:gd name="connsiteY4" fmla="*/ 99060 h 3596640"/>
              <a:gd name="connsiteX5" fmla="*/ 205740 w 3596640"/>
              <a:gd name="connsiteY5" fmla="*/ 23622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2232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589020 w 3596640"/>
              <a:gd name="connsiteY7" fmla="*/ 3352800 h 3596640"/>
              <a:gd name="connsiteX8" fmla="*/ 3596640 w 3596640"/>
              <a:gd name="connsiteY8" fmla="*/ 3596640 h 3596640"/>
              <a:gd name="connsiteX9" fmla="*/ 0 w 3596640"/>
              <a:gd name="connsiteY9" fmla="*/ 3596640 h 3596640"/>
              <a:gd name="connsiteX10" fmla="*/ 0 w 3596640"/>
              <a:gd name="connsiteY10"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406140 w 3596640"/>
              <a:gd name="connsiteY7" fmla="*/ 3360420 h 3596640"/>
              <a:gd name="connsiteX8" fmla="*/ 3589020 w 3596640"/>
              <a:gd name="connsiteY8" fmla="*/ 3352800 h 3596640"/>
              <a:gd name="connsiteX9" fmla="*/ 3596640 w 3596640"/>
              <a:gd name="connsiteY9" fmla="*/ 3596640 h 3596640"/>
              <a:gd name="connsiteX10" fmla="*/ 0 w 3596640"/>
              <a:gd name="connsiteY10" fmla="*/ 3596640 h 3596640"/>
              <a:gd name="connsiteX11" fmla="*/ 0 w 3596640"/>
              <a:gd name="connsiteY11"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413760 w 3596640"/>
              <a:gd name="connsiteY7" fmla="*/ 2964180 h 3596640"/>
              <a:gd name="connsiteX8" fmla="*/ 3589020 w 3596640"/>
              <a:gd name="connsiteY8" fmla="*/ 3352800 h 3596640"/>
              <a:gd name="connsiteX9" fmla="*/ 3596640 w 3596640"/>
              <a:gd name="connsiteY9" fmla="*/ 3596640 h 3596640"/>
              <a:gd name="connsiteX10" fmla="*/ 0 w 3596640"/>
              <a:gd name="connsiteY10" fmla="*/ 3596640 h 3596640"/>
              <a:gd name="connsiteX11" fmla="*/ 0 w 3596640"/>
              <a:gd name="connsiteY11"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162300 w 3596640"/>
              <a:gd name="connsiteY7" fmla="*/ 3009900 h 3596640"/>
              <a:gd name="connsiteX8" fmla="*/ 3413760 w 3596640"/>
              <a:gd name="connsiteY8" fmla="*/ 2964180 h 3596640"/>
              <a:gd name="connsiteX9" fmla="*/ 3589020 w 3596640"/>
              <a:gd name="connsiteY9" fmla="*/ 3352800 h 3596640"/>
              <a:gd name="connsiteX10" fmla="*/ 3596640 w 3596640"/>
              <a:gd name="connsiteY10" fmla="*/ 3596640 h 3596640"/>
              <a:gd name="connsiteX11" fmla="*/ 0 w 3596640"/>
              <a:gd name="connsiteY11" fmla="*/ 3596640 h 3596640"/>
              <a:gd name="connsiteX12" fmla="*/ 0 w 3596640"/>
              <a:gd name="connsiteY12"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322320 w 3596640"/>
              <a:gd name="connsiteY7" fmla="*/ 3360420 h 3596640"/>
              <a:gd name="connsiteX8" fmla="*/ 3413760 w 3596640"/>
              <a:gd name="connsiteY8" fmla="*/ 2964180 h 3596640"/>
              <a:gd name="connsiteX9" fmla="*/ 3589020 w 3596640"/>
              <a:gd name="connsiteY9" fmla="*/ 3352800 h 3596640"/>
              <a:gd name="connsiteX10" fmla="*/ 3596640 w 3596640"/>
              <a:gd name="connsiteY10" fmla="*/ 3596640 h 3596640"/>
              <a:gd name="connsiteX11" fmla="*/ 0 w 3596640"/>
              <a:gd name="connsiteY11" fmla="*/ 3596640 h 3596640"/>
              <a:gd name="connsiteX12" fmla="*/ 0 w 3596640"/>
              <a:gd name="connsiteY12"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322320 w 3596640"/>
              <a:gd name="connsiteY7" fmla="*/ 3360420 h 3596640"/>
              <a:gd name="connsiteX8" fmla="*/ 3413760 w 3596640"/>
              <a:gd name="connsiteY8" fmla="*/ 2964180 h 3596640"/>
              <a:gd name="connsiteX9" fmla="*/ 3596640 w 3596640"/>
              <a:gd name="connsiteY9" fmla="*/ 2964180 h 3596640"/>
              <a:gd name="connsiteX10" fmla="*/ 3596640 w 3596640"/>
              <a:gd name="connsiteY10" fmla="*/ 3596640 h 3596640"/>
              <a:gd name="connsiteX11" fmla="*/ 0 w 3596640"/>
              <a:gd name="connsiteY11" fmla="*/ 3596640 h 3596640"/>
              <a:gd name="connsiteX12" fmla="*/ 0 w 3596640"/>
              <a:gd name="connsiteY12" fmla="*/ 0 h 3596640"/>
              <a:gd name="connsiteX0" fmla="*/ 0 w 3596640"/>
              <a:gd name="connsiteY0" fmla="*/ 0 h 3596640"/>
              <a:gd name="connsiteX1" fmla="*/ 3596640 w 3596640"/>
              <a:gd name="connsiteY1" fmla="*/ 0 h 3596640"/>
              <a:gd name="connsiteX2" fmla="*/ 3589020 w 3596640"/>
              <a:gd name="connsiteY2" fmla="*/ 685800 h 3596640"/>
              <a:gd name="connsiteX3" fmla="*/ 3352800 w 3596640"/>
              <a:gd name="connsiteY3" fmla="*/ 678180 h 3596640"/>
              <a:gd name="connsiteX4" fmla="*/ 3352800 w 3596640"/>
              <a:gd name="connsiteY4" fmla="*/ 259080 h 3596640"/>
              <a:gd name="connsiteX5" fmla="*/ 205740 w 3596640"/>
              <a:gd name="connsiteY5" fmla="*/ 236220 h 3596640"/>
              <a:gd name="connsiteX6" fmla="*/ 243840 w 3596640"/>
              <a:gd name="connsiteY6" fmla="*/ 3383280 h 3596640"/>
              <a:gd name="connsiteX7" fmla="*/ 3322320 w 3596640"/>
              <a:gd name="connsiteY7" fmla="*/ 3360420 h 3596640"/>
              <a:gd name="connsiteX8" fmla="*/ 3329940 w 3596640"/>
              <a:gd name="connsiteY8" fmla="*/ 2971800 h 3596640"/>
              <a:gd name="connsiteX9" fmla="*/ 3596640 w 3596640"/>
              <a:gd name="connsiteY9" fmla="*/ 2964180 h 3596640"/>
              <a:gd name="connsiteX10" fmla="*/ 3596640 w 3596640"/>
              <a:gd name="connsiteY10" fmla="*/ 3596640 h 3596640"/>
              <a:gd name="connsiteX11" fmla="*/ 0 w 3596640"/>
              <a:gd name="connsiteY11" fmla="*/ 3596640 h 3596640"/>
              <a:gd name="connsiteX12" fmla="*/ 0 w 3596640"/>
              <a:gd name="connsiteY12" fmla="*/ 0 h 359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6640" h="3596640">
                <a:moveTo>
                  <a:pt x="0" y="0"/>
                </a:moveTo>
                <a:lnTo>
                  <a:pt x="3596640" y="0"/>
                </a:lnTo>
                <a:lnTo>
                  <a:pt x="3589020" y="685800"/>
                </a:lnTo>
                <a:lnTo>
                  <a:pt x="3352800" y="678180"/>
                </a:lnTo>
                <a:lnTo>
                  <a:pt x="3352800" y="259080"/>
                </a:lnTo>
                <a:lnTo>
                  <a:pt x="205740" y="236220"/>
                </a:lnTo>
                <a:lnTo>
                  <a:pt x="243840" y="3383280"/>
                </a:lnTo>
                <a:lnTo>
                  <a:pt x="3322320" y="3360420"/>
                </a:lnTo>
                <a:lnTo>
                  <a:pt x="3329940" y="2971800"/>
                </a:lnTo>
                <a:lnTo>
                  <a:pt x="3596640" y="2964180"/>
                </a:lnTo>
                <a:lnTo>
                  <a:pt x="3596640" y="3596640"/>
                </a:lnTo>
                <a:lnTo>
                  <a:pt x="0" y="3596640"/>
                </a:lnTo>
                <a:lnTo>
                  <a:pt x="0" y="0"/>
                </a:lnTo>
                <a:close/>
              </a:path>
            </a:pathLst>
          </a:custGeom>
          <a:solidFill>
            <a:srgbClr val="125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FD8C8BE2-8E25-4719-881D-04AA509F7AEC}"/>
              </a:ext>
            </a:extLst>
          </p:cNvPr>
          <p:cNvSpPr/>
          <p:nvPr/>
        </p:nvSpPr>
        <p:spPr>
          <a:xfrm>
            <a:off x="1028665" y="0"/>
            <a:ext cx="36867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xmlns="" id="{E7CDDAA9-F47F-4618-94DB-9377C64A461B}"/>
              </a:ext>
            </a:extLst>
          </p:cNvPr>
          <p:cNvSpPr txBox="1"/>
          <p:nvPr/>
        </p:nvSpPr>
        <p:spPr>
          <a:xfrm>
            <a:off x="1088128" y="3520190"/>
            <a:ext cx="10010172" cy="1717843"/>
          </a:xfrm>
          <a:prstGeom prst="rect">
            <a:avLst/>
          </a:prstGeom>
          <a:noFill/>
        </p:spPr>
        <p:txBody>
          <a:bodyPr wrap="square" rtlCol="0">
            <a:spAutoFit/>
          </a:bodyPr>
          <a:lstStyle/>
          <a:p>
            <a:pPr algn="ctr">
              <a:lnSpc>
                <a:spcPct val="120000"/>
              </a:lnSpc>
            </a:pPr>
            <a:r>
              <a:rPr lang="en-US" altLang="zh-CN" sz="9600" b="1" dirty="0">
                <a:solidFill>
                  <a:schemeClr val="bg1"/>
                </a:solidFill>
                <a:cs typeface="+mn-ea"/>
                <a:sym typeface="+mn-lt"/>
              </a:rPr>
              <a:t>THANK YOU</a:t>
            </a:r>
            <a:endParaRPr lang="zh-CN" altLang="en-US" sz="9600" b="1" dirty="0">
              <a:solidFill>
                <a:schemeClr val="bg1"/>
              </a:solidFill>
              <a:cs typeface="+mn-ea"/>
              <a:sym typeface="+mn-lt"/>
            </a:endParaRPr>
          </a:p>
        </p:txBody>
      </p:sp>
    </p:spTree>
    <p:extLst>
      <p:ext uri="{BB962C8B-B14F-4D97-AF65-F5344CB8AC3E}">
        <p14:creationId xmlns:p14="http://schemas.microsoft.com/office/powerpoint/2010/main" val="244701736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人工智能2（7.1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Microsoft YaHei UI" panose="020F0302020204030204"/>
        <a:ea typeface="微软雅黑"/>
        <a:cs typeface=""/>
      </a:majorFont>
      <a:minorFont>
        <a:latin typeface="Microsoft YaHei UI"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1656</TotalTime>
  <Words>1698</Words>
  <Application>Microsoft Office PowerPoint</Application>
  <PresentationFormat>宽屏</PresentationFormat>
  <Paragraphs>222</Paragraphs>
  <Slides>25</Slides>
  <Notes>25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Microsoft YaHei UI</vt:lpstr>
      <vt:lpstr>等线</vt:lpstr>
      <vt:lpstr>微软雅黑</vt:lpstr>
      <vt:lpstr>Arial</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人工智能2（7.19）</dc:title>
  <dc:creator>谢健</dc:creator>
  <cp:lastModifiedBy>faith123</cp:lastModifiedBy>
  <cp:revision>112</cp:revision>
  <dcterms:created xsi:type="dcterms:W3CDTF">2017-07-19T07:14:41Z</dcterms:created>
  <dcterms:modified xsi:type="dcterms:W3CDTF">2018-10-27T02:47:00Z</dcterms:modified>
</cp:coreProperties>
</file>