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6" r:id="rId4"/>
    <p:sldId id="260" r:id="rId5"/>
    <p:sldId id="261" r:id="rId6"/>
    <p:sldId id="262" r:id="rId7"/>
    <p:sldId id="277" r:id="rId8"/>
    <p:sldId id="263" r:id="rId9"/>
    <p:sldId id="264" r:id="rId10"/>
    <p:sldId id="265" r:id="rId11"/>
    <p:sldId id="278" r:id="rId12"/>
    <p:sldId id="258" r:id="rId13"/>
    <p:sldId id="266" r:id="rId14"/>
    <p:sldId id="267" r:id="rId15"/>
    <p:sldId id="268" r:id="rId16"/>
    <p:sldId id="279" r:id="rId17"/>
    <p:sldId id="269" r:id="rId18"/>
    <p:sldId id="270" r:id="rId19"/>
    <p:sldId id="272" r:id="rId20"/>
    <p:sldId id="280"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BB01"/>
    <a:srgbClr val="FFFA00"/>
    <a:srgbClr val="FEA108"/>
    <a:srgbClr val="E63F0A"/>
    <a:srgbClr val="D70010"/>
    <a:srgbClr val="E69B19"/>
    <a:srgbClr val="78C6E2"/>
    <a:srgbClr val="57B8DB"/>
    <a:srgbClr val="CCEEFA"/>
    <a:srgbClr val="04B2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4" d="100"/>
          <a:sy n="84" d="100"/>
        </p:scale>
        <p:origin x="9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2FA598"/>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315500736"/>
        <c:axId val="-315494752"/>
      </c:barChart>
      <c:catAx>
        <c:axId val="-315500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315494752"/>
        <c:crosses val="autoZero"/>
        <c:auto val="1"/>
        <c:lblAlgn val="ctr"/>
        <c:lblOffset val="100"/>
        <c:noMultiLvlLbl val="0"/>
      </c:catAx>
      <c:valAx>
        <c:axId val="-3154947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31550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2019/3/28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1616923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1377349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3543858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4</a:t>
            </a:fld>
            <a:endParaRPr lang="zh-CN" altLang="en-US"/>
          </a:p>
        </p:txBody>
      </p:sp>
    </p:spTree>
    <p:extLst>
      <p:ext uri="{BB962C8B-B14F-4D97-AF65-F5344CB8AC3E}">
        <p14:creationId xmlns:p14="http://schemas.microsoft.com/office/powerpoint/2010/main" val="3591855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148275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2944185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7</a:t>
            </a:fld>
            <a:endParaRPr lang="zh-CN" altLang="en-US"/>
          </a:p>
        </p:txBody>
      </p:sp>
    </p:spTree>
    <p:extLst>
      <p:ext uri="{BB962C8B-B14F-4D97-AF65-F5344CB8AC3E}">
        <p14:creationId xmlns:p14="http://schemas.microsoft.com/office/powerpoint/2010/main" val="2098915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590333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9</a:t>
            </a:fld>
            <a:endParaRPr lang="zh-CN" altLang="en-US"/>
          </a:p>
        </p:txBody>
      </p:sp>
    </p:spTree>
    <p:extLst>
      <p:ext uri="{BB962C8B-B14F-4D97-AF65-F5344CB8AC3E}">
        <p14:creationId xmlns:p14="http://schemas.microsoft.com/office/powerpoint/2010/main" val="671578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10</a:t>
            </a:fld>
            <a:endParaRPr lang="zh-CN" altLang="en-US"/>
          </a:p>
        </p:txBody>
      </p:sp>
    </p:spTree>
    <p:extLst>
      <p:ext uri="{BB962C8B-B14F-4D97-AF65-F5344CB8AC3E}">
        <p14:creationId xmlns:p14="http://schemas.microsoft.com/office/powerpoint/2010/main" val="2776356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1159019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1553895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2422155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14</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19698901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3786613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9077701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20795911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19</a:t>
            </a:fld>
            <a:endParaRPr lang="zh-CN" altLang="en-US"/>
          </a:p>
        </p:txBody>
      </p:sp>
    </p:spTree>
    <p:extLst>
      <p:ext uri="{BB962C8B-B14F-4D97-AF65-F5344CB8AC3E}">
        <p14:creationId xmlns:p14="http://schemas.microsoft.com/office/powerpoint/2010/main" val="2168953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1894420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rgbClr val="2CA398"/>
              </a:gs>
              <a:gs pos="100000">
                <a:srgbClr val="99DC9A"/>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81705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gradFill flip="none" rotWithShape="1">
            <a:gsLst>
              <a:gs pos="0">
                <a:srgbClr val="78C6E2"/>
              </a:gs>
              <a:gs pos="100000">
                <a:srgbClr val="00ABE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123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E63F0A"/>
              </a:gs>
              <a:gs pos="100000">
                <a:srgbClr val="D7001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8683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2019/3/28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六边形 5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六边形 62"/>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六边形 63"/>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六边形 64"/>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六边形 66"/>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六边形 67"/>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六边形 71"/>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591885" y="3578311"/>
            <a:ext cx="4633000" cy="646331"/>
          </a:xfrm>
          <a:prstGeom prst="rect">
            <a:avLst/>
          </a:prstGeom>
          <a:noFill/>
          <a:effectLst>
            <a:outerShdw blurRad="114300" dist="38100" dir="5460000" algn="tr" rotWithShape="0">
              <a:prstClr val="black">
                <a:alpha val="16000"/>
              </a:prstClr>
            </a:outerShdw>
          </a:effectLst>
        </p:spPr>
        <p:txBody>
          <a:bodyPr wrap="none" rtlCol="0">
            <a:spAutoFit/>
          </a:bodyPr>
          <a:lstStyle/>
          <a:p>
            <a:pPr algn="ct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讲述明星事迹</a:t>
            </a:r>
            <a:r>
              <a:rPr lang="en-US" altLang="zh-CN" sz="3600" dirty="0" err="1">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5" name="六边形 24"/>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123555" y="4591858"/>
            <a:ext cx="1569660" cy="369332"/>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dirty="0" smtClean="0">
                <a:solidFill>
                  <a:schemeClr val="bg1"/>
                </a:solidFill>
                <a:latin typeface="锐字云字库超粗黑体1.0" panose="02010604000000000000" pitchFamily="2" charset="-122"/>
                <a:ea typeface="锐字云字库超粗黑体1.0" panose="02010604000000000000" pitchFamily="2" charset="-122"/>
              </a:rPr>
              <a:t>汇报人：雄雄</a:t>
            </a:r>
            <a:endParaRPr lang="zh-CN" altLang="en-US" dirty="0">
              <a:solidFill>
                <a:schemeClr val="bg1"/>
              </a:solidFill>
              <a:latin typeface="锐字云字库超粗黑体1.0" panose="02010604000000000000" pitchFamily="2" charset="-122"/>
              <a:ea typeface="锐字云字库超粗黑体1.0" panose="02010604000000000000" pitchFamily="2" charset="-122"/>
            </a:endParaRPr>
          </a:p>
        </p:txBody>
      </p:sp>
    </p:spTree>
    <p:extLst>
      <p:ext uri="{BB962C8B-B14F-4D97-AF65-F5344CB8AC3E}">
        <p14:creationId xmlns:p14="http://schemas.microsoft.com/office/powerpoint/2010/main" val="116679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6" presetClass="entr" presetSubtype="37"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1000"/>
                                        <p:tgtEl>
                                          <p:spTgt spid="68"/>
                                        </p:tgtEl>
                                      </p:cBhvr>
                                    </p:animEffect>
                                    <p:anim calcmode="lin" valueType="num">
                                      <p:cBhvr>
                                        <p:cTn id="21" dur="1000" fill="hold"/>
                                        <p:tgtEl>
                                          <p:spTgt spid="68"/>
                                        </p:tgtEl>
                                        <p:attrNameLst>
                                          <p:attrName>ppt_x</p:attrName>
                                        </p:attrNameLst>
                                      </p:cBhvr>
                                      <p:tavLst>
                                        <p:tav tm="0">
                                          <p:val>
                                            <p:strVal val="#ppt_x"/>
                                          </p:val>
                                        </p:tav>
                                        <p:tav tm="100000">
                                          <p:val>
                                            <p:strVal val="#ppt_x"/>
                                          </p:val>
                                        </p:tav>
                                      </p:tavLst>
                                    </p:anim>
                                    <p:anim calcmode="lin" valueType="num">
                                      <p:cBhvr>
                                        <p:cTn id="22" dur="1000" fill="hold"/>
                                        <p:tgtEl>
                                          <p:spTgt spid="6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1000"/>
                                        <p:tgtEl>
                                          <p:spTgt spid="63"/>
                                        </p:tgtEl>
                                      </p:cBhvr>
                                    </p:animEffect>
                                    <p:anim calcmode="lin" valueType="num">
                                      <p:cBhvr>
                                        <p:cTn id="26" dur="1000" fill="hold"/>
                                        <p:tgtEl>
                                          <p:spTgt spid="63"/>
                                        </p:tgtEl>
                                        <p:attrNameLst>
                                          <p:attrName>ppt_x</p:attrName>
                                        </p:attrNameLst>
                                      </p:cBhvr>
                                      <p:tavLst>
                                        <p:tav tm="0">
                                          <p:val>
                                            <p:strVal val="#ppt_x"/>
                                          </p:val>
                                        </p:tav>
                                        <p:tav tm="100000">
                                          <p:val>
                                            <p:strVal val="#ppt_x"/>
                                          </p:val>
                                        </p:tav>
                                      </p:tavLst>
                                    </p:anim>
                                    <p:anim calcmode="lin" valueType="num">
                                      <p:cBhvr>
                                        <p:cTn id="27" dur="1000" fill="hold"/>
                                        <p:tgtEl>
                                          <p:spTgt spid="63"/>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1000"/>
                                        <p:tgtEl>
                                          <p:spTgt spid="67"/>
                                        </p:tgtEl>
                                      </p:cBhvr>
                                    </p:animEffect>
                                    <p:anim calcmode="lin" valueType="num">
                                      <p:cBhvr>
                                        <p:cTn id="31" dur="1000" fill="hold"/>
                                        <p:tgtEl>
                                          <p:spTgt spid="67"/>
                                        </p:tgtEl>
                                        <p:attrNameLst>
                                          <p:attrName>ppt_x</p:attrName>
                                        </p:attrNameLst>
                                      </p:cBhvr>
                                      <p:tavLst>
                                        <p:tav tm="0">
                                          <p:val>
                                            <p:strVal val="#ppt_x"/>
                                          </p:val>
                                        </p:tav>
                                        <p:tav tm="100000">
                                          <p:val>
                                            <p:strVal val="#ppt_x"/>
                                          </p:val>
                                        </p:tav>
                                      </p:tavLst>
                                    </p:anim>
                                    <p:anim calcmode="lin" valueType="num">
                                      <p:cBhvr>
                                        <p:cTn id="32" dur="1000" fill="hold"/>
                                        <p:tgtEl>
                                          <p:spTgt spid="6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1000"/>
                                        <p:tgtEl>
                                          <p:spTgt spid="62"/>
                                        </p:tgtEl>
                                      </p:cBhvr>
                                    </p:animEffect>
                                    <p:anim calcmode="lin" valueType="num">
                                      <p:cBhvr>
                                        <p:cTn id="36" dur="1000" fill="hold"/>
                                        <p:tgtEl>
                                          <p:spTgt spid="62"/>
                                        </p:tgtEl>
                                        <p:attrNameLst>
                                          <p:attrName>ppt_x</p:attrName>
                                        </p:attrNameLst>
                                      </p:cBhvr>
                                      <p:tavLst>
                                        <p:tav tm="0">
                                          <p:val>
                                            <p:strVal val="#ppt_x"/>
                                          </p:val>
                                        </p:tav>
                                        <p:tav tm="100000">
                                          <p:val>
                                            <p:strVal val="#ppt_x"/>
                                          </p:val>
                                        </p:tav>
                                      </p:tavLst>
                                    </p:anim>
                                    <p:anim calcmode="lin" valueType="num">
                                      <p:cBhvr>
                                        <p:cTn id="37" dur="1000" fill="hold"/>
                                        <p:tgtEl>
                                          <p:spTgt spid="6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1000"/>
                                        <p:tgtEl>
                                          <p:spTgt spid="57"/>
                                        </p:tgtEl>
                                      </p:cBhvr>
                                    </p:animEffect>
                                    <p:anim calcmode="lin" valueType="num">
                                      <p:cBhvr>
                                        <p:cTn id="41" dur="1000" fill="hold"/>
                                        <p:tgtEl>
                                          <p:spTgt spid="57"/>
                                        </p:tgtEl>
                                        <p:attrNameLst>
                                          <p:attrName>ppt_x</p:attrName>
                                        </p:attrNameLst>
                                      </p:cBhvr>
                                      <p:tavLst>
                                        <p:tav tm="0">
                                          <p:val>
                                            <p:strVal val="#ppt_x"/>
                                          </p:val>
                                        </p:tav>
                                        <p:tav tm="100000">
                                          <p:val>
                                            <p:strVal val="#ppt_x"/>
                                          </p:val>
                                        </p:tav>
                                      </p:tavLst>
                                    </p:anim>
                                    <p:anim calcmode="lin" valueType="num">
                                      <p:cBhvr>
                                        <p:cTn id="42" dur="1000" fill="hold"/>
                                        <p:tgtEl>
                                          <p:spTgt spid="5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1000"/>
                                        <p:tgtEl>
                                          <p:spTgt spid="64"/>
                                        </p:tgtEl>
                                      </p:cBhvr>
                                    </p:animEffect>
                                    <p:anim calcmode="lin" valueType="num">
                                      <p:cBhvr>
                                        <p:cTn id="51" dur="1000" fill="hold"/>
                                        <p:tgtEl>
                                          <p:spTgt spid="64"/>
                                        </p:tgtEl>
                                        <p:attrNameLst>
                                          <p:attrName>ppt_x</p:attrName>
                                        </p:attrNameLst>
                                      </p:cBhvr>
                                      <p:tavLst>
                                        <p:tav tm="0">
                                          <p:val>
                                            <p:strVal val="#ppt_x"/>
                                          </p:val>
                                        </p:tav>
                                        <p:tav tm="100000">
                                          <p:val>
                                            <p:strVal val="#ppt_x"/>
                                          </p:val>
                                        </p:tav>
                                      </p:tavLst>
                                    </p:anim>
                                    <p:anim calcmode="lin" valueType="num">
                                      <p:cBhvr>
                                        <p:cTn id="52" dur="1000" fill="hold"/>
                                        <p:tgtEl>
                                          <p:spTgt spid="64"/>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1000"/>
                                        <p:tgtEl>
                                          <p:spTgt spid="66"/>
                                        </p:tgtEl>
                                      </p:cBhvr>
                                    </p:animEffect>
                                    <p:anim calcmode="lin" valueType="num">
                                      <p:cBhvr>
                                        <p:cTn id="56" dur="1000" fill="hold"/>
                                        <p:tgtEl>
                                          <p:spTgt spid="66"/>
                                        </p:tgtEl>
                                        <p:attrNameLst>
                                          <p:attrName>ppt_x</p:attrName>
                                        </p:attrNameLst>
                                      </p:cBhvr>
                                      <p:tavLst>
                                        <p:tav tm="0">
                                          <p:val>
                                            <p:strVal val="#ppt_x"/>
                                          </p:val>
                                        </p:tav>
                                        <p:tav tm="100000">
                                          <p:val>
                                            <p:strVal val="#ppt_x"/>
                                          </p:val>
                                        </p:tav>
                                      </p:tavLst>
                                    </p:anim>
                                    <p:anim calcmode="lin" valueType="num">
                                      <p:cBhvr>
                                        <p:cTn id="57" dur="1000" fill="hold"/>
                                        <p:tgtEl>
                                          <p:spTgt spid="6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1000"/>
                                        <p:tgtEl>
                                          <p:spTgt spid="65"/>
                                        </p:tgtEl>
                                      </p:cBhvr>
                                    </p:animEffect>
                                    <p:anim calcmode="lin" valueType="num">
                                      <p:cBhvr>
                                        <p:cTn id="61" dur="1000" fill="hold"/>
                                        <p:tgtEl>
                                          <p:spTgt spid="65"/>
                                        </p:tgtEl>
                                        <p:attrNameLst>
                                          <p:attrName>ppt_x</p:attrName>
                                        </p:attrNameLst>
                                      </p:cBhvr>
                                      <p:tavLst>
                                        <p:tav tm="0">
                                          <p:val>
                                            <p:strVal val="#ppt_x"/>
                                          </p:val>
                                        </p:tav>
                                        <p:tav tm="100000">
                                          <p:val>
                                            <p:strVal val="#ppt_x"/>
                                          </p:val>
                                        </p:tav>
                                      </p:tavLst>
                                    </p:anim>
                                    <p:anim calcmode="lin" valueType="num">
                                      <p:cBhvr>
                                        <p:cTn id="62" dur="1000" fill="hold"/>
                                        <p:tgtEl>
                                          <p:spTgt spid="6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fade">
                                      <p:cBhvr>
                                        <p:cTn id="65" dur="1000"/>
                                        <p:tgtEl>
                                          <p:spTgt spid="72"/>
                                        </p:tgtEl>
                                      </p:cBhvr>
                                    </p:animEffect>
                                    <p:anim calcmode="lin" valueType="num">
                                      <p:cBhvr>
                                        <p:cTn id="66" dur="1000" fill="hold"/>
                                        <p:tgtEl>
                                          <p:spTgt spid="72"/>
                                        </p:tgtEl>
                                        <p:attrNameLst>
                                          <p:attrName>ppt_x</p:attrName>
                                        </p:attrNameLst>
                                      </p:cBhvr>
                                      <p:tavLst>
                                        <p:tav tm="0">
                                          <p:val>
                                            <p:strVal val="#ppt_x"/>
                                          </p:val>
                                        </p:tav>
                                        <p:tav tm="100000">
                                          <p:val>
                                            <p:strVal val="#ppt_x"/>
                                          </p:val>
                                        </p:tav>
                                      </p:tavLst>
                                    </p:anim>
                                    <p:anim calcmode="lin" valueType="num">
                                      <p:cBhvr>
                                        <p:cTn id="67"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2" grpId="0" animBg="1"/>
      <p:bldP spid="63" grpId="0" animBg="1"/>
      <p:bldP spid="64" grpId="0" animBg="1"/>
      <p:bldP spid="65" grpId="0" animBg="1"/>
      <p:bldP spid="66" grpId="0" animBg="1"/>
      <p:bldP spid="67" grpId="0" animBg="1"/>
      <p:bldP spid="68" grpId="0" animBg="1"/>
      <p:bldP spid="72" grpId="0" animBg="1"/>
      <p:bldP spid="4" grpId="0"/>
      <p:bldP spid="25" grpId="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6625" y="-1219201"/>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39410" y="196802"/>
              <a:ext cx="1313180" cy="769441"/>
            </a:xfrm>
            <a:prstGeom prst="rect">
              <a:avLst/>
            </a:prstGeom>
            <a:noFill/>
          </p:spPr>
          <p:txBody>
            <a:bodyPr wrap="none" rtlCol="0">
              <a:spAutoFit/>
            </a:bodyPr>
            <a:lstStyle/>
            <a:p>
              <a:r>
                <a:rPr lang="zh-CN" altLang="en-US" sz="4400" dirty="0" smtClean="0">
                  <a:solidFill>
                    <a:srgbClr val="2FA598"/>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2FA598"/>
                </a:solidFill>
                <a:latin typeface="锐字云字库超粗黑体1.0" panose="02010604000000000000" pitchFamily="2" charset="-122"/>
                <a:ea typeface="锐字云字库超粗黑体1.0" panose="02010604000000000000" pitchFamily="2" charset="-122"/>
              </a:endParaRPr>
            </a:p>
          </p:txBody>
        </p:sp>
      </p:grpSp>
      <p:sp>
        <p:nvSpPr>
          <p:cNvPr id="15" name="矩形 14"/>
          <p:cNvSpPr/>
          <p:nvPr/>
        </p:nvSpPr>
        <p:spPr>
          <a:xfrm>
            <a:off x="875388"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5" name="矩形 64"/>
          <p:cNvSpPr/>
          <p:nvPr/>
        </p:nvSpPr>
        <p:spPr>
          <a:xfrm>
            <a:off x="977981"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64837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7" name="矩形 66"/>
          <p:cNvSpPr/>
          <p:nvPr/>
        </p:nvSpPr>
        <p:spPr>
          <a:xfrm>
            <a:off x="375096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630712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9" name="矩形 68"/>
          <p:cNvSpPr/>
          <p:nvPr/>
        </p:nvSpPr>
        <p:spPr>
          <a:xfrm>
            <a:off x="640971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9171055" y="4253466"/>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3" name="矩形 72"/>
          <p:cNvSpPr/>
          <p:nvPr/>
        </p:nvSpPr>
        <p:spPr>
          <a:xfrm>
            <a:off x="9273648" y="4744201"/>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250578" y="2584404"/>
            <a:ext cx="1486130" cy="1334570"/>
            <a:chOff x="1250578" y="2584404"/>
            <a:chExt cx="1486130" cy="1334570"/>
          </a:xfrm>
        </p:grpSpPr>
        <p:sp>
          <p:nvSpPr>
            <p:cNvPr id="47" name="任意多边形 46"/>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74297" y="2590698"/>
              <a:ext cx="838691" cy="1323439"/>
            </a:xfrm>
            <a:prstGeom prst="rect">
              <a:avLst/>
            </a:prstGeom>
            <a:noFill/>
          </p:spPr>
          <p:txBody>
            <a:bodyPr wrap="none" rtlCol="0">
              <a:spAutoFit/>
            </a:bodyPr>
            <a:lstStyle/>
            <a:p>
              <a:r>
                <a:rPr lang="en-US" altLang="zh-CN" sz="8000" dirty="0" smtClean="0">
                  <a:solidFill>
                    <a:srgbClr val="2FA598"/>
                  </a:solidFill>
                  <a:latin typeface="Agency FB" panose="020B0503020202020204" pitchFamily="34" charset="0"/>
                </a:rPr>
                <a:t>01</a:t>
              </a:r>
              <a:endParaRPr lang="zh-CN" altLang="en-US" sz="8000" dirty="0">
                <a:solidFill>
                  <a:srgbClr val="2FA598"/>
                </a:solidFill>
                <a:latin typeface="Agency FB" panose="020B0503020202020204" pitchFamily="34" charset="0"/>
              </a:endParaRPr>
            </a:p>
          </p:txBody>
        </p:sp>
      </p:grpSp>
      <p:grpSp>
        <p:nvGrpSpPr>
          <p:cNvPr id="3" name="组合 2"/>
          <p:cNvGrpSpPr/>
          <p:nvPr/>
        </p:nvGrpSpPr>
        <p:grpSpPr>
          <a:xfrm>
            <a:off x="3989306" y="2584404"/>
            <a:ext cx="1486130" cy="1334570"/>
            <a:chOff x="3989306" y="2584404"/>
            <a:chExt cx="1486130" cy="1334570"/>
          </a:xfrm>
        </p:grpSpPr>
        <p:sp>
          <p:nvSpPr>
            <p:cNvPr id="54" name="任意多边形 53"/>
            <p:cNvSpPr/>
            <p:nvPr/>
          </p:nvSpPr>
          <p:spPr>
            <a:xfrm>
              <a:off x="3989306"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p:cNvSpPr txBox="1"/>
            <p:nvPr/>
          </p:nvSpPr>
          <p:spPr>
            <a:xfrm>
              <a:off x="4169868" y="2590698"/>
              <a:ext cx="1031051" cy="1323439"/>
            </a:xfrm>
            <a:prstGeom prst="rect">
              <a:avLst/>
            </a:prstGeom>
            <a:noFill/>
          </p:spPr>
          <p:txBody>
            <a:bodyPr wrap="none" rtlCol="0">
              <a:spAutoFit/>
            </a:bodyPr>
            <a:lstStyle/>
            <a:p>
              <a:r>
                <a:rPr lang="en-US" altLang="zh-CN" sz="8000" dirty="0" smtClean="0">
                  <a:solidFill>
                    <a:srgbClr val="2FA598"/>
                  </a:solidFill>
                  <a:latin typeface="Agency FB" panose="020B0503020202020204" pitchFamily="34" charset="0"/>
                </a:rPr>
                <a:t>02</a:t>
              </a:r>
              <a:endParaRPr lang="zh-CN" altLang="en-US" sz="8000" dirty="0">
                <a:solidFill>
                  <a:srgbClr val="2FA598"/>
                </a:solidFill>
                <a:latin typeface="Agency FB" panose="020B0503020202020204" pitchFamily="34" charset="0"/>
              </a:endParaRPr>
            </a:p>
          </p:txBody>
        </p:sp>
      </p:grpSp>
      <p:grpSp>
        <p:nvGrpSpPr>
          <p:cNvPr id="4" name="组合 3"/>
          <p:cNvGrpSpPr/>
          <p:nvPr/>
        </p:nvGrpSpPr>
        <p:grpSpPr>
          <a:xfrm>
            <a:off x="6728034" y="2584404"/>
            <a:ext cx="1486130" cy="1334570"/>
            <a:chOff x="6728034" y="2584404"/>
            <a:chExt cx="1486130" cy="1334570"/>
          </a:xfrm>
        </p:grpSpPr>
        <p:sp>
          <p:nvSpPr>
            <p:cNvPr id="57" name="任意多边形 56"/>
            <p:cNvSpPr/>
            <p:nvPr/>
          </p:nvSpPr>
          <p:spPr>
            <a:xfrm>
              <a:off x="6728034"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6957799" y="2590698"/>
              <a:ext cx="1063112" cy="1323439"/>
            </a:xfrm>
            <a:prstGeom prst="rect">
              <a:avLst/>
            </a:prstGeom>
            <a:noFill/>
          </p:spPr>
          <p:txBody>
            <a:bodyPr wrap="none" rtlCol="0">
              <a:spAutoFit/>
            </a:bodyPr>
            <a:lstStyle/>
            <a:p>
              <a:r>
                <a:rPr lang="en-US" altLang="zh-CN" sz="8000" dirty="0" smtClean="0">
                  <a:solidFill>
                    <a:srgbClr val="2FA598"/>
                  </a:solidFill>
                  <a:latin typeface="Agency FB" panose="020B0503020202020204" pitchFamily="34" charset="0"/>
                </a:rPr>
                <a:t>03</a:t>
              </a:r>
              <a:endParaRPr lang="zh-CN" altLang="en-US" sz="8000" dirty="0">
                <a:solidFill>
                  <a:srgbClr val="2FA598"/>
                </a:solidFill>
                <a:latin typeface="Agency FB" panose="020B0503020202020204" pitchFamily="34" charset="0"/>
              </a:endParaRPr>
            </a:p>
          </p:txBody>
        </p:sp>
      </p:grpSp>
      <p:grpSp>
        <p:nvGrpSpPr>
          <p:cNvPr id="5" name="组合 4"/>
          <p:cNvGrpSpPr/>
          <p:nvPr/>
        </p:nvGrpSpPr>
        <p:grpSpPr>
          <a:xfrm>
            <a:off x="9466762" y="2584404"/>
            <a:ext cx="1486130" cy="1334570"/>
            <a:chOff x="9466762" y="2584404"/>
            <a:chExt cx="1486130" cy="1334570"/>
          </a:xfrm>
        </p:grpSpPr>
        <p:sp>
          <p:nvSpPr>
            <p:cNvPr id="60" name="任意多边形 59"/>
            <p:cNvSpPr/>
            <p:nvPr/>
          </p:nvSpPr>
          <p:spPr>
            <a:xfrm>
              <a:off x="9466762"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9777791" y="2590698"/>
              <a:ext cx="1023037" cy="1323439"/>
            </a:xfrm>
            <a:prstGeom prst="rect">
              <a:avLst/>
            </a:prstGeom>
            <a:noFill/>
          </p:spPr>
          <p:txBody>
            <a:bodyPr wrap="none" rtlCol="0">
              <a:spAutoFit/>
            </a:bodyPr>
            <a:lstStyle/>
            <a:p>
              <a:r>
                <a:rPr lang="en-US" altLang="zh-CN" sz="8000" dirty="0" smtClean="0">
                  <a:solidFill>
                    <a:srgbClr val="2FA598"/>
                  </a:solidFill>
                  <a:latin typeface="Agency FB" panose="020B0503020202020204" pitchFamily="34" charset="0"/>
                </a:rPr>
                <a:t>04</a:t>
              </a:r>
              <a:endParaRPr lang="zh-CN" altLang="en-US" sz="8000" dirty="0">
                <a:solidFill>
                  <a:srgbClr val="2FA598"/>
                </a:solidFill>
                <a:latin typeface="Agency FB" panose="020B0503020202020204" pitchFamily="34" charset="0"/>
              </a:endParaRPr>
            </a:p>
          </p:txBody>
        </p:sp>
      </p:grpSp>
      <p:sp>
        <p:nvSpPr>
          <p:cNvPr id="91" name="任意多边形 90"/>
          <p:cNvSpPr/>
          <p:nvPr/>
        </p:nvSpPr>
        <p:spPr>
          <a:xfrm>
            <a:off x="1080871"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3819599" y="2426437"/>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6558327" y="2438323"/>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9282769"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4442759" y="-1510039"/>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869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600"/>
                                        <p:tgtEl>
                                          <p:spTgt spid="15"/>
                                        </p:tgtEl>
                                      </p:cBhvr>
                                    </p:animEffect>
                                    <p:anim calcmode="lin" valueType="num">
                                      <p:cBhvr>
                                        <p:cTn id="24" dur="600" fill="hold"/>
                                        <p:tgtEl>
                                          <p:spTgt spid="15"/>
                                        </p:tgtEl>
                                        <p:attrNameLst>
                                          <p:attrName>ppt_x</p:attrName>
                                        </p:attrNameLst>
                                      </p:cBhvr>
                                      <p:tavLst>
                                        <p:tav tm="0">
                                          <p:val>
                                            <p:strVal val="#ppt_x"/>
                                          </p:val>
                                        </p:tav>
                                        <p:tav tm="100000">
                                          <p:val>
                                            <p:strVal val="#ppt_x"/>
                                          </p:val>
                                        </p:tav>
                                      </p:tavLst>
                                    </p:anim>
                                    <p:anim calcmode="lin" valueType="num">
                                      <p:cBhvr>
                                        <p:cTn id="25" dur="600" fill="hold"/>
                                        <p:tgtEl>
                                          <p:spTgt spid="15"/>
                                        </p:tgtEl>
                                        <p:attrNameLst>
                                          <p:attrName>ppt_y</p:attrName>
                                        </p:attrNameLst>
                                      </p:cBhvr>
                                      <p:tavLst>
                                        <p:tav tm="0">
                                          <p:val>
                                            <p:strVal val="#ppt_y-.1"/>
                                          </p:val>
                                        </p:tav>
                                        <p:tav tm="100000">
                                          <p:val>
                                            <p:strVal val="#ppt_y"/>
                                          </p:val>
                                        </p:tav>
                                      </p:tavLst>
                                    </p:anim>
                                  </p:childTnLst>
                                </p:cTn>
                              </p:par>
                              <p:par>
                                <p:cTn id="26" presetID="50" presetClass="entr" presetSubtype="0" decel="100000"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p:cTn id="28" dur="600" fill="hold"/>
                                        <p:tgtEl>
                                          <p:spTgt spid="65"/>
                                        </p:tgtEl>
                                        <p:attrNameLst>
                                          <p:attrName>ppt_w</p:attrName>
                                        </p:attrNameLst>
                                      </p:cBhvr>
                                      <p:tavLst>
                                        <p:tav tm="0">
                                          <p:val>
                                            <p:strVal val="#ppt_w+.3"/>
                                          </p:val>
                                        </p:tav>
                                        <p:tav tm="100000">
                                          <p:val>
                                            <p:strVal val="#ppt_w"/>
                                          </p:val>
                                        </p:tav>
                                      </p:tavLst>
                                    </p:anim>
                                    <p:anim calcmode="lin" valueType="num">
                                      <p:cBhvr>
                                        <p:cTn id="29" dur="600" fill="hold"/>
                                        <p:tgtEl>
                                          <p:spTgt spid="65"/>
                                        </p:tgtEl>
                                        <p:attrNameLst>
                                          <p:attrName>ppt_h</p:attrName>
                                        </p:attrNameLst>
                                      </p:cBhvr>
                                      <p:tavLst>
                                        <p:tav tm="0">
                                          <p:val>
                                            <p:strVal val="#ppt_h"/>
                                          </p:val>
                                        </p:tav>
                                        <p:tav tm="100000">
                                          <p:val>
                                            <p:strVal val="#ppt_h"/>
                                          </p:val>
                                        </p:tav>
                                      </p:tavLst>
                                    </p:anim>
                                    <p:animEffect transition="in" filter="fade">
                                      <p:cBhvr>
                                        <p:cTn id="30" dur="600"/>
                                        <p:tgtEl>
                                          <p:spTgt spid="65"/>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p:cTn id="33" dur="500" fill="hold"/>
                                        <p:tgtEl>
                                          <p:spTgt spid="91"/>
                                        </p:tgtEl>
                                        <p:attrNameLst>
                                          <p:attrName>ppt_w</p:attrName>
                                        </p:attrNameLst>
                                      </p:cBhvr>
                                      <p:tavLst>
                                        <p:tav tm="0">
                                          <p:val>
                                            <p:fltVal val="0"/>
                                          </p:val>
                                        </p:tav>
                                        <p:tav tm="100000">
                                          <p:val>
                                            <p:strVal val="#ppt_w"/>
                                          </p:val>
                                        </p:tav>
                                      </p:tavLst>
                                    </p:anim>
                                    <p:anim calcmode="lin" valueType="num">
                                      <p:cBhvr>
                                        <p:cTn id="34" dur="500" fill="hold"/>
                                        <p:tgtEl>
                                          <p:spTgt spid="91"/>
                                        </p:tgtEl>
                                        <p:attrNameLst>
                                          <p:attrName>ppt_h</p:attrName>
                                        </p:attrNameLst>
                                      </p:cBhvr>
                                      <p:tavLst>
                                        <p:tav tm="0">
                                          <p:val>
                                            <p:fltVal val="0"/>
                                          </p:val>
                                        </p:tav>
                                        <p:tav tm="100000">
                                          <p:val>
                                            <p:strVal val="#ppt_h"/>
                                          </p:val>
                                        </p:tav>
                                      </p:tavLst>
                                    </p:anim>
                                    <p:anim calcmode="lin" valueType="num">
                                      <p:cBhvr>
                                        <p:cTn id="35" dur="500" fill="hold"/>
                                        <p:tgtEl>
                                          <p:spTgt spid="91"/>
                                        </p:tgtEl>
                                        <p:attrNameLst>
                                          <p:attrName>style.rotation</p:attrName>
                                        </p:attrNameLst>
                                      </p:cBhvr>
                                      <p:tavLst>
                                        <p:tav tm="0">
                                          <p:val>
                                            <p:fltVal val="360"/>
                                          </p:val>
                                        </p:tav>
                                        <p:tav tm="100000">
                                          <p:val>
                                            <p:fltVal val="0"/>
                                          </p:val>
                                        </p:tav>
                                      </p:tavLst>
                                    </p:anim>
                                    <p:animEffect transition="in" filter="fade">
                                      <p:cBhvr>
                                        <p:cTn id="36" dur="500"/>
                                        <p:tgtEl>
                                          <p:spTgt spid="91"/>
                                        </p:tgtEl>
                                      </p:cBhvr>
                                    </p:animEffect>
                                  </p:childTnLst>
                                </p:cTn>
                              </p:par>
                            </p:childTnLst>
                          </p:cTn>
                        </p:par>
                        <p:par>
                          <p:cTn id="37" fill="hold">
                            <p:stCondLst>
                              <p:cond delay="1100"/>
                            </p:stCondLst>
                            <p:childTnLst>
                              <p:par>
                                <p:cTn id="38" presetID="53" presetClass="entr" presetSubtype="16"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Effect transition="in" filter="fade">
                                      <p:cBhvr>
                                        <p:cTn id="42" dur="500"/>
                                        <p:tgtEl>
                                          <p:spTgt spid="3"/>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600"/>
                                        <p:tgtEl>
                                          <p:spTgt spid="66"/>
                                        </p:tgtEl>
                                      </p:cBhvr>
                                    </p:animEffect>
                                    <p:anim calcmode="lin" valueType="num">
                                      <p:cBhvr>
                                        <p:cTn id="46" dur="600" fill="hold"/>
                                        <p:tgtEl>
                                          <p:spTgt spid="66"/>
                                        </p:tgtEl>
                                        <p:attrNameLst>
                                          <p:attrName>ppt_x</p:attrName>
                                        </p:attrNameLst>
                                      </p:cBhvr>
                                      <p:tavLst>
                                        <p:tav tm="0">
                                          <p:val>
                                            <p:strVal val="#ppt_x"/>
                                          </p:val>
                                        </p:tav>
                                        <p:tav tm="100000">
                                          <p:val>
                                            <p:strVal val="#ppt_x"/>
                                          </p:val>
                                        </p:tav>
                                      </p:tavLst>
                                    </p:anim>
                                    <p:anim calcmode="lin" valueType="num">
                                      <p:cBhvr>
                                        <p:cTn id="47" dur="600" fill="hold"/>
                                        <p:tgtEl>
                                          <p:spTgt spid="66"/>
                                        </p:tgtEl>
                                        <p:attrNameLst>
                                          <p:attrName>ppt_y</p:attrName>
                                        </p:attrNameLst>
                                      </p:cBhvr>
                                      <p:tavLst>
                                        <p:tav tm="0">
                                          <p:val>
                                            <p:strVal val="#ppt_y-.1"/>
                                          </p:val>
                                        </p:tav>
                                        <p:tav tm="100000">
                                          <p:val>
                                            <p:strVal val="#ppt_y"/>
                                          </p:val>
                                        </p:tav>
                                      </p:tavLst>
                                    </p:anim>
                                  </p:childTnLst>
                                </p:cTn>
                              </p:par>
                              <p:par>
                                <p:cTn id="48" presetID="50" presetClass="entr" presetSubtype="0" decel="100000"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600" fill="hold"/>
                                        <p:tgtEl>
                                          <p:spTgt spid="67"/>
                                        </p:tgtEl>
                                        <p:attrNameLst>
                                          <p:attrName>ppt_w</p:attrName>
                                        </p:attrNameLst>
                                      </p:cBhvr>
                                      <p:tavLst>
                                        <p:tav tm="0">
                                          <p:val>
                                            <p:strVal val="#ppt_w+.3"/>
                                          </p:val>
                                        </p:tav>
                                        <p:tav tm="100000">
                                          <p:val>
                                            <p:strVal val="#ppt_w"/>
                                          </p:val>
                                        </p:tav>
                                      </p:tavLst>
                                    </p:anim>
                                    <p:anim calcmode="lin" valueType="num">
                                      <p:cBhvr>
                                        <p:cTn id="51" dur="600" fill="hold"/>
                                        <p:tgtEl>
                                          <p:spTgt spid="67"/>
                                        </p:tgtEl>
                                        <p:attrNameLst>
                                          <p:attrName>ppt_h</p:attrName>
                                        </p:attrNameLst>
                                      </p:cBhvr>
                                      <p:tavLst>
                                        <p:tav tm="0">
                                          <p:val>
                                            <p:strVal val="#ppt_h"/>
                                          </p:val>
                                        </p:tav>
                                        <p:tav tm="100000">
                                          <p:val>
                                            <p:strVal val="#ppt_h"/>
                                          </p:val>
                                        </p:tav>
                                      </p:tavLst>
                                    </p:anim>
                                    <p:animEffect transition="in" filter="fade">
                                      <p:cBhvr>
                                        <p:cTn id="52" dur="600"/>
                                        <p:tgtEl>
                                          <p:spTgt spid="67"/>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p:cTn id="55" dur="500" fill="hold"/>
                                        <p:tgtEl>
                                          <p:spTgt spid="92"/>
                                        </p:tgtEl>
                                        <p:attrNameLst>
                                          <p:attrName>ppt_w</p:attrName>
                                        </p:attrNameLst>
                                      </p:cBhvr>
                                      <p:tavLst>
                                        <p:tav tm="0">
                                          <p:val>
                                            <p:fltVal val="0"/>
                                          </p:val>
                                        </p:tav>
                                        <p:tav tm="100000">
                                          <p:val>
                                            <p:strVal val="#ppt_w"/>
                                          </p:val>
                                        </p:tav>
                                      </p:tavLst>
                                    </p:anim>
                                    <p:anim calcmode="lin" valueType="num">
                                      <p:cBhvr>
                                        <p:cTn id="56" dur="500" fill="hold"/>
                                        <p:tgtEl>
                                          <p:spTgt spid="92"/>
                                        </p:tgtEl>
                                        <p:attrNameLst>
                                          <p:attrName>ppt_h</p:attrName>
                                        </p:attrNameLst>
                                      </p:cBhvr>
                                      <p:tavLst>
                                        <p:tav tm="0">
                                          <p:val>
                                            <p:fltVal val="0"/>
                                          </p:val>
                                        </p:tav>
                                        <p:tav tm="100000">
                                          <p:val>
                                            <p:strVal val="#ppt_h"/>
                                          </p:val>
                                        </p:tav>
                                      </p:tavLst>
                                    </p:anim>
                                    <p:anim calcmode="lin" valueType="num">
                                      <p:cBhvr>
                                        <p:cTn id="57" dur="500" fill="hold"/>
                                        <p:tgtEl>
                                          <p:spTgt spid="92"/>
                                        </p:tgtEl>
                                        <p:attrNameLst>
                                          <p:attrName>style.rotation</p:attrName>
                                        </p:attrNameLst>
                                      </p:cBhvr>
                                      <p:tavLst>
                                        <p:tav tm="0">
                                          <p:val>
                                            <p:fltVal val="360"/>
                                          </p:val>
                                        </p:tav>
                                        <p:tav tm="100000">
                                          <p:val>
                                            <p:fltVal val="0"/>
                                          </p:val>
                                        </p:tav>
                                      </p:tavLst>
                                    </p:anim>
                                    <p:animEffect transition="in" filter="fade">
                                      <p:cBhvr>
                                        <p:cTn id="58" dur="500"/>
                                        <p:tgtEl>
                                          <p:spTgt spid="92"/>
                                        </p:tgtEl>
                                      </p:cBhvr>
                                    </p:animEffect>
                                  </p:childTnLst>
                                </p:cTn>
                              </p:par>
                            </p:childTnLst>
                          </p:cTn>
                        </p:par>
                        <p:par>
                          <p:cTn id="59" fill="hold">
                            <p:stCondLst>
                              <p:cond delay="1700"/>
                            </p:stCondLst>
                            <p:childTnLst>
                              <p:par>
                                <p:cTn id="60" presetID="53" presetClass="entr" presetSubtype="16"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Effect transition="in" filter="fade">
                                      <p:cBhvr>
                                        <p:cTn id="64" dur="500"/>
                                        <p:tgtEl>
                                          <p:spTgt spid="4"/>
                                        </p:tgtEl>
                                      </p:cBhvr>
                                    </p:animEffect>
                                  </p:childTnLst>
                                </p:cTn>
                              </p:par>
                              <p:par>
                                <p:cTn id="65" presetID="47" presetClass="entr" presetSubtype="0" fill="hold" grpId="0" nodeType="with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600"/>
                                        <p:tgtEl>
                                          <p:spTgt spid="68"/>
                                        </p:tgtEl>
                                      </p:cBhvr>
                                    </p:animEffect>
                                    <p:anim calcmode="lin" valueType="num">
                                      <p:cBhvr>
                                        <p:cTn id="68" dur="600" fill="hold"/>
                                        <p:tgtEl>
                                          <p:spTgt spid="68"/>
                                        </p:tgtEl>
                                        <p:attrNameLst>
                                          <p:attrName>ppt_x</p:attrName>
                                        </p:attrNameLst>
                                      </p:cBhvr>
                                      <p:tavLst>
                                        <p:tav tm="0">
                                          <p:val>
                                            <p:strVal val="#ppt_x"/>
                                          </p:val>
                                        </p:tav>
                                        <p:tav tm="100000">
                                          <p:val>
                                            <p:strVal val="#ppt_x"/>
                                          </p:val>
                                        </p:tav>
                                      </p:tavLst>
                                    </p:anim>
                                    <p:anim calcmode="lin" valueType="num">
                                      <p:cBhvr>
                                        <p:cTn id="69" dur="600" fill="hold"/>
                                        <p:tgtEl>
                                          <p:spTgt spid="68"/>
                                        </p:tgtEl>
                                        <p:attrNameLst>
                                          <p:attrName>ppt_y</p:attrName>
                                        </p:attrNameLst>
                                      </p:cBhvr>
                                      <p:tavLst>
                                        <p:tav tm="0">
                                          <p:val>
                                            <p:strVal val="#ppt_y-.1"/>
                                          </p:val>
                                        </p:tav>
                                        <p:tav tm="100000">
                                          <p:val>
                                            <p:strVal val="#ppt_y"/>
                                          </p:val>
                                        </p:tav>
                                      </p:tavLst>
                                    </p:anim>
                                  </p:childTnLst>
                                </p:cTn>
                              </p:par>
                              <p:par>
                                <p:cTn id="70" presetID="50" presetClass="entr" presetSubtype="0" decel="100000" fill="hold" grpId="0" nodeType="withEffect">
                                  <p:stCondLst>
                                    <p:cond delay="0"/>
                                  </p:stCondLst>
                                  <p:childTnLst>
                                    <p:set>
                                      <p:cBhvr>
                                        <p:cTn id="71" dur="1" fill="hold">
                                          <p:stCondLst>
                                            <p:cond delay="0"/>
                                          </p:stCondLst>
                                        </p:cTn>
                                        <p:tgtEl>
                                          <p:spTgt spid="69"/>
                                        </p:tgtEl>
                                        <p:attrNameLst>
                                          <p:attrName>style.visibility</p:attrName>
                                        </p:attrNameLst>
                                      </p:cBhvr>
                                      <p:to>
                                        <p:strVal val="visible"/>
                                      </p:to>
                                    </p:set>
                                    <p:anim calcmode="lin" valueType="num">
                                      <p:cBhvr>
                                        <p:cTn id="72" dur="600" fill="hold"/>
                                        <p:tgtEl>
                                          <p:spTgt spid="69"/>
                                        </p:tgtEl>
                                        <p:attrNameLst>
                                          <p:attrName>ppt_w</p:attrName>
                                        </p:attrNameLst>
                                      </p:cBhvr>
                                      <p:tavLst>
                                        <p:tav tm="0">
                                          <p:val>
                                            <p:strVal val="#ppt_w+.3"/>
                                          </p:val>
                                        </p:tav>
                                        <p:tav tm="100000">
                                          <p:val>
                                            <p:strVal val="#ppt_w"/>
                                          </p:val>
                                        </p:tav>
                                      </p:tavLst>
                                    </p:anim>
                                    <p:anim calcmode="lin" valueType="num">
                                      <p:cBhvr>
                                        <p:cTn id="73" dur="600" fill="hold"/>
                                        <p:tgtEl>
                                          <p:spTgt spid="69"/>
                                        </p:tgtEl>
                                        <p:attrNameLst>
                                          <p:attrName>ppt_h</p:attrName>
                                        </p:attrNameLst>
                                      </p:cBhvr>
                                      <p:tavLst>
                                        <p:tav tm="0">
                                          <p:val>
                                            <p:strVal val="#ppt_h"/>
                                          </p:val>
                                        </p:tav>
                                        <p:tav tm="100000">
                                          <p:val>
                                            <p:strVal val="#ppt_h"/>
                                          </p:val>
                                        </p:tav>
                                      </p:tavLst>
                                    </p:anim>
                                    <p:animEffect transition="in" filter="fade">
                                      <p:cBhvr>
                                        <p:cTn id="74" dur="600"/>
                                        <p:tgtEl>
                                          <p:spTgt spid="69"/>
                                        </p:tgtEl>
                                      </p:cBhvr>
                                    </p:animEffect>
                                  </p:childTnLst>
                                </p:cTn>
                              </p:par>
                              <p:par>
                                <p:cTn id="75" presetID="49" presetClass="entr" presetSubtype="0" decel="10000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 calcmode="lin" valueType="num">
                                      <p:cBhvr>
                                        <p:cTn id="77" dur="500" fill="hold"/>
                                        <p:tgtEl>
                                          <p:spTgt spid="93"/>
                                        </p:tgtEl>
                                        <p:attrNameLst>
                                          <p:attrName>ppt_w</p:attrName>
                                        </p:attrNameLst>
                                      </p:cBhvr>
                                      <p:tavLst>
                                        <p:tav tm="0">
                                          <p:val>
                                            <p:fltVal val="0"/>
                                          </p:val>
                                        </p:tav>
                                        <p:tav tm="100000">
                                          <p:val>
                                            <p:strVal val="#ppt_w"/>
                                          </p:val>
                                        </p:tav>
                                      </p:tavLst>
                                    </p:anim>
                                    <p:anim calcmode="lin" valueType="num">
                                      <p:cBhvr>
                                        <p:cTn id="78" dur="500" fill="hold"/>
                                        <p:tgtEl>
                                          <p:spTgt spid="93"/>
                                        </p:tgtEl>
                                        <p:attrNameLst>
                                          <p:attrName>ppt_h</p:attrName>
                                        </p:attrNameLst>
                                      </p:cBhvr>
                                      <p:tavLst>
                                        <p:tav tm="0">
                                          <p:val>
                                            <p:fltVal val="0"/>
                                          </p:val>
                                        </p:tav>
                                        <p:tav tm="100000">
                                          <p:val>
                                            <p:strVal val="#ppt_h"/>
                                          </p:val>
                                        </p:tav>
                                      </p:tavLst>
                                    </p:anim>
                                    <p:anim calcmode="lin" valueType="num">
                                      <p:cBhvr>
                                        <p:cTn id="79" dur="500" fill="hold"/>
                                        <p:tgtEl>
                                          <p:spTgt spid="93"/>
                                        </p:tgtEl>
                                        <p:attrNameLst>
                                          <p:attrName>style.rotation</p:attrName>
                                        </p:attrNameLst>
                                      </p:cBhvr>
                                      <p:tavLst>
                                        <p:tav tm="0">
                                          <p:val>
                                            <p:fltVal val="360"/>
                                          </p:val>
                                        </p:tav>
                                        <p:tav tm="100000">
                                          <p:val>
                                            <p:fltVal val="0"/>
                                          </p:val>
                                        </p:tav>
                                      </p:tavLst>
                                    </p:anim>
                                    <p:animEffect transition="in" filter="fade">
                                      <p:cBhvr>
                                        <p:cTn id="80" dur="500"/>
                                        <p:tgtEl>
                                          <p:spTgt spid="93"/>
                                        </p:tgtEl>
                                      </p:cBhvr>
                                    </p:animEffect>
                                  </p:childTnLst>
                                </p:cTn>
                              </p:par>
                            </p:childTnLst>
                          </p:cTn>
                        </p:par>
                        <p:par>
                          <p:cTn id="81" fill="hold">
                            <p:stCondLst>
                              <p:cond delay="2300"/>
                            </p:stCondLst>
                            <p:childTnLst>
                              <p:par>
                                <p:cTn id="82" presetID="53" presetClass="entr" presetSubtype="16" fill="hold" nodeType="after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p:cTn id="84" dur="500" fill="hold"/>
                                        <p:tgtEl>
                                          <p:spTgt spid="5"/>
                                        </p:tgtEl>
                                        <p:attrNameLst>
                                          <p:attrName>ppt_w</p:attrName>
                                        </p:attrNameLst>
                                      </p:cBhvr>
                                      <p:tavLst>
                                        <p:tav tm="0">
                                          <p:val>
                                            <p:fltVal val="0"/>
                                          </p:val>
                                        </p:tav>
                                        <p:tav tm="100000">
                                          <p:val>
                                            <p:strVal val="#ppt_w"/>
                                          </p:val>
                                        </p:tav>
                                      </p:tavLst>
                                    </p:anim>
                                    <p:anim calcmode="lin" valueType="num">
                                      <p:cBhvr>
                                        <p:cTn id="85" dur="500" fill="hold"/>
                                        <p:tgtEl>
                                          <p:spTgt spid="5"/>
                                        </p:tgtEl>
                                        <p:attrNameLst>
                                          <p:attrName>ppt_h</p:attrName>
                                        </p:attrNameLst>
                                      </p:cBhvr>
                                      <p:tavLst>
                                        <p:tav tm="0">
                                          <p:val>
                                            <p:fltVal val="0"/>
                                          </p:val>
                                        </p:tav>
                                        <p:tav tm="100000">
                                          <p:val>
                                            <p:strVal val="#ppt_h"/>
                                          </p:val>
                                        </p:tav>
                                      </p:tavLst>
                                    </p:anim>
                                    <p:animEffect transition="in" filter="fade">
                                      <p:cBhvr>
                                        <p:cTn id="86" dur="500"/>
                                        <p:tgtEl>
                                          <p:spTgt spid="5"/>
                                        </p:tgtEl>
                                      </p:cBhvr>
                                    </p:animEffect>
                                  </p:childTnLst>
                                </p:cTn>
                              </p:par>
                              <p:par>
                                <p:cTn id="87" presetID="47" presetClass="entr" presetSubtype="0"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fade">
                                      <p:cBhvr>
                                        <p:cTn id="89" dur="600"/>
                                        <p:tgtEl>
                                          <p:spTgt spid="72"/>
                                        </p:tgtEl>
                                      </p:cBhvr>
                                    </p:animEffect>
                                    <p:anim calcmode="lin" valueType="num">
                                      <p:cBhvr>
                                        <p:cTn id="90" dur="600" fill="hold"/>
                                        <p:tgtEl>
                                          <p:spTgt spid="72"/>
                                        </p:tgtEl>
                                        <p:attrNameLst>
                                          <p:attrName>ppt_x</p:attrName>
                                        </p:attrNameLst>
                                      </p:cBhvr>
                                      <p:tavLst>
                                        <p:tav tm="0">
                                          <p:val>
                                            <p:strVal val="#ppt_x"/>
                                          </p:val>
                                        </p:tav>
                                        <p:tav tm="100000">
                                          <p:val>
                                            <p:strVal val="#ppt_x"/>
                                          </p:val>
                                        </p:tav>
                                      </p:tavLst>
                                    </p:anim>
                                    <p:anim calcmode="lin" valueType="num">
                                      <p:cBhvr>
                                        <p:cTn id="91" dur="600" fill="hold"/>
                                        <p:tgtEl>
                                          <p:spTgt spid="72"/>
                                        </p:tgtEl>
                                        <p:attrNameLst>
                                          <p:attrName>ppt_y</p:attrName>
                                        </p:attrNameLst>
                                      </p:cBhvr>
                                      <p:tavLst>
                                        <p:tav tm="0">
                                          <p:val>
                                            <p:strVal val="#ppt_y-.1"/>
                                          </p:val>
                                        </p:tav>
                                        <p:tav tm="100000">
                                          <p:val>
                                            <p:strVal val="#ppt_y"/>
                                          </p:val>
                                        </p:tav>
                                      </p:tavLst>
                                    </p:anim>
                                  </p:childTnLst>
                                </p:cTn>
                              </p:par>
                              <p:par>
                                <p:cTn id="92" presetID="50" presetClass="entr" presetSubtype="0" decel="100000"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 calcmode="lin" valueType="num">
                                      <p:cBhvr>
                                        <p:cTn id="94" dur="600" fill="hold"/>
                                        <p:tgtEl>
                                          <p:spTgt spid="73"/>
                                        </p:tgtEl>
                                        <p:attrNameLst>
                                          <p:attrName>ppt_w</p:attrName>
                                        </p:attrNameLst>
                                      </p:cBhvr>
                                      <p:tavLst>
                                        <p:tav tm="0">
                                          <p:val>
                                            <p:strVal val="#ppt_w+.3"/>
                                          </p:val>
                                        </p:tav>
                                        <p:tav tm="100000">
                                          <p:val>
                                            <p:strVal val="#ppt_w"/>
                                          </p:val>
                                        </p:tav>
                                      </p:tavLst>
                                    </p:anim>
                                    <p:anim calcmode="lin" valueType="num">
                                      <p:cBhvr>
                                        <p:cTn id="95" dur="600" fill="hold"/>
                                        <p:tgtEl>
                                          <p:spTgt spid="73"/>
                                        </p:tgtEl>
                                        <p:attrNameLst>
                                          <p:attrName>ppt_h</p:attrName>
                                        </p:attrNameLst>
                                      </p:cBhvr>
                                      <p:tavLst>
                                        <p:tav tm="0">
                                          <p:val>
                                            <p:strVal val="#ppt_h"/>
                                          </p:val>
                                        </p:tav>
                                        <p:tav tm="100000">
                                          <p:val>
                                            <p:strVal val="#ppt_h"/>
                                          </p:val>
                                        </p:tav>
                                      </p:tavLst>
                                    </p:anim>
                                    <p:animEffect transition="in" filter="fade">
                                      <p:cBhvr>
                                        <p:cTn id="96" dur="600"/>
                                        <p:tgtEl>
                                          <p:spTgt spid="73"/>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style.rotation</p:attrName>
                                        </p:attrNameLst>
                                      </p:cBhvr>
                                      <p:tavLst>
                                        <p:tav tm="0">
                                          <p:val>
                                            <p:fltVal val="360"/>
                                          </p:val>
                                        </p:tav>
                                        <p:tav tm="100000">
                                          <p:val>
                                            <p:fltVal val="0"/>
                                          </p:val>
                                        </p:tav>
                                      </p:tavLst>
                                    </p:anim>
                                    <p:animEffect transition="in" filter="fade">
                                      <p:cBhvr>
                                        <p:cTn id="10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5" grpId="0"/>
      <p:bldP spid="66" grpId="0"/>
      <p:bldP spid="67" grpId="0"/>
      <p:bldP spid="68" grpId="0"/>
      <p:bldP spid="69" grpId="0"/>
      <p:bldP spid="72" grpId="0"/>
      <p:bldP spid="73" grpId="0"/>
      <p:bldP spid="91" grpId="0" animBg="1"/>
      <p:bldP spid="92" grpId="0" animBg="1"/>
      <p:bldP spid="93" grpId="0" animBg="1"/>
      <p:bldP spid="94"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4249692"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706286" y="1267811"/>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01</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11619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par>
                                <p:cTn id="15" presetID="50" presetClass="entr" presetSubtype="0" decel="10000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600" fill="hold"/>
                                        <p:tgtEl>
                                          <p:spTgt spid="22"/>
                                        </p:tgtEl>
                                        <p:attrNameLst>
                                          <p:attrName>ppt_w</p:attrName>
                                        </p:attrNameLst>
                                      </p:cBhvr>
                                      <p:tavLst>
                                        <p:tav tm="0">
                                          <p:val>
                                            <p:strVal val="#ppt_w+.3"/>
                                          </p:val>
                                        </p:tav>
                                        <p:tav tm="100000">
                                          <p:val>
                                            <p:strVal val="#ppt_w"/>
                                          </p:val>
                                        </p:tav>
                                      </p:tavLst>
                                    </p:anim>
                                    <p:anim calcmode="lin" valueType="num">
                                      <p:cBhvr>
                                        <p:cTn id="18" dur="600" fill="hold"/>
                                        <p:tgtEl>
                                          <p:spTgt spid="22"/>
                                        </p:tgtEl>
                                        <p:attrNameLst>
                                          <p:attrName>ppt_h</p:attrName>
                                        </p:attrNameLst>
                                      </p:cBhvr>
                                      <p:tavLst>
                                        <p:tav tm="0">
                                          <p:val>
                                            <p:strVal val="#ppt_h"/>
                                          </p:val>
                                        </p:tav>
                                        <p:tav tm="100000">
                                          <p:val>
                                            <p:strVal val="#ppt_h"/>
                                          </p:val>
                                        </p:tav>
                                      </p:tavLst>
                                    </p:anim>
                                    <p:animEffect transition="in" filter="fade">
                                      <p:cBhvr>
                                        <p:cTn id="19" dur="600"/>
                                        <p:tgtEl>
                                          <p:spTgt spid="22"/>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 calcmode="lin" valueType="num">
                                      <p:cBhvr>
                                        <p:cTn id="24" dur="500" fill="hold"/>
                                        <p:tgtEl>
                                          <p:spTgt spid="15"/>
                                        </p:tgtEl>
                                        <p:attrNameLst>
                                          <p:attrName>style.rotation</p:attrName>
                                        </p:attrNameLst>
                                      </p:cBhvr>
                                      <p:tavLst>
                                        <p:tav tm="0">
                                          <p:val>
                                            <p:fltVal val="360"/>
                                          </p:val>
                                        </p:tav>
                                        <p:tav tm="100000">
                                          <p:val>
                                            <p:fltVal val="0"/>
                                          </p:val>
                                        </p:tav>
                                      </p:tavLst>
                                    </p:anim>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520864" y="396626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8588" y="2849632"/>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258517" y="1857700"/>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039021" y="35014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01</a:t>
              </a:r>
              <a:endParaRPr lang="zh-CN" altLang="en-US" sz="4400" dirty="0">
                <a:solidFill>
                  <a:srgbClr val="2FA598"/>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02</a:t>
              </a:r>
              <a:endParaRPr lang="zh-CN" altLang="en-US" sz="4400" dirty="0">
                <a:solidFill>
                  <a:srgbClr val="2FA598"/>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03</a:t>
              </a:r>
              <a:endParaRPr lang="zh-CN" altLang="en-US" sz="4400" dirty="0">
                <a:solidFill>
                  <a:srgbClr val="2FA598"/>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
        <p:nvSpPr>
          <p:cNvPr id="26" name="矩形 25"/>
          <p:cNvSpPr/>
          <p:nvPr/>
        </p:nvSpPr>
        <p:spPr>
          <a:xfrm>
            <a:off x="3648075" y="1752601"/>
            <a:ext cx="8543925" cy="2447926"/>
          </a:xfrm>
          <a:prstGeom prst="rect">
            <a:avLst/>
          </a:prstGeom>
          <a:solidFill>
            <a:srgbClr val="2FA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rcRect t="5265" b="5265"/>
          <a:stretch>
            <a:fillRect/>
          </a:stretch>
        </p:blipFill>
        <p:spPr>
          <a:xfrm>
            <a:off x="0" y="1752601"/>
            <a:ext cx="3648075" cy="2447925"/>
          </a:xfrm>
          <a:custGeom>
            <a:avLst/>
            <a:gdLst>
              <a:gd name="connsiteX0" fmla="*/ 0 w 3648075"/>
              <a:gd name="connsiteY0" fmla="*/ 0 h 2447925"/>
              <a:gd name="connsiteX1" fmla="*/ 3648075 w 3648075"/>
              <a:gd name="connsiteY1" fmla="*/ 0 h 2447925"/>
              <a:gd name="connsiteX2" fmla="*/ 3648075 w 3648075"/>
              <a:gd name="connsiteY2" fmla="*/ 2447925 h 2447925"/>
              <a:gd name="connsiteX3" fmla="*/ 0 w 3648075"/>
              <a:gd name="connsiteY3" fmla="*/ 2447925 h 2447925"/>
            </a:gdLst>
            <a:ahLst/>
            <a:cxnLst>
              <a:cxn ang="0">
                <a:pos x="connsiteX0" y="connsiteY0"/>
              </a:cxn>
              <a:cxn ang="0">
                <a:pos x="connsiteX1" y="connsiteY1"/>
              </a:cxn>
              <a:cxn ang="0">
                <a:pos x="connsiteX2" y="connsiteY2"/>
              </a:cxn>
              <a:cxn ang="0">
                <a:pos x="connsiteX3" y="connsiteY3"/>
              </a:cxn>
            </a:cxnLst>
            <a:rect l="l" t="t" r="r" b="b"/>
            <a:pathLst>
              <a:path w="3648075" h="2447925">
                <a:moveTo>
                  <a:pt x="0" y="0"/>
                </a:moveTo>
                <a:lnTo>
                  <a:pt x="3648075" y="0"/>
                </a:lnTo>
                <a:lnTo>
                  <a:pt x="3648075" y="2447925"/>
                </a:lnTo>
                <a:lnTo>
                  <a:pt x="0" y="2447925"/>
                </a:lnTo>
                <a:close/>
              </a:path>
            </a:pathLst>
          </a:custGeom>
        </p:spPr>
      </p:pic>
      <p:sp>
        <p:nvSpPr>
          <p:cNvPr id="29" name="矩形 28"/>
          <p:cNvSpPr/>
          <p:nvPr/>
        </p:nvSpPr>
        <p:spPr>
          <a:xfrm>
            <a:off x="3975793" y="225257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3975793" y="2728884"/>
            <a:ext cx="7704578"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08654" y="4666912"/>
            <a:ext cx="744474" cy="829018"/>
            <a:chOff x="508654" y="4666912"/>
            <a:chExt cx="744474" cy="829018"/>
          </a:xfrm>
        </p:grpSpPr>
        <p:sp>
          <p:nvSpPr>
            <p:cNvPr id="31" name="任意多边形 30"/>
            <p:cNvSpPr/>
            <p:nvPr/>
          </p:nvSpPr>
          <p:spPr>
            <a:xfrm rot="5400000">
              <a:off x="466382" y="4709184"/>
              <a:ext cx="829018" cy="74447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653010" y="4918649"/>
              <a:ext cx="455762" cy="325544"/>
              <a:chOff x="11641138" y="5241925"/>
              <a:chExt cx="566738" cy="404812"/>
            </a:xfrm>
            <a:solidFill>
              <a:srgbClr val="2FA598"/>
            </a:solidFill>
          </p:grpSpPr>
          <p:sp>
            <p:nvSpPr>
              <p:cNvPr id="32" name="Freeform 672"/>
              <p:cNvSpPr>
                <a:spLocks/>
              </p:cNvSpPr>
              <p:nvPr/>
            </p:nvSpPr>
            <p:spPr bwMode="auto">
              <a:xfrm>
                <a:off x="11641138" y="5383212"/>
                <a:ext cx="566738" cy="263525"/>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73"/>
              <p:cNvSpPr>
                <a:spLocks/>
              </p:cNvSpPr>
              <p:nvPr/>
            </p:nvSpPr>
            <p:spPr bwMode="auto">
              <a:xfrm>
                <a:off x="11720513" y="5241925"/>
                <a:ext cx="487363" cy="322263"/>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9" name="直接连接符 38"/>
          <p:cNvCxnSpPr/>
          <p:nvPr/>
        </p:nvCxnSpPr>
        <p:spPr>
          <a:xfrm>
            <a:off x="1253128" y="5104601"/>
            <a:ext cx="985030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1398741" y="464811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2" name="任意多边形 41"/>
          <p:cNvSpPr/>
          <p:nvPr/>
        </p:nvSpPr>
        <p:spPr>
          <a:xfrm rot="5400000">
            <a:off x="11123947" y="4959785"/>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158975" y="5552303"/>
            <a:ext cx="10713183"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7" name="任意多边形 46"/>
          <p:cNvSpPr/>
          <p:nvPr/>
        </p:nvSpPr>
        <p:spPr>
          <a:xfrm rot="5400000">
            <a:off x="4034764" y="1779632"/>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659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800"/>
                                        <p:tgtEl>
                                          <p:spTgt spid="29"/>
                                        </p:tgtEl>
                                      </p:cBhvr>
                                    </p:animEffect>
                                    <p:anim calcmode="lin" valueType="num">
                                      <p:cBhvr>
                                        <p:cTn id="23" dur="800" fill="hold"/>
                                        <p:tgtEl>
                                          <p:spTgt spid="29"/>
                                        </p:tgtEl>
                                        <p:attrNameLst>
                                          <p:attrName>ppt_x</p:attrName>
                                        </p:attrNameLst>
                                      </p:cBhvr>
                                      <p:tavLst>
                                        <p:tav tm="0">
                                          <p:val>
                                            <p:strVal val="#ppt_x"/>
                                          </p:val>
                                        </p:tav>
                                        <p:tav tm="100000">
                                          <p:val>
                                            <p:strVal val="#ppt_x"/>
                                          </p:val>
                                        </p:tav>
                                      </p:tavLst>
                                    </p:anim>
                                    <p:anim calcmode="lin" valueType="num">
                                      <p:cBhvr>
                                        <p:cTn id="24" dur="720" decel="100000" fill="hold"/>
                                        <p:tgtEl>
                                          <p:spTgt spid="29"/>
                                        </p:tgtEl>
                                        <p:attrNameLst>
                                          <p:attrName>ppt_y</p:attrName>
                                        </p:attrNameLst>
                                      </p:cBhvr>
                                      <p:tavLst>
                                        <p:tav tm="0">
                                          <p:val>
                                            <p:strVal val="#ppt_y+1"/>
                                          </p:val>
                                        </p:tav>
                                        <p:tav tm="100000">
                                          <p:val>
                                            <p:strVal val="#ppt_y-.03"/>
                                          </p:val>
                                        </p:tav>
                                      </p:tavLst>
                                    </p:anim>
                                    <p:anim calcmode="lin" valueType="num">
                                      <p:cBhvr>
                                        <p:cTn id="25" dur="80" accel="100000" fill="hold">
                                          <p:stCondLst>
                                            <p:cond delay="720"/>
                                          </p:stCondLst>
                                        </p:cTn>
                                        <p:tgtEl>
                                          <p:spTgt spid="29"/>
                                        </p:tgtEl>
                                        <p:attrNameLst>
                                          <p:attrName>ppt_y</p:attrName>
                                        </p:attrNameLst>
                                      </p:cBhvr>
                                      <p:tavLst>
                                        <p:tav tm="0">
                                          <p:val>
                                            <p:strVal val="#ppt_y-.03"/>
                                          </p:val>
                                        </p:tav>
                                        <p:tav tm="100000">
                                          <p:val>
                                            <p:strVal val="#ppt_y"/>
                                          </p:val>
                                        </p:tav>
                                      </p:tavLst>
                                    </p:anim>
                                  </p:childTnLst>
                                </p:cTn>
                              </p:par>
                            </p:childTnLst>
                          </p:cTn>
                        </p:par>
                        <p:par>
                          <p:cTn id="26" fill="hold">
                            <p:stCondLst>
                              <p:cond delay="1800"/>
                            </p:stCondLst>
                            <p:childTnLst>
                              <p:par>
                                <p:cTn id="27" presetID="14" presetClass="entr" presetSubtype="1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randombar(horizontal)">
                                      <p:cBhvr>
                                        <p:cTn id="29" dur="500"/>
                                        <p:tgtEl>
                                          <p:spTgt spid="30"/>
                                        </p:tgtEl>
                                      </p:cBhvr>
                                    </p:animEffect>
                                  </p:childTnLst>
                                </p:cTn>
                              </p:par>
                            </p:childTnLst>
                          </p:cTn>
                        </p:par>
                        <p:par>
                          <p:cTn id="30" fill="hold">
                            <p:stCondLst>
                              <p:cond delay="2300"/>
                            </p:stCondLst>
                            <p:childTnLst>
                              <p:par>
                                <p:cTn id="31" presetID="49" presetClass="entr" presetSubtype="0" decel="10000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 calcmode="lin" valueType="num">
                                      <p:cBhvr>
                                        <p:cTn id="35" dur="500" fill="hold"/>
                                        <p:tgtEl>
                                          <p:spTgt spid="2"/>
                                        </p:tgtEl>
                                        <p:attrNameLst>
                                          <p:attrName>style.rotation</p:attrName>
                                        </p:attrNameLst>
                                      </p:cBhvr>
                                      <p:tavLst>
                                        <p:tav tm="0">
                                          <p:val>
                                            <p:fltVal val="360"/>
                                          </p:val>
                                        </p:tav>
                                        <p:tav tm="100000">
                                          <p:val>
                                            <p:fltVal val="0"/>
                                          </p:val>
                                        </p:tav>
                                      </p:tavLst>
                                    </p:anim>
                                    <p:animEffect transition="in" filter="fade">
                                      <p:cBhvr>
                                        <p:cTn id="36" dur="500"/>
                                        <p:tgtEl>
                                          <p:spTgt spid="2"/>
                                        </p:tgtEl>
                                      </p:cBhvr>
                                    </p:animEffect>
                                  </p:childTnLst>
                                </p:cTn>
                              </p:par>
                              <p:par>
                                <p:cTn id="37" presetID="22" presetClass="entr" presetSubtype="8"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down)">
                                      <p:cBhvr>
                                        <p:cTn id="47" dur="500"/>
                                        <p:tgtEl>
                                          <p:spTgt spid="4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up)">
                                      <p:cBhvr>
                                        <p:cTn id="5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p:bldP spid="30" grpId="0"/>
      <p:bldP spid="40" grpId="0"/>
      <p:bldP spid="42" grpId="0" animBg="1"/>
      <p:bldP spid="46" grpId="0"/>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19"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701613"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298815" y="1278862"/>
              <a:ext cx="1643399"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02</a:t>
              </a:r>
              <a:endParaRPr lang="zh-CN" altLang="en-US" sz="13800" dirty="0">
                <a:solidFill>
                  <a:srgbClr val="2FA598"/>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85278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
        <p:nvSpPr>
          <p:cNvPr id="27" name="矩形 26"/>
          <p:cNvSpPr/>
          <p:nvPr/>
        </p:nvSpPr>
        <p:spPr>
          <a:xfrm>
            <a:off x="1188048"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5101430"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9" name="矩形 28"/>
          <p:cNvSpPr/>
          <p:nvPr/>
        </p:nvSpPr>
        <p:spPr>
          <a:xfrm>
            <a:off x="9029738" y="2922946"/>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3" name="矩形 32"/>
          <p:cNvSpPr/>
          <p:nvPr/>
        </p:nvSpPr>
        <p:spPr>
          <a:xfrm>
            <a:off x="312185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706044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grpSp>
        <p:nvGrpSpPr>
          <p:cNvPr id="56" name="组合 55"/>
          <p:cNvGrpSpPr/>
          <p:nvPr/>
        </p:nvGrpSpPr>
        <p:grpSpPr>
          <a:xfrm>
            <a:off x="1527368" y="1140017"/>
            <a:ext cx="1499724" cy="1670042"/>
            <a:chOff x="1527368" y="2073283"/>
            <a:chExt cx="1499724" cy="1670042"/>
          </a:xfrm>
          <a:effectLst>
            <a:outerShdw blurRad="431800" dist="203200" dir="2700000" algn="tl" rotWithShape="0">
              <a:prstClr val="black">
                <a:alpha val="27000"/>
              </a:prstClr>
            </a:outerShdw>
          </a:effectLst>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30860" t="2595" r="23598" b="7248"/>
            <a:stretch>
              <a:fillRect/>
            </a:stretch>
          </p:blipFill>
          <p:spPr>
            <a:xfrm>
              <a:off x="1527368"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2"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1" name="任意多边形 50"/>
            <p:cNvSpPr/>
            <p:nvPr/>
          </p:nvSpPr>
          <p:spPr>
            <a:xfrm rot="5400000">
              <a:off x="1442212" y="215844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5465956" y="1129066"/>
            <a:ext cx="1499724" cy="1680993"/>
            <a:chOff x="5465956" y="2062332"/>
            <a:chExt cx="1499724" cy="1680993"/>
          </a:xfrm>
          <a:effectLst>
            <a:outerShdw blurRad="431800" dist="203200" dir="2700000" algn="tl" rotWithShape="0">
              <a:prstClr val="black">
                <a:alpha val="27000"/>
              </a:prstClr>
            </a:outerShdw>
          </a:effectLst>
        </p:grpSpPr>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rcRect l="29586" t="7510" r="29586" b="7510"/>
            <a:stretch>
              <a:fillRect/>
            </a:stretch>
          </p:blipFill>
          <p:spPr>
            <a:xfrm>
              <a:off x="5465956"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7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3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7"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3"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2" name="任意多边形 51"/>
            <p:cNvSpPr/>
            <p:nvPr/>
          </p:nvSpPr>
          <p:spPr>
            <a:xfrm rot="5400000">
              <a:off x="5380802" y="2147490"/>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9404543" y="1125900"/>
            <a:ext cx="1499724" cy="1684159"/>
            <a:chOff x="9404543" y="2059166"/>
            <a:chExt cx="1499724" cy="1684159"/>
          </a:xfrm>
          <a:effectLst>
            <a:outerShdw blurRad="431800" dist="203200" dir="2700000" algn="tl" rotWithShape="0">
              <a:prstClr val="black">
                <a:alpha val="27000"/>
              </a:prstClr>
            </a:outerShdw>
          </a:effectLst>
        </p:grpSpPr>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rcRect l="18078" t="797" r="27835" b="2835"/>
            <a:stretch>
              <a:fillRect/>
            </a:stretch>
          </p:blipFill>
          <p:spPr>
            <a:xfrm>
              <a:off x="9404543" y="2073283"/>
              <a:ext cx="1499724" cy="1670042"/>
            </a:xfrm>
            <a:custGeom>
              <a:avLst/>
              <a:gdLst>
                <a:gd name="connsiteX0" fmla="*/ 744638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5 w 1499724"/>
                <a:gd name="connsiteY5" fmla="*/ 20672 h 1670042"/>
                <a:gd name="connsiteX6" fmla="*/ 1416332 w 1499724"/>
                <a:gd name="connsiteY6" fmla="*/ 356838 h 1670042"/>
                <a:gd name="connsiteX7" fmla="*/ 1428020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7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5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5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8" y="0"/>
                  </a:moveTo>
                  <a:lnTo>
                    <a:pt x="750678" y="159"/>
                  </a:lnTo>
                  <a:lnTo>
                    <a:pt x="756720" y="0"/>
                  </a:lnTo>
                  <a:lnTo>
                    <a:pt x="758967" y="377"/>
                  </a:lnTo>
                  <a:lnTo>
                    <a:pt x="774976" y="799"/>
                  </a:lnTo>
                  <a:cubicBezTo>
                    <a:pt x="795217" y="3310"/>
                    <a:pt x="815300" y="9831"/>
                    <a:pt x="834075" y="20672"/>
                  </a:cubicBezTo>
                  <a:lnTo>
                    <a:pt x="1416332" y="356838"/>
                  </a:lnTo>
                  <a:lnTo>
                    <a:pt x="1428020"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2" y="1675066"/>
                    <a:pt x="714927" y="1664666"/>
                  </a:cubicBezTo>
                  <a:lnTo>
                    <a:pt x="703167" y="1660275"/>
                  </a:lnTo>
                  <a:lnTo>
                    <a:pt x="696283" y="1658717"/>
                  </a:lnTo>
                  <a:cubicBezTo>
                    <a:pt x="686385" y="1655417"/>
                    <a:pt x="676670" y="1651077"/>
                    <a:pt x="667283" y="1645657"/>
                  </a:cubicBezTo>
                  <a:lnTo>
                    <a:pt x="85026" y="1309490"/>
                  </a:lnTo>
                  <a:lnTo>
                    <a:pt x="75001" y="1302272"/>
                  </a:lnTo>
                  <a:lnTo>
                    <a:pt x="69228" y="1299138"/>
                  </a:lnTo>
                  <a:lnTo>
                    <a:pt x="59482" y="1291097"/>
                  </a:lnTo>
                  <a:lnTo>
                    <a:pt x="59215"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5" y="356838"/>
                  </a:lnTo>
                  <a:lnTo>
                    <a:pt x="667282" y="20672"/>
                  </a:lnTo>
                  <a:cubicBezTo>
                    <a:pt x="686057" y="9831"/>
                    <a:pt x="706141" y="3310"/>
                    <a:pt x="726383" y="799"/>
                  </a:cubicBezTo>
                  <a:lnTo>
                    <a:pt x="742391" y="377"/>
                  </a:lnTo>
                  <a:close/>
                </a:path>
              </a:pathLst>
            </a:custGeom>
          </p:spPr>
        </p:pic>
        <p:sp>
          <p:nvSpPr>
            <p:cNvPr id="53" name="任意多边形 52"/>
            <p:cNvSpPr/>
            <p:nvPr/>
          </p:nvSpPr>
          <p:spPr>
            <a:xfrm rot="5400000">
              <a:off x="9319389" y="214432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3782927" y="4047242"/>
            <a:ext cx="908142" cy="1011276"/>
            <a:chOff x="3786778" y="3736166"/>
            <a:chExt cx="908142" cy="1011276"/>
          </a:xfrm>
          <a:effectLst>
            <a:outerShdw blurRad="431800" dist="203200" dir="2700000" algn="tl" rotWithShape="0">
              <a:prstClr val="black">
                <a:alpha val="27000"/>
              </a:prstClr>
            </a:outerShdw>
          </a:effectLst>
        </p:grpSpPr>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rcRect l="25965" t="8154" r="32074" b="17084"/>
            <a:stretch>
              <a:fillRect/>
            </a:stretch>
          </p:blipFill>
          <p:spPr>
            <a:xfrm>
              <a:off x="3798881"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80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5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4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80" y="218045"/>
                  </a:lnTo>
                  <a:lnTo>
                    <a:pt x="853957" y="218847"/>
                  </a:lnTo>
                  <a:lnTo>
                    <a:pt x="856452" y="220905"/>
                  </a:lnTo>
                  <a:lnTo>
                    <a:pt x="860910" y="224115"/>
                  </a:lnTo>
                  <a:lnTo>
                    <a:pt x="862735" y="226088"/>
                  </a:lnTo>
                  <a:lnTo>
                    <a:pt x="867830" y="230293"/>
                  </a:lnTo>
                  <a:cubicBezTo>
                    <a:pt x="884793" y="247255"/>
                    <a:pt x="895284" y="270689"/>
                    <a:pt x="895284" y="296573"/>
                  </a:cubicBezTo>
                  <a:lnTo>
                    <a:pt x="895284" y="697933"/>
                  </a:lnTo>
                  <a:cubicBezTo>
                    <a:pt x="895284" y="717346"/>
                    <a:pt x="889383" y="735381"/>
                    <a:pt x="879276" y="750341"/>
                  </a:cubicBezTo>
                  <a:lnTo>
                    <a:pt x="877329" y="752701"/>
                  </a:lnTo>
                  <a:lnTo>
                    <a:pt x="873417" y="759082"/>
                  </a:lnTo>
                  <a:cubicBezTo>
                    <a:pt x="866077" y="768797"/>
                    <a:pt x="856711"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4"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7" name="任意多边形 56"/>
            <p:cNvSpPr/>
            <p:nvPr/>
          </p:nvSpPr>
          <p:spPr>
            <a:xfrm rot="5400000">
              <a:off x="3735211"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7730884" y="4047242"/>
            <a:ext cx="908458" cy="1011276"/>
            <a:chOff x="7737469" y="3736166"/>
            <a:chExt cx="908458" cy="1011276"/>
          </a:xfrm>
          <a:effectLst>
            <a:outerShdw blurRad="431800" dist="203200" dir="2700000" algn="tl" rotWithShape="0">
              <a:prstClr val="black">
                <a:alpha val="27000"/>
              </a:prstClr>
            </a:outerShdw>
          </a:effectLst>
        </p:grpSpPr>
        <p:pic>
          <p:nvPicPr>
            <p:cNvPr id="50" name="图片 49"/>
            <p:cNvPicPr>
              <a:picLocks noChangeAspect="1"/>
            </p:cNvPicPr>
            <p:nvPr/>
          </p:nvPicPr>
          <p:blipFill>
            <a:blip r:embed="rId7" cstate="print">
              <a:extLst>
                <a:ext uri="{28A0092B-C50C-407E-A947-70E740481C1C}">
                  <a14:useLocalDpi xmlns:a14="http://schemas.microsoft.com/office/drawing/2010/main" val="0"/>
                </a:ext>
              </a:extLst>
            </a:blip>
            <a:srcRect l="26017" t="7615" r="22728" b="6813"/>
            <a:stretch>
              <a:fillRect/>
            </a:stretch>
          </p:blipFill>
          <p:spPr>
            <a:xfrm>
              <a:off x="7737469"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79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4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5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79" y="218045"/>
                  </a:lnTo>
                  <a:lnTo>
                    <a:pt x="853957" y="218847"/>
                  </a:lnTo>
                  <a:lnTo>
                    <a:pt x="856452" y="220905"/>
                  </a:lnTo>
                  <a:lnTo>
                    <a:pt x="860910" y="224115"/>
                  </a:lnTo>
                  <a:lnTo>
                    <a:pt x="862734" y="226088"/>
                  </a:lnTo>
                  <a:lnTo>
                    <a:pt x="867830" y="230293"/>
                  </a:lnTo>
                  <a:cubicBezTo>
                    <a:pt x="884792" y="247255"/>
                    <a:pt x="895284" y="270689"/>
                    <a:pt x="895284" y="296573"/>
                  </a:cubicBezTo>
                  <a:lnTo>
                    <a:pt x="895284" y="697933"/>
                  </a:lnTo>
                  <a:cubicBezTo>
                    <a:pt x="895284" y="717346"/>
                    <a:pt x="889382" y="735381"/>
                    <a:pt x="879276" y="750341"/>
                  </a:cubicBezTo>
                  <a:lnTo>
                    <a:pt x="877329" y="752701"/>
                  </a:lnTo>
                  <a:lnTo>
                    <a:pt x="873417" y="759082"/>
                  </a:lnTo>
                  <a:cubicBezTo>
                    <a:pt x="866077" y="768797"/>
                    <a:pt x="856710"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5"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8" name="任意多边形 57"/>
            <p:cNvSpPr/>
            <p:nvPr/>
          </p:nvSpPr>
          <p:spPr>
            <a:xfrm rot="5400000">
              <a:off x="7686218"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矩形 60"/>
          <p:cNvSpPr/>
          <p:nvPr/>
        </p:nvSpPr>
        <p:spPr>
          <a:xfrm>
            <a:off x="1466751"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5402583"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矩形 64"/>
          <p:cNvSpPr/>
          <p:nvPr/>
        </p:nvSpPr>
        <p:spPr>
          <a:xfrm>
            <a:off x="9338415"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43604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737463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75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Scale>
                                      <p:cBhvr>
                                        <p:cTn id="7"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6"/>
                                        </p:tgtEl>
                                        <p:attrNameLst>
                                          <p:attrName>ppt_x</p:attrName>
                                          <p:attrName>ppt_y</p:attrName>
                                        </p:attrNameLst>
                                      </p:cBhvr>
                                    </p:animMotion>
                                    <p:animEffect transition="in" filter="fade">
                                      <p:cBhvr>
                                        <p:cTn id="9" dur="1000"/>
                                        <p:tgtEl>
                                          <p:spTgt spid="56"/>
                                        </p:tgtEl>
                                      </p:cBhvr>
                                    </p:animEffect>
                                  </p:childTnLst>
                                </p:cTn>
                              </p:par>
                              <p:par>
                                <p:cTn id="10" presetID="52" presetClass="entr" presetSubtype="0"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Scale>
                                      <p:cBhvr>
                                        <p:cTn id="12"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5"/>
                                        </p:tgtEl>
                                        <p:attrNameLst>
                                          <p:attrName>ppt_x</p:attrName>
                                          <p:attrName>ppt_y</p:attrName>
                                        </p:attrNameLst>
                                      </p:cBhvr>
                                    </p:animMotion>
                                    <p:animEffect transition="in" filter="fade">
                                      <p:cBhvr>
                                        <p:cTn id="14" dur="1000"/>
                                        <p:tgtEl>
                                          <p:spTgt spid="55"/>
                                        </p:tgtEl>
                                      </p:cBhvr>
                                    </p:animEffect>
                                  </p:childTnLst>
                                </p:cTn>
                              </p:par>
                              <p:par>
                                <p:cTn id="15" presetID="52"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Scale>
                                      <p:cBhvr>
                                        <p:cTn id="17"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4"/>
                                        </p:tgtEl>
                                        <p:attrNameLst>
                                          <p:attrName>ppt_x</p:attrName>
                                          <p:attrName>ppt_y</p:attrName>
                                        </p:attrNameLst>
                                      </p:cBhvr>
                                    </p:animMotion>
                                    <p:animEffect transition="in" filter="fade">
                                      <p:cBhvr>
                                        <p:cTn id="19" dur="1000"/>
                                        <p:tgtEl>
                                          <p:spTgt spid="54"/>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50" presetClass="entr" presetSubtype="0" decel="10000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strVal val="#ppt_w+.3"/>
                                          </p:val>
                                        </p:tav>
                                        <p:tav tm="100000">
                                          <p:val>
                                            <p:strVal val="#ppt_w"/>
                                          </p:val>
                                        </p:tav>
                                      </p:tavLst>
                                    </p:anim>
                                    <p:anim calcmode="lin" valueType="num">
                                      <p:cBhvr>
                                        <p:cTn id="30" dur="500" fill="hold"/>
                                        <p:tgtEl>
                                          <p:spTgt spid="61"/>
                                        </p:tgtEl>
                                        <p:attrNameLst>
                                          <p:attrName>ppt_h</p:attrName>
                                        </p:attrNameLst>
                                      </p:cBhvr>
                                      <p:tavLst>
                                        <p:tav tm="0">
                                          <p:val>
                                            <p:strVal val="#ppt_h"/>
                                          </p:val>
                                        </p:tav>
                                        <p:tav tm="100000">
                                          <p:val>
                                            <p:strVal val="#ppt_h"/>
                                          </p:val>
                                        </p:tav>
                                      </p:tavLst>
                                    </p:anim>
                                    <p:animEffect transition="in" filter="fade">
                                      <p:cBhvr>
                                        <p:cTn id="31" dur="500"/>
                                        <p:tgtEl>
                                          <p:spTgt spid="61"/>
                                        </p:tgtEl>
                                      </p:cBhvr>
                                    </p:animEffect>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0" presetClass="entr" presetSubtype="0" decel="10000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strVal val="#ppt_w+.3"/>
                                          </p:val>
                                        </p:tav>
                                        <p:tav tm="100000">
                                          <p:val>
                                            <p:strVal val="#ppt_w"/>
                                          </p:val>
                                        </p:tav>
                                      </p:tavLst>
                                    </p:anim>
                                    <p:anim calcmode="lin" valueType="num">
                                      <p:cBhvr>
                                        <p:cTn id="42" dur="500" fill="hold"/>
                                        <p:tgtEl>
                                          <p:spTgt spid="62"/>
                                        </p:tgtEl>
                                        <p:attrNameLst>
                                          <p:attrName>ppt_h</p:attrName>
                                        </p:attrNameLst>
                                      </p:cBhvr>
                                      <p:tavLst>
                                        <p:tav tm="0">
                                          <p:val>
                                            <p:strVal val="#ppt_h"/>
                                          </p:val>
                                        </p:tav>
                                        <p:tav tm="100000">
                                          <p:val>
                                            <p:strVal val="#ppt_h"/>
                                          </p:val>
                                        </p:tav>
                                      </p:tavLst>
                                    </p:anim>
                                    <p:animEffect transition="in" filter="fade">
                                      <p:cBhvr>
                                        <p:cTn id="43" dur="500"/>
                                        <p:tgtEl>
                                          <p:spTgt spid="62"/>
                                        </p:tgtEl>
                                      </p:cBhvr>
                                    </p:animEffect>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anim calcmode="lin" valueType="num">
                                      <p:cBhvr>
                                        <p:cTn id="48" dur="500" fill="hold"/>
                                        <p:tgtEl>
                                          <p:spTgt spid="29"/>
                                        </p:tgtEl>
                                        <p:attrNameLst>
                                          <p:attrName>ppt_x</p:attrName>
                                        </p:attrNameLst>
                                      </p:cBhvr>
                                      <p:tavLst>
                                        <p:tav tm="0">
                                          <p:val>
                                            <p:strVal val="#ppt_x"/>
                                          </p:val>
                                        </p:tav>
                                        <p:tav tm="100000">
                                          <p:val>
                                            <p:strVal val="#ppt_x"/>
                                          </p:val>
                                        </p:tav>
                                      </p:tavLst>
                                    </p:anim>
                                    <p:anim calcmode="lin" valueType="num">
                                      <p:cBhvr>
                                        <p:cTn id="49" dur="500" fill="hold"/>
                                        <p:tgtEl>
                                          <p:spTgt spid="29"/>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50" presetClass="entr" presetSubtype="0" decel="100000"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strVal val="#ppt_w+.3"/>
                                          </p:val>
                                        </p:tav>
                                        <p:tav tm="100000">
                                          <p:val>
                                            <p:strVal val="#ppt_w"/>
                                          </p:val>
                                        </p:tav>
                                      </p:tavLst>
                                    </p:anim>
                                    <p:anim calcmode="lin" valueType="num">
                                      <p:cBhvr>
                                        <p:cTn id="54" dur="500" fill="hold"/>
                                        <p:tgtEl>
                                          <p:spTgt spid="65"/>
                                        </p:tgtEl>
                                        <p:attrNameLst>
                                          <p:attrName>ppt_h</p:attrName>
                                        </p:attrNameLst>
                                      </p:cBhvr>
                                      <p:tavLst>
                                        <p:tav tm="0">
                                          <p:val>
                                            <p:strVal val="#ppt_h"/>
                                          </p:val>
                                        </p:tav>
                                        <p:tav tm="100000">
                                          <p:val>
                                            <p:strVal val="#ppt_h"/>
                                          </p:val>
                                        </p:tav>
                                      </p:tavLst>
                                    </p:anim>
                                    <p:animEffect transition="in" filter="fade">
                                      <p:cBhvr>
                                        <p:cTn id="55" dur="500"/>
                                        <p:tgtEl>
                                          <p:spTgt spid="65"/>
                                        </p:tgtEl>
                                      </p:cBhvr>
                                    </p:animEffect>
                                  </p:childTnLst>
                                </p:cTn>
                              </p:par>
                            </p:childTnLst>
                          </p:cTn>
                        </p:par>
                        <p:par>
                          <p:cTn id="56" fill="hold">
                            <p:stCondLst>
                              <p:cond delay="4000"/>
                            </p:stCondLst>
                            <p:childTnLst>
                              <p:par>
                                <p:cTn id="57" presetID="12" presetClass="entr" presetSubtype="1"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p:tgtEl>
                                          <p:spTgt spid="60"/>
                                        </p:tgtEl>
                                        <p:attrNameLst>
                                          <p:attrName>ppt_y</p:attrName>
                                        </p:attrNameLst>
                                      </p:cBhvr>
                                      <p:tavLst>
                                        <p:tav tm="0">
                                          <p:val>
                                            <p:strVal val="#ppt_y-#ppt_h*1.125000"/>
                                          </p:val>
                                        </p:tav>
                                        <p:tav tm="100000">
                                          <p:val>
                                            <p:strVal val="#ppt_y"/>
                                          </p:val>
                                        </p:tav>
                                      </p:tavLst>
                                    </p:anim>
                                    <p:animEffect transition="in" filter="wipe(down)">
                                      <p:cBhvr>
                                        <p:cTn id="60" dur="500"/>
                                        <p:tgtEl>
                                          <p:spTgt spid="60"/>
                                        </p:tgtEl>
                                      </p:cBhvr>
                                    </p:animEffect>
                                  </p:childTnLst>
                                </p:cTn>
                              </p:par>
                              <p:par>
                                <p:cTn id="61" presetID="12" presetClass="entr" presetSubtype="1"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p:tgtEl>
                                          <p:spTgt spid="59"/>
                                        </p:tgtEl>
                                        <p:attrNameLst>
                                          <p:attrName>ppt_y</p:attrName>
                                        </p:attrNameLst>
                                      </p:cBhvr>
                                      <p:tavLst>
                                        <p:tav tm="0">
                                          <p:val>
                                            <p:strVal val="#ppt_y-#ppt_h*1.125000"/>
                                          </p:val>
                                        </p:tav>
                                        <p:tav tm="100000">
                                          <p:val>
                                            <p:strVal val="#ppt_y"/>
                                          </p:val>
                                        </p:tav>
                                      </p:tavLst>
                                    </p:anim>
                                    <p:animEffect transition="in" filter="wipe(down)">
                                      <p:cBhvr>
                                        <p:cTn id="64" dur="500"/>
                                        <p:tgtEl>
                                          <p:spTgt spid="59"/>
                                        </p:tgtEl>
                                      </p:cBhvr>
                                    </p:animEffect>
                                  </p:childTnLst>
                                </p:cTn>
                              </p:par>
                            </p:childTnLst>
                          </p:cTn>
                        </p:par>
                        <p:par>
                          <p:cTn id="65" fill="hold">
                            <p:stCondLst>
                              <p:cond delay="4500"/>
                            </p:stCondLst>
                            <p:childTnLst>
                              <p:par>
                                <p:cTn id="66" presetID="47"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anim calcmode="lin" valueType="num">
                                      <p:cBhvr>
                                        <p:cTn id="69" dur="500" fill="hold"/>
                                        <p:tgtEl>
                                          <p:spTgt spid="33"/>
                                        </p:tgtEl>
                                        <p:attrNameLst>
                                          <p:attrName>ppt_x</p:attrName>
                                        </p:attrNameLst>
                                      </p:cBhvr>
                                      <p:tavLst>
                                        <p:tav tm="0">
                                          <p:val>
                                            <p:strVal val="#ppt_x"/>
                                          </p:val>
                                        </p:tav>
                                        <p:tav tm="100000">
                                          <p:val>
                                            <p:strVal val="#ppt_x"/>
                                          </p:val>
                                        </p:tav>
                                      </p:tavLst>
                                    </p:anim>
                                    <p:anim calcmode="lin" valueType="num">
                                      <p:cBhvr>
                                        <p:cTn id="70" dur="5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50" presetClass="entr" presetSubtype="0" decel="10000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 calcmode="lin" valueType="num">
                                      <p:cBhvr>
                                        <p:cTn id="74" dur="500" fill="hold"/>
                                        <p:tgtEl>
                                          <p:spTgt spid="66"/>
                                        </p:tgtEl>
                                        <p:attrNameLst>
                                          <p:attrName>ppt_w</p:attrName>
                                        </p:attrNameLst>
                                      </p:cBhvr>
                                      <p:tavLst>
                                        <p:tav tm="0">
                                          <p:val>
                                            <p:strVal val="#ppt_w+.3"/>
                                          </p:val>
                                        </p:tav>
                                        <p:tav tm="100000">
                                          <p:val>
                                            <p:strVal val="#ppt_w"/>
                                          </p:val>
                                        </p:tav>
                                      </p:tavLst>
                                    </p:anim>
                                    <p:anim calcmode="lin" valueType="num">
                                      <p:cBhvr>
                                        <p:cTn id="75" dur="500" fill="hold"/>
                                        <p:tgtEl>
                                          <p:spTgt spid="66"/>
                                        </p:tgtEl>
                                        <p:attrNameLst>
                                          <p:attrName>ppt_h</p:attrName>
                                        </p:attrNameLst>
                                      </p:cBhvr>
                                      <p:tavLst>
                                        <p:tav tm="0">
                                          <p:val>
                                            <p:strVal val="#ppt_h"/>
                                          </p:val>
                                        </p:tav>
                                        <p:tav tm="100000">
                                          <p:val>
                                            <p:strVal val="#ppt_h"/>
                                          </p:val>
                                        </p:tav>
                                      </p:tavLst>
                                    </p:anim>
                                    <p:animEffect transition="in" filter="fade">
                                      <p:cBhvr>
                                        <p:cTn id="76" dur="500"/>
                                        <p:tgtEl>
                                          <p:spTgt spid="66"/>
                                        </p:tgtEl>
                                      </p:cBhvr>
                                    </p:animEffect>
                                  </p:childTnLst>
                                </p:cTn>
                              </p:par>
                            </p:childTnLst>
                          </p:cTn>
                        </p:par>
                        <p:par>
                          <p:cTn id="77" fill="hold">
                            <p:stCondLst>
                              <p:cond delay="5500"/>
                            </p:stCondLst>
                            <p:childTnLst>
                              <p:par>
                                <p:cTn id="78" presetID="4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anim calcmode="lin" valueType="num">
                                      <p:cBhvr>
                                        <p:cTn id="81" dur="500" fill="hold"/>
                                        <p:tgtEl>
                                          <p:spTgt spid="34"/>
                                        </p:tgtEl>
                                        <p:attrNameLst>
                                          <p:attrName>ppt_x</p:attrName>
                                        </p:attrNameLst>
                                      </p:cBhvr>
                                      <p:tavLst>
                                        <p:tav tm="0">
                                          <p:val>
                                            <p:strVal val="#ppt_x"/>
                                          </p:val>
                                        </p:tav>
                                        <p:tav tm="100000">
                                          <p:val>
                                            <p:strVal val="#ppt_x"/>
                                          </p:val>
                                        </p:tav>
                                      </p:tavLst>
                                    </p:anim>
                                    <p:anim calcmode="lin" valueType="num">
                                      <p:cBhvr>
                                        <p:cTn id="82" dur="500" fill="hold"/>
                                        <p:tgtEl>
                                          <p:spTgt spid="34"/>
                                        </p:tgtEl>
                                        <p:attrNameLst>
                                          <p:attrName>ppt_y</p:attrName>
                                        </p:attrNameLst>
                                      </p:cBhvr>
                                      <p:tavLst>
                                        <p:tav tm="0">
                                          <p:val>
                                            <p:strVal val="#ppt_y-.1"/>
                                          </p:val>
                                        </p:tav>
                                        <p:tav tm="100000">
                                          <p:val>
                                            <p:strVal val="#ppt_y"/>
                                          </p:val>
                                        </p:tav>
                                      </p:tavLst>
                                    </p:anim>
                                  </p:childTnLst>
                                </p:cTn>
                              </p:par>
                            </p:childTnLst>
                          </p:cTn>
                        </p:par>
                        <p:par>
                          <p:cTn id="83" fill="hold">
                            <p:stCondLst>
                              <p:cond delay="6000"/>
                            </p:stCondLst>
                            <p:childTnLst>
                              <p:par>
                                <p:cTn id="84" presetID="50" presetClass="entr" presetSubtype="0" decel="100000" fill="hold" grpId="0" nodeType="afterEffect">
                                  <p:stCondLst>
                                    <p:cond delay="0"/>
                                  </p:stCondLst>
                                  <p:childTnLst>
                                    <p:set>
                                      <p:cBhvr>
                                        <p:cTn id="85" dur="1" fill="hold">
                                          <p:stCondLst>
                                            <p:cond delay="0"/>
                                          </p:stCondLst>
                                        </p:cTn>
                                        <p:tgtEl>
                                          <p:spTgt spid="67"/>
                                        </p:tgtEl>
                                        <p:attrNameLst>
                                          <p:attrName>style.visibility</p:attrName>
                                        </p:attrNameLst>
                                      </p:cBhvr>
                                      <p:to>
                                        <p:strVal val="visible"/>
                                      </p:to>
                                    </p:set>
                                    <p:anim calcmode="lin" valueType="num">
                                      <p:cBhvr>
                                        <p:cTn id="86" dur="500" fill="hold"/>
                                        <p:tgtEl>
                                          <p:spTgt spid="67"/>
                                        </p:tgtEl>
                                        <p:attrNameLst>
                                          <p:attrName>ppt_w</p:attrName>
                                        </p:attrNameLst>
                                      </p:cBhvr>
                                      <p:tavLst>
                                        <p:tav tm="0">
                                          <p:val>
                                            <p:strVal val="#ppt_w+.3"/>
                                          </p:val>
                                        </p:tav>
                                        <p:tav tm="100000">
                                          <p:val>
                                            <p:strVal val="#ppt_w"/>
                                          </p:val>
                                        </p:tav>
                                      </p:tavLst>
                                    </p:anim>
                                    <p:anim calcmode="lin" valueType="num">
                                      <p:cBhvr>
                                        <p:cTn id="87" dur="500" fill="hold"/>
                                        <p:tgtEl>
                                          <p:spTgt spid="67"/>
                                        </p:tgtEl>
                                        <p:attrNameLst>
                                          <p:attrName>ppt_h</p:attrName>
                                        </p:attrNameLst>
                                      </p:cBhvr>
                                      <p:tavLst>
                                        <p:tav tm="0">
                                          <p:val>
                                            <p:strVal val="#ppt_h"/>
                                          </p:val>
                                        </p:tav>
                                        <p:tav tm="100000">
                                          <p:val>
                                            <p:strVal val="#ppt_h"/>
                                          </p:val>
                                        </p:tav>
                                      </p:tavLst>
                                    </p:anim>
                                    <p:animEffect transition="in" filter="fade">
                                      <p:cBhvr>
                                        <p:cTn id="8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P spid="34" grpId="0"/>
      <p:bldP spid="61" grpId="0"/>
      <p:bldP spid="62"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51%</a:t>
              </a:r>
              <a:endParaRPr lang="zh-CN" altLang="en-US" sz="3600" dirty="0">
                <a:solidFill>
                  <a:srgbClr val="2FA598"/>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76%</a:t>
              </a:r>
              <a:endParaRPr lang="zh-CN" altLang="en-US" sz="3600" dirty="0">
                <a:solidFill>
                  <a:srgbClr val="2FA598"/>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92%</a:t>
              </a:r>
              <a:endParaRPr lang="zh-CN" altLang="en-US" sz="3600" dirty="0">
                <a:solidFill>
                  <a:srgbClr val="2FA598"/>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26"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701620"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304331" y="1278862"/>
              <a:ext cx="1699504" cy="2439391"/>
              <a:chOff x="5304331" y="1278862"/>
              <a:chExt cx="1699504" cy="2439391"/>
            </a:xfrm>
          </p:grpSpPr>
          <p:sp>
            <p:nvSpPr>
              <p:cNvPr id="4" name="文本框 3"/>
              <p:cNvSpPr txBox="1"/>
              <p:nvPr/>
            </p:nvSpPr>
            <p:spPr>
              <a:xfrm>
                <a:off x="5304331" y="1278862"/>
                <a:ext cx="1699504"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03</a:t>
                </a:r>
                <a:endParaRPr lang="zh-CN" altLang="en-US" sz="13800" dirty="0">
                  <a:solidFill>
                    <a:srgbClr val="2FA598"/>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06199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grpSp>
        <p:nvGrpSpPr>
          <p:cNvPr id="10" name="组合 9"/>
          <p:cNvGrpSpPr/>
          <p:nvPr/>
        </p:nvGrpSpPr>
        <p:grpSpPr>
          <a:xfrm>
            <a:off x="672881" y="1706779"/>
            <a:ext cx="4567532" cy="4010501"/>
            <a:chOff x="496844" y="1197726"/>
            <a:chExt cx="6201102" cy="5444851"/>
          </a:xfrm>
          <a:gradFill flip="none" rotWithShape="1">
            <a:gsLst>
              <a:gs pos="0">
                <a:srgbClr val="99DC9A"/>
              </a:gs>
              <a:gs pos="100000">
                <a:srgbClr val="35A898"/>
              </a:gs>
            </a:gsLst>
            <a:lin ang="0" scaled="1"/>
            <a:tileRect/>
          </a:gradFill>
          <a:effectLst>
            <a:outerShdw blurRad="444500" dist="228600" dir="2700000" algn="tr" rotWithShape="0">
              <a:prstClr val="black">
                <a:alpha val="24000"/>
              </a:prstClr>
            </a:outerShdw>
          </a:effectLst>
        </p:grpSpPr>
        <p:sp>
          <p:nvSpPr>
            <p:cNvPr id="11" name="Freeform 3"/>
            <p:cNvSpPr>
              <a:spLocks/>
            </p:cNvSpPr>
            <p:nvPr/>
          </p:nvSpPr>
          <p:spPr bwMode="auto">
            <a:xfrm>
              <a:off x="5033270" y="3571799"/>
              <a:ext cx="796473" cy="570833"/>
            </a:xfrm>
            <a:custGeom>
              <a:avLst/>
              <a:gdLst>
                <a:gd name="T0" fmla="*/ 121 w 549"/>
                <a:gd name="T1" fmla="*/ 365 h 378"/>
                <a:gd name="T2" fmla="*/ 125 w 549"/>
                <a:gd name="T3" fmla="*/ 343 h 378"/>
                <a:gd name="T4" fmla="*/ 145 w 549"/>
                <a:gd name="T5" fmla="*/ 334 h 378"/>
                <a:gd name="T6" fmla="*/ 180 w 549"/>
                <a:gd name="T7" fmla="*/ 365 h 378"/>
                <a:gd name="T8" fmla="*/ 191 w 549"/>
                <a:gd name="T9" fmla="*/ 365 h 378"/>
                <a:gd name="T10" fmla="*/ 224 w 549"/>
                <a:gd name="T11" fmla="*/ 360 h 378"/>
                <a:gd name="T12" fmla="*/ 243 w 549"/>
                <a:gd name="T13" fmla="*/ 345 h 378"/>
                <a:gd name="T14" fmla="*/ 269 w 549"/>
                <a:gd name="T15" fmla="*/ 367 h 378"/>
                <a:gd name="T16" fmla="*/ 281 w 549"/>
                <a:gd name="T17" fmla="*/ 348 h 378"/>
                <a:gd name="T18" fmla="*/ 283 w 549"/>
                <a:gd name="T19" fmla="*/ 336 h 378"/>
                <a:gd name="T20" fmla="*/ 305 w 549"/>
                <a:gd name="T21" fmla="*/ 324 h 378"/>
                <a:gd name="T22" fmla="*/ 311 w 549"/>
                <a:gd name="T23" fmla="*/ 297 h 378"/>
                <a:gd name="T24" fmla="*/ 334 w 549"/>
                <a:gd name="T25" fmla="*/ 293 h 378"/>
                <a:gd name="T26" fmla="*/ 394 w 549"/>
                <a:gd name="T27" fmla="*/ 189 h 378"/>
                <a:gd name="T28" fmla="*/ 384 w 549"/>
                <a:gd name="T29" fmla="*/ 172 h 378"/>
                <a:gd name="T30" fmla="*/ 394 w 549"/>
                <a:gd name="T31" fmla="*/ 160 h 378"/>
                <a:gd name="T32" fmla="*/ 408 w 549"/>
                <a:gd name="T33" fmla="*/ 165 h 378"/>
                <a:gd name="T34" fmla="*/ 427 w 549"/>
                <a:gd name="T35" fmla="*/ 154 h 378"/>
                <a:gd name="T36" fmla="*/ 439 w 549"/>
                <a:gd name="T37" fmla="*/ 129 h 378"/>
                <a:gd name="T38" fmla="*/ 489 w 549"/>
                <a:gd name="T39" fmla="*/ 83 h 378"/>
                <a:gd name="T40" fmla="*/ 528 w 549"/>
                <a:gd name="T41" fmla="*/ 70 h 378"/>
                <a:gd name="T42" fmla="*/ 548 w 549"/>
                <a:gd name="T43" fmla="*/ 52 h 378"/>
                <a:gd name="T44" fmla="*/ 542 w 549"/>
                <a:gd name="T45" fmla="*/ 16 h 378"/>
                <a:gd name="T46" fmla="*/ 515 w 549"/>
                <a:gd name="T47" fmla="*/ 13 h 378"/>
                <a:gd name="T48" fmla="*/ 456 w 549"/>
                <a:gd name="T49" fmla="*/ 19 h 378"/>
                <a:gd name="T50" fmla="*/ 415 w 549"/>
                <a:gd name="T51" fmla="*/ 0 h 378"/>
                <a:gd name="T52" fmla="*/ 390 w 549"/>
                <a:gd name="T53" fmla="*/ 4 h 378"/>
                <a:gd name="T54" fmla="*/ 329 w 549"/>
                <a:gd name="T55" fmla="*/ 83 h 378"/>
                <a:gd name="T56" fmla="*/ 311 w 549"/>
                <a:gd name="T57" fmla="*/ 95 h 378"/>
                <a:gd name="T58" fmla="*/ 272 w 549"/>
                <a:gd name="T59" fmla="*/ 77 h 378"/>
                <a:gd name="T60" fmla="*/ 269 w 549"/>
                <a:gd name="T61" fmla="*/ 57 h 378"/>
                <a:gd name="T62" fmla="*/ 260 w 549"/>
                <a:gd name="T63" fmla="*/ 21 h 378"/>
                <a:gd name="T64" fmla="*/ 239 w 549"/>
                <a:gd name="T65" fmla="*/ 9 h 378"/>
                <a:gd name="T66" fmla="*/ 204 w 549"/>
                <a:gd name="T67" fmla="*/ 17 h 378"/>
                <a:gd name="T68" fmla="*/ 181 w 549"/>
                <a:gd name="T69" fmla="*/ 2 h 378"/>
                <a:gd name="T70" fmla="*/ 149 w 549"/>
                <a:gd name="T71" fmla="*/ 43 h 378"/>
                <a:gd name="T72" fmla="*/ 114 w 549"/>
                <a:gd name="T73" fmla="*/ 52 h 378"/>
                <a:gd name="T74" fmla="*/ 66 w 549"/>
                <a:gd name="T75" fmla="*/ 96 h 378"/>
                <a:gd name="T76" fmla="*/ 13 w 549"/>
                <a:gd name="T77" fmla="*/ 194 h 378"/>
                <a:gd name="T78" fmla="*/ 26 w 549"/>
                <a:gd name="T79" fmla="*/ 220 h 378"/>
                <a:gd name="T80" fmla="*/ 25 w 549"/>
                <a:gd name="T81" fmla="*/ 231 h 378"/>
                <a:gd name="T82" fmla="*/ 25 w 549"/>
                <a:gd name="T83" fmla="*/ 244 h 378"/>
                <a:gd name="T84" fmla="*/ 30 w 549"/>
                <a:gd name="T85" fmla="*/ 255 h 378"/>
                <a:gd name="T86" fmla="*/ 49 w 549"/>
                <a:gd name="T87" fmla="*/ 242 h 378"/>
                <a:gd name="T88" fmla="*/ 76 w 549"/>
                <a:gd name="T89" fmla="*/ 235 h 378"/>
                <a:gd name="T90" fmla="*/ 0 w 549"/>
                <a:gd name="T91" fmla="*/ 321 h 378"/>
                <a:gd name="T92" fmla="*/ 0 w 549"/>
                <a:gd name="T93" fmla="*/ 341 h 378"/>
                <a:gd name="T94" fmla="*/ 16 w 549"/>
                <a:gd name="T95" fmla="*/ 345 h 378"/>
                <a:gd name="T96" fmla="*/ 50 w 549"/>
                <a:gd name="T97" fmla="*/ 377 h 378"/>
                <a:gd name="T98" fmla="*/ 105 w 549"/>
                <a:gd name="T99" fmla="*/ 370 h 378"/>
                <a:gd name="T100" fmla="*/ 121 w 549"/>
                <a:gd name="T101" fmla="*/ 365 h 378"/>
                <a:gd name="T102" fmla="*/ 121 w 549"/>
                <a:gd name="T103" fmla="*/ 365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 name="Freeform 4"/>
            <p:cNvSpPr>
              <a:spLocks/>
            </p:cNvSpPr>
            <p:nvPr/>
          </p:nvSpPr>
          <p:spPr bwMode="auto">
            <a:xfrm>
              <a:off x="5322671"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3" name="Freeform 5"/>
            <p:cNvSpPr>
              <a:spLocks/>
            </p:cNvSpPr>
            <p:nvPr/>
          </p:nvSpPr>
          <p:spPr bwMode="auto">
            <a:xfrm>
              <a:off x="5114895" y="5925379"/>
              <a:ext cx="103887" cy="73184"/>
            </a:xfrm>
            <a:custGeom>
              <a:avLst/>
              <a:gdLst>
                <a:gd name="T0" fmla="*/ 6 w 72"/>
                <a:gd name="T1" fmla="*/ 14 h 50"/>
                <a:gd name="T2" fmla="*/ 30 w 72"/>
                <a:gd name="T3" fmla="*/ 21 h 50"/>
                <a:gd name="T4" fmla="*/ 59 w 72"/>
                <a:gd name="T5" fmla="*/ 0 h 50"/>
                <a:gd name="T6" fmla="*/ 71 w 72"/>
                <a:gd name="T7" fmla="*/ 36 h 50"/>
                <a:gd name="T8" fmla="*/ 42 w 72"/>
                <a:gd name="T9" fmla="*/ 49 h 50"/>
                <a:gd name="T10" fmla="*/ 6 w 72"/>
                <a:gd name="T11" fmla="*/ 47 h 50"/>
                <a:gd name="T12" fmla="*/ 0 w 72"/>
                <a:gd name="T13" fmla="*/ 21 h 50"/>
                <a:gd name="T14" fmla="*/ 6 w 72"/>
                <a:gd name="T15" fmla="*/ 14 h 50"/>
                <a:gd name="T16" fmla="*/ 6 w 72"/>
                <a:gd name="T17" fmla="*/ 14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4" name="Freeform 6"/>
            <p:cNvSpPr>
              <a:spLocks/>
            </p:cNvSpPr>
            <p:nvPr/>
          </p:nvSpPr>
          <p:spPr bwMode="auto">
            <a:xfrm>
              <a:off x="5911368" y="5366257"/>
              <a:ext cx="187987" cy="509356"/>
            </a:xfrm>
            <a:custGeom>
              <a:avLst/>
              <a:gdLst>
                <a:gd name="T0" fmla="*/ 128 w 129"/>
                <a:gd name="T1" fmla="*/ 92 h 338"/>
                <a:gd name="T2" fmla="*/ 101 w 129"/>
                <a:gd name="T3" fmla="*/ 239 h 338"/>
                <a:gd name="T4" fmla="*/ 89 w 129"/>
                <a:gd name="T5" fmla="*/ 286 h 338"/>
                <a:gd name="T6" fmla="*/ 89 w 129"/>
                <a:gd name="T7" fmla="*/ 325 h 338"/>
                <a:gd name="T8" fmla="*/ 78 w 129"/>
                <a:gd name="T9" fmla="*/ 337 h 338"/>
                <a:gd name="T10" fmla="*/ 52 w 129"/>
                <a:gd name="T11" fmla="*/ 296 h 338"/>
                <a:gd name="T12" fmla="*/ 23 w 129"/>
                <a:gd name="T13" fmla="*/ 274 h 338"/>
                <a:gd name="T14" fmla="*/ 0 w 129"/>
                <a:gd name="T15" fmla="*/ 209 h 338"/>
                <a:gd name="T16" fmla="*/ 2 w 129"/>
                <a:gd name="T17" fmla="*/ 149 h 338"/>
                <a:gd name="T18" fmla="*/ 44 w 129"/>
                <a:gd name="T19" fmla="*/ 41 h 338"/>
                <a:gd name="T20" fmla="*/ 91 w 129"/>
                <a:gd name="T21" fmla="*/ 0 h 338"/>
                <a:gd name="T22" fmla="*/ 121 w 129"/>
                <a:gd name="T23" fmla="*/ 14 h 338"/>
                <a:gd name="T24" fmla="*/ 128 w 129"/>
                <a:gd name="T25" fmla="*/ 92 h 338"/>
                <a:gd name="T26" fmla="*/ 128 w 129"/>
                <a:gd name="T27" fmla="*/ 92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5" name="Freeform 7"/>
            <p:cNvSpPr>
              <a:spLocks/>
            </p:cNvSpPr>
            <p:nvPr/>
          </p:nvSpPr>
          <p:spPr bwMode="auto">
            <a:xfrm>
              <a:off x="4580617" y="5497987"/>
              <a:ext cx="937462" cy="825509"/>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6" name="Freeform 8"/>
            <p:cNvSpPr>
              <a:spLocks/>
            </p:cNvSpPr>
            <p:nvPr/>
          </p:nvSpPr>
          <p:spPr bwMode="auto">
            <a:xfrm>
              <a:off x="3870719" y="5418950"/>
              <a:ext cx="977038" cy="734762"/>
            </a:xfrm>
            <a:custGeom>
              <a:avLst/>
              <a:gdLst>
                <a:gd name="T0" fmla="*/ 30 w 673"/>
                <a:gd name="T1" fmla="*/ 189 h 490"/>
                <a:gd name="T2" fmla="*/ 74 w 673"/>
                <a:gd name="T3" fmla="*/ 170 h 490"/>
                <a:gd name="T4" fmla="*/ 145 w 673"/>
                <a:gd name="T5" fmla="*/ 187 h 490"/>
                <a:gd name="T6" fmla="*/ 157 w 673"/>
                <a:gd name="T7" fmla="*/ 156 h 490"/>
                <a:gd name="T8" fmla="*/ 256 w 673"/>
                <a:gd name="T9" fmla="*/ 119 h 490"/>
                <a:gd name="T10" fmla="*/ 334 w 673"/>
                <a:gd name="T11" fmla="*/ 97 h 490"/>
                <a:gd name="T12" fmla="*/ 368 w 673"/>
                <a:gd name="T13" fmla="*/ 105 h 490"/>
                <a:gd name="T14" fmla="*/ 394 w 673"/>
                <a:gd name="T15" fmla="*/ 86 h 490"/>
                <a:gd name="T16" fmla="*/ 405 w 673"/>
                <a:gd name="T17" fmla="*/ 66 h 490"/>
                <a:gd name="T18" fmla="*/ 437 w 673"/>
                <a:gd name="T19" fmla="*/ 42 h 490"/>
                <a:gd name="T20" fmla="*/ 482 w 673"/>
                <a:gd name="T21" fmla="*/ 18 h 490"/>
                <a:gd name="T22" fmla="*/ 499 w 673"/>
                <a:gd name="T23" fmla="*/ 40 h 490"/>
                <a:gd name="T24" fmla="*/ 542 w 673"/>
                <a:gd name="T25" fmla="*/ 9 h 490"/>
                <a:gd name="T26" fmla="*/ 587 w 673"/>
                <a:gd name="T27" fmla="*/ 9 h 490"/>
                <a:gd name="T28" fmla="*/ 609 w 673"/>
                <a:gd name="T29" fmla="*/ 44 h 490"/>
                <a:gd name="T30" fmla="*/ 582 w 673"/>
                <a:gd name="T31" fmla="*/ 108 h 490"/>
                <a:gd name="T32" fmla="*/ 582 w 673"/>
                <a:gd name="T33" fmla="*/ 136 h 490"/>
                <a:gd name="T34" fmla="*/ 626 w 673"/>
                <a:gd name="T35" fmla="*/ 158 h 490"/>
                <a:gd name="T36" fmla="*/ 659 w 673"/>
                <a:gd name="T37" fmla="*/ 148 h 490"/>
                <a:gd name="T38" fmla="*/ 659 w 673"/>
                <a:gd name="T39" fmla="*/ 209 h 490"/>
                <a:gd name="T40" fmla="*/ 621 w 673"/>
                <a:gd name="T41" fmla="*/ 280 h 490"/>
                <a:gd name="T42" fmla="*/ 573 w 673"/>
                <a:gd name="T43" fmla="*/ 372 h 490"/>
                <a:gd name="T44" fmla="*/ 540 w 673"/>
                <a:gd name="T45" fmla="*/ 418 h 490"/>
                <a:gd name="T46" fmla="*/ 514 w 673"/>
                <a:gd name="T47" fmla="*/ 445 h 490"/>
                <a:gd name="T48" fmla="*/ 435 w 673"/>
                <a:gd name="T49" fmla="*/ 489 h 490"/>
                <a:gd name="T50" fmla="*/ 374 w 673"/>
                <a:gd name="T51" fmla="*/ 454 h 490"/>
                <a:gd name="T52" fmla="*/ 310 w 673"/>
                <a:gd name="T53" fmla="*/ 487 h 490"/>
                <a:gd name="T54" fmla="*/ 210 w 673"/>
                <a:gd name="T55" fmla="*/ 449 h 490"/>
                <a:gd name="T56" fmla="*/ 214 w 673"/>
                <a:gd name="T57" fmla="*/ 379 h 490"/>
                <a:gd name="T58" fmla="*/ 169 w 673"/>
                <a:gd name="T59" fmla="*/ 363 h 490"/>
                <a:gd name="T60" fmla="*/ 133 w 673"/>
                <a:gd name="T61" fmla="*/ 363 h 490"/>
                <a:gd name="T62" fmla="*/ 116 w 673"/>
                <a:gd name="T63" fmla="*/ 312 h 490"/>
                <a:gd name="T64" fmla="*/ 147 w 673"/>
                <a:gd name="T65" fmla="*/ 304 h 490"/>
                <a:gd name="T66" fmla="*/ 145 w 673"/>
                <a:gd name="T67" fmla="*/ 260 h 490"/>
                <a:gd name="T68" fmla="*/ 57 w 673"/>
                <a:gd name="T69" fmla="*/ 225 h 490"/>
                <a:gd name="T70" fmla="*/ 16 w 673"/>
                <a:gd name="T71" fmla="*/ 225 h 490"/>
                <a:gd name="T72" fmla="*/ 2 w 673"/>
                <a:gd name="T73" fmla="*/ 187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7" name="Freeform 9"/>
            <p:cNvSpPr>
              <a:spLocks/>
            </p:cNvSpPr>
            <p:nvPr/>
          </p:nvSpPr>
          <p:spPr bwMode="auto">
            <a:xfrm>
              <a:off x="4456942" y="6343987"/>
              <a:ext cx="311663" cy="298590"/>
            </a:xfrm>
            <a:custGeom>
              <a:avLst/>
              <a:gdLst>
                <a:gd name="T0" fmla="*/ 213 w 214"/>
                <a:gd name="T1" fmla="*/ 34 h 199"/>
                <a:gd name="T2" fmla="*/ 174 w 214"/>
                <a:gd name="T3" fmla="*/ 105 h 199"/>
                <a:gd name="T4" fmla="*/ 174 w 214"/>
                <a:gd name="T5" fmla="*/ 134 h 199"/>
                <a:gd name="T6" fmla="*/ 95 w 214"/>
                <a:gd name="T7" fmla="*/ 198 h 199"/>
                <a:gd name="T8" fmla="*/ 14 w 214"/>
                <a:gd name="T9" fmla="*/ 171 h 199"/>
                <a:gd name="T10" fmla="*/ 0 w 214"/>
                <a:gd name="T11" fmla="*/ 111 h 199"/>
                <a:gd name="T12" fmla="*/ 4 w 214"/>
                <a:gd name="T13" fmla="*/ 85 h 199"/>
                <a:gd name="T14" fmla="*/ 47 w 214"/>
                <a:gd name="T15" fmla="*/ 41 h 199"/>
                <a:gd name="T16" fmla="*/ 62 w 214"/>
                <a:gd name="T17" fmla="*/ 28 h 199"/>
                <a:gd name="T18" fmla="*/ 135 w 214"/>
                <a:gd name="T19" fmla="*/ 14 h 199"/>
                <a:gd name="T20" fmla="*/ 167 w 214"/>
                <a:gd name="T21" fmla="*/ 12 h 199"/>
                <a:gd name="T22" fmla="*/ 178 w 214"/>
                <a:gd name="T23" fmla="*/ 0 h 199"/>
                <a:gd name="T24" fmla="*/ 202 w 214"/>
                <a:gd name="T25" fmla="*/ 5 h 199"/>
                <a:gd name="T26" fmla="*/ 213 w 214"/>
                <a:gd name="T27" fmla="*/ 34 h 199"/>
                <a:gd name="T28" fmla="*/ 213 w 214"/>
                <a:gd name="T29" fmla="*/ 3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8" name="Freeform 10"/>
            <p:cNvSpPr>
              <a:spLocks/>
            </p:cNvSpPr>
            <p:nvPr/>
          </p:nvSpPr>
          <p:spPr bwMode="auto">
            <a:xfrm>
              <a:off x="2977779" y="5026686"/>
              <a:ext cx="1118029" cy="1214847"/>
            </a:xfrm>
            <a:custGeom>
              <a:avLst/>
              <a:gdLst>
                <a:gd name="T0" fmla="*/ 675 w 773"/>
                <a:gd name="T1" fmla="*/ 125 h 806"/>
                <a:gd name="T2" fmla="*/ 623 w 773"/>
                <a:gd name="T3" fmla="*/ 139 h 806"/>
                <a:gd name="T4" fmla="*/ 599 w 773"/>
                <a:gd name="T5" fmla="*/ 99 h 806"/>
                <a:gd name="T6" fmla="*/ 587 w 773"/>
                <a:gd name="T7" fmla="*/ 70 h 806"/>
                <a:gd name="T8" fmla="*/ 548 w 773"/>
                <a:gd name="T9" fmla="*/ 72 h 806"/>
                <a:gd name="T10" fmla="*/ 529 w 773"/>
                <a:gd name="T11" fmla="*/ 105 h 806"/>
                <a:gd name="T12" fmla="*/ 529 w 773"/>
                <a:gd name="T13" fmla="*/ 141 h 806"/>
                <a:gd name="T14" fmla="*/ 482 w 773"/>
                <a:gd name="T15" fmla="*/ 279 h 806"/>
                <a:gd name="T16" fmla="*/ 443 w 773"/>
                <a:gd name="T17" fmla="*/ 289 h 806"/>
                <a:gd name="T18" fmla="*/ 371 w 773"/>
                <a:gd name="T19" fmla="*/ 308 h 806"/>
                <a:gd name="T20" fmla="*/ 263 w 773"/>
                <a:gd name="T21" fmla="*/ 139 h 806"/>
                <a:gd name="T22" fmla="*/ 227 w 773"/>
                <a:gd name="T23" fmla="*/ 112 h 806"/>
                <a:gd name="T24" fmla="*/ 219 w 773"/>
                <a:gd name="T25" fmla="*/ 72 h 806"/>
                <a:gd name="T26" fmla="*/ 167 w 773"/>
                <a:gd name="T27" fmla="*/ 99 h 806"/>
                <a:gd name="T28" fmla="*/ 144 w 773"/>
                <a:gd name="T29" fmla="*/ 0 h 806"/>
                <a:gd name="T30" fmla="*/ 107 w 773"/>
                <a:gd name="T31" fmla="*/ 40 h 806"/>
                <a:gd name="T32" fmla="*/ 103 w 773"/>
                <a:gd name="T33" fmla="*/ 101 h 806"/>
                <a:gd name="T34" fmla="*/ 79 w 773"/>
                <a:gd name="T35" fmla="*/ 90 h 806"/>
                <a:gd name="T36" fmla="*/ 79 w 773"/>
                <a:gd name="T37" fmla="*/ 163 h 806"/>
                <a:gd name="T38" fmla="*/ 107 w 773"/>
                <a:gd name="T39" fmla="*/ 172 h 806"/>
                <a:gd name="T40" fmla="*/ 105 w 773"/>
                <a:gd name="T41" fmla="*/ 329 h 806"/>
                <a:gd name="T42" fmla="*/ 17 w 773"/>
                <a:gd name="T43" fmla="*/ 433 h 806"/>
                <a:gd name="T44" fmla="*/ 0 w 773"/>
                <a:gd name="T45" fmla="*/ 460 h 806"/>
                <a:gd name="T46" fmla="*/ 2 w 773"/>
                <a:gd name="T47" fmla="*/ 522 h 806"/>
                <a:gd name="T48" fmla="*/ 50 w 773"/>
                <a:gd name="T49" fmla="*/ 515 h 806"/>
                <a:gd name="T50" fmla="*/ 103 w 773"/>
                <a:gd name="T51" fmla="*/ 536 h 806"/>
                <a:gd name="T52" fmla="*/ 117 w 773"/>
                <a:gd name="T53" fmla="*/ 590 h 806"/>
                <a:gd name="T54" fmla="*/ 160 w 773"/>
                <a:gd name="T55" fmla="*/ 604 h 806"/>
                <a:gd name="T56" fmla="*/ 158 w 773"/>
                <a:gd name="T57" fmla="*/ 638 h 806"/>
                <a:gd name="T58" fmla="*/ 142 w 773"/>
                <a:gd name="T59" fmla="*/ 695 h 806"/>
                <a:gd name="T60" fmla="*/ 172 w 773"/>
                <a:gd name="T61" fmla="*/ 708 h 806"/>
                <a:gd name="T62" fmla="*/ 206 w 773"/>
                <a:gd name="T63" fmla="*/ 734 h 806"/>
                <a:gd name="T64" fmla="*/ 265 w 773"/>
                <a:gd name="T65" fmla="*/ 772 h 806"/>
                <a:gd name="T66" fmla="*/ 323 w 773"/>
                <a:gd name="T67" fmla="*/ 754 h 806"/>
                <a:gd name="T68" fmla="*/ 328 w 773"/>
                <a:gd name="T69" fmla="*/ 792 h 806"/>
                <a:gd name="T70" fmla="*/ 364 w 773"/>
                <a:gd name="T71" fmla="*/ 799 h 806"/>
                <a:gd name="T72" fmla="*/ 381 w 773"/>
                <a:gd name="T73" fmla="*/ 796 h 806"/>
                <a:gd name="T74" fmla="*/ 366 w 773"/>
                <a:gd name="T75" fmla="*/ 696 h 806"/>
                <a:gd name="T76" fmla="*/ 414 w 773"/>
                <a:gd name="T77" fmla="*/ 677 h 806"/>
                <a:gd name="T78" fmla="*/ 443 w 773"/>
                <a:gd name="T79" fmla="*/ 652 h 806"/>
                <a:gd name="T80" fmla="*/ 517 w 773"/>
                <a:gd name="T81" fmla="*/ 650 h 806"/>
                <a:gd name="T82" fmla="*/ 550 w 773"/>
                <a:gd name="T83" fmla="*/ 648 h 806"/>
                <a:gd name="T84" fmla="*/ 579 w 773"/>
                <a:gd name="T85" fmla="*/ 669 h 806"/>
                <a:gd name="T86" fmla="*/ 603 w 773"/>
                <a:gd name="T87" fmla="*/ 640 h 806"/>
                <a:gd name="T88" fmla="*/ 636 w 773"/>
                <a:gd name="T89" fmla="*/ 642 h 806"/>
                <a:gd name="T90" fmla="*/ 680 w 773"/>
                <a:gd name="T91" fmla="*/ 593 h 806"/>
                <a:gd name="T92" fmla="*/ 723 w 773"/>
                <a:gd name="T93" fmla="*/ 602 h 806"/>
                <a:gd name="T94" fmla="*/ 757 w 773"/>
                <a:gd name="T95" fmla="*/ 568 h 806"/>
                <a:gd name="T96" fmla="*/ 772 w 773"/>
                <a:gd name="T97" fmla="*/ 534 h 806"/>
                <a:gd name="T98" fmla="*/ 689 w 773"/>
                <a:gd name="T99" fmla="*/ 505 h 806"/>
                <a:gd name="T100" fmla="*/ 654 w 773"/>
                <a:gd name="T101" fmla="*/ 483 h 806"/>
                <a:gd name="T102" fmla="*/ 618 w 773"/>
                <a:gd name="T103" fmla="*/ 459 h 806"/>
                <a:gd name="T104" fmla="*/ 629 w 773"/>
                <a:gd name="T105" fmla="*/ 392 h 806"/>
                <a:gd name="T106" fmla="*/ 623 w 773"/>
                <a:gd name="T107" fmla="*/ 271 h 806"/>
                <a:gd name="T108" fmla="*/ 558 w 773"/>
                <a:gd name="T109" fmla="*/ 274 h 806"/>
                <a:gd name="T110" fmla="*/ 548 w 773"/>
                <a:gd name="T111" fmla="*/ 231 h 806"/>
                <a:gd name="T112" fmla="*/ 561 w 773"/>
                <a:gd name="T113" fmla="*/ 187 h 806"/>
                <a:gd name="T114" fmla="*/ 599 w 773"/>
                <a:gd name="T115" fmla="*/ 185 h 806"/>
                <a:gd name="T116" fmla="*/ 668 w 773"/>
                <a:gd name="T117" fmla="*/ 185 h 806"/>
                <a:gd name="T118" fmla="*/ 682 w 773"/>
                <a:gd name="T119" fmla="*/ 148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9" name="Freeform 11"/>
            <p:cNvSpPr>
              <a:spLocks/>
            </p:cNvSpPr>
            <p:nvPr/>
          </p:nvSpPr>
          <p:spPr bwMode="auto">
            <a:xfrm>
              <a:off x="4998642" y="4783716"/>
              <a:ext cx="588697" cy="854784"/>
            </a:xfrm>
            <a:custGeom>
              <a:avLst/>
              <a:gdLst>
                <a:gd name="T0" fmla="*/ 9 w 404"/>
                <a:gd name="T1" fmla="*/ 124 h 566"/>
                <a:gd name="T2" fmla="*/ 35 w 404"/>
                <a:gd name="T3" fmla="*/ 174 h 566"/>
                <a:gd name="T4" fmla="*/ 37 w 404"/>
                <a:gd name="T5" fmla="*/ 201 h 566"/>
                <a:gd name="T6" fmla="*/ 23 w 404"/>
                <a:gd name="T7" fmla="*/ 227 h 566"/>
                <a:gd name="T8" fmla="*/ 4 w 404"/>
                <a:gd name="T9" fmla="*/ 242 h 566"/>
                <a:gd name="T10" fmla="*/ 0 w 404"/>
                <a:gd name="T11" fmla="*/ 291 h 566"/>
                <a:gd name="T12" fmla="*/ 6 w 404"/>
                <a:gd name="T13" fmla="*/ 298 h 566"/>
                <a:gd name="T14" fmla="*/ 18 w 404"/>
                <a:gd name="T15" fmla="*/ 293 h 566"/>
                <a:gd name="T16" fmla="*/ 23 w 404"/>
                <a:gd name="T17" fmla="*/ 298 h 566"/>
                <a:gd name="T18" fmla="*/ 23 w 404"/>
                <a:gd name="T19" fmla="*/ 329 h 566"/>
                <a:gd name="T20" fmla="*/ 37 w 404"/>
                <a:gd name="T21" fmla="*/ 363 h 566"/>
                <a:gd name="T22" fmla="*/ 52 w 404"/>
                <a:gd name="T23" fmla="*/ 370 h 566"/>
                <a:gd name="T24" fmla="*/ 54 w 404"/>
                <a:gd name="T25" fmla="*/ 423 h 566"/>
                <a:gd name="T26" fmla="*/ 46 w 404"/>
                <a:gd name="T27" fmla="*/ 459 h 566"/>
                <a:gd name="T28" fmla="*/ 54 w 404"/>
                <a:gd name="T29" fmla="*/ 474 h 566"/>
                <a:gd name="T30" fmla="*/ 71 w 404"/>
                <a:gd name="T31" fmla="*/ 491 h 566"/>
                <a:gd name="T32" fmla="*/ 114 w 404"/>
                <a:gd name="T33" fmla="*/ 480 h 566"/>
                <a:gd name="T34" fmla="*/ 123 w 404"/>
                <a:gd name="T35" fmla="*/ 495 h 566"/>
                <a:gd name="T36" fmla="*/ 109 w 404"/>
                <a:gd name="T37" fmla="*/ 514 h 566"/>
                <a:gd name="T38" fmla="*/ 87 w 404"/>
                <a:gd name="T39" fmla="*/ 546 h 566"/>
                <a:gd name="T40" fmla="*/ 87 w 404"/>
                <a:gd name="T41" fmla="*/ 555 h 566"/>
                <a:gd name="T42" fmla="*/ 100 w 404"/>
                <a:gd name="T43" fmla="*/ 565 h 566"/>
                <a:gd name="T44" fmla="*/ 188 w 404"/>
                <a:gd name="T45" fmla="*/ 529 h 566"/>
                <a:gd name="T46" fmla="*/ 219 w 404"/>
                <a:gd name="T47" fmla="*/ 546 h 566"/>
                <a:gd name="T48" fmla="*/ 228 w 404"/>
                <a:gd name="T49" fmla="*/ 538 h 566"/>
                <a:gd name="T50" fmla="*/ 219 w 404"/>
                <a:gd name="T51" fmla="*/ 517 h 566"/>
                <a:gd name="T52" fmla="*/ 221 w 404"/>
                <a:gd name="T53" fmla="*/ 507 h 566"/>
                <a:gd name="T54" fmla="*/ 234 w 404"/>
                <a:gd name="T55" fmla="*/ 425 h 566"/>
                <a:gd name="T56" fmla="*/ 247 w 404"/>
                <a:gd name="T57" fmla="*/ 406 h 566"/>
                <a:gd name="T58" fmla="*/ 254 w 404"/>
                <a:gd name="T59" fmla="*/ 384 h 566"/>
                <a:gd name="T60" fmla="*/ 269 w 404"/>
                <a:gd name="T61" fmla="*/ 350 h 566"/>
                <a:gd name="T62" fmla="*/ 260 w 404"/>
                <a:gd name="T63" fmla="*/ 337 h 566"/>
                <a:gd name="T64" fmla="*/ 262 w 404"/>
                <a:gd name="T65" fmla="*/ 309 h 566"/>
                <a:gd name="T66" fmla="*/ 300 w 404"/>
                <a:gd name="T67" fmla="*/ 266 h 566"/>
                <a:gd name="T68" fmla="*/ 297 w 404"/>
                <a:gd name="T69" fmla="*/ 238 h 566"/>
                <a:gd name="T70" fmla="*/ 321 w 404"/>
                <a:gd name="T71" fmla="*/ 196 h 566"/>
                <a:gd name="T72" fmla="*/ 345 w 404"/>
                <a:gd name="T73" fmla="*/ 203 h 566"/>
                <a:gd name="T74" fmla="*/ 393 w 404"/>
                <a:gd name="T75" fmla="*/ 168 h 566"/>
                <a:gd name="T76" fmla="*/ 403 w 404"/>
                <a:gd name="T77" fmla="*/ 150 h 566"/>
                <a:gd name="T78" fmla="*/ 372 w 404"/>
                <a:gd name="T79" fmla="*/ 93 h 566"/>
                <a:gd name="T80" fmla="*/ 352 w 404"/>
                <a:gd name="T81" fmla="*/ 64 h 566"/>
                <a:gd name="T82" fmla="*/ 367 w 404"/>
                <a:gd name="T83" fmla="*/ 50 h 566"/>
                <a:gd name="T84" fmla="*/ 348 w 404"/>
                <a:gd name="T85" fmla="*/ 33 h 566"/>
                <a:gd name="T86" fmla="*/ 302 w 404"/>
                <a:gd name="T87" fmla="*/ 33 h 566"/>
                <a:gd name="T88" fmla="*/ 281 w 404"/>
                <a:gd name="T89" fmla="*/ 11 h 566"/>
                <a:gd name="T90" fmla="*/ 245 w 404"/>
                <a:gd name="T91" fmla="*/ 48 h 566"/>
                <a:gd name="T92" fmla="*/ 231 w 404"/>
                <a:gd name="T93" fmla="*/ 42 h 566"/>
                <a:gd name="T94" fmla="*/ 247 w 404"/>
                <a:gd name="T95" fmla="*/ 13 h 566"/>
                <a:gd name="T96" fmla="*/ 245 w 404"/>
                <a:gd name="T97" fmla="*/ 4 h 566"/>
                <a:gd name="T98" fmla="*/ 231 w 404"/>
                <a:gd name="T99" fmla="*/ 0 h 566"/>
                <a:gd name="T100" fmla="*/ 188 w 404"/>
                <a:gd name="T101" fmla="*/ 24 h 566"/>
                <a:gd name="T102" fmla="*/ 152 w 404"/>
                <a:gd name="T103" fmla="*/ 35 h 566"/>
                <a:gd name="T104" fmla="*/ 124 w 404"/>
                <a:gd name="T105" fmla="*/ 33 h 566"/>
                <a:gd name="T106" fmla="*/ 63 w 404"/>
                <a:gd name="T107" fmla="*/ 90 h 566"/>
                <a:gd name="T108" fmla="*/ 30 w 404"/>
                <a:gd name="T109" fmla="*/ 101 h 566"/>
                <a:gd name="T110" fmla="*/ 9 w 404"/>
                <a:gd name="T111" fmla="*/ 124 h 566"/>
                <a:gd name="T112" fmla="*/ 9 w 404"/>
                <a:gd name="T113" fmla="*/ 124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0" name="Freeform 12"/>
            <p:cNvSpPr>
              <a:spLocks/>
            </p:cNvSpPr>
            <p:nvPr/>
          </p:nvSpPr>
          <p:spPr bwMode="auto">
            <a:xfrm>
              <a:off x="4407471" y="4865682"/>
              <a:ext cx="675268" cy="793309"/>
            </a:xfrm>
            <a:custGeom>
              <a:avLst/>
              <a:gdLst>
                <a:gd name="T0" fmla="*/ 398 w 465"/>
                <a:gd name="T1" fmla="*/ 64 h 524"/>
                <a:gd name="T2" fmla="*/ 389 w 465"/>
                <a:gd name="T3" fmla="*/ 19 h 524"/>
                <a:gd name="T4" fmla="*/ 356 w 465"/>
                <a:gd name="T5" fmla="*/ 26 h 524"/>
                <a:gd name="T6" fmla="*/ 330 w 465"/>
                <a:gd name="T7" fmla="*/ 42 h 524"/>
                <a:gd name="T8" fmla="*/ 306 w 465"/>
                <a:gd name="T9" fmla="*/ 24 h 524"/>
                <a:gd name="T10" fmla="*/ 262 w 465"/>
                <a:gd name="T11" fmla="*/ 31 h 524"/>
                <a:gd name="T12" fmla="*/ 126 w 465"/>
                <a:gd name="T13" fmla="*/ 0 h 524"/>
                <a:gd name="T14" fmla="*/ 136 w 465"/>
                <a:gd name="T15" fmla="*/ 35 h 524"/>
                <a:gd name="T16" fmla="*/ 74 w 465"/>
                <a:gd name="T17" fmla="*/ 35 h 524"/>
                <a:gd name="T18" fmla="*/ 21 w 465"/>
                <a:gd name="T19" fmla="*/ 99 h 524"/>
                <a:gd name="T20" fmla="*/ 43 w 465"/>
                <a:gd name="T21" fmla="*/ 249 h 524"/>
                <a:gd name="T22" fmla="*/ 4 w 465"/>
                <a:gd name="T23" fmla="*/ 305 h 524"/>
                <a:gd name="T24" fmla="*/ 57 w 465"/>
                <a:gd name="T25" fmla="*/ 311 h 524"/>
                <a:gd name="T26" fmla="*/ 67 w 465"/>
                <a:gd name="T27" fmla="*/ 406 h 524"/>
                <a:gd name="T28" fmla="*/ 112 w 465"/>
                <a:gd name="T29" fmla="*/ 382 h 524"/>
                <a:gd name="T30" fmla="*/ 129 w 465"/>
                <a:gd name="T31" fmla="*/ 404 h 524"/>
                <a:gd name="T32" fmla="*/ 172 w 465"/>
                <a:gd name="T33" fmla="*/ 373 h 524"/>
                <a:gd name="T34" fmla="*/ 217 w 465"/>
                <a:gd name="T35" fmla="*/ 373 h 524"/>
                <a:gd name="T36" fmla="*/ 238 w 465"/>
                <a:gd name="T37" fmla="*/ 408 h 524"/>
                <a:gd name="T38" fmla="*/ 212 w 465"/>
                <a:gd name="T39" fmla="*/ 472 h 524"/>
                <a:gd name="T40" fmla="*/ 212 w 465"/>
                <a:gd name="T41" fmla="*/ 501 h 524"/>
                <a:gd name="T42" fmla="*/ 256 w 465"/>
                <a:gd name="T43" fmla="*/ 523 h 524"/>
                <a:gd name="T44" fmla="*/ 289 w 465"/>
                <a:gd name="T45" fmla="*/ 512 h 524"/>
                <a:gd name="T46" fmla="*/ 306 w 465"/>
                <a:gd name="T47" fmla="*/ 472 h 524"/>
                <a:gd name="T48" fmla="*/ 337 w 465"/>
                <a:gd name="T49" fmla="*/ 465 h 524"/>
                <a:gd name="T50" fmla="*/ 380 w 465"/>
                <a:gd name="T51" fmla="*/ 470 h 524"/>
                <a:gd name="T52" fmla="*/ 374 w 465"/>
                <a:gd name="T53" fmla="*/ 443 h 524"/>
                <a:gd name="T54" fmla="*/ 440 w 465"/>
                <a:gd name="T55" fmla="*/ 435 h 524"/>
                <a:gd name="T56" fmla="*/ 456 w 465"/>
                <a:gd name="T57" fmla="*/ 404 h 524"/>
                <a:gd name="T58" fmla="*/ 461 w 465"/>
                <a:gd name="T59" fmla="*/ 315 h 524"/>
                <a:gd name="T60" fmla="*/ 433 w 465"/>
                <a:gd name="T61" fmla="*/ 274 h 524"/>
                <a:gd name="T62" fmla="*/ 427 w 465"/>
                <a:gd name="T63" fmla="*/ 238 h 524"/>
                <a:gd name="T64" fmla="*/ 409 w 465"/>
                <a:gd name="T65" fmla="*/ 236 h 524"/>
                <a:gd name="T66" fmla="*/ 433 w 465"/>
                <a:gd name="T67" fmla="*/ 172 h 524"/>
                <a:gd name="T68" fmla="*/ 444 w 465"/>
                <a:gd name="T69" fmla="*/ 119 h 524"/>
                <a:gd name="T70" fmla="*/ 418 w 465"/>
                <a:gd name="T71" fmla="*/ 69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1" name="Freeform 13"/>
            <p:cNvSpPr>
              <a:spLocks/>
            </p:cNvSpPr>
            <p:nvPr/>
          </p:nvSpPr>
          <p:spPr bwMode="auto">
            <a:xfrm>
              <a:off x="3754463" y="5020831"/>
              <a:ext cx="749475" cy="693779"/>
            </a:xfrm>
            <a:custGeom>
              <a:avLst/>
              <a:gdLst>
                <a:gd name="T0" fmla="*/ 145 w 520"/>
                <a:gd name="T1" fmla="*/ 153 h 459"/>
                <a:gd name="T2" fmla="*/ 131 w 520"/>
                <a:gd name="T3" fmla="*/ 190 h 459"/>
                <a:gd name="T4" fmla="*/ 109 w 520"/>
                <a:gd name="T5" fmla="*/ 197 h 459"/>
                <a:gd name="T6" fmla="*/ 61 w 520"/>
                <a:gd name="T7" fmla="*/ 190 h 459"/>
                <a:gd name="T8" fmla="*/ 50 w 520"/>
                <a:gd name="T9" fmla="*/ 201 h 459"/>
                <a:gd name="T10" fmla="*/ 24 w 520"/>
                <a:gd name="T11" fmla="*/ 192 h 459"/>
                <a:gd name="T12" fmla="*/ 0 w 520"/>
                <a:gd name="T13" fmla="*/ 226 h 459"/>
                <a:gd name="T14" fmla="*/ 11 w 520"/>
                <a:gd name="T15" fmla="*/ 236 h 459"/>
                <a:gd name="T16" fmla="*/ 11 w 520"/>
                <a:gd name="T17" fmla="*/ 258 h 459"/>
                <a:gd name="T18" fmla="*/ 21 w 520"/>
                <a:gd name="T19" fmla="*/ 279 h 459"/>
                <a:gd name="T20" fmla="*/ 70 w 520"/>
                <a:gd name="T21" fmla="*/ 263 h 459"/>
                <a:gd name="T22" fmla="*/ 85 w 520"/>
                <a:gd name="T23" fmla="*/ 276 h 459"/>
                <a:gd name="T24" fmla="*/ 64 w 520"/>
                <a:gd name="T25" fmla="*/ 369 h 459"/>
                <a:gd name="T26" fmla="*/ 92 w 520"/>
                <a:gd name="T27" fmla="*/ 398 h 459"/>
                <a:gd name="T28" fmla="*/ 83 w 520"/>
                <a:gd name="T29" fmla="*/ 451 h 459"/>
                <a:gd name="T30" fmla="*/ 112 w 520"/>
                <a:gd name="T31" fmla="*/ 453 h 459"/>
                <a:gd name="T32" fmla="*/ 142 w 520"/>
                <a:gd name="T33" fmla="*/ 424 h 459"/>
                <a:gd name="T34" fmla="*/ 155 w 520"/>
                <a:gd name="T35" fmla="*/ 433 h 459"/>
                <a:gd name="T36" fmla="*/ 214 w 520"/>
                <a:gd name="T37" fmla="*/ 458 h 459"/>
                <a:gd name="T38" fmla="*/ 226 w 520"/>
                <a:gd name="T39" fmla="*/ 451 h 459"/>
                <a:gd name="T40" fmla="*/ 228 w 520"/>
                <a:gd name="T41" fmla="*/ 431 h 459"/>
                <a:gd name="T42" fmla="*/ 238 w 520"/>
                <a:gd name="T43" fmla="*/ 419 h 459"/>
                <a:gd name="T44" fmla="*/ 322 w 520"/>
                <a:gd name="T45" fmla="*/ 364 h 459"/>
                <a:gd name="T46" fmla="*/ 337 w 520"/>
                <a:gd name="T47" fmla="*/ 383 h 459"/>
                <a:gd name="T48" fmla="*/ 387 w 520"/>
                <a:gd name="T49" fmla="*/ 398 h 459"/>
                <a:gd name="T50" fmla="*/ 416 w 520"/>
                <a:gd name="T51" fmla="*/ 361 h 459"/>
                <a:gd name="T52" fmla="*/ 429 w 520"/>
                <a:gd name="T53" fmla="*/ 369 h 459"/>
                <a:gd name="T54" fmla="*/ 449 w 520"/>
                <a:gd name="T55" fmla="*/ 369 h 459"/>
                <a:gd name="T56" fmla="*/ 449 w 520"/>
                <a:gd name="T57" fmla="*/ 358 h 459"/>
                <a:gd name="T58" fmla="*/ 475 w 520"/>
                <a:gd name="T59" fmla="*/ 349 h 459"/>
                <a:gd name="T60" fmla="*/ 475 w 520"/>
                <a:gd name="T61" fmla="*/ 340 h 459"/>
                <a:gd name="T62" fmla="*/ 486 w 520"/>
                <a:gd name="T63" fmla="*/ 329 h 459"/>
                <a:gd name="T64" fmla="*/ 492 w 520"/>
                <a:gd name="T65" fmla="*/ 332 h 459"/>
                <a:gd name="T66" fmla="*/ 519 w 520"/>
                <a:gd name="T67" fmla="*/ 305 h 459"/>
                <a:gd name="T68" fmla="*/ 497 w 520"/>
                <a:gd name="T69" fmla="*/ 265 h 459"/>
                <a:gd name="T70" fmla="*/ 508 w 520"/>
                <a:gd name="T71" fmla="*/ 209 h 459"/>
                <a:gd name="T72" fmla="*/ 494 w 520"/>
                <a:gd name="T73" fmla="*/ 192 h 459"/>
                <a:gd name="T74" fmla="*/ 456 w 520"/>
                <a:gd name="T75" fmla="*/ 204 h 459"/>
                <a:gd name="T76" fmla="*/ 451 w 520"/>
                <a:gd name="T77" fmla="*/ 197 h 459"/>
                <a:gd name="T78" fmla="*/ 494 w 520"/>
                <a:gd name="T79" fmla="*/ 148 h 459"/>
                <a:gd name="T80" fmla="*/ 475 w 520"/>
                <a:gd name="T81" fmla="*/ 71 h 459"/>
                <a:gd name="T82" fmla="*/ 446 w 520"/>
                <a:gd name="T83" fmla="*/ 93 h 459"/>
                <a:gd name="T84" fmla="*/ 420 w 520"/>
                <a:gd name="T85" fmla="*/ 66 h 459"/>
                <a:gd name="T86" fmla="*/ 396 w 520"/>
                <a:gd name="T87" fmla="*/ 33 h 459"/>
                <a:gd name="T88" fmla="*/ 394 w 520"/>
                <a:gd name="T89" fmla="*/ 13 h 459"/>
                <a:gd name="T90" fmla="*/ 377 w 520"/>
                <a:gd name="T91" fmla="*/ 9 h 459"/>
                <a:gd name="T92" fmla="*/ 357 w 520"/>
                <a:gd name="T93" fmla="*/ 16 h 459"/>
                <a:gd name="T94" fmla="*/ 324 w 520"/>
                <a:gd name="T95" fmla="*/ 0 h 459"/>
                <a:gd name="T96" fmla="*/ 308 w 520"/>
                <a:gd name="T97" fmla="*/ 38 h 459"/>
                <a:gd name="T98" fmla="*/ 281 w 520"/>
                <a:gd name="T99" fmla="*/ 40 h 459"/>
                <a:gd name="T100" fmla="*/ 260 w 520"/>
                <a:gd name="T101" fmla="*/ 71 h 459"/>
                <a:gd name="T102" fmla="*/ 248 w 520"/>
                <a:gd name="T103" fmla="*/ 64 h 459"/>
                <a:gd name="T104" fmla="*/ 228 w 520"/>
                <a:gd name="T105" fmla="*/ 71 h 459"/>
                <a:gd name="T106" fmla="*/ 197 w 520"/>
                <a:gd name="T107" fmla="*/ 53 h 459"/>
                <a:gd name="T108" fmla="*/ 173 w 520"/>
                <a:gd name="T109" fmla="*/ 81 h 459"/>
                <a:gd name="T110" fmla="*/ 173 w 520"/>
                <a:gd name="T111" fmla="*/ 95 h 459"/>
                <a:gd name="T112" fmla="*/ 221 w 520"/>
                <a:gd name="T113" fmla="*/ 122 h 459"/>
                <a:gd name="T114" fmla="*/ 232 w 520"/>
                <a:gd name="T115" fmla="*/ 141 h 459"/>
                <a:gd name="T116" fmla="*/ 197 w 520"/>
                <a:gd name="T117" fmla="*/ 154 h 459"/>
                <a:gd name="T118" fmla="*/ 145 w 520"/>
                <a:gd name="T119" fmla="*/ 153 h 459"/>
                <a:gd name="T120" fmla="*/ 145 w 520"/>
                <a:gd name="T121" fmla="*/ 153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Freeform 14"/>
            <p:cNvSpPr>
              <a:spLocks/>
            </p:cNvSpPr>
            <p:nvPr/>
          </p:nvSpPr>
          <p:spPr bwMode="auto">
            <a:xfrm>
              <a:off x="5515606" y="4546603"/>
              <a:ext cx="469968" cy="579613"/>
            </a:xfrm>
            <a:custGeom>
              <a:avLst/>
              <a:gdLst>
                <a:gd name="T0" fmla="*/ 236 w 327"/>
                <a:gd name="T1" fmla="*/ 361 h 381"/>
                <a:gd name="T2" fmla="*/ 186 w 327"/>
                <a:gd name="T3" fmla="*/ 380 h 381"/>
                <a:gd name="T4" fmla="*/ 157 w 327"/>
                <a:gd name="T5" fmla="*/ 351 h 381"/>
                <a:gd name="T6" fmla="*/ 139 w 327"/>
                <a:gd name="T7" fmla="*/ 375 h 381"/>
                <a:gd name="T8" fmla="*/ 107 w 327"/>
                <a:gd name="T9" fmla="*/ 375 h 381"/>
                <a:gd name="T10" fmla="*/ 93 w 327"/>
                <a:gd name="T11" fmla="*/ 348 h 381"/>
                <a:gd name="T12" fmla="*/ 78 w 327"/>
                <a:gd name="T13" fmla="*/ 308 h 381"/>
                <a:gd name="T14" fmla="*/ 50 w 327"/>
                <a:gd name="T15" fmla="*/ 305 h 381"/>
                <a:gd name="T16" fmla="*/ 19 w 327"/>
                <a:gd name="T17" fmla="*/ 247 h 381"/>
                <a:gd name="T18" fmla="*/ 0 w 327"/>
                <a:gd name="T19" fmla="*/ 218 h 381"/>
                <a:gd name="T20" fmla="*/ 14 w 327"/>
                <a:gd name="T21" fmla="*/ 204 h 381"/>
                <a:gd name="T22" fmla="*/ 19 w 327"/>
                <a:gd name="T23" fmla="*/ 199 h 381"/>
                <a:gd name="T24" fmla="*/ 52 w 327"/>
                <a:gd name="T25" fmla="*/ 152 h 381"/>
                <a:gd name="T26" fmla="*/ 50 w 327"/>
                <a:gd name="T27" fmla="*/ 115 h 381"/>
                <a:gd name="T28" fmla="*/ 60 w 327"/>
                <a:gd name="T29" fmla="*/ 99 h 381"/>
                <a:gd name="T30" fmla="*/ 86 w 327"/>
                <a:gd name="T31" fmla="*/ 95 h 381"/>
                <a:gd name="T32" fmla="*/ 93 w 327"/>
                <a:gd name="T33" fmla="*/ 84 h 381"/>
                <a:gd name="T34" fmla="*/ 84 w 327"/>
                <a:gd name="T35" fmla="*/ 66 h 381"/>
                <a:gd name="T36" fmla="*/ 98 w 327"/>
                <a:gd name="T37" fmla="*/ 48 h 381"/>
                <a:gd name="T38" fmla="*/ 98 w 327"/>
                <a:gd name="T39" fmla="*/ 13 h 381"/>
                <a:gd name="T40" fmla="*/ 115 w 327"/>
                <a:gd name="T41" fmla="*/ 4 h 381"/>
                <a:gd name="T42" fmla="*/ 146 w 327"/>
                <a:gd name="T43" fmla="*/ 21 h 381"/>
                <a:gd name="T44" fmla="*/ 184 w 327"/>
                <a:gd name="T45" fmla="*/ 28 h 381"/>
                <a:gd name="T46" fmla="*/ 210 w 327"/>
                <a:gd name="T47" fmla="*/ 0 h 381"/>
                <a:gd name="T48" fmla="*/ 240 w 327"/>
                <a:gd name="T49" fmla="*/ 24 h 381"/>
                <a:gd name="T50" fmla="*/ 227 w 327"/>
                <a:gd name="T51" fmla="*/ 35 h 381"/>
                <a:gd name="T52" fmla="*/ 210 w 327"/>
                <a:gd name="T53" fmla="*/ 59 h 381"/>
                <a:gd name="T54" fmla="*/ 186 w 327"/>
                <a:gd name="T55" fmla="*/ 66 h 381"/>
                <a:gd name="T56" fmla="*/ 177 w 327"/>
                <a:gd name="T57" fmla="*/ 72 h 381"/>
                <a:gd name="T58" fmla="*/ 201 w 327"/>
                <a:gd name="T59" fmla="*/ 86 h 381"/>
                <a:gd name="T60" fmla="*/ 244 w 327"/>
                <a:gd name="T61" fmla="*/ 66 h 381"/>
                <a:gd name="T62" fmla="*/ 317 w 327"/>
                <a:gd name="T63" fmla="*/ 97 h 381"/>
                <a:gd name="T64" fmla="*/ 326 w 327"/>
                <a:gd name="T65" fmla="*/ 158 h 381"/>
                <a:gd name="T66" fmla="*/ 295 w 327"/>
                <a:gd name="T67" fmla="*/ 158 h 381"/>
                <a:gd name="T68" fmla="*/ 292 w 327"/>
                <a:gd name="T69" fmla="*/ 177 h 381"/>
                <a:gd name="T70" fmla="*/ 308 w 327"/>
                <a:gd name="T71" fmla="*/ 202 h 381"/>
                <a:gd name="T72" fmla="*/ 295 w 327"/>
                <a:gd name="T73" fmla="*/ 218 h 381"/>
                <a:gd name="T74" fmla="*/ 311 w 327"/>
                <a:gd name="T75" fmla="*/ 242 h 381"/>
                <a:gd name="T76" fmla="*/ 287 w 327"/>
                <a:gd name="T77" fmla="*/ 271 h 381"/>
                <a:gd name="T78" fmla="*/ 275 w 327"/>
                <a:gd name="T79" fmla="*/ 257 h 381"/>
                <a:gd name="T80" fmla="*/ 240 w 327"/>
                <a:gd name="T81" fmla="*/ 348 h 381"/>
                <a:gd name="T82" fmla="*/ 236 w 327"/>
                <a:gd name="T83" fmla="*/ 361 h 381"/>
                <a:gd name="T84" fmla="*/ 236 w 327"/>
                <a:gd name="T85" fmla="*/ 361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3" name="Freeform 15"/>
            <p:cNvSpPr>
              <a:spLocks/>
            </p:cNvSpPr>
            <p:nvPr/>
          </p:nvSpPr>
          <p:spPr bwMode="auto">
            <a:xfrm>
              <a:off x="5070374" y="4125065"/>
              <a:ext cx="588697" cy="734762"/>
            </a:xfrm>
            <a:custGeom>
              <a:avLst/>
              <a:gdLst>
                <a:gd name="T0" fmla="*/ 96 w 406"/>
                <a:gd name="T1" fmla="*/ 0 h 488"/>
                <a:gd name="T2" fmla="*/ 165 w 406"/>
                <a:gd name="T3" fmla="*/ 41 h 488"/>
                <a:gd name="T4" fmla="*/ 220 w 406"/>
                <a:gd name="T5" fmla="*/ 66 h 488"/>
                <a:gd name="T6" fmla="*/ 247 w 406"/>
                <a:gd name="T7" fmla="*/ 70 h 488"/>
                <a:gd name="T8" fmla="*/ 261 w 406"/>
                <a:gd name="T9" fmla="*/ 130 h 488"/>
                <a:gd name="T10" fmla="*/ 304 w 406"/>
                <a:gd name="T11" fmla="*/ 154 h 488"/>
                <a:gd name="T12" fmla="*/ 337 w 406"/>
                <a:gd name="T13" fmla="*/ 134 h 488"/>
                <a:gd name="T14" fmla="*/ 347 w 406"/>
                <a:gd name="T15" fmla="*/ 168 h 488"/>
                <a:gd name="T16" fmla="*/ 308 w 406"/>
                <a:gd name="T17" fmla="*/ 189 h 488"/>
                <a:gd name="T18" fmla="*/ 292 w 406"/>
                <a:gd name="T19" fmla="*/ 221 h 488"/>
                <a:gd name="T20" fmla="*/ 337 w 406"/>
                <a:gd name="T21" fmla="*/ 262 h 488"/>
                <a:gd name="T22" fmla="*/ 405 w 406"/>
                <a:gd name="T23" fmla="*/ 295 h 488"/>
                <a:gd name="T24" fmla="*/ 391 w 406"/>
                <a:gd name="T25" fmla="*/ 348 h 488"/>
                <a:gd name="T26" fmla="*/ 393 w 406"/>
                <a:gd name="T27" fmla="*/ 377 h 488"/>
                <a:gd name="T28" fmla="*/ 356 w 406"/>
                <a:gd name="T29" fmla="*/ 397 h 488"/>
                <a:gd name="T30" fmla="*/ 326 w 406"/>
                <a:gd name="T31" fmla="*/ 481 h 488"/>
                <a:gd name="T32" fmla="*/ 302 w 406"/>
                <a:gd name="T33" fmla="*/ 469 h 488"/>
                <a:gd name="T34" fmla="*/ 235 w 406"/>
                <a:gd name="T35" fmla="*/ 447 h 488"/>
                <a:gd name="T36" fmla="*/ 185 w 406"/>
                <a:gd name="T37" fmla="*/ 478 h 488"/>
                <a:gd name="T38" fmla="*/ 199 w 406"/>
                <a:gd name="T39" fmla="*/ 440 h 488"/>
                <a:gd name="T40" fmla="*/ 141 w 406"/>
                <a:gd name="T41" fmla="*/ 460 h 488"/>
                <a:gd name="T42" fmla="*/ 113 w 406"/>
                <a:gd name="T43" fmla="*/ 356 h 488"/>
                <a:gd name="T44" fmla="*/ 86 w 406"/>
                <a:gd name="T45" fmla="*/ 341 h 488"/>
                <a:gd name="T46" fmla="*/ 65 w 406"/>
                <a:gd name="T47" fmla="*/ 288 h 488"/>
                <a:gd name="T48" fmla="*/ 91 w 406"/>
                <a:gd name="T49" fmla="*/ 253 h 488"/>
                <a:gd name="T50" fmla="*/ 77 w 406"/>
                <a:gd name="T51" fmla="*/ 204 h 488"/>
                <a:gd name="T52" fmla="*/ 24 w 406"/>
                <a:gd name="T53" fmla="*/ 200 h 488"/>
                <a:gd name="T54" fmla="*/ 24 w 406"/>
                <a:gd name="T55" fmla="*/ 151 h 488"/>
                <a:gd name="T56" fmla="*/ 45 w 406"/>
                <a:gd name="T57" fmla="*/ 110 h 488"/>
                <a:gd name="T58" fmla="*/ 53 w 406"/>
                <a:gd name="T59" fmla="*/ 59 h 488"/>
                <a:gd name="T60" fmla="*/ 86 w 406"/>
                <a:gd name="T61" fmla="*/ 90 h 488"/>
                <a:gd name="T62" fmla="*/ 122 w 406"/>
                <a:gd name="T63" fmla="*/ 62 h 488"/>
                <a:gd name="T64" fmla="*/ 86 w 406"/>
                <a:gd name="T65" fmla="*/ 24 h 488"/>
                <a:gd name="T66" fmla="*/ 80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4" name="Freeform 16"/>
            <p:cNvSpPr>
              <a:spLocks/>
            </p:cNvSpPr>
            <p:nvPr/>
          </p:nvSpPr>
          <p:spPr bwMode="auto">
            <a:xfrm>
              <a:off x="5822322" y="4473419"/>
              <a:ext cx="103887" cy="114167"/>
            </a:xfrm>
            <a:custGeom>
              <a:avLst/>
              <a:gdLst>
                <a:gd name="T0" fmla="*/ 29 w 73"/>
                <a:gd name="T1" fmla="*/ 75 h 76"/>
                <a:gd name="T2" fmla="*/ 0 w 73"/>
                <a:gd name="T3" fmla="*/ 50 h 76"/>
                <a:gd name="T4" fmla="*/ 12 w 73"/>
                <a:gd name="T5" fmla="*/ 33 h 76"/>
                <a:gd name="T6" fmla="*/ 24 w 73"/>
                <a:gd name="T7" fmla="*/ 0 h 76"/>
                <a:gd name="T8" fmla="*/ 56 w 73"/>
                <a:gd name="T9" fmla="*/ 13 h 76"/>
                <a:gd name="T10" fmla="*/ 72 w 73"/>
                <a:gd name="T11" fmla="*/ 35 h 76"/>
                <a:gd name="T12" fmla="*/ 60 w 73"/>
                <a:gd name="T13" fmla="*/ 50 h 76"/>
                <a:gd name="T14" fmla="*/ 29 w 73"/>
                <a:gd name="T15" fmla="*/ 75 h 76"/>
                <a:gd name="T16" fmla="*/ 29 w 73"/>
                <a:gd name="T17" fmla="*/ 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5" name="Freeform 17"/>
            <p:cNvSpPr>
              <a:spLocks/>
            </p:cNvSpPr>
            <p:nvPr/>
          </p:nvSpPr>
          <p:spPr bwMode="auto">
            <a:xfrm>
              <a:off x="5208889" y="4019680"/>
              <a:ext cx="697531" cy="573757"/>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12700" cap="rnd">
              <a:solidFill>
                <a:schemeClr val="bg1"/>
              </a:solidFill>
              <a:round/>
              <a:headEnd type="none" w="sm" len="sm"/>
              <a:tailEnd type="none" w="sm" len="sm"/>
            </a:ln>
            <a:extLst/>
          </p:spPr>
          <p:txBody>
            <a:bodyPr/>
            <a:lstStyle/>
            <a:p>
              <a:endParaRPr lang="zh-CN" altLang="en-US">
                <a:latin typeface="Calibri" panose="020F0502020204030204" pitchFamily="34" charset="0"/>
                <a:ea typeface="宋体" panose="02010600030101010101" pitchFamily="2" charset="-122"/>
              </a:endParaRPr>
            </a:p>
          </p:txBody>
        </p:sp>
        <p:sp>
          <p:nvSpPr>
            <p:cNvPr id="26" name="Freeform 18"/>
            <p:cNvSpPr>
              <a:spLocks/>
            </p:cNvSpPr>
            <p:nvPr/>
          </p:nvSpPr>
          <p:spPr bwMode="auto">
            <a:xfrm>
              <a:off x="4330792" y="4400234"/>
              <a:ext cx="947356" cy="617667"/>
            </a:xfrm>
            <a:custGeom>
              <a:avLst/>
              <a:gdLst>
                <a:gd name="T0" fmla="*/ 90 w 654"/>
                <a:gd name="T1" fmla="*/ 380 h 411"/>
                <a:gd name="T2" fmla="*/ 166 w 654"/>
                <a:gd name="T3" fmla="*/ 361 h 411"/>
                <a:gd name="T4" fmla="*/ 171 w 654"/>
                <a:gd name="T5" fmla="*/ 322 h 411"/>
                <a:gd name="T6" fmla="*/ 282 w 654"/>
                <a:gd name="T7" fmla="*/ 317 h 411"/>
                <a:gd name="T8" fmla="*/ 335 w 654"/>
                <a:gd name="T9" fmla="*/ 353 h 411"/>
                <a:gd name="T10" fmla="*/ 380 w 654"/>
                <a:gd name="T11" fmla="*/ 329 h 411"/>
                <a:gd name="T12" fmla="*/ 401 w 654"/>
                <a:gd name="T13" fmla="*/ 353 h 411"/>
                <a:gd name="T14" fmla="*/ 433 w 654"/>
                <a:gd name="T15" fmla="*/ 315 h 411"/>
                <a:gd name="T16" fmla="*/ 444 w 654"/>
                <a:gd name="T17" fmla="*/ 361 h 411"/>
                <a:gd name="T18" fmla="*/ 473 w 654"/>
                <a:gd name="T19" fmla="*/ 380 h 411"/>
                <a:gd name="T20" fmla="*/ 528 w 654"/>
                <a:gd name="T21" fmla="*/ 346 h 411"/>
                <a:gd name="T22" fmla="*/ 617 w 654"/>
                <a:gd name="T23" fmla="*/ 291 h 411"/>
                <a:gd name="T24" fmla="*/ 611 w 654"/>
                <a:gd name="T25" fmla="*/ 200 h 411"/>
                <a:gd name="T26" fmla="*/ 619 w 654"/>
                <a:gd name="T27" fmla="*/ 168 h 411"/>
                <a:gd name="T28" fmla="*/ 561 w 654"/>
                <a:gd name="T29" fmla="*/ 139 h 411"/>
                <a:gd name="T30" fmla="*/ 519 w 654"/>
                <a:gd name="T31" fmla="*/ 139 h 411"/>
                <a:gd name="T32" fmla="*/ 458 w 654"/>
                <a:gd name="T33" fmla="*/ 117 h 411"/>
                <a:gd name="T34" fmla="*/ 425 w 654"/>
                <a:gd name="T35" fmla="*/ 79 h 411"/>
                <a:gd name="T36" fmla="*/ 392 w 654"/>
                <a:gd name="T37" fmla="*/ 77 h 411"/>
                <a:gd name="T38" fmla="*/ 320 w 654"/>
                <a:gd name="T39" fmla="*/ 77 h 411"/>
                <a:gd name="T40" fmla="*/ 188 w 654"/>
                <a:gd name="T41" fmla="*/ 0 h 411"/>
                <a:gd name="T42" fmla="*/ 160 w 654"/>
                <a:gd name="T43" fmla="*/ 9 h 411"/>
                <a:gd name="T44" fmla="*/ 78 w 654"/>
                <a:gd name="T45" fmla="*/ 9 h 411"/>
                <a:gd name="T46" fmla="*/ 90 w 654"/>
                <a:gd name="T47" fmla="*/ 38 h 411"/>
                <a:gd name="T48" fmla="*/ 126 w 654"/>
                <a:gd name="T49" fmla="*/ 48 h 411"/>
                <a:gd name="T50" fmla="*/ 85 w 654"/>
                <a:gd name="T51" fmla="*/ 77 h 411"/>
                <a:gd name="T52" fmla="*/ 85 w 654"/>
                <a:gd name="T53" fmla="*/ 112 h 411"/>
                <a:gd name="T54" fmla="*/ 109 w 654"/>
                <a:gd name="T55" fmla="*/ 147 h 411"/>
                <a:gd name="T56" fmla="*/ 138 w 654"/>
                <a:gd name="T57" fmla="*/ 225 h 411"/>
                <a:gd name="T58" fmla="*/ 118 w 654"/>
                <a:gd name="T59" fmla="*/ 238 h 411"/>
                <a:gd name="T60" fmla="*/ 17 w 654"/>
                <a:gd name="T61" fmla="*/ 278 h 411"/>
                <a:gd name="T62" fmla="*/ 13 w 654"/>
                <a:gd name="T63" fmla="*/ 313 h 411"/>
                <a:gd name="T64" fmla="*/ 33 w 654"/>
                <a:gd name="T65" fmla="*/ 355 h 411"/>
                <a:gd name="T66" fmla="*/ 76 w 654"/>
                <a:gd name="T67" fmla="*/ 410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7" name="Freeform 19"/>
            <p:cNvSpPr>
              <a:spLocks/>
            </p:cNvSpPr>
            <p:nvPr/>
          </p:nvSpPr>
          <p:spPr bwMode="auto">
            <a:xfrm>
              <a:off x="3007461" y="4306559"/>
              <a:ext cx="1521211" cy="1206064"/>
            </a:xfrm>
            <a:custGeom>
              <a:avLst/>
              <a:gdLst>
                <a:gd name="T0" fmla="*/ 409 w 1051"/>
                <a:gd name="T1" fmla="*/ 67 h 799"/>
                <a:gd name="T2" fmla="*/ 392 w 1051"/>
                <a:gd name="T3" fmla="*/ 24 h 799"/>
                <a:gd name="T4" fmla="*/ 459 w 1051"/>
                <a:gd name="T5" fmla="*/ 0 h 799"/>
                <a:gd name="T6" fmla="*/ 471 w 1051"/>
                <a:gd name="T7" fmla="*/ 46 h 799"/>
                <a:gd name="T8" fmla="*/ 533 w 1051"/>
                <a:gd name="T9" fmla="*/ 99 h 799"/>
                <a:gd name="T10" fmla="*/ 565 w 1051"/>
                <a:gd name="T11" fmla="*/ 99 h 799"/>
                <a:gd name="T12" fmla="*/ 591 w 1051"/>
                <a:gd name="T13" fmla="*/ 149 h 799"/>
                <a:gd name="T14" fmla="*/ 657 w 1051"/>
                <a:gd name="T15" fmla="*/ 142 h 799"/>
                <a:gd name="T16" fmla="*/ 688 w 1051"/>
                <a:gd name="T17" fmla="*/ 118 h 799"/>
                <a:gd name="T18" fmla="*/ 708 w 1051"/>
                <a:gd name="T19" fmla="*/ 142 h 799"/>
                <a:gd name="T20" fmla="*/ 780 w 1051"/>
                <a:gd name="T21" fmla="*/ 133 h 799"/>
                <a:gd name="T22" fmla="*/ 793 w 1051"/>
                <a:gd name="T23" fmla="*/ 154 h 799"/>
                <a:gd name="T24" fmla="*/ 868 w 1051"/>
                <a:gd name="T25" fmla="*/ 184 h 799"/>
                <a:gd name="T26" fmla="*/ 957 w 1051"/>
                <a:gd name="T27" fmla="*/ 195 h 799"/>
                <a:gd name="T28" fmla="*/ 1001 w 1051"/>
                <a:gd name="T29" fmla="*/ 207 h 799"/>
                <a:gd name="T30" fmla="*/ 1040 w 1051"/>
                <a:gd name="T31" fmla="*/ 234 h 799"/>
                <a:gd name="T32" fmla="*/ 1043 w 1051"/>
                <a:gd name="T33" fmla="*/ 304 h 799"/>
                <a:gd name="T34" fmla="*/ 992 w 1051"/>
                <a:gd name="T35" fmla="*/ 328 h 799"/>
                <a:gd name="T36" fmla="*/ 911 w 1051"/>
                <a:gd name="T37" fmla="*/ 356 h 799"/>
                <a:gd name="T38" fmla="*/ 927 w 1051"/>
                <a:gd name="T39" fmla="*/ 412 h 799"/>
                <a:gd name="T40" fmla="*/ 988 w 1051"/>
                <a:gd name="T41" fmla="*/ 470 h 799"/>
                <a:gd name="T42" fmla="*/ 961 w 1051"/>
                <a:gd name="T43" fmla="*/ 566 h 799"/>
                <a:gd name="T44" fmla="*/ 911 w 1051"/>
                <a:gd name="T45" fmla="*/ 506 h 799"/>
                <a:gd name="T46" fmla="*/ 892 w 1051"/>
                <a:gd name="T47" fmla="*/ 482 h 799"/>
                <a:gd name="T48" fmla="*/ 839 w 1051"/>
                <a:gd name="T49" fmla="*/ 473 h 799"/>
                <a:gd name="T50" fmla="*/ 796 w 1051"/>
                <a:gd name="T51" fmla="*/ 513 h 799"/>
                <a:gd name="T52" fmla="*/ 762 w 1051"/>
                <a:gd name="T53" fmla="*/ 537 h 799"/>
                <a:gd name="T54" fmla="*/ 712 w 1051"/>
                <a:gd name="T55" fmla="*/ 526 h 799"/>
                <a:gd name="T56" fmla="*/ 688 w 1051"/>
                <a:gd name="T57" fmla="*/ 568 h 799"/>
                <a:gd name="T58" fmla="*/ 746 w 1051"/>
                <a:gd name="T59" fmla="*/ 614 h 799"/>
                <a:gd name="T60" fmla="*/ 659 w 1051"/>
                <a:gd name="T61" fmla="*/ 626 h 799"/>
                <a:gd name="T62" fmla="*/ 633 w 1051"/>
                <a:gd name="T63" fmla="*/ 597 h 799"/>
                <a:gd name="T64" fmla="*/ 578 w 1051"/>
                <a:gd name="T65" fmla="*/ 605 h 799"/>
                <a:gd name="T66" fmla="*/ 565 w 1051"/>
                <a:gd name="T67" fmla="*/ 564 h 799"/>
                <a:gd name="T68" fmla="*/ 535 w 1051"/>
                <a:gd name="T69" fmla="*/ 542 h 799"/>
                <a:gd name="T70" fmla="*/ 530 w 1051"/>
                <a:gd name="T71" fmla="*/ 573 h 799"/>
                <a:gd name="T72" fmla="*/ 499 w 1051"/>
                <a:gd name="T73" fmla="*/ 599 h 799"/>
                <a:gd name="T74" fmla="*/ 451 w 1051"/>
                <a:gd name="T75" fmla="*/ 682 h 799"/>
                <a:gd name="T76" fmla="*/ 433 w 1051"/>
                <a:gd name="T77" fmla="*/ 780 h 799"/>
                <a:gd name="T78" fmla="*/ 368 w 1051"/>
                <a:gd name="T79" fmla="*/ 798 h 799"/>
                <a:gd name="T80" fmla="*/ 272 w 1051"/>
                <a:gd name="T81" fmla="*/ 639 h 799"/>
                <a:gd name="T82" fmla="*/ 217 w 1051"/>
                <a:gd name="T83" fmla="*/ 610 h 799"/>
                <a:gd name="T84" fmla="*/ 219 w 1051"/>
                <a:gd name="T85" fmla="*/ 568 h 799"/>
                <a:gd name="T86" fmla="*/ 171 w 1051"/>
                <a:gd name="T87" fmla="*/ 573 h 799"/>
                <a:gd name="T88" fmla="*/ 126 w 1051"/>
                <a:gd name="T89" fmla="*/ 497 h 799"/>
                <a:gd name="T90" fmla="*/ 118 w 1051"/>
                <a:gd name="T91" fmla="*/ 350 h 799"/>
                <a:gd name="T92" fmla="*/ 112 w 1051"/>
                <a:gd name="T93" fmla="*/ 272 h 799"/>
                <a:gd name="T94" fmla="*/ 0 w 1051"/>
                <a:gd name="T95" fmla="*/ 131 h 799"/>
                <a:gd name="T96" fmla="*/ 16 w 1051"/>
                <a:gd name="T97" fmla="*/ 94 h 799"/>
                <a:gd name="T98" fmla="*/ 164 w 1051"/>
                <a:gd name="T99" fmla="*/ 99 h 799"/>
                <a:gd name="T100" fmla="*/ 212 w 1051"/>
                <a:gd name="T101" fmla="*/ 109 h 799"/>
                <a:gd name="T102" fmla="*/ 291 w 1051"/>
                <a:gd name="T103" fmla="*/ 147 h 799"/>
                <a:gd name="T104" fmla="*/ 300 w 1051"/>
                <a:gd name="T105" fmla="*/ 103 h 799"/>
                <a:gd name="T106" fmla="*/ 348 w 1051"/>
                <a:gd name="T107" fmla="*/ 111 h 799"/>
                <a:gd name="T108" fmla="*/ 396 w 1051"/>
                <a:gd name="T109" fmla="*/ 101 h 799"/>
                <a:gd name="T110" fmla="*/ 396 w 1051"/>
                <a:gd name="T111" fmla="*/ 99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8" name="Freeform 20"/>
            <p:cNvSpPr>
              <a:spLocks/>
            </p:cNvSpPr>
            <p:nvPr/>
          </p:nvSpPr>
          <p:spPr bwMode="auto">
            <a:xfrm>
              <a:off x="791192" y="3846968"/>
              <a:ext cx="2394362" cy="1361212"/>
            </a:xfrm>
            <a:custGeom>
              <a:avLst/>
              <a:gdLst>
                <a:gd name="T0" fmla="*/ 1005 w 1652"/>
                <a:gd name="T1" fmla="*/ 860 h 902"/>
                <a:gd name="T2" fmla="*/ 1031 w 1652"/>
                <a:gd name="T3" fmla="*/ 889 h 902"/>
                <a:gd name="T4" fmla="*/ 1114 w 1652"/>
                <a:gd name="T5" fmla="*/ 860 h 902"/>
                <a:gd name="T6" fmla="*/ 1167 w 1652"/>
                <a:gd name="T7" fmla="*/ 821 h 902"/>
                <a:gd name="T8" fmla="*/ 1231 w 1652"/>
                <a:gd name="T9" fmla="*/ 797 h 902"/>
                <a:gd name="T10" fmla="*/ 1296 w 1652"/>
                <a:gd name="T11" fmla="*/ 774 h 902"/>
                <a:gd name="T12" fmla="*/ 1404 w 1652"/>
                <a:gd name="T13" fmla="*/ 756 h 902"/>
                <a:gd name="T14" fmla="*/ 1406 w 1652"/>
                <a:gd name="T15" fmla="*/ 797 h 902"/>
                <a:gd name="T16" fmla="*/ 1439 w 1652"/>
                <a:gd name="T17" fmla="*/ 803 h 902"/>
                <a:gd name="T18" fmla="*/ 1418 w 1652"/>
                <a:gd name="T19" fmla="*/ 853 h 902"/>
                <a:gd name="T20" fmla="*/ 1439 w 1652"/>
                <a:gd name="T21" fmla="*/ 860 h 902"/>
                <a:gd name="T22" fmla="*/ 1530 w 1652"/>
                <a:gd name="T23" fmla="*/ 853 h 902"/>
                <a:gd name="T24" fmla="*/ 1585 w 1652"/>
                <a:gd name="T25" fmla="*/ 872 h 902"/>
                <a:gd name="T26" fmla="*/ 1609 w 1652"/>
                <a:gd name="T27" fmla="*/ 882 h 902"/>
                <a:gd name="T28" fmla="*/ 1614 w 1652"/>
                <a:gd name="T29" fmla="*/ 821 h 902"/>
                <a:gd name="T30" fmla="*/ 1651 w 1652"/>
                <a:gd name="T31" fmla="*/ 781 h 902"/>
                <a:gd name="T32" fmla="*/ 1622 w 1652"/>
                <a:gd name="T33" fmla="*/ 589 h 902"/>
                <a:gd name="T34" fmla="*/ 1590 w 1652"/>
                <a:gd name="T35" fmla="*/ 483 h 902"/>
                <a:gd name="T36" fmla="*/ 1511 w 1652"/>
                <a:gd name="T37" fmla="*/ 445 h 902"/>
                <a:gd name="T38" fmla="*/ 1461 w 1652"/>
                <a:gd name="T39" fmla="*/ 542 h 902"/>
                <a:gd name="T40" fmla="*/ 1366 w 1652"/>
                <a:gd name="T41" fmla="*/ 491 h 902"/>
                <a:gd name="T42" fmla="*/ 1191 w 1652"/>
                <a:gd name="T43" fmla="*/ 428 h 902"/>
                <a:gd name="T44" fmla="*/ 1119 w 1652"/>
                <a:gd name="T45" fmla="*/ 417 h 902"/>
                <a:gd name="T46" fmla="*/ 978 w 1652"/>
                <a:gd name="T47" fmla="*/ 357 h 902"/>
                <a:gd name="T48" fmla="*/ 911 w 1652"/>
                <a:gd name="T49" fmla="*/ 194 h 902"/>
                <a:gd name="T50" fmla="*/ 937 w 1652"/>
                <a:gd name="T51" fmla="*/ 141 h 902"/>
                <a:gd name="T52" fmla="*/ 935 w 1652"/>
                <a:gd name="T53" fmla="*/ 70 h 902"/>
                <a:gd name="T54" fmla="*/ 945 w 1652"/>
                <a:gd name="T55" fmla="*/ 35 h 902"/>
                <a:gd name="T56" fmla="*/ 823 w 1652"/>
                <a:gd name="T57" fmla="*/ 0 h 902"/>
                <a:gd name="T58" fmla="*/ 734 w 1652"/>
                <a:gd name="T59" fmla="*/ 11 h 902"/>
                <a:gd name="T60" fmla="*/ 621 w 1652"/>
                <a:gd name="T61" fmla="*/ 48 h 902"/>
                <a:gd name="T62" fmla="*/ 512 w 1652"/>
                <a:gd name="T63" fmla="*/ 62 h 902"/>
                <a:gd name="T64" fmla="*/ 437 w 1652"/>
                <a:gd name="T65" fmla="*/ 21 h 902"/>
                <a:gd name="T66" fmla="*/ 317 w 1652"/>
                <a:gd name="T67" fmla="*/ 43 h 902"/>
                <a:gd name="T68" fmla="*/ 268 w 1652"/>
                <a:gd name="T69" fmla="*/ 16 h 902"/>
                <a:gd name="T70" fmla="*/ 177 w 1652"/>
                <a:gd name="T71" fmla="*/ 28 h 902"/>
                <a:gd name="T72" fmla="*/ 133 w 1652"/>
                <a:gd name="T73" fmla="*/ 86 h 902"/>
                <a:gd name="T74" fmla="*/ 109 w 1652"/>
                <a:gd name="T75" fmla="*/ 117 h 902"/>
                <a:gd name="T76" fmla="*/ 78 w 1652"/>
                <a:gd name="T77" fmla="*/ 132 h 902"/>
                <a:gd name="T78" fmla="*/ 62 w 1652"/>
                <a:gd name="T79" fmla="*/ 156 h 902"/>
                <a:gd name="T80" fmla="*/ 89 w 1652"/>
                <a:gd name="T81" fmla="*/ 207 h 902"/>
                <a:gd name="T82" fmla="*/ 83 w 1652"/>
                <a:gd name="T83" fmla="*/ 260 h 902"/>
                <a:gd name="T84" fmla="*/ 24 w 1652"/>
                <a:gd name="T85" fmla="*/ 243 h 902"/>
                <a:gd name="T86" fmla="*/ 0 w 1652"/>
                <a:gd name="T87" fmla="*/ 262 h 902"/>
                <a:gd name="T88" fmla="*/ 12 w 1652"/>
                <a:gd name="T89" fmla="*/ 311 h 902"/>
                <a:gd name="T90" fmla="*/ 9 w 1652"/>
                <a:gd name="T91" fmla="*/ 356 h 902"/>
                <a:gd name="T92" fmla="*/ 34 w 1652"/>
                <a:gd name="T93" fmla="*/ 373 h 902"/>
                <a:gd name="T94" fmla="*/ 109 w 1652"/>
                <a:gd name="T95" fmla="*/ 443 h 902"/>
                <a:gd name="T96" fmla="*/ 153 w 1652"/>
                <a:gd name="T97" fmla="*/ 508 h 902"/>
                <a:gd name="T98" fmla="*/ 181 w 1652"/>
                <a:gd name="T99" fmla="*/ 530 h 902"/>
                <a:gd name="T100" fmla="*/ 232 w 1652"/>
                <a:gd name="T101" fmla="*/ 525 h 902"/>
                <a:gd name="T102" fmla="*/ 349 w 1652"/>
                <a:gd name="T103" fmla="*/ 655 h 902"/>
                <a:gd name="T104" fmla="*/ 385 w 1652"/>
                <a:gd name="T105" fmla="*/ 642 h 902"/>
                <a:gd name="T106" fmla="*/ 396 w 1652"/>
                <a:gd name="T107" fmla="*/ 693 h 902"/>
                <a:gd name="T108" fmla="*/ 468 w 1652"/>
                <a:gd name="T109" fmla="*/ 723 h 902"/>
                <a:gd name="T110" fmla="*/ 528 w 1652"/>
                <a:gd name="T111" fmla="*/ 785 h 902"/>
                <a:gd name="T112" fmla="*/ 538 w 1652"/>
                <a:gd name="T113" fmla="*/ 812 h 902"/>
                <a:gd name="T114" fmla="*/ 607 w 1652"/>
                <a:gd name="T115" fmla="*/ 809 h 902"/>
                <a:gd name="T116" fmla="*/ 720 w 1652"/>
                <a:gd name="T117" fmla="*/ 834 h 902"/>
                <a:gd name="T118" fmla="*/ 772 w 1652"/>
                <a:gd name="T119" fmla="*/ 850 h 902"/>
                <a:gd name="T120" fmla="*/ 775 w 1652"/>
                <a:gd name="T121" fmla="*/ 901 h 902"/>
                <a:gd name="T122" fmla="*/ 873 w 1652"/>
                <a:gd name="T123" fmla="*/ 823 h 902"/>
                <a:gd name="T124" fmla="*/ 952 w 1652"/>
                <a:gd name="T125" fmla="*/ 853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Freeform 21"/>
            <p:cNvSpPr>
              <a:spLocks/>
            </p:cNvSpPr>
            <p:nvPr/>
          </p:nvSpPr>
          <p:spPr bwMode="auto">
            <a:xfrm>
              <a:off x="210957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0" name="Freeform 22"/>
            <p:cNvSpPr>
              <a:spLocks/>
            </p:cNvSpPr>
            <p:nvPr/>
          </p:nvSpPr>
          <p:spPr bwMode="auto">
            <a:xfrm>
              <a:off x="2641382" y="3039022"/>
              <a:ext cx="1679517" cy="1501726"/>
            </a:xfrm>
            <a:custGeom>
              <a:avLst/>
              <a:gdLst>
                <a:gd name="T0" fmla="*/ 5 w 1155"/>
                <a:gd name="T1" fmla="*/ 158 h 994"/>
                <a:gd name="T2" fmla="*/ 177 w 1155"/>
                <a:gd name="T3" fmla="*/ 63 h 994"/>
                <a:gd name="T4" fmla="*/ 225 w 1155"/>
                <a:gd name="T5" fmla="*/ 0 h 994"/>
                <a:gd name="T6" fmla="*/ 291 w 1155"/>
                <a:gd name="T7" fmla="*/ 34 h 994"/>
                <a:gd name="T8" fmla="*/ 341 w 1155"/>
                <a:gd name="T9" fmla="*/ 202 h 994"/>
                <a:gd name="T10" fmla="*/ 481 w 1155"/>
                <a:gd name="T11" fmla="*/ 188 h 994"/>
                <a:gd name="T12" fmla="*/ 503 w 1155"/>
                <a:gd name="T13" fmla="*/ 233 h 994"/>
                <a:gd name="T14" fmla="*/ 514 w 1155"/>
                <a:gd name="T15" fmla="*/ 323 h 994"/>
                <a:gd name="T16" fmla="*/ 536 w 1155"/>
                <a:gd name="T17" fmla="*/ 347 h 994"/>
                <a:gd name="T18" fmla="*/ 674 w 1155"/>
                <a:gd name="T19" fmla="*/ 374 h 994"/>
                <a:gd name="T20" fmla="*/ 792 w 1155"/>
                <a:gd name="T21" fmla="*/ 368 h 994"/>
                <a:gd name="T22" fmla="*/ 755 w 1155"/>
                <a:gd name="T23" fmla="*/ 434 h 994"/>
                <a:gd name="T24" fmla="*/ 797 w 1155"/>
                <a:gd name="T25" fmla="*/ 522 h 994"/>
                <a:gd name="T26" fmla="*/ 890 w 1155"/>
                <a:gd name="T27" fmla="*/ 646 h 994"/>
                <a:gd name="T28" fmla="*/ 926 w 1155"/>
                <a:gd name="T29" fmla="*/ 711 h 994"/>
                <a:gd name="T30" fmla="*/ 974 w 1155"/>
                <a:gd name="T31" fmla="*/ 690 h 994"/>
                <a:gd name="T32" fmla="*/ 990 w 1155"/>
                <a:gd name="T33" fmla="*/ 632 h 994"/>
                <a:gd name="T34" fmla="*/ 996 w 1155"/>
                <a:gd name="T35" fmla="*/ 537 h 994"/>
                <a:gd name="T36" fmla="*/ 1040 w 1155"/>
                <a:gd name="T37" fmla="*/ 557 h 994"/>
                <a:gd name="T38" fmla="*/ 1154 w 1155"/>
                <a:gd name="T39" fmla="*/ 639 h 994"/>
                <a:gd name="T40" fmla="*/ 1139 w 1155"/>
                <a:gd name="T41" fmla="*/ 716 h 994"/>
                <a:gd name="T42" fmla="*/ 1079 w 1155"/>
                <a:gd name="T43" fmla="*/ 736 h 994"/>
                <a:gd name="T44" fmla="*/ 1016 w 1155"/>
                <a:gd name="T45" fmla="*/ 745 h 994"/>
                <a:gd name="T46" fmla="*/ 988 w 1155"/>
                <a:gd name="T47" fmla="*/ 767 h 994"/>
                <a:gd name="T48" fmla="*/ 996 w 1155"/>
                <a:gd name="T49" fmla="*/ 822 h 994"/>
                <a:gd name="T50" fmla="*/ 983 w 1155"/>
                <a:gd name="T51" fmla="*/ 891 h 994"/>
                <a:gd name="T52" fmla="*/ 948 w 1155"/>
                <a:gd name="T53" fmla="*/ 926 h 994"/>
                <a:gd name="T54" fmla="*/ 906 w 1155"/>
                <a:gd name="T55" fmla="*/ 981 h 994"/>
                <a:gd name="T56" fmla="*/ 818 w 1155"/>
                <a:gd name="T57" fmla="*/ 972 h 994"/>
                <a:gd name="T58" fmla="*/ 782 w 1155"/>
                <a:gd name="T59" fmla="*/ 937 h 994"/>
                <a:gd name="T60" fmla="*/ 718 w 1155"/>
                <a:gd name="T61" fmla="*/ 858 h 994"/>
                <a:gd name="T62" fmla="*/ 641 w 1155"/>
                <a:gd name="T63" fmla="*/ 862 h 994"/>
                <a:gd name="T64" fmla="*/ 591 w 1155"/>
                <a:gd name="T65" fmla="*/ 855 h 994"/>
                <a:gd name="T66" fmla="*/ 553 w 1155"/>
                <a:gd name="T67" fmla="*/ 809 h 994"/>
                <a:gd name="T68" fmla="*/ 617 w 1155"/>
                <a:gd name="T69" fmla="*/ 820 h 994"/>
                <a:gd name="T70" fmla="*/ 656 w 1155"/>
                <a:gd name="T71" fmla="*/ 745 h 994"/>
                <a:gd name="T72" fmla="*/ 698 w 1155"/>
                <a:gd name="T73" fmla="*/ 632 h 994"/>
                <a:gd name="T74" fmla="*/ 613 w 1155"/>
                <a:gd name="T75" fmla="*/ 484 h 994"/>
                <a:gd name="T76" fmla="*/ 492 w 1155"/>
                <a:gd name="T77" fmla="*/ 427 h 994"/>
                <a:gd name="T78" fmla="*/ 352 w 1155"/>
                <a:gd name="T79" fmla="*/ 342 h 994"/>
                <a:gd name="T80" fmla="*/ 213 w 1155"/>
                <a:gd name="T81" fmla="*/ 378 h 994"/>
                <a:gd name="T82" fmla="*/ 110 w 1155"/>
                <a:gd name="T83" fmla="*/ 337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1" name="Freeform 23"/>
            <p:cNvSpPr>
              <a:spLocks/>
            </p:cNvSpPr>
            <p:nvPr/>
          </p:nvSpPr>
          <p:spPr bwMode="auto">
            <a:xfrm>
              <a:off x="496844" y="1973470"/>
              <a:ext cx="2475990" cy="1970100"/>
            </a:xfrm>
            <a:custGeom>
              <a:avLst/>
              <a:gdLst>
                <a:gd name="T0" fmla="*/ 1172 w 1707"/>
                <a:gd name="T1" fmla="*/ 43 h 1305"/>
                <a:gd name="T2" fmla="*/ 1224 w 1707"/>
                <a:gd name="T3" fmla="*/ 110 h 1305"/>
                <a:gd name="T4" fmla="*/ 1298 w 1707"/>
                <a:gd name="T5" fmla="*/ 158 h 1305"/>
                <a:gd name="T6" fmla="*/ 1361 w 1707"/>
                <a:gd name="T7" fmla="*/ 284 h 1305"/>
                <a:gd name="T8" fmla="*/ 1327 w 1707"/>
                <a:gd name="T9" fmla="*/ 383 h 1305"/>
                <a:gd name="T10" fmla="*/ 1511 w 1707"/>
                <a:gd name="T11" fmla="*/ 467 h 1305"/>
                <a:gd name="T12" fmla="*/ 1640 w 1707"/>
                <a:gd name="T13" fmla="*/ 562 h 1305"/>
                <a:gd name="T14" fmla="*/ 1706 w 1707"/>
                <a:gd name="T15" fmla="*/ 706 h 1305"/>
                <a:gd name="T16" fmla="*/ 1657 w 1707"/>
                <a:gd name="T17" fmla="*/ 769 h 1305"/>
                <a:gd name="T18" fmla="*/ 1486 w 1707"/>
                <a:gd name="T19" fmla="*/ 865 h 1305"/>
                <a:gd name="T20" fmla="*/ 1460 w 1707"/>
                <a:gd name="T21" fmla="*/ 1014 h 1305"/>
                <a:gd name="T22" fmla="*/ 1217 w 1707"/>
                <a:gd name="T23" fmla="*/ 1087 h 1305"/>
                <a:gd name="T24" fmla="*/ 1261 w 1707"/>
                <a:gd name="T25" fmla="*/ 1224 h 1305"/>
                <a:gd name="T26" fmla="*/ 1234 w 1707"/>
                <a:gd name="T27" fmla="*/ 1270 h 1305"/>
                <a:gd name="T28" fmla="*/ 1199 w 1707"/>
                <a:gd name="T29" fmla="*/ 1301 h 1305"/>
                <a:gd name="T30" fmla="*/ 1103 w 1707"/>
                <a:gd name="T31" fmla="*/ 1277 h 1305"/>
                <a:gd name="T32" fmla="*/ 935 w 1707"/>
                <a:gd name="T33" fmla="*/ 1253 h 1305"/>
                <a:gd name="T34" fmla="*/ 768 w 1707"/>
                <a:gd name="T35" fmla="*/ 1284 h 1305"/>
                <a:gd name="T36" fmla="*/ 639 w 1707"/>
                <a:gd name="T37" fmla="*/ 1263 h 1305"/>
                <a:gd name="T38" fmla="*/ 492 w 1707"/>
                <a:gd name="T39" fmla="*/ 1275 h 1305"/>
                <a:gd name="T40" fmla="*/ 409 w 1707"/>
                <a:gd name="T41" fmla="*/ 1234 h 1305"/>
                <a:gd name="T42" fmla="*/ 321 w 1707"/>
                <a:gd name="T43" fmla="*/ 1173 h 1305"/>
                <a:gd name="T44" fmla="*/ 131 w 1707"/>
                <a:gd name="T45" fmla="*/ 1138 h 1305"/>
                <a:gd name="T46" fmla="*/ 105 w 1707"/>
                <a:gd name="T47" fmla="*/ 1065 h 1305"/>
                <a:gd name="T48" fmla="*/ 65 w 1707"/>
                <a:gd name="T49" fmla="*/ 1012 h 1305"/>
                <a:gd name="T50" fmla="*/ 38 w 1707"/>
                <a:gd name="T51" fmla="*/ 961 h 1305"/>
                <a:gd name="T52" fmla="*/ 65 w 1707"/>
                <a:gd name="T53" fmla="*/ 901 h 1305"/>
                <a:gd name="T54" fmla="*/ 10 w 1707"/>
                <a:gd name="T55" fmla="*/ 829 h 1305"/>
                <a:gd name="T56" fmla="*/ 5 w 1707"/>
                <a:gd name="T57" fmla="*/ 752 h 1305"/>
                <a:gd name="T58" fmla="*/ 38 w 1707"/>
                <a:gd name="T59" fmla="*/ 701 h 1305"/>
                <a:gd name="T60" fmla="*/ 134 w 1707"/>
                <a:gd name="T61" fmla="*/ 668 h 1305"/>
                <a:gd name="T62" fmla="*/ 181 w 1707"/>
                <a:gd name="T63" fmla="*/ 672 h 1305"/>
                <a:gd name="T64" fmla="*/ 235 w 1707"/>
                <a:gd name="T65" fmla="*/ 699 h 1305"/>
                <a:gd name="T66" fmla="*/ 409 w 1707"/>
                <a:gd name="T67" fmla="*/ 639 h 1305"/>
                <a:gd name="T68" fmla="*/ 555 w 1707"/>
                <a:gd name="T69" fmla="*/ 544 h 1305"/>
                <a:gd name="T70" fmla="*/ 601 w 1707"/>
                <a:gd name="T71" fmla="*/ 501 h 1305"/>
                <a:gd name="T72" fmla="*/ 575 w 1707"/>
                <a:gd name="T73" fmla="*/ 342 h 1305"/>
                <a:gd name="T74" fmla="*/ 704 w 1707"/>
                <a:gd name="T75" fmla="*/ 313 h 1305"/>
                <a:gd name="T76" fmla="*/ 761 w 1707"/>
                <a:gd name="T77" fmla="*/ 342 h 1305"/>
                <a:gd name="T78" fmla="*/ 827 w 1707"/>
                <a:gd name="T79" fmla="*/ 163 h 1305"/>
                <a:gd name="T80" fmla="*/ 930 w 1707"/>
                <a:gd name="T81" fmla="*/ 187 h 1305"/>
                <a:gd name="T82" fmla="*/ 1019 w 1707"/>
                <a:gd name="T83" fmla="*/ 84 h 1305"/>
                <a:gd name="T84" fmla="*/ 1098 w 1707"/>
                <a:gd name="T85" fmla="*/ 36 h 1305"/>
                <a:gd name="T86" fmla="*/ 1165 w 1707"/>
                <a:gd name="T87" fmla="*/ 10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2" name="Freeform 24"/>
            <p:cNvSpPr>
              <a:spLocks/>
            </p:cNvSpPr>
            <p:nvPr/>
          </p:nvSpPr>
          <p:spPr bwMode="auto">
            <a:xfrm>
              <a:off x="3991919" y="3481051"/>
              <a:ext cx="615904" cy="1144590"/>
            </a:xfrm>
            <a:custGeom>
              <a:avLst/>
              <a:gdLst>
                <a:gd name="T0" fmla="*/ 349 w 420"/>
                <a:gd name="T1" fmla="*/ 453 h 761"/>
                <a:gd name="T2" fmla="*/ 340 w 420"/>
                <a:gd name="T3" fmla="*/ 255 h 761"/>
                <a:gd name="T4" fmla="*/ 368 w 420"/>
                <a:gd name="T5" fmla="*/ 191 h 761"/>
                <a:gd name="T6" fmla="*/ 366 w 420"/>
                <a:gd name="T7" fmla="*/ 101 h 761"/>
                <a:gd name="T8" fmla="*/ 383 w 420"/>
                <a:gd name="T9" fmla="*/ 39 h 761"/>
                <a:gd name="T10" fmla="*/ 370 w 420"/>
                <a:gd name="T11" fmla="*/ 0 h 761"/>
                <a:gd name="T12" fmla="*/ 306 w 420"/>
                <a:gd name="T13" fmla="*/ 21 h 761"/>
                <a:gd name="T14" fmla="*/ 285 w 420"/>
                <a:gd name="T15" fmla="*/ 77 h 761"/>
                <a:gd name="T16" fmla="*/ 261 w 420"/>
                <a:gd name="T17" fmla="*/ 96 h 761"/>
                <a:gd name="T18" fmla="*/ 179 w 420"/>
                <a:gd name="T19" fmla="*/ 193 h 761"/>
                <a:gd name="T20" fmla="*/ 117 w 420"/>
                <a:gd name="T21" fmla="*/ 191 h 761"/>
                <a:gd name="T22" fmla="*/ 103 w 420"/>
                <a:gd name="T23" fmla="*/ 253 h 761"/>
                <a:gd name="T24" fmla="*/ 179 w 420"/>
                <a:gd name="T25" fmla="*/ 301 h 761"/>
                <a:gd name="T26" fmla="*/ 223 w 420"/>
                <a:gd name="T27" fmla="*/ 347 h 761"/>
                <a:gd name="T28" fmla="*/ 215 w 420"/>
                <a:gd name="T29" fmla="*/ 409 h 761"/>
                <a:gd name="T30" fmla="*/ 155 w 420"/>
                <a:gd name="T31" fmla="*/ 429 h 761"/>
                <a:gd name="T32" fmla="*/ 148 w 420"/>
                <a:gd name="T33" fmla="*/ 444 h 761"/>
                <a:gd name="T34" fmla="*/ 107 w 420"/>
                <a:gd name="T35" fmla="*/ 465 h 761"/>
                <a:gd name="T36" fmla="*/ 57 w 420"/>
                <a:gd name="T37" fmla="*/ 453 h 761"/>
                <a:gd name="T38" fmla="*/ 57 w 420"/>
                <a:gd name="T39" fmla="*/ 475 h 761"/>
                <a:gd name="T40" fmla="*/ 38 w 420"/>
                <a:gd name="T41" fmla="*/ 508 h 761"/>
                <a:gd name="T42" fmla="*/ 45 w 420"/>
                <a:gd name="T43" fmla="*/ 571 h 761"/>
                <a:gd name="T44" fmla="*/ 52 w 420"/>
                <a:gd name="T45" fmla="*/ 599 h 761"/>
                <a:gd name="T46" fmla="*/ 0 w 420"/>
                <a:gd name="T47" fmla="*/ 610 h 761"/>
                <a:gd name="T48" fmla="*/ 6 w 420"/>
                <a:gd name="T49" fmla="*/ 665 h 761"/>
                <a:gd name="T50" fmla="*/ 26 w 420"/>
                <a:gd name="T51" fmla="*/ 689 h 761"/>
                <a:gd name="T52" fmla="*/ 98 w 420"/>
                <a:gd name="T53" fmla="*/ 680 h 761"/>
                <a:gd name="T54" fmla="*/ 112 w 420"/>
                <a:gd name="T55" fmla="*/ 701 h 761"/>
                <a:gd name="T56" fmla="*/ 186 w 420"/>
                <a:gd name="T57" fmla="*/ 731 h 761"/>
                <a:gd name="T58" fmla="*/ 275 w 420"/>
                <a:gd name="T59" fmla="*/ 742 h 761"/>
                <a:gd name="T60" fmla="*/ 320 w 420"/>
                <a:gd name="T61" fmla="*/ 754 h 761"/>
                <a:gd name="T62" fmla="*/ 309 w 420"/>
                <a:gd name="T63" fmla="*/ 711 h 761"/>
                <a:gd name="T64" fmla="*/ 349 w 420"/>
                <a:gd name="T65" fmla="*/ 670 h 761"/>
                <a:gd name="T66" fmla="*/ 340 w 420"/>
                <a:gd name="T67" fmla="*/ 650 h 761"/>
                <a:gd name="T68" fmla="*/ 299 w 420"/>
                <a:gd name="T69" fmla="*/ 625 h 761"/>
                <a:gd name="T70" fmla="*/ 375 w 420"/>
                <a:gd name="T71" fmla="*/ 617 h 761"/>
                <a:gd name="T72" fmla="*/ 399 w 420"/>
                <a:gd name="T73" fmla="*/ 624 h 761"/>
                <a:gd name="T74" fmla="*/ 419 w 420"/>
                <a:gd name="T75" fmla="*/ 581 h 761"/>
                <a:gd name="T76" fmla="*/ 359 w 420"/>
                <a:gd name="T77" fmla="*/ 480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3" name="Freeform 25"/>
            <p:cNvSpPr>
              <a:spLocks/>
            </p:cNvSpPr>
            <p:nvPr/>
          </p:nvSpPr>
          <p:spPr bwMode="auto">
            <a:xfrm>
              <a:off x="4513832" y="3914297"/>
              <a:ext cx="739582" cy="693779"/>
            </a:xfrm>
            <a:custGeom>
              <a:avLst/>
              <a:gdLst>
                <a:gd name="T0" fmla="*/ 59 w 506"/>
                <a:gd name="T1" fmla="*/ 319 h 460"/>
                <a:gd name="T2" fmla="*/ 131 w 506"/>
                <a:gd name="T3" fmla="*/ 384 h 460"/>
                <a:gd name="T4" fmla="*/ 191 w 506"/>
                <a:gd name="T5" fmla="*/ 396 h 460"/>
                <a:gd name="T6" fmla="*/ 246 w 506"/>
                <a:gd name="T7" fmla="*/ 388 h 460"/>
                <a:gd name="T8" fmla="*/ 263 w 506"/>
                <a:gd name="T9" fmla="*/ 396 h 460"/>
                <a:gd name="T10" fmla="*/ 282 w 506"/>
                <a:gd name="T11" fmla="*/ 386 h 460"/>
                <a:gd name="T12" fmla="*/ 296 w 506"/>
                <a:gd name="T13" fmla="*/ 399 h 460"/>
                <a:gd name="T14" fmla="*/ 303 w 506"/>
                <a:gd name="T15" fmla="*/ 421 h 460"/>
                <a:gd name="T16" fmla="*/ 329 w 506"/>
                <a:gd name="T17" fmla="*/ 437 h 460"/>
                <a:gd name="T18" fmla="*/ 364 w 506"/>
                <a:gd name="T19" fmla="*/ 437 h 460"/>
                <a:gd name="T20" fmla="*/ 390 w 506"/>
                <a:gd name="T21" fmla="*/ 459 h 460"/>
                <a:gd name="T22" fmla="*/ 414 w 506"/>
                <a:gd name="T23" fmla="*/ 447 h 460"/>
                <a:gd name="T24" fmla="*/ 432 w 506"/>
                <a:gd name="T25" fmla="*/ 459 h 460"/>
                <a:gd name="T26" fmla="*/ 447 w 506"/>
                <a:gd name="T27" fmla="*/ 427 h 460"/>
                <a:gd name="T28" fmla="*/ 469 w 506"/>
                <a:gd name="T29" fmla="*/ 416 h 460"/>
                <a:gd name="T30" fmla="*/ 474 w 506"/>
                <a:gd name="T31" fmla="*/ 392 h 460"/>
                <a:gd name="T32" fmla="*/ 464 w 506"/>
                <a:gd name="T33" fmla="*/ 348 h 460"/>
                <a:gd name="T34" fmla="*/ 460 w 506"/>
                <a:gd name="T35" fmla="*/ 343 h 460"/>
                <a:gd name="T36" fmla="*/ 438 w 506"/>
                <a:gd name="T37" fmla="*/ 365 h 460"/>
                <a:gd name="T38" fmla="*/ 406 w 506"/>
                <a:gd name="T39" fmla="*/ 339 h 460"/>
                <a:gd name="T40" fmla="*/ 382 w 506"/>
                <a:gd name="T41" fmla="*/ 309 h 460"/>
                <a:gd name="T42" fmla="*/ 406 w 506"/>
                <a:gd name="T43" fmla="*/ 291 h 460"/>
                <a:gd name="T44" fmla="*/ 412 w 506"/>
                <a:gd name="T45" fmla="*/ 259 h 460"/>
                <a:gd name="T46" fmla="*/ 428 w 506"/>
                <a:gd name="T47" fmla="*/ 249 h 460"/>
                <a:gd name="T48" fmla="*/ 425 w 506"/>
                <a:gd name="T49" fmla="*/ 207 h 460"/>
                <a:gd name="T50" fmla="*/ 436 w 506"/>
                <a:gd name="T51" fmla="*/ 199 h 460"/>
                <a:gd name="T52" fmla="*/ 456 w 506"/>
                <a:gd name="T53" fmla="*/ 211 h 460"/>
                <a:gd name="T54" fmla="*/ 469 w 506"/>
                <a:gd name="T55" fmla="*/ 230 h 460"/>
                <a:gd name="T56" fmla="*/ 495 w 506"/>
                <a:gd name="T57" fmla="*/ 211 h 460"/>
                <a:gd name="T58" fmla="*/ 505 w 506"/>
                <a:gd name="T59" fmla="*/ 201 h 460"/>
                <a:gd name="T60" fmla="*/ 500 w 506"/>
                <a:gd name="T61" fmla="*/ 180 h 460"/>
                <a:gd name="T62" fmla="*/ 469 w 506"/>
                <a:gd name="T63" fmla="*/ 163 h 460"/>
                <a:gd name="T64" fmla="*/ 462 w 506"/>
                <a:gd name="T65" fmla="*/ 143 h 460"/>
                <a:gd name="T66" fmla="*/ 407 w 506"/>
                <a:gd name="T67" fmla="*/ 150 h 460"/>
                <a:gd name="T68" fmla="*/ 373 w 506"/>
                <a:gd name="T69" fmla="*/ 119 h 460"/>
                <a:gd name="T70" fmla="*/ 357 w 506"/>
                <a:gd name="T71" fmla="*/ 115 h 460"/>
                <a:gd name="T72" fmla="*/ 357 w 506"/>
                <a:gd name="T73" fmla="*/ 95 h 460"/>
                <a:gd name="T74" fmla="*/ 434 w 506"/>
                <a:gd name="T75" fmla="*/ 9 h 460"/>
                <a:gd name="T76" fmla="*/ 406 w 506"/>
                <a:gd name="T77" fmla="*/ 16 h 460"/>
                <a:gd name="T78" fmla="*/ 388 w 506"/>
                <a:gd name="T79" fmla="*/ 28 h 460"/>
                <a:gd name="T80" fmla="*/ 382 w 506"/>
                <a:gd name="T81" fmla="*/ 18 h 460"/>
                <a:gd name="T82" fmla="*/ 382 w 506"/>
                <a:gd name="T83" fmla="*/ 4 h 460"/>
                <a:gd name="T84" fmla="*/ 368 w 506"/>
                <a:gd name="T85" fmla="*/ 0 h 460"/>
                <a:gd name="T86" fmla="*/ 333 w 506"/>
                <a:gd name="T87" fmla="*/ 13 h 460"/>
                <a:gd name="T88" fmla="*/ 246 w 506"/>
                <a:gd name="T89" fmla="*/ 2 h 460"/>
                <a:gd name="T90" fmla="*/ 241 w 506"/>
                <a:gd name="T91" fmla="*/ 75 h 460"/>
                <a:gd name="T92" fmla="*/ 199 w 506"/>
                <a:gd name="T93" fmla="*/ 108 h 460"/>
                <a:gd name="T94" fmla="*/ 143 w 506"/>
                <a:gd name="T95" fmla="*/ 119 h 460"/>
                <a:gd name="T96" fmla="*/ 64 w 506"/>
                <a:gd name="T97" fmla="*/ 174 h 460"/>
                <a:gd name="T98" fmla="*/ 0 w 506"/>
                <a:gd name="T99" fmla="*/ 192 h 460"/>
                <a:gd name="T100" fmla="*/ 0 w 506"/>
                <a:gd name="T101" fmla="*/ 203 h 460"/>
                <a:gd name="T102" fmla="*/ 59 w 506"/>
                <a:gd name="T103" fmla="*/ 293 h 460"/>
                <a:gd name="T104" fmla="*/ 59 w 506"/>
                <a:gd name="T105" fmla="*/ 319 h 460"/>
                <a:gd name="T106" fmla="*/ 59 w 506"/>
                <a:gd name="T107" fmla="*/ 319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4" name="Freeform 26"/>
            <p:cNvSpPr>
              <a:spLocks/>
            </p:cNvSpPr>
            <p:nvPr/>
          </p:nvSpPr>
          <p:spPr bwMode="auto">
            <a:xfrm>
              <a:off x="4486623" y="3293700"/>
              <a:ext cx="425445" cy="913329"/>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5" name="Freeform 27"/>
            <p:cNvSpPr>
              <a:spLocks/>
            </p:cNvSpPr>
            <p:nvPr/>
          </p:nvSpPr>
          <p:spPr bwMode="auto">
            <a:xfrm>
              <a:off x="4813128" y="2942420"/>
              <a:ext cx="657955" cy="992368"/>
            </a:xfrm>
            <a:custGeom>
              <a:avLst/>
              <a:gdLst>
                <a:gd name="T0" fmla="*/ 179 w 455"/>
                <a:gd name="T1" fmla="*/ 637 h 658"/>
                <a:gd name="T2" fmla="*/ 219 w 455"/>
                <a:gd name="T3" fmla="*/ 513 h 658"/>
                <a:gd name="T4" fmla="*/ 303 w 455"/>
                <a:gd name="T5" fmla="*/ 460 h 658"/>
                <a:gd name="T6" fmla="*/ 322 w 455"/>
                <a:gd name="T7" fmla="*/ 409 h 658"/>
                <a:gd name="T8" fmla="*/ 284 w 455"/>
                <a:gd name="T9" fmla="*/ 390 h 658"/>
                <a:gd name="T10" fmla="*/ 241 w 455"/>
                <a:gd name="T11" fmla="*/ 368 h 658"/>
                <a:gd name="T12" fmla="*/ 217 w 455"/>
                <a:gd name="T13" fmla="*/ 306 h 658"/>
                <a:gd name="T14" fmla="*/ 176 w 455"/>
                <a:gd name="T15" fmla="*/ 310 h 658"/>
                <a:gd name="T16" fmla="*/ 131 w 455"/>
                <a:gd name="T17" fmla="*/ 300 h 658"/>
                <a:gd name="T18" fmla="*/ 164 w 455"/>
                <a:gd name="T19" fmla="*/ 233 h 658"/>
                <a:gd name="T20" fmla="*/ 200 w 455"/>
                <a:gd name="T21" fmla="*/ 167 h 658"/>
                <a:gd name="T22" fmla="*/ 263 w 455"/>
                <a:gd name="T23" fmla="*/ 194 h 658"/>
                <a:gd name="T24" fmla="*/ 287 w 455"/>
                <a:gd name="T25" fmla="*/ 238 h 658"/>
                <a:gd name="T26" fmla="*/ 291 w 455"/>
                <a:gd name="T27" fmla="*/ 277 h 658"/>
                <a:gd name="T28" fmla="*/ 327 w 455"/>
                <a:gd name="T29" fmla="*/ 317 h 658"/>
                <a:gd name="T30" fmla="*/ 416 w 455"/>
                <a:gd name="T31" fmla="*/ 293 h 658"/>
                <a:gd name="T32" fmla="*/ 454 w 455"/>
                <a:gd name="T33" fmla="*/ 218 h 658"/>
                <a:gd name="T34" fmla="*/ 408 w 455"/>
                <a:gd name="T35" fmla="*/ 178 h 658"/>
                <a:gd name="T36" fmla="*/ 384 w 455"/>
                <a:gd name="T37" fmla="*/ 115 h 658"/>
                <a:gd name="T38" fmla="*/ 303 w 455"/>
                <a:gd name="T39" fmla="*/ 72 h 658"/>
                <a:gd name="T40" fmla="*/ 256 w 455"/>
                <a:gd name="T41" fmla="*/ 0 h 658"/>
                <a:gd name="T42" fmla="*/ 200 w 455"/>
                <a:gd name="T43" fmla="*/ 42 h 658"/>
                <a:gd name="T44" fmla="*/ 202 w 455"/>
                <a:gd name="T45" fmla="*/ 74 h 658"/>
                <a:gd name="T46" fmla="*/ 147 w 455"/>
                <a:gd name="T47" fmla="*/ 93 h 658"/>
                <a:gd name="T48" fmla="*/ 116 w 455"/>
                <a:gd name="T49" fmla="*/ 101 h 658"/>
                <a:gd name="T50" fmla="*/ 66 w 455"/>
                <a:gd name="T51" fmla="*/ 117 h 658"/>
                <a:gd name="T52" fmla="*/ 52 w 455"/>
                <a:gd name="T53" fmla="*/ 74 h 658"/>
                <a:gd name="T54" fmla="*/ 9 w 455"/>
                <a:gd name="T55" fmla="*/ 134 h 658"/>
                <a:gd name="T56" fmla="*/ 28 w 455"/>
                <a:gd name="T57" fmla="*/ 231 h 658"/>
                <a:gd name="T58" fmla="*/ 52 w 455"/>
                <a:gd name="T59" fmla="*/ 293 h 658"/>
                <a:gd name="T60" fmla="*/ 61 w 455"/>
                <a:gd name="T61" fmla="*/ 363 h 658"/>
                <a:gd name="T62" fmla="*/ 6 w 455"/>
                <a:gd name="T63" fmla="*/ 445 h 658"/>
                <a:gd name="T64" fmla="*/ 59 w 455"/>
                <a:gd name="T65" fmla="*/ 524 h 658"/>
                <a:gd name="T66" fmla="*/ 42 w 455"/>
                <a:gd name="T67" fmla="*/ 577 h 658"/>
                <a:gd name="T68" fmla="*/ 21 w 455"/>
                <a:gd name="T69" fmla="*/ 619 h 658"/>
                <a:gd name="T70" fmla="*/ 129 w 455"/>
                <a:gd name="T71" fmla="*/ 657 h 658"/>
                <a:gd name="T72" fmla="*/ 178 w 455"/>
                <a:gd name="T73" fmla="*/ 647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6" name="Freeform 28"/>
            <p:cNvSpPr>
              <a:spLocks/>
            </p:cNvSpPr>
            <p:nvPr/>
          </p:nvSpPr>
          <p:spPr bwMode="auto">
            <a:xfrm>
              <a:off x="5156946" y="3293700"/>
              <a:ext cx="131096" cy="240041"/>
            </a:xfrm>
            <a:custGeom>
              <a:avLst/>
              <a:gdLst>
                <a:gd name="T0" fmla="*/ 72 w 89"/>
                <a:gd name="T1" fmla="*/ 148 h 160"/>
                <a:gd name="T2" fmla="*/ 45 w 89"/>
                <a:gd name="T3" fmla="*/ 159 h 160"/>
                <a:gd name="T4" fmla="*/ 4 w 89"/>
                <a:gd name="T5" fmla="*/ 148 h 160"/>
                <a:gd name="T6" fmla="*/ 2 w 89"/>
                <a:gd name="T7" fmla="*/ 137 h 160"/>
                <a:gd name="T8" fmla="*/ 0 w 89"/>
                <a:gd name="T9" fmla="*/ 66 h 160"/>
                <a:gd name="T10" fmla="*/ 28 w 89"/>
                <a:gd name="T11" fmla="*/ 53 h 160"/>
                <a:gd name="T12" fmla="*/ 24 w 89"/>
                <a:gd name="T13" fmla="*/ 40 h 160"/>
                <a:gd name="T14" fmla="*/ 30 w 89"/>
                <a:gd name="T15" fmla="*/ 13 h 160"/>
                <a:gd name="T16" fmla="*/ 33 w 89"/>
                <a:gd name="T17" fmla="*/ 0 h 160"/>
                <a:gd name="T18" fmla="*/ 48 w 89"/>
                <a:gd name="T19" fmla="*/ 6 h 160"/>
                <a:gd name="T20" fmla="*/ 54 w 89"/>
                <a:gd name="T21" fmla="*/ 31 h 160"/>
                <a:gd name="T22" fmla="*/ 52 w 89"/>
                <a:gd name="T23" fmla="*/ 46 h 160"/>
                <a:gd name="T24" fmla="*/ 83 w 89"/>
                <a:gd name="T25" fmla="*/ 69 h 160"/>
                <a:gd name="T26" fmla="*/ 88 w 89"/>
                <a:gd name="T27" fmla="*/ 86 h 160"/>
                <a:gd name="T28" fmla="*/ 69 w 89"/>
                <a:gd name="T29" fmla="*/ 99 h 160"/>
                <a:gd name="T30" fmla="*/ 64 w 89"/>
                <a:gd name="T31" fmla="*/ 127 h 160"/>
                <a:gd name="T32" fmla="*/ 72 w 89"/>
                <a:gd name="T33" fmla="*/ 148 h 160"/>
                <a:gd name="T34" fmla="*/ 72 w 89"/>
                <a:gd name="T35" fmla="*/ 14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7" name="Freeform 29"/>
            <p:cNvSpPr>
              <a:spLocks/>
            </p:cNvSpPr>
            <p:nvPr/>
          </p:nvSpPr>
          <p:spPr bwMode="auto">
            <a:xfrm>
              <a:off x="4998642" y="3194171"/>
              <a:ext cx="205301" cy="231259"/>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8" name="Freeform 30"/>
            <p:cNvSpPr>
              <a:spLocks/>
            </p:cNvSpPr>
            <p:nvPr/>
          </p:nvSpPr>
          <p:spPr bwMode="auto">
            <a:xfrm>
              <a:off x="3828668" y="3524961"/>
              <a:ext cx="338873" cy="603032"/>
            </a:xfrm>
            <a:custGeom>
              <a:avLst/>
              <a:gdLst>
                <a:gd name="T0" fmla="*/ 214 w 230"/>
                <a:gd name="T1" fmla="*/ 223 h 400"/>
                <a:gd name="T2" fmla="*/ 216 w 230"/>
                <a:gd name="T3" fmla="*/ 180 h 400"/>
                <a:gd name="T4" fmla="*/ 229 w 230"/>
                <a:gd name="T5" fmla="*/ 160 h 400"/>
                <a:gd name="T6" fmla="*/ 223 w 230"/>
                <a:gd name="T7" fmla="*/ 141 h 400"/>
                <a:gd name="T8" fmla="*/ 152 w 230"/>
                <a:gd name="T9" fmla="*/ 114 h 400"/>
                <a:gd name="T10" fmla="*/ 157 w 230"/>
                <a:gd name="T11" fmla="*/ 86 h 400"/>
                <a:gd name="T12" fmla="*/ 178 w 230"/>
                <a:gd name="T13" fmla="*/ 55 h 400"/>
                <a:gd name="T14" fmla="*/ 166 w 230"/>
                <a:gd name="T15" fmla="*/ 6 h 400"/>
                <a:gd name="T16" fmla="*/ 159 w 230"/>
                <a:gd name="T17" fmla="*/ 0 h 400"/>
                <a:gd name="T18" fmla="*/ 113 w 230"/>
                <a:gd name="T19" fmla="*/ 31 h 400"/>
                <a:gd name="T20" fmla="*/ 92 w 230"/>
                <a:gd name="T21" fmla="*/ 101 h 400"/>
                <a:gd name="T22" fmla="*/ 85 w 230"/>
                <a:gd name="T23" fmla="*/ 150 h 400"/>
                <a:gd name="T24" fmla="*/ 47 w 230"/>
                <a:gd name="T25" fmla="*/ 180 h 400"/>
                <a:gd name="T26" fmla="*/ 26 w 230"/>
                <a:gd name="T27" fmla="*/ 189 h 400"/>
                <a:gd name="T28" fmla="*/ 0 w 230"/>
                <a:gd name="T29" fmla="*/ 196 h 400"/>
                <a:gd name="T30" fmla="*/ 59 w 230"/>
                <a:gd name="T31" fmla="*/ 269 h 400"/>
                <a:gd name="T32" fmla="*/ 71 w 230"/>
                <a:gd name="T33" fmla="*/ 324 h 400"/>
                <a:gd name="T34" fmla="*/ 66 w 230"/>
                <a:gd name="T35" fmla="*/ 350 h 400"/>
                <a:gd name="T36" fmla="*/ 107 w 230"/>
                <a:gd name="T37" fmla="*/ 372 h 400"/>
                <a:gd name="T38" fmla="*/ 107 w 230"/>
                <a:gd name="T39" fmla="*/ 389 h 400"/>
                <a:gd name="T40" fmla="*/ 144 w 230"/>
                <a:gd name="T41" fmla="*/ 399 h 400"/>
                <a:gd name="T42" fmla="*/ 154 w 230"/>
                <a:gd name="T43" fmla="*/ 399 h 400"/>
                <a:gd name="T44" fmla="*/ 154 w 230"/>
                <a:gd name="T45" fmla="*/ 367 h 400"/>
                <a:gd name="T46" fmla="*/ 183 w 230"/>
                <a:gd name="T47" fmla="*/ 363 h 400"/>
                <a:gd name="T48" fmla="*/ 190 w 230"/>
                <a:gd name="T49" fmla="*/ 326 h 400"/>
                <a:gd name="T50" fmla="*/ 170 w 230"/>
                <a:gd name="T51" fmla="*/ 310 h 400"/>
                <a:gd name="T52" fmla="*/ 154 w 230"/>
                <a:gd name="T53" fmla="*/ 295 h 400"/>
                <a:gd name="T54" fmla="*/ 161 w 230"/>
                <a:gd name="T55" fmla="*/ 225 h 400"/>
                <a:gd name="T56" fmla="*/ 176 w 230"/>
                <a:gd name="T57" fmla="*/ 216 h 400"/>
                <a:gd name="T58" fmla="*/ 202 w 230"/>
                <a:gd name="T59" fmla="*/ 227 h 400"/>
                <a:gd name="T60" fmla="*/ 214 w 230"/>
                <a:gd name="T61" fmla="*/ 223 h 400"/>
                <a:gd name="T62" fmla="*/ 214 w 230"/>
                <a:gd name="T63" fmla="*/ 22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9" name="Freeform 31"/>
            <p:cNvSpPr>
              <a:spLocks/>
            </p:cNvSpPr>
            <p:nvPr/>
          </p:nvSpPr>
          <p:spPr bwMode="auto">
            <a:xfrm>
              <a:off x="3069301" y="1265055"/>
              <a:ext cx="2715920"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0" name="Freeform 32"/>
            <p:cNvSpPr>
              <a:spLocks/>
            </p:cNvSpPr>
            <p:nvPr/>
          </p:nvSpPr>
          <p:spPr bwMode="auto">
            <a:xfrm>
              <a:off x="5349881" y="2699452"/>
              <a:ext cx="712373" cy="720125"/>
            </a:xfrm>
            <a:custGeom>
              <a:avLst/>
              <a:gdLst>
                <a:gd name="T0" fmla="*/ 406 w 491"/>
                <a:gd name="T1" fmla="*/ 331 h 478"/>
                <a:gd name="T2" fmla="*/ 458 w 491"/>
                <a:gd name="T3" fmla="*/ 254 h 478"/>
                <a:gd name="T4" fmla="*/ 490 w 491"/>
                <a:gd name="T5" fmla="*/ 216 h 478"/>
                <a:gd name="T6" fmla="*/ 485 w 491"/>
                <a:gd name="T7" fmla="*/ 178 h 478"/>
                <a:gd name="T8" fmla="*/ 451 w 491"/>
                <a:gd name="T9" fmla="*/ 139 h 478"/>
                <a:gd name="T10" fmla="*/ 446 w 491"/>
                <a:gd name="T11" fmla="*/ 106 h 478"/>
                <a:gd name="T12" fmla="*/ 384 w 491"/>
                <a:gd name="T13" fmla="*/ 20 h 478"/>
                <a:gd name="T14" fmla="*/ 380 w 491"/>
                <a:gd name="T15" fmla="*/ 28 h 478"/>
                <a:gd name="T16" fmla="*/ 367 w 491"/>
                <a:gd name="T17" fmla="*/ 42 h 478"/>
                <a:gd name="T18" fmla="*/ 341 w 491"/>
                <a:gd name="T19" fmla="*/ 11 h 478"/>
                <a:gd name="T20" fmla="*/ 303 w 491"/>
                <a:gd name="T21" fmla="*/ 0 h 478"/>
                <a:gd name="T22" fmla="*/ 301 w 491"/>
                <a:gd name="T23" fmla="*/ 11 h 478"/>
                <a:gd name="T24" fmla="*/ 301 w 491"/>
                <a:gd name="T25" fmla="*/ 28 h 478"/>
                <a:gd name="T26" fmla="*/ 286 w 491"/>
                <a:gd name="T27" fmla="*/ 44 h 478"/>
                <a:gd name="T28" fmla="*/ 255 w 491"/>
                <a:gd name="T29" fmla="*/ 74 h 478"/>
                <a:gd name="T30" fmla="*/ 221 w 491"/>
                <a:gd name="T31" fmla="*/ 74 h 478"/>
                <a:gd name="T32" fmla="*/ 207 w 491"/>
                <a:gd name="T33" fmla="*/ 97 h 478"/>
                <a:gd name="T34" fmla="*/ 195 w 491"/>
                <a:gd name="T35" fmla="*/ 97 h 478"/>
                <a:gd name="T36" fmla="*/ 171 w 491"/>
                <a:gd name="T37" fmla="*/ 122 h 478"/>
                <a:gd name="T38" fmla="*/ 157 w 491"/>
                <a:gd name="T39" fmla="*/ 122 h 478"/>
                <a:gd name="T40" fmla="*/ 129 w 491"/>
                <a:gd name="T41" fmla="*/ 150 h 478"/>
                <a:gd name="T42" fmla="*/ 111 w 491"/>
                <a:gd name="T43" fmla="*/ 154 h 478"/>
                <a:gd name="T44" fmla="*/ 74 w 491"/>
                <a:gd name="T45" fmla="*/ 212 h 478"/>
                <a:gd name="T46" fmla="*/ 50 w 491"/>
                <a:gd name="T47" fmla="*/ 177 h 478"/>
                <a:gd name="T48" fmla="*/ 23 w 491"/>
                <a:gd name="T49" fmla="*/ 159 h 478"/>
                <a:gd name="T50" fmla="*/ 11 w 491"/>
                <a:gd name="T51" fmla="*/ 172 h 478"/>
                <a:gd name="T52" fmla="*/ 26 w 491"/>
                <a:gd name="T53" fmla="*/ 250 h 478"/>
                <a:gd name="T54" fmla="*/ 13 w 491"/>
                <a:gd name="T55" fmla="*/ 276 h 478"/>
                <a:gd name="T56" fmla="*/ 0 w 491"/>
                <a:gd name="T57" fmla="*/ 315 h 478"/>
                <a:gd name="T58" fmla="*/ 37 w 491"/>
                <a:gd name="T59" fmla="*/ 339 h 478"/>
                <a:gd name="T60" fmla="*/ 57 w 491"/>
                <a:gd name="T61" fmla="*/ 342 h 478"/>
                <a:gd name="T62" fmla="*/ 83 w 491"/>
                <a:gd name="T63" fmla="*/ 380 h 478"/>
                <a:gd name="T64" fmla="*/ 102 w 491"/>
                <a:gd name="T65" fmla="*/ 368 h 478"/>
                <a:gd name="T66" fmla="*/ 133 w 491"/>
                <a:gd name="T67" fmla="*/ 331 h 478"/>
                <a:gd name="T68" fmla="*/ 164 w 491"/>
                <a:gd name="T69" fmla="*/ 278 h 478"/>
                <a:gd name="T70" fmla="*/ 217 w 491"/>
                <a:gd name="T71" fmla="*/ 267 h 478"/>
                <a:gd name="T72" fmla="*/ 250 w 491"/>
                <a:gd name="T73" fmla="*/ 300 h 478"/>
                <a:gd name="T74" fmla="*/ 225 w 491"/>
                <a:gd name="T75" fmla="*/ 353 h 478"/>
                <a:gd name="T76" fmla="*/ 195 w 491"/>
                <a:gd name="T77" fmla="*/ 402 h 478"/>
                <a:gd name="T78" fmla="*/ 223 w 491"/>
                <a:gd name="T79" fmla="*/ 421 h 478"/>
                <a:gd name="T80" fmla="*/ 221 w 491"/>
                <a:gd name="T81" fmla="*/ 445 h 478"/>
                <a:gd name="T82" fmla="*/ 198 w 491"/>
                <a:gd name="T83" fmla="*/ 467 h 478"/>
                <a:gd name="T84" fmla="*/ 203 w 491"/>
                <a:gd name="T85" fmla="*/ 477 h 478"/>
                <a:gd name="T86" fmla="*/ 243 w 491"/>
                <a:gd name="T87" fmla="*/ 457 h 478"/>
                <a:gd name="T88" fmla="*/ 298 w 491"/>
                <a:gd name="T89" fmla="*/ 384 h 478"/>
                <a:gd name="T90" fmla="*/ 379 w 491"/>
                <a:gd name="T91" fmla="*/ 337 h 478"/>
                <a:gd name="T92" fmla="*/ 406 w 491"/>
                <a:gd name="T93" fmla="*/ 331 h 478"/>
                <a:gd name="T94" fmla="*/ 406 w 491"/>
                <a:gd name="T95" fmla="*/ 331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1" name="Freeform 33"/>
            <p:cNvSpPr>
              <a:spLocks/>
            </p:cNvSpPr>
            <p:nvPr/>
          </p:nvSpPr>
          <p:spPr bwMode="auto">
            <a:xfrm>
              <a:off x="5518079" y="2289623"/>
              <a:ext cx="1028983" cy="740617"/>
            </a:xfrm>
            <a:custGeom>
              <a:avLst/>
              <a:gdLst>
                <a:gd name="T0" fmla="*/ 686 w 709"/>
                <a:gd name="T1" fmla="*/ 135 h 488"/>
                <a:gd name="T2" fmla="*/ 631 w 709"/>
                <a:gd name="T3" fmla="*/ 125 h 488"/>
                <a:gd name="T4" fmla="*/ 609 w 709"/>
                <a:gd name="T5" fmla="*/ 120 h 488"/>
                <a:gd name="T6" fmla="*/ 561 w 709"/>
                <a:gd name="T7" fmla="*/ 149 h 488"/>
                <a:gd name="T8" fmla="*/ 539 w 709"/>
                <a:gd name="T9" fmla="*/ 162 h 488"/>
                <a:gd name="T10" fmla="*/ 496 w 709"/>
                <a:gd name="T11" fmla="*/ 130 h 488"/>
                <a:gd name="T12" fmla="*/ 458 w 709"/>
                <a:gd name="T13" fmla="*/ 96 h 488"/>
                <a:gd name="T14" fmla="*/ 451 w 709"/>
                <a:gd name="T15" fmla="*/ 142 h 488"/>
                <a:gd name="T16" fmla="*/ 412 w 709"/>
                <a:gd name="T17" fmla="*/ 96 h 488"/>
                <a:gd name="T18" fmla="*/ 379 w 709"/>
                <a:gd name="T19" fmla="*/ 63 h 488"/>
                <a:gd name="T20" fmla="*/ 307 w 709"/>
                <a:gd name="T21" fmla="*/ 63 h 488"/>
                <a:gd name="T22" fmla="*/ 269 w 709"/>
                <a:gd name="T23" fmla="*/ 36 h 488"/>
                <a:gd name="T24" fmla="*/ 216 w 709"/>
                <a:gd name="T25" fmla="*/ 55 h 488"/>
                <a:gd name="T26" fmla="*/ 161 w 709"/>
                <a:gd name="T27" fmla="*/ 41 h 488"/>
                <a:gd name="T28" fmla="*/ 87 w 709"/>
                <a:gd name="T29" fmla="*/ 10 h 488"/>
                <a:gd name="T30" fmla="*/ 65 w 709"/>
                <a:gd name="T31" fmla="*/ 61 h 488"/>
                <a:gd name="T32" fmla="*/ 0 w 709"/>
                <a:gd name="T33" fmla="*/ 63 h 488"/>
                <a:gd name="T34" fmla="*/ 34 w 709"/>
                <a:gd name="T35" fmla="*/ 99 h 488"/>
                <a:gd name="T36" fmla="*/ 38 w 709"/>
                <a:gd name="T37" fmla="*/ 161 h 488"/>
                <a:gd name="T38" fmla="*/ 58 w 709"/>
                <a:gd name="T39" fmla="*/ 211 h 488"/>
                <a:gd name="T40" fmla="*/ 115 w 709"/>
                <a:gd name="T41" fmla="*/ 178 h 488"/>
                <a:gd name="T42" fmla="*/ 161 w 709"/>
                <a:gd name="T43" fmla="*/ 268 h 488"/>
                <a:gd name="T44" fmla="*/ 187 w 709"/>
                <a:gd name="T45" fmla="*/ 270 h 488"/>
                <a:gd name="T46" fmla="*/ 252 w 709"/>
                <a:gd name="T47" fmla="*/ 313 h 488"/>
                <a:gd name="T48" fmla="*/ 269 w 709"/>
                <a:gd name="T49" fmla="*/ 291 h 488"/>
                <a:gd name="T50" fmla="*/ 335 w 709"/>
                <a:gd name="T51" fmla="*/ 409 h 488"/>
                <a:gd name="T52" fmla="*/ 374 w 709"/>
                <a:gd name="T53" fmla="*/ 487 h 488"/>
                <a:gd name="T54" fmla="*/ 434 w 709"/>
                <a:gd name="T55" fmla="*/ 385 h 488"/>
                <a:gd name="T56" fmla="*/ 477 w 709"/>
                <a:gd name="T57" fmla="*/ 398 h 488"/>
                <a:gd name="T58" fmla="*/ 546 w 709"/>
                <a:gd name="T59" fmla="*/ 376 h 488"/>
                <a:gd name="T60" fmla="*/ 528 w 709"/>
                <a:gd name="T61" fmla="*/ 330 h 488"/>
                <a:gd name="T62" fmla="*/ 594 w 709"/>
                <a:gd name="T63" fmla="*/ 277 h 488"/>
                <a:gd name="T64" fmla="*/ 620 w 709"/>
                <a:gd name="T65" fmla="*/ 229 h 488"/>
                <a:gd name="T66" fmla="*/ 642 w 709"/>
                <a:gd name="T67" fmla="*/ 200 h 488"/>
                <a:gd name="T68" fmla="*/ 666 w 709"/>
                <a:gd name="T69" fmla="*/ 224 h 488"/>
                <a:gd name="T70" fmla="*/ 708 w 709"/>
                <a:gd name="T71" fmla="*/ 147 h 488"/>
                <a:gd name="T72" fmla="*/ 704 w 709"/>
                <a:gd name="T73" fmla="*/ 135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2" name="Freeform 34"/>
            <p:cNvSpPr>
              <a:spLocks/>
            </p:cNvSpPr>
            <p:nvPr/>
          </p:nvSpPr>
          <p:spPr bwMode="auto">
            <a:xfrm>
              <a:off x="5290516" y="1197726"/>
              <a:ext cx="1407430" cy="1337793"/>
            </a:xfrm>
            <a:custGeom>
              <a:avLst/>
              <a:gdLst>
                <a:gd name="T0" fmla="*/ 297 w 970"/>
                <a:gd name="T1" fmla="*/ 724 h 888"/>
                <a:gd name="T2" fmla="*/ 351 w 970"/>
                <a:gd name="T3" fmla="*/ 790 h 888"/>
                <a:gd name="T4" fmla="*/ 394 w 970"/>
                <a:gd name="T5" fmla="*/ 779 h 888"/>
                <a:gd name="T6" fmla="*/ 447 w 970"/>
                <a:gd name="T7" fmla="*/ 785 h 888"/>
                <a:gd name="T8" fmla="*/ 505 w 970"/>
                <a:gd name="T9" fmla="*/ 772 h 888"/>
                <a:gd name="T10" fmla="*/ 547 w 970"/>
                <a:gd name="T11" fmla="*/ 821 h 888"/>
                <a:gd name="T12" fmla="*/ 579 w 970"/>
                <a:gd name="T13" fmla="*/ 835 h 888"/>
                <a:gd name="T14" fmla="*/ 619 w 970"/>
                <a:gd name="T15" fmla="*/ 860 h 888"/>
                <a:gd name="T16" fmla="*/ 629 w 970"/>
                <a:gd name="T17" fmla="*/ 809 h 888"/>
                <a:gd name="T18" fmla="*/ 674 w 970"/>
                <a:gd name="T19" fmla="*/ 862 h 888"/>
                <a:gd name="T20" fmla="*/ 710 w 970"/>
                <a:gd name="T21" fmla="*/ 885 h 888"/>
                <a:gd name="T22" fmla="*/ 750 w 970"/>
                <a:gd name="T23" fmla="*/ 835 h 888"/>
                <a:gd name="T24" fmla="*/ 777 w 970"/>
                <a:gd name="T25" fmla="*/ 830 h 888"/>
                <a:gd name="T26" fmla="*/ 820 w 970"/>
                <a:gd name="T27" fmla="*/ 860 h 888"/>
                <a:gd name="T28" fmla="*/ 860 w 970"/>
                <a:gd name="T29" fmla="*/ 860 h 888"/>
                <a:gd name="T30" fmla="*/ 844 w 970"/>
                <a:gd name="T31" fmla="*/ 790 h 888"/>
                <a:gd name="T32" fmla="*/ 827 w 970"/>
                <a:gd name="T33" fmla="*/ 708 h 888"/>
                <a:gd name="T34" fmla="*/ 921 w 970"/>
                <a:gd name="T35" fmla="*/ 669 h 888"/>
                <a:gd name="T36" fmla="*/ 930 w 970"/>
                <a:gd name="T37" fmla="*/ 628 h 888"/>
                <a:gd name="T38" fmla="*/ 941 w 970"/>
                <a:gd name="T39" fmla="*/ 585 h 888"/>
                <a:gd name="T40" fmla="*/ 947 w 970"/>
                <a:gd name="T41" fmla="*/ 419 h 888"/>
                <a:gd name="T42" fmla="*/ 942 w 970"/>
                <a:gd name="T43" fmla="*/ 349 h 888"/>
                <a:gd name="T44" fmla="*/ 937 w 970"/>
                <a:gd name="T45" fmla="*/ 315 h 888"/>
                <a:gd name="T46" fmla="*/ 875 w 970"/>
                <a:gd name="T47" fmla="*/ 365 h 888"/>
                <a:gd name="T48" fmla="*/ 810 w 970"/>
                <a:gd name="T49" fmla="*/ 426 h 888"/>
                <a:gd name="T50" fmla="*/ 691 w 970"/>
                <a:gd name="T51" fmla="*/ 426 h 888"/>
                <a:gd name="T52" fmla="*/ 678 w 970"/>
                <a:gd name="T53" fmla="*/ 380 h 888"/>
                <a:gd name="T54" fmla="*/ 636 w 970"/>
                <a:gd name="T55" fmla="*/ 349 h 888"/>
                <a:gd name="T56" fmla="*/ 559 w 970"/>
                <a:gd name="T57" fmla="*/ 327 h 888"/>
                <a:gd name="T58" fmla="*/ 497 w 970"/>
                <a:gd name="T59" fmla="*/ 320 h 888"/>
                <a:gd name="T60" fmla="*/ 444 w 970"/>
                <a:gd name="T61" fmla="*/ 283 h 888"/>
                <a:gd name="T62" fmla="*/ 418 w 970"/>
                <a:gd name="T63" fmla="*/ 238 h 888"/>
                <a:gd name="T64" fmla="*/ 375 w 970"/>
                <a:gd name="T65" fmla="*/ 187 h 888"/>
                <a:gd name="T66" fmla="*/ 330 w 970"/>
                <a:gd name="T67" fmla="*/ 110 h 888"/>
                <a:gd name="T68" fmla="*/ 279 w 970"/>
                <a:gd name="T69" fmla="*/ 33 h 888"/>
                <a:gd name="T70" fmla="*/ 196 w 970"/>
                <a:gd name="T71" fmla="*/ 18 h 888"/>
                <a:gd name="T72" fmla="*/ 105 w 970"/>
                <a:gd name="T73" fmla="*/ 0 h 888"/>
                <a:gd name="T74" fmla="*/ 4 w 970"/>
                <a:gd name="T75" fmla="*/ 44 h 888"/>
                <a:gd name="T76" fmla="*/ 0 w 970"/>
                <a:gd name="T77" fmla="*/ 126 h 888"/>
                <a:gd name="T78" fmla="*/ 43 w 970"/>
                <a:gd name="T79" fmla="*/ 155 h 888"/>
                <a:gd name="T80" fmla="*/ 98 w 970"/>
                <a:gd name="T81" fmla="*/ 143 h 888"/>
                <a:gd name="T82" fmla="*/ 108 w 970"/>
                <a:gd name="T83" fmla="*/ 199 h 888"/>
                <a:gd name="T84" fmla="*/ 174 w 970"/>
                <a:gd name="T85" fmla="*/ 232 h 888"/>
                <a:gd name="T86" fmla="*/ 213 w 970"/>
                <a:gd name="T87" fmla="*/ 214 h 888"/>
                <a:gd name="T88" fmla="*/ 330 w 970"/>
                <a:gd name="T89" fmla="*/ 221 h 888"/>
                <a:gd name="T90" fmla="*/ 313 w 970"/>
                <a:gd name="T91" fmla="*/ 375 h 888"/>
                <a:gd name="T92" fmla="*/ 294 w 970"/>
                <a:gd name="T93" fmla="*/ 423 h 888"/>
                <a:gd name="T94" fmla="*/ 289 w 970"/>
                <a:gd name="T95" fmla="*/ 522 h 888"/>
                <a:gd name="T96" fmla="*/ 262 w 970"/>
                <a:gd name="T97" fmla="*/ 501 h 888"/>
                <a:gd name="T98" fmla="*/ 203 w 970"/>
                <a:gd name="T99" fmla="*/ 592 h 888"/>
                <a:gd name="T100" fmla="*/ 179 w 970"/>
                <a:gd name="T101" fmla="*/ 635 h 888"/>
                <a:gd name="T102" fmla="*/ 265 w 970"/>
                <a:gd name="T103" fmla="*/ 666 h 888"/>
                <a:gd name="T104" fmla="*/ 262 w 970"/>
                <a:gd name="T105" fmla="*/ 684 h 888"/>
                <a:gd name="T106" fmla="*/ 231 w 970"/>
                <a:gd name="T107" fmla="*/ 722 h 888"/>
                <a:gd name="T108" fmla="*/ 244 w 970"/>
                <a:gd name="T109" fmla="*/ 734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3" name="Freeform 35"/>
            <p:cNvSpPr>
              <a:spLocks/>
            </p:cNvSpPr>
            <p:nvPr/>
          </p:nvSpPr>
          <p:spPr bwMode="auto">
            <a:xfrm>
              <a:off x="5142104" y="3314191"/>
              <a:ext cx="61840" cy="79038"/>
            </a:xfrm>
            <a:custGeom>
              <a:avLst/>
              <a:gdLst>
                <a:gd name="T0" fmla="*/ 41 w 42"/>
                <a:gd name="T1" fmla="*/ 0 h 54"/>
                <a:gd name="T2" fmla="*/ 33 w 42"/>
                <a:gd name="T3" fmla="*/ 26 h 54"/>
                <a:gd name="T4" fmla="*/ 38 w 42"/>
                <a:gd name="T5" fmla="*/ 39 h 54"/>
                <a:gd name="T6" fmla="*/ 9 w 42"/>
                <a:gd name="T7" fmla="*/ 53 h 54"/>
                <a:gd name="T8" fmla="*/ 7 w 42"/>
                <a:gd name="T9" fmla="*/ 31 h 54"/>
                <a:gd name="T10" fmla="*/ 0 w 42"/>
                <a:gd name="T11" fmla="*/ 14 h 54"/>
                <a:gd name="T12" fmla="*/ 41 w 42"/>
                <a:gd name="T13" fmla="*/ 0 h 54"/>
                <a:gd name="T14" fmla="*/ 41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4" name="Freeform 4"/>
            <p:cNvSpPr>
              <a:spLocks/>
            </p:cNvSpPr>
            <p:nvPr/>
          </p:nvSpPr>
          <p:spPr bwMode="auto">
            <a:xfrm>
              <a:off x="5326013"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21"/>
            <p:cNvSpPr>
              <a:spLocks/>
            </p:cNvSpPr>
            <p:nvPr/>
          </p:nvSpPr>
          <p:spPr bwMode="auto">
            <a:xfrm>
              <a:off x="211291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31"/>
            <p:cNvSpPr>
              <a:spLocks/>
            </p:cNvSpPr>
            <p:nvPr/>
          </p:nvSpPr>
          <p:spPr bwMode="auto">
            <a:xfrm>
              <a:off x="3072641" y="1265055"/>
              <a:ext cx="2715921"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8" name="Freeform 29"/>
          <p:cNvSpPr>
            <a:spLocks/>
          </p:cNvSpPr>
          <p:nvPr/>
        </p:nvSpPr>
        <p:spPr bwMode="auto">
          <a:xfrm>
            <a:off x="5647531" y="2149535"/>
            <a:ext cx="849006" cy="956356"/>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adFill flip="none" rotWithShape="1">
            <a:gsLst>
              <a:gs pos="0">
                <a:srgbClr val="99DC9A"/>
              </a:gs>
              <a:gs pos="100000">
                <a:srgbClr val="38A998"/>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3" name="文本框 52"/>
          <p:cNvSpPr txBox="1"/>
          <p:nvPr/>
        </p:nvSpPr>
        <p:spPr>
          <a:xfrm>
            <a:off x="5670322"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北京</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0" name="矩形 59"/>
          <p:cNvSpPr/>
          <p:nvPr/>
        </p:nvSpPr>
        <p:spPr>
          <a:xfrm>
            <a:off x="5261556"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2" name="Freeform 26"/>
          <p:cNvSpPr>
            <a:spLocks/>
          </p:cNvSpPr>
          <p:nvPr/>
        </p:nvSpPr>
        <p:spPr bwMode="auto">
          <a:xfrm>
            <a:off x="7471009" y="2153940"/>
            <a:ext cx="441384" cy="947546"/>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adFill flip="none" rotWithShape="1">
            <a:gsLst>
              <a:gs pos="0">
                <a:srgbClr val="99DC9A"/>
              </a:gs>
              <a:gs pos="100000">
                <a:srgbClr val="34A798"/>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4" name="文本框 53"/>
          <p:cNvSpPr txBox="1"/>
          <p:nvPr/>
        </p:nvSpPr>
        <p:spPr>
          <a:xfrm>
            <a:off x="7289989"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上海</a:t>
            </a:r>
          </a:p>
        </p:txBody>
      </p:sp>
      <p:sp>
        <p:nvSpPr>
          <p:cNvPr id="62" name="矩形 61"/>
          <p:cNvSpPr/>
          <p:nvPr/>
        </p:nvSpPr>
        <p:spPr>
          <a:xfrm>
            <a:off x="6881223"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Freeform 17"/>
          <p:cNvSpPr>
            <a:spLocks/>
          </p:cNvSpPr>
          <p:nvPr/>
        </p:nvSpPr>
        <p:spPr bwMode="auto">
          <a:xfrm>
            <a:off x="8902439" y="2291347"/>
            <a:ext cx="817858" cy="672732"/>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adFill flip="none" rotWithShape="1">
            <a:gsLst>
              <a:gs pos="0">
                <a:srgbClr val="99DC9A"/>
              </a:gs>
              <a:gs pos="100000">
                <a:srgbClr val="34A798"/>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p>
            <a:endParaRPr lang="zh-CN" altLang="en-US">
              <a:latin typeface="Calibri" panose="020F0502020204030204" pitchFamily="34" charset="0"/>
              <a:ea typeface="宋体" panose="02010600030101010101" pitchFamily="2" charset="-122"/>
            </a:endParaRPr>
          </a:p>
        </p:txBody>
      </p:sp>
      <p:sp>
        <p:nvSpPr>
          <p:cNvPr id="55" name="文本框 54"/>
          <p:cNvSpPr txBox="1"/>
          <p:nvPr/>
        </p:nvSpPr>
        <p:spPr>
          <a:xfrm>
            <a:off x="8909656"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江苏</a:t>
            </a:r>
          </a:p>
        </p:txBody>
      </p:sp>
      <p:sp>
        <p:nvSpPr>
          <p:cNvPr id="63" name="矩形 62"/>
          <p:cNvSpPr/>
          <p:nvPr/>
        </p:nvSpPr>
        <p:spPr>
          <a:xfrm>
            <a:off x="8500890"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0" name="Freeform 7"/>
          <p:cNvSpPr>
            <a:spLocks/>
          </p:cNvSpPr>
          <p:nvPr/>
        </p:nvSpPr>
        <p:spPr bwMode="auto">
          <a:xfrm>
            <a:off x="10489765" y="2239139"/>
            <a:ext cx="882542" cy="777148"/>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adFill flip="none" rotWithShape="1">
            <a:gsLst>
              <a:gs pos="0">
                <a:srgbClr val="99DC9A"/>
              </a:gs>
              <a:gs pos="100000">
                <a:srgbClr val="34A798"/>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6" name="文本框 55"/>
          <p:cNvSpPr txBox="1"/>
          <p:nvPr/>
        </p:nvSpPr>
        <p:spPr>
          <a:xfrm>
            <a:off x="10529324"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广东</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4" name="矩形 63"/>
          <p:cNvSpPr/>
          <p:nvPr/>
        </p:nvSpPr>
        <p:spPr>
          <a:xfrm>
            <a:off x="10120558"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5240413" y="5208881"/>
            <a:ext cx="6501102"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5005386" y="4520509"/>
            <a:ext cx="630376" cy="566088"/>
            <a:chOff x="5005386" y="4520509"/>
            <a:chExt cx="630376" cy="566088"/>
          </a:xfrm>
          <a:effectLst>
            <a:outerShdw blurRad="381000" dist="50800" dir="2700000" algn="ctr" rotWithShape="0">
              <a:srgbClr val="000000">
                <a:alpha val="15000"/>
              </a:srgbClr>
            </a:outerShdw>
          </a:effectLst>
        </p:grpSpPr>
        <p:sp>
          <p:nvSpPr>
            <p:cNvPr id="70" name="任意多边形 69"/>
            <p:cNvSpPr/>
            <p:nvPr/>
          </p:nvSpPr>
          <p:spPr>
            <a:xfrm>
              <a:off x="5005386" y="4520509"/>
              <a:ext cx="630376" cy="56608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5138997" y="4667370"/>
              <a:ext cx="363154" cy="272366"/>
              <a:chOff x="6350001" y="922338"/>
              <a:chExt cx="539750" cy="404813"/>
            </a:xfrm>
            <a:solidFill>
              <a:srgbClr val="2FA598"/>
            </a:solidFill>
          </p:grpSpPr>
          <p:sp>
            <p:nvSpPr>
              <p:cNvPr id="71" name="Oval 85"/>
              <p:cNvSpPr>
                <a:spLocks noChangeArrowheads="1"/>
              </p:cNvSpPr>
              <p:nvPr/>
            </p:nvSpPr>
            <p:spPr bwMode="auto">
              <a:xfrm>
                <a:off x="6575426" y="1079500"/>
                <a:ext cx="134938" cy="1349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86"/>
              <p:cNvSpPr>
                <a:spLocks noEditPoints="1"/>
              </p:cNvSpPr>
              <p:nvPr/>
            </p:nvSpPr>
            <p:spPr bwMode="auto">
              <a:xfrm>
                <a:off x="6350001" y="922338"/>
                <a:ext cx="539750" cy="404813"/>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87"/>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88"/>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Oval 89"/>
              <p:cNvSpPr>
                <a:spLocks noChangeArrowheads="1"/>
              </p:cNvSpPr>
              <p:nvPr/>
            </p:nvSpPr>
            <p:spPr bwMode="auto">
              <a:xfrm>
                <a:off x="6778626" y="1035050"/>
                <a:ext cx="66675"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90"/>
              <p:cNvSpPr>
                <a:spLocks/>
              </p:cNvSpPr>
              <p:nvPr/>
            </p:nvSpPr>
            <p:spPr bwMode="auto">
              <a:xfrm>
                <a:off x="6350001" y="1012825"/>
                <a:ext cx="0" cy="269875"/>
              </a:xfrm>
              <a:custGeom>
                <a:avLst/>
                <a:gdLst>
                  <a:gd name="T0" fmla="*/ 170 h 170"/>
                  <a:gd name="T1" fmla="*/ 170 h 170"/>
                  <a:gd name="T2" fmla="*/ 0 h 170"/>
                  <a:gd name="T3" fmla="*/ 170 h 170"/>
                </a:gdLst>
                <a:ahLst/>
                <a:cxnLst>
                  <a:cxn ang="0">
                    <a:pos x="0" y="T0"/>
                  </a:cxn>
                  <a:cxn ang="0">
                    <a:pos x="0" y="T1"/>
                  </a:cxn>
                  <a:cxn ang="0">
                    <a:pos x="0" y="T2"/>
                  </a:cxn>
                  <a:cxn ang="0">
                    <a:pos x="0" y="T3"/>
                  </a:cxn>
                </a:cxnLst>
                <a:rect l="0" t="0" r="r" b="b"/>
                <a:pathLst>
                  <a:path h="170">
                    <a:moveTo>
                      <a:pt x="0" y="170"/>
                    </a:moveTo>
                    <a:lnTo>
                      <a:pt x="0" y="170"/>
                    </a:lnTo>
                    <a:lnTo>
                      <a:pt x="0" y="0"/>
                    </a:lnTo>
                    <a:lnTo>
                      <a:pt x="0"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91"/>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92"/>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93"/>
              <p:cNvSpPr>
                <a:spLocks/>
              </p:cNvSpPr>
              <p:nvPr/>
            </p:nvSpPr>
            <p:spPr bwMode="auto">
              <a:xfrm>
                <a:off x="6350001" y="1012825"/>
                <a:ext cx="90488" cy="269875"/>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3" name="矩形 82"/>
          <p:cNvSpPr/>
          <p:nvPr/>
        </p:nvSpPr>
        <p:spPr>
          <a:xfrm>
            <a:off x="5647531" y="463365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Tree>
    <p:extLst>
      <p:ext uri="{BB962C8B-B14F-4D97-AF65-F5344CB8AC3E}">
        <p14:creationId xmlns:p14="http://schemas.microsoft.com/office/powerpoint/2010/main" val="44797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fltVal val="0"/>
                                          </p:val>
                                        </p:tav>
                                        <p:tav tm="100000">
                                          <p:val>
                                            <p:strVal val="#ppt_h"/>
                                          </p:val>
                                        </p:tav>
                                      </p:tavLst>
                                    </p:anim>
                                    <p:animEffect transition="in" filter="fade">
                                      <p:cBhvr>
                                        <p:cTn id="13" dur="500"/>
                                        <p:tgtEl>
                                          <p:spTgt spid="48"/>
                                        </p:tgtEl>
                                      </p:cBhvr>
                                    </p:animEffect>
                                  </p:childTnLst>
                                </p:cTn>
                              </p:par>
                            </p:childTnLst>
                          </p:cTn>
                        </p:par>
                        <p:par>
                          <p:cTn id="14" fill="hold">
                            <p:stCondLst>
                              <p:cond delay="1000"/>
                            </p:stCondLst>
                            <p:childTnLst>
                              <p:par>
                                <p:cTn id="15" presetID="50" presetClass="entr" presetSubtype="0" decel="10000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1000" fill="hold"/>
                                        <p:tgtEl>
                                          <p:spTgt spid="53"/>
                                        </p:tgtEl>
                                        <p:attrNameLst>
                                          <p:attrName>ppt_w</p:attrName>
                                        </p:attrNameLst>
                                      </p:cBhvr>
                                      <p:tavLst>
                                        <p:tav tm="0">
                                          <p:val>
                                            <p:strVal val="#ppt_w+.3"/>
                                          </p:val>
                                        </p:tav>
                                        <p:tav tm="100000">
                                          <p:val>
                                            <p:strVal val="#ppt_w"/>
                                          </p:val>
                                        </p:tav>
                                      </p:tavLst>
                                    </p:anim>
                                    <p:anim calcmode="lin" valueType="num">
                                      <p:cBhvr>
                                        <p:cTn id="18" dur="1000" fill="hold"/>
                                        <p:tgtEl>
                                          <p:spTgt spid="53"/>
                                        </p:tgtEl>
                                        <p:attrNameLst>
                                          <p:attrName>ppt_h</p:attrName>
                                        </p:attrNameLst>
                                      </p:cBhvr>
                                      <p:tavLst>
                                        <p:tav tm="0">
                                          <p:val>
                                            <p:strVal val="#ppt_h"/>
                                          </p:val>
                                        </p:tav>
                                        <p:tav tm="100000">
                                          <p:val>
                                            <p:strVal val="#ppt_h"/>
                                          </p:val>
                                        </p:tav>
                                      </p:tavLst>
                                    </p:anim>
                                    <p:animEffect transition="in" filter="fade">
                                      <p:cBhvr>
                                        <p:cTn id="19" dur="1000"/>
                                        <p:tgtEl>
                                          <p:spTgt spid="53"/>
                                        </p:tgtEl>
                                      </p:cBhvr>
                                    </p:animEffect>
                                  </p:childTnLst>
                                </p:cTn>
                              </p:par>
                              <p:par>
                                <p:cTn id="20" presetID="37"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00"/>
                                        <p:tgtEl>
                                          <p:spTgt spid="60"/>
                                        </p:tgtEl>
                                      </p:cBhvr>
                                    </p:animEffect>
                                    <p:anim calcmode="lin" valueType="num">
                                      <p:cBhvr>
                                        <p:cTn id="23" dur="700" fill="hold"/>
                                        <p:tgtEl>
                                          <p:spTgt spid="60"/>
                                        </p:tgtEl>
                                        <p:attrNameLst>
                                          <p:attrName>ppt_x</p:attrName>
                                        </p:attrNameLst>
                                      </p:cBhvr>
                                      <p:tavLst>
                                        <p:tav tm="0">
                                          <p:val>
                                            <p:strVal val="#ppt_x"/>
                                          </p:val>
                                        </p:tav>
                                        <p:tav tm="100000">
                                          <p:val>
                                            <p:strVal val="#ppt_x"/>
                                          </p:val>
                                        </p:tav>
                                      </p:tavLst>
                                    </p:anim>
                                    <p:anim calcmode="lin" valueType="num">
                                      <p:cBhvr>
                                        <p:cTn id="24" dur="630" decel="100000" fill="hold"/>
                                        <p:tgtEl>
                                          <p:spTgt spid="60"/>
                                        </p:tgtEl>
                                        <p:attrNameLst>
                                          <p:attrName>ppt_y</p:attrName>
                                        </p:attrNameLst>
                                      </p:cBhvr>
                                      <p:tavLst>
                                        <p:tav tm="0">
                                          <p:val>
                                            <p:strVal val="#ppt_y+1"/>
                                          </p:val>
                                        </p:tav>
                                        <p:tav tm="100000">
                                          <p:val>
                                            <p:strVal val="#ppt_y-.03"/>
                                          </p:val>
                                        </p:tav>
                                      </p:tavLst>
                                    </p:anim>
                                    <p:anim calcmode="lin" valueType="num">
                                      <p:cBhvr>
                                        <p:cTn id="25" dur="70" accel="100000" fill="hold">
                                          <p:stCondLst>
                                            <p:cond delay="630"/>
                                          </p:stCondLst>
                                        </p:cTn>
                                        <p:tgtEl>
                                          <p:spTgt spid="60"/>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Effect transition="in" filter="fade">
                                      <p:cBhvr>
                                        <p:cTn id="31" dur="500"/>
                                        <p:tgtEl>
                                          <p:spTgt spid="52"/>
                                        </p:tgtEl>
                                      </p:cBhvr>
                                    </p:animEffect>
                                  </p:childTnLst>
                                </p:cTn>
                              </p:par>
                            </p:childTnLst>
                          </p:cTn>
                        </p:par>
                        <p:par>
                          <p:cTn id="32" fill="hold">
                            <p:stCondLst>
                              <p:cond delay="2500"/>
                            </p:stCondLst>
                            <p:childTnLst>
                              <p:par>
                                <p:cTn id="33" presetID="50" presetClass="entr" presetSubtype="0" decel="10000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1000" fill="hold"/>
                                        <p:tgtEl>
                                          <p:spTgt spid="54"/>
                                        </p:tgtEl>
                                        <p:attrNameLst>
                                          <p:attrName>ppt_w</p:attrName>
                                        </p:attrNameLst>
                                      </p:cBhvr>
                                      <p:tavLst>
                                        <p:tav tm="0">
                                          <p:val>
                                            <p:strVal val="#ppt_w+.3"/>
                                          </p:val>
                                        </p:tav>
                                        <p:tav tm="100000">
                                          <p:val>
                                            <p:strVal val="#ppt_w"/>
                                          </p:val>
                                        </p:tav>
                                      </p:tavLst>
                                    </p:anim>
                                    <p:anim calcmode="lin" valueType="num">
                                      <p:cBhvr>
                                        <p:cTn id="36" dur="1000" fill="hold"/>
                                        <p:tgtEl>
                                          <p:spTgt spid="54"/>
                                        </p:tgtEl>
                                        <p:attrNameLst>
                                          <p:attrName>ppt_h</p:attrName>
                                        </p:attrNameLst>
                                      </p:cBhvr>
                                      <p:tavLst>
                                        <p:tav tm="0">
                                          <p:val>
                                            <p:strVal val="#ppt_h"/>
                                          </p:val>
                                        </p:tav>
                                        <p:tav tm="100000">
                                          <p:val>
                                            <p:strVal val="#ppt_h"/>
                                          </p:val>
                                        </p:tav>
                                      </p:tavLst>
                                    </p:anim>
                                    <p:animEffect transition="in" filter="fade">
                                      <p:cBhvr>
                                        <p:cTn id="37" dur="1000"/>
                                        <p:tgtEl>
                                          <p:spTgt spid="54"/>
                                        </p:tgtEl>
                                      </p:cBhvr>
                                    </p:animEffect>
                                  </p:childTnLst>
                                </p:cTn>
                              </p:par>
                              <p:par>
                                <p:cTn id="38" presetID="37"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700"/>
                                        <p:tgtEl>
                                          <p:spTgt spid="62"/>
                                        </p:tgtEl>
                                      </p:cBhvr>
                                    </p:animEffect>
                                    <p:anim calcmode="lin" valueType="num">
                                      <p:cBhvr>
                                        <p:cTn id="41" dur="700" fill="hold"/>
                                        <p:tgtEl>
                                          <p:spTgt spid="62"/>
                                        </p:tgtEl>
                                        <p:attrNameLst>
                                          <p:attrName>ppt_x</p:attrName>
                                        </p:attrNameLst>
                                      </p:cBhvr>
                                      <p:tavLst>
                                        <p:tav tm="0">
                                          <p:val>
                                            <p:strVal val="#ppt_x"/>
                                          </p:val>
                                        </p:tav>
                                        <p:tav tm="100000">
                                          <p:val>
                                            <p:strVal val="#ppt_x"/>
                                          </p:val>
                                        </p:tav>
                                      </p:tavLst>
                                    </p:anim>
                                    <p:anim calcmode="lin" valueType="num">
                                      <p:cBhvr>
                                        <p:cTn id="42" dur="630" decel="100000" fill="hold"/>
                                        <p:tgtEl>
                                          <p:spTgt spid="62"/>
                                        </p:tgtEl>
                                        <p:attrNameLst>
                                          <p:attrName>ppt_y</p:attrName>
                                        </p:attrNameLst>
                                      </p:cBhvr>
                                      <p:tavLst>
                                        <p:tav tm="0">
                                          <p:val>
                                            <p:strVal val="#ppt_y+1"/>
                                          </p:val>
                                        </p:tav>
                                        <p:tav tm="100000">
                                          <p:val>
                                            <p:strVal val="#ppt_y-.03"/>
                                          </p:val>
                                        </p:tav>
                                      </p:tavLst>
                                    </p:anim>
                                    <p:anim calcmode="lin" valueType="num">
                                      <p:cBhvr>
                                        <p:cTn id="43" dur="70" accel="100000" fill="hold">
                                          <p:stCondLst>
                                            <p:cond delay="630"/>
                                          </p:stCondLst>
                                        </p:cTn>
                                        <p:tgtEl>
                                          <p:spTgt spid="62"/>
                                        </p:tgtEl>
                                        <p:attrNameLst>
                                          <p:attrName>ppt_y</p:attrName>
                                        </p:attrNameLst>
                                      </p:cBhvr>
                                      <p:tavLst>
                                        <p:tav tm="0">
                                          <p:val>
                                            <p:strVal val="#ppt_y-.03"/>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par>
                          <p:cTn id="50" fill="hold">
                            <p:stCondLst>
                              <p:cond delay="4000"/>
                            </p:stCondLst>
                            <p:childTnLst>
                              <p:par>
                                <p:cTn id="51" presetID="50" presetClass="entr" presetSubtype="0" decel="10000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1000" fill="hold"/>
                                        <p:tgtEl>
                                          <p:spTgt spid="55"/>
                                        </p:tgtEl>
                                        <p:attrNameLst>
                                          <p:attrName>ppt_w</p:attrName>
                                        </p:attrNameLst>
                                      </p:cBhvr>
                                      <p:tavLst>
                                        <p:tav tm="0">
                                          <p:val>
                                            <p:strVal val="#ppt_w+.3"/>
                                          </p:val>
                                        </p:tav>
                                        <p:tav tm="100000">
                                          <p:val>
                                            <p:strVal val="#ppt_w"/>
                                          </p:val>
                                        </p:tav>
                                      </p:tavLst>
                                    </p:anim>
                                    <p:anim calcmode="lin" valueType="num">
                                      <p:cBhvr>
                                        <p:cTn id="54" dur="1000" fill="hold"/>
                                        <p:tgtEl>
                                          <p:spTgt spid="55"/>
                                        </p:tgtEl>
                                        <p:attrNameLst>
                                          <p:attrName>ppt_h</p:attrName>
                                        </p:attrNameLst>
                                      </p:cBhvr>
                                      <p:tavLst>
                                        <p:tav tm="0">
                                          <p:val>
                                            <p:strVal val="#ppt_h"/>
                                          </p:val>
                                        </p:tav>
                                        <p:tav tm="100000">
                                          <p:val>
                                            <p:strVal val="#ppt_h"/>
                                          </p:val>
                                        </p:tav>
                                      </p:tavLst>
                                    </p:anim>
                                    <p:animEffect transition="in" filter="fade">
                                      <p:cBhvr>
                                        <p:cTn id="55" dur="1000"/>
                                        <p:tgtEl>
                                          <p:spTgt spid="55"/>
                                        </p:tgtEl>
                                      </p:cBhvr>
                                    </p:animEffect>
                                  </p:childTnLst>
                                </p:cTn>
                              </p:par>
                              <p:par>
                                <p:cTn id="56" presetID="37"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700"/>
                                        <p:tgtEl>
                                          <p:spTgt spid="63"/>
                                        </p:tgtEl>
                                      </p:cBhvr>
                                    </p:animEffect>
                                    <p:anim calcmode="lin" valueType="num">
                                      <p:cBhvr>
                                        <p:cTn id="59" dur="700" fill="hold"/>
                                        <p:tgtEl>
                                          <p:spTgt spid="63"/>
                                        </p:tgtEl>
                                        <p:attrNameLst>
                                          <p:attrName>ppt_x</p:attrName>
                                        </p:attrNameLst>
                                      </p:cBhvr>
                                      <p:tavLst>
                                        <p:tav tm="0">
                                          <p:val>
                                            <p:strVal val="#ppt_x"/>
                                          </p:val>
                                        </p:tav>
                                        <p:tav tm="100000">
                                          <p:val>
                                            <p:strVal val="#ppt_x"/>
                                          </p:val>
                                        </p:tav>
                                      </p:tavLst>
                                    </p:anim>
                                    <p:anim calcmode="lin" valueType="num">
                                      <p:cBhvr>
                                        <p:cTn id="60" dur="630" decel="100000" fill="hold"/>
                                        <p:tgtEl>
                                          <p:spTgt spid="63"/>
                                        </p:tgtEl>
                                        <p:attrNameLst>
                                          <p:attrName>ppt_y</p:attrName>
                                        </p:attrNameLst>
                                      </p:cBhvr>
                                      <p:tavLst>
                                        <p:tav tm="0">
                                          <p:val>
                                            <p:strVal val="#ppt_y+1"/>
                                          </p:val>
                                        </p:tav>
                                        <p:tav tm="100000">
                                          <p:val>
                                            <p:strVal val="#ppt_y-.03"/>
                                          </p:val>
                                        </p:tav>
                                      </p:tavLst>
                                    </p:anim>
                                    <p:anim calcmode="lin" valueType="num">
                                      <p:cBhvr>
                                        <p:cTn id="61" dur="70" accel="100000" fill="hold">
                                          <p:stCondLst>
                                            <p:cond delay="630"/>
                                          </p:stCondLst>
                                        </p:cTn>
                                        <p:tgtEl>
                                          <p:spTgt spid="63"/>
                                        </p:tgtEl>
                                        <p:attrNameLst>
                                          <p:attrName>ppt_y</p:attrName>
                                        </p:attrNameLst>
                                      </p:cBhvr>
                                      <p:tavLst>
                                        <p:tav tm="0">
                                          <p:val>
                                            <p:strVal val="#ppt_y-.03"/>
                                          </p:val>
                                        </p:tav>
                                        <p:tav tm="100000">
                                          <p:val>
                                            <p:strVal val="#ppt_y"/>
                                          </p:val>
                                        </p:tav>
                                      </p:tavLst>
                                    </p:anim>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Effect transition="in" filter="fade">
                                      <p:cBhvr>
                                        <p:cTn id="67" dur="500"/>
                                        <p:tgtEl>
                                          <p:spTgt spid="50"/>
                                        </p:tgtEl>
                                      </p:cBhvr>
                                    </p:animEffect>
                                  </p:childTnLst>
                                </p:cTn>
                              </p:par>
                            </p:childTnLst>
                          </p:cTn>
                        </p:par>
                        <p:par>
                          <p:cTn id="68" fill="hold">
                            <p:stCondLst>
                              <p:cond delay="5500"/>
                            </p:stCondLst>
                            <p:childTnLst>
                              <p:par>
                                <p:cTn id="69" presetID="50" presetClass="entr" presetSubtype="0" decel="10000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 calcmode="lin" valueType="num">
                                      <p:cBhvr>
                                        <p:cTn id="71" dur="1000" fill="hold"/>
                                        <p:tgtEl>
                                          <p:spTgt spid="56"/>
                                        </p:tgtEl>
                                        <p:attrNameLst>
                                          <p:attrName>ppt_w</p:attrName>
                                        </p:attrNameLst>
                                      </p:cBhvr>
                                      <p:tavLst>
                                        <p:tav tm="0">
                                          <p:val>
                                            <p:strVal val="#ppt_w+.3"/>
                                          </p:val>
                                        </p:tav>
                                        <p:tav tm="100000">
                                          <p:val>
                                            <p:strVal val="#ppt_w"/>
                                          </p:val>
                                        </p:tav>
                                      </p:tavLst>
                                    </p:anim>
                                    <p:anim calcmode="lin" valueType="num">
                                      <p:cBhvr>
                                        <p:cTn id="72" dur="1000" fill="hold"/>
                                        <p:tgtEl>
                                          <p:spTgt spid="56"/>
                                        </p:tgtEl>
                                        <p:attrNameLst>
                                          <p:attrName>ppt_h</p:attrName>
                                        </p:attrNameLst>
                                      </p:cBhvr>
                                      <p:tavLst>
                                        <p:tav tm="0">
                                          <p:val>
                                            <p:strVal val="#ppt_h"/>
                                          </p:val>
                                        </p:tav>
                                        <p:tav tm="100000">
                                          <p:val>
                                            <p:strVal val="#ppt_h"/>
                                          </p:val>
                                        </p:tav>
                                      </p:tavLst>
                                    </p:anim>
                                    <p:animEffect transition="in" filter="fade">
                                      <p:cBhvr>
                                        <p:cTn id="73" dur="1000"/>
                                        <p:tgtEl>
                                          <p:spTgt spid="56"/>
                                        </p:tgtEl>
                                      </p:cBhvr>
                                    </p:animEffect>
                                  </p:childTnLst>
                                </p:cTn>
                              </p:par>
                              <p:par>
                                <p:cTn id="74" presetID="37" presetClass="entr" presetSubtype="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fade">
                                      <p:cBhvr>
                                        <p:cTn id="76" dur="700"/>
                                        <p:tgtEl>
                                          <p:spTgt spid="64"/>
                                        </p:tgtEl>
                                      </p:cBhvr>
                                    </p:animEffect>
                                    <p:anim calcmode="lin" valueType="num">
                                      <p:cBhvr>
                                        <p:cTn id="77" dur="700" fill="hold"/>
                                        <p:tgtEl>
                                          <p:spTgt spid="64"/>
                                        </p:tgtEl>
                                        <p:attrNameLst>
                                          <p:attrName>ppt_x</p:attrName>
                                        </p:attrNameLst>
                                      </p:cBhvr>
                                      <p:tavLst>
                                        <p:tav tm="0">
                                          <p:val>
                                            <p:strVal val="#ppt_x"/>
                                          </p:val>
                                        </p:tav>
                                        <p:tav tm="100000">
                                          <p:val>
                                            <p:strVal val="#ppt_x"/>
                                          </p:val>
                                        </p:tav>
                                      </p:tavLst>
                                    </p:anim>
                                    <p:anim calcmode="lin" valueType="num">
                                      <p:cBhvr>
                                        <p:cTn id="78" dur="630" decel="100000" fill="hold"/>
                                        <p:tgtEl>
                                          <p:spTgt spid="64"/>
                                        </p:tgtEl>
                                        <p:attrNameLst>
                                          <p:attrName>ppt_y</p:attrName>
                                        </p:attrNameLst>
                                      </p:cBhvr>
                                      <p:tavLst>
                                        <p:tav tm="0">
                                          <p:val>
                                            <p:strVal val="#ppt_y+1"/>
                                          </p:val>
                                        </p:tav>
                                        <p:tav tm="100000">
                                          <p:val>
                                            <p:strVal val="#ppt_y-.03"/>
                                          </p:val>
                                        </p:tav>
                                      </p:tavLst>
                                    </p:anim>
                                    <p:anim calcmode="lin" valueType="num">
                                      <p:cBhvr>
                                        <p:cTn id="79" dur="70" accel="100000" fill="hold">
                                          <p:stCondLst>
                                            <p:cond delay="630"/>
                                          </p:stCondLst>
                                        </p:cTn>
                                        <p:tgtEl>
                                          <p:spTgt spid="64"/>
                                        </p:tgtEl>
                                        <p:attrNameLst>
                                          <p:attrName>ppt_y</p:attrName>
                                        </p:attrNameLst>
                                      </p:cBhvr>
                                      <p:tavLst>
                                        <p:tav tm="0">
                                          <p:val>
                                            <p:strVal val="#ppt_y-.03"/>
                                          </p:val>
                                        </p:tav>
                                        <p:tav tm="100000">
                                          <p:val>
                                            <p:strVal val="#ppt_y"/>
                                          </p:val>
                                        </p:tav>
                                      </p:tavLst>
                                    </p:anim>
                                  </p:childTnLst>
                                </p:cTn>
                              </p:par>
                            </p:childTnLst>
                          </p:cTn>
                        </p:par>
                        <p:par>
                          <p:cTn id="80" fill="hold">
                            <p:stCondLst>
                              <p:cond delay="6500"/>
                            </p:stCondLst>
                            <p:childTnLst>
                              <p:par>
                                <p:cTn id="81" presetID="47" presetClass="entr" presetSubtype="0" fill="hold" nodeType="after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fade">
                                      <p:cBhvr>
                                        <p:cTn id="83" dur="700"/>
                                        <p:tgtEl>
                                          <p:spTgt spid="82"/>
                                        </p:tgtEl>
                                      </p:cBhvr>
                                    </p:animEffect>
                                    <p:anim calcmode="lin" valueType="num">
                                      <p:cBhvr>
                                        <p:cTn id="84" dur="700" fill="hold"/>
                                        <p:tgtEl>
                                          <p:spTgt spid="82"/>
                                        </p:tgtEl>
                                        <p:attrNameLst>
                                          <p:attrName>ppt_x</p:attrName>
                                        </p:attrNameLst>
                                      </p:cBhvr>
                                      <p:tavLst>
                                        <p:tav tm="0">
                                          <p:val>
                                            <p:strVal val="#ppt_x"/>
                                          </p:val>
                                        </p:tav>
                                        <p:tav tm="100000">
                                          <p:val>
                                            <p:strVal val="#ppt_x"/>
                                          </p:val>
                                        </p:tav>
                                      </p:tavLst>
                                    </p:anim>
                                    <p:anim calcmode="lin" valueType="num">
                                      <p:cBhvr>
                                        <p:cTn id="85" dur="700" fill="hold"/>
                                        <p:tgtEl>
                                          <p:spTgt spid="82"/>
                                        </p:tgtEl>
                                        <p:attrNameLst>
                                          <p:attrName>ppt_y</p:attrName>
                                        </p:attrNameLst>
                                      </p:cBhvr>
                                      <p:tavLst>
                                        <p:tav tm="0">
                                          <p:val>
                                            <p:strVal val="#ppt_y-.1"/>
                                          </p:val>
                                        </p:tav>
                                        <p:tav tm="100000">
                                          <p:val>
                                            <p:strVal val="#ppt_y"/>
                                          </p:val>
                                        </p:tav>
                                      </p:tavLst>
                                    </p:anim>
                                  </p:childTnLst>
                                </p:cTn>
                              </p:par>
                              <p:par>
                                <p:cTn id="86" presetID="17" presetClass="entr" presetSubtype="10" fill="hold" grpId="0" nodeType="withEffect">
                                  <p:stCondLst>
                                    <p:cond delay="0"/>
                                  </p:stCondLst>
                                  <p:childTnLst>
                                    <p:set>
                                      <p:cBhvr>
                                        <p:cTn id="87" dur="1" fill="hold">
                                          <p:stCondLst>
                                            <p:cond delay="0"/>
                                          </p:stCondLst>
                                        </p:cTn>
                                        <p:tgtEl>
                                          <p:spTgt spid="83"/>
                                        </p:tgtEl>
                                        <p:attrNameLst>
                                          <p:attrName>style.visibility</p:attrName>
                                        </p:attrNameLst>
                                      </p:cBhvr>
                                      <p:to>
                                        <p:strVal val="visible"/>
                                      </p:to>
                                    </p:set>
                                    <p:anim calcmode="lin" valueType="num">
                                      <p:cBhvr>
                                        <p:cTn id="88" dur="500" fill="hold"/>
                                        <p:tgtEl>
                                          <p:spTgt spid="83"/>
                                        </p:tgtEl>
                                        <p:attrNameLst>
                                          <p:attrName>ppt_w</p:attrName>
                                        </p:attrNameLst>
                                      </p:cBhvr>
                                      <p:tavLst>
                                        <p:tav tm="0">
                                          <p:val>
                                            <p:fltVal val="0"/>
                                          </p:val>
                                        </p:tav>
                                        <p:tav tm="100000">
                                          <p:val>
                                            <p:strVal val="#ppt_w"/>
                                          </p:val>
                                        </p:tav>
                                      </p:tavLst>
                                    </p:anim>
                                    <p:anim calcmode="lin" valueType="num">
                                      <p:cBhvr>
                                        <p:cTn id="89" dur="500" fill="hold"/>
                                        <p:tgtEl>
                                          <p:spTgt spid="83"/>
                                        </p:tgtEl>
                                        <p:attrNameLst>
                                          <p:attrName>ppt_h</p:attrName>
                                        </p:attrNameLst>
                                      </p:cBhvr>
                                      <p:tavLst>
                                        <p:tav tm="0">
                                          <p:val>
                                            <p:strVal val="#ppt_h"/>
                                          </p:val>
                                        </p:tav>
                                        <p:tav tm="100000">
                                          <p:val>
                                            <p:strVal val="#ppt_h"/>
                                          </p:val>
                                        </p:tav>
                                      </p:tavLst>
                                    </p:anim>
                                  </p:childTnLst>
                                </p:cTn>
                              </p:par>
                              <p:par>
                                <p:cTn id="90" presetID="12" presetClass="entr" presetSubtype="1"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p:tgtEl>
                                          <p:spTgt spid="69"/>
                                        </p:tgtEl>
                                        <p:attrNameLst>
                                          <p:attrName>ppt_y</p:attrName>
                                        </p:attrNameLst>
                                      </p:cBhvr>
                                      <p:tavLst>
                                        <p:tav tm="0">
                                          <p:val>
                                            <p:strVal val="#ppt_y-#ppt_h*1.125000"/>
                                          </p:val>
                                        </p:tav>
                                        <p:tav tm="100000">
                                          <p:val>
                                            <p:strVal val="#ppt_y"/>
                                          </p:val>
                                        </p:tav>
                                      </p:tavLst>
                                    </p:anim>
                                    <p:animEffect transition="in" filter="wipe(down)">
                                      <p:cBhvr>
                                        <p:cTn id="9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3" grpId="0"/>
      <p:bldP spid="60" grpId="0"/>
      <p:bldP spid="52" grpId="0" animBg="1"/>
      <p:bldP spid="54" grpId="0"/>
      <p:bldP spid="62" grpId="0"/>
      <p:bldP spid="49" grpId="0" animBg="1"/>
      <p:bldP spid="55" grpId="0"/>
      <p:bldP spid="63" grpId="0"/>
      <p:bldP spid="50" grpId="0" animBg="1"/>
      <p:bldP spid="56" grpId="0"/>
      <p:bldP spid="64" grpId="0"/>
      <p:bldP spid="69"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3" y="1857004"/>
              <a:ext cx="613916" cy="500180"/>
              <a:chOff x="8323263" y="-182563"/>
              <a:chExt cx="754063" cy="614364"/>
            </a:xfrm>
            <a:solidFill>
              <a:srgbClr val="2FA598"/>
            </a:solidFill>
          </p:grpSpPr>
          <p:sp>
            <p:nvSpPr>
              <p:cNvPr id="2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33928"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690522"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338795" y="1278862"/>
              <a:ext cx="1630575"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04</a:t>
              </a:r>
              <a:endParaRPr lang="zh-CN" altLang="en-US" sz="13800" dirty="0">
                <a:solidFill>
                  <a:srgbClr val="2FA598"/>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9" name="文本框 18"/>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0" name="文本框 19"/>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82751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600"/>
                                        <p:tgtEl>
                                          <p:spTgt spid="19"/>
                                        </p:tgtEl>
                                      </p:cBhvr>
                                    </p:animEffect>
                                    <p:anim calcmode="lin" valueType="num">
                                      <p:cBhvr>
                                        <p:cTn id="19" dur="600" fill="hold"/>
                                        <p:tgtEl>
                                          <p:spTgt spid="19"/>
                                        </p:tgtEl>
                                        <p:attrNameLst>
                                          <p:attrName>ppt_x</p:attrName>
                                        </p:attrNameLst>
                                      </p:cBhvr>
                                      <p:tavLst>
                                        <p:tav tm="0">
                                          <p:val>
                                            <p:strVal val="#ppt_x"/>
                                          </p:val>
                                        </p:tav>
                                        <p:tav tm="100000">
                                          <p:val>
                                            <p:strVal val="#ppt_x"/>
                                          </p:val>
                                        </p:tav>
                                      </p:tavLst>
                                    </p:anim>
                                    <p:anim calcmode="lin" valueType="num">
                                      <p:cBhvr>
                                        <p:cTn id="20" dur="600" fill="hold"/>
                                        <p:tgtEl>
                                          <p:spTgt spid="19"/>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600" fill="hold"/>
                                        <p:tgtEl>
                                          <p:spTgt spid="20"/>
                                        </p:tgtEl>
                                        <p:attrNameLst>
                                          <p:attrName>ppt_w</p:attrName>
                                        </p:attrNameLst>
                                      </p:cBhvr>
                                      <p:tavLst>
                                        <p:tav tm="0">
                                          <p:val>
                                            <p:strVal val="#ppt_w+.3"/>
                                          </p:val>
                                        </p:tav>
                                        <p:tav tm="100000">
                                          <p:val>
                                            <p:strVal val="#ppt_w"/>
                                          </p:val>
                                        </p:tav>
                                      </p:tavLst>
                                    </p:anim>
                                    <p:anim calcmode="lin" valueType="num">
                                      <p:cBhvr>
                                        <p:cTn id="24" dur="600" fill="hold"/>
                                        <p:tgtEl>
                                          <p:spTgt spid="20"/>
                                        </p:tgtEl>
                                        <p:attrNameLst>
                                          <p:attrName>ppt_h</p:attrName>
                                        </p:attrNameLst>
                                      </p:cBhvr>
                                      <p:tavLst>
                                        <p:tav tm="0">
                                          <p:val>
                                            <p:strVal val="#ppt_h"/>
                                          </p:val>
                                        </p:tav>
                                        <p:tav tm="100000">
                                          <p:val>
                                            <p:strVal val="#ppt_h"/>
                                          </p:val>
                                        </p:tav>
                                      </p:tavLst>
                                    </p:anim>
                                    <p:animEffect transition="in" filter="fade">
                                      <p:cBhvr>
                                        <p:cTn id="25" dur="6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
        <p:nvSpPr>
          <p:cNvPr id="11" name="矩形 10"/>
          <p:cNvSpPr/>
          <p:nvPr/>
        </p:nvSpPr>
        <p:spPr>
          <a:xfrm>
            <a:off x="7653338" y="-1"/>
            <a:ext cx="2695575" cy="6858000"/>
          </a:xfrm>
          <a:prstGeom prst="rect">
            <a:avLst/>
          </a:prstGeom>
          <a:solidFill>
            <a:srgbClr val="2FA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Scale>
                                      <p:cBhvr>
                                        <p:cTn id="15"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900" decel="50000" fill="hold">
                                          <p:stCondLst>
                                            <p:cond delay="0"/>
                                          </p:stCondLst>
                                        </p:cTn>
                                        <p:tgtEl>
                                          <p:spTgt spid="44"/>
                                        </p:tgtEl>
                                        <p:attrNameLst>
                                          <p:attrName>ppt_x</p:attrName>
                                          <p:attrName>ppt_y</p:attrName>
                                        </p:attrNameLst>
                                      </p:cBhvr>
                                    </p:animMotion>
                                    <p:animEffect transition="in" filter="fade">
                                      <p:cBhvr>
                                        <p:cTn id="17" dur="900"/>
                                        <p:tgtEl>
                                          <p:spTgt spid="44"/>
                                        </p:tgtEl>
                                      </p:cBhvr>
                                    </p:animEffect>
                                  </p:childTnLst>
                                </p:cTn>
                              </p:par>
                            </p:childTnLst>
                          </p:cTn>
                        </p:par>
                        <p:par>
                          <p:cTn id="18" fill="hold">
                            <p:stCondLst>
                              <p:cond delay="1900"/>
                            </p:stCondLst>
                            <p:childTnLst>
                              <p:par>
                                <p:cTn id="19" presetID="50" presetClass="entr" presetSubtype="0" decel="10000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700" fill="hold"/>
                                        <p:tgtEl>
                                          <p:spTgt spid="47"/>
                                        </p:tgtEl>
                                        <p:attrNameLst>
                                          <p:attrName>ppt_w</p:attrName>
                                        </p:attrNameLst>
                                      </p:cBhvr>
                                      <p:tavLst>
                                        <p:tav tm="0">
                                          <p:val>
                                            <p:strVal val="#ppt_w+.3"/>
                                          </p:val>
                                        </p:tav>
                                        <p:tav tm="100000">
                                          <p:val>
                                            <p:strVal val="#ppt_w"/>
                                          </p:val>
                                        </p:tav>
                                      </p:tavLst>
                                    </p:anim>
                                    <p:anim calcmode="lin" valueType="num">
                                      <p:cBhvr>
                                        <p:cTn id="22" dur="700" fill="hold"/>
                                        <p:tgtEl>
                                          <p:spTgt spid="47"/>
                                        </p:tgtEl>
                                        <p:attrNameLst>
                                          <p:attrName>ppt_h</p:attrName>
                                        </p:attrNameLst>
                                      </p:cBhvr>
                                      <p:tavLst>
                                        <p:tav tm="0">
                                          <p:val>
                                            <p:strVal val="#ppt_h"/>
                                          </p:val>
                                        </p:tav>
                                        <p:tav tm="100000">
                                          <p:val>
                                            <p:strVal val="#ppt_h"/>
                                          </p:val>
                                        </p:tav>
                                      </p:tavLst>
                                    </p:anim>
                                    <p:animEffect transition="in" filter="fade">
                                      <p:cBhvr>
                                        <p:cTn id="23" dur="700"/>
                                        <p:tgtEl>
                                          <p:spTgt spid="47"/>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p:tgtEl>
                                          <p:spTgt spid="48"/>
                                        </p:tgtEl>
                                        <p:attrNameLst>
                                          <p:attrName>ppt_y</p:attrName>
                                        </p:attrNameLst>
                                      </p:cBhvr>
                                      <p:tavLst>
                                        <p:tav tm="0">
                                          <p:val>
                                            <p:strVal val="#ppt_y-#ppt_h*1.125000"/>
                                          </p:val>
                                        </p:tav>
                                        <p:tav tm="100000">
                                          <p:val>
                                            <p:strVal val="#ppt_y"/>
                                          </p:val>
                                        </p:tav>
                                      </p:tavLst>
                                    </p:anim>
                                    <p:animEffect transition="in" filter="wipe(down)">
                                      <p:cBhvr>
                                        <p:cTn id="27" dur="500"/>
                                        <p:tgtEl>
                                          <p:spTgt spid="48"/>
                                        </p:tgtEl>
                                      </p:cBhvr>
                                    </p:animEffect>
                                  </p:childTnLst>
                                </p:cTn>
                              </p:par>
                            </p:childTnLst>
                          </p:cTn>
                        </p:par>
                        <p:par>
                          <p:cTn id="28" fill="hold">
                            <p:stCondLst>
                              <p:cond delay="2600"/>
                            </p:stCondLst>
                            <p:childTnLst>
                              <p:par>
                                <p:cTn id="29" presetID="52"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Scale>
                                      <p:cBhvr>
                                        <p:cTn id="31"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900" decel="50000" fill="hold">
                                          <p:stCondLst>
                                            <p:cond delay="0"/>
                                          </p:stCondLst>
                                        </p:cTn>
                                        <p:tgtEl>
                                          <p:spTgt spid="45"/>
                                        </p:tgtEl>
                                        <p:attrNameLst>
                                          <p:attrName>ppt_x</p:attrName>
                                          <p:attrName>ppt_y</p:attrName>
                                        </p:attrNameLst>
                                      </p:cBhvr>
                                    </p:animMotion>
                                    <p:animEffect transition="in" filter="fade">
                                      <p:cBhvr>
                                        <p:cTn id="33" dur="900"/>
                                        <p:tgtEl>
                                          <p:spTgt spid="45"/>
                                        </p:tgtEl>
                                      </p:cBhvr>
                                    </p:animEffect>
                                  </p:childTnLst>
                                </p:cTn>
                              </p:par>
                            </p:childTnLst>
                          </p:cTn>
                        </p:par>
                        <p:par>
                          <p:cTn id="34" fill="hold">
                            <p:stCondLst>
                              <p:cond delay="3500"/>
                            </p:stCondLst>
                            <p:childTnLst>
                              <p:par>
                                <p:cTn id="35" presetID="50" presetClass="entr" presetSubtype="0" decel="10000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700" fill="hold"/>
                                        <p:tgtEl>
                                          <p:spTgt spid="49"/>
                                        </p:tgtEl>
                                        <p:attrNameLst>
                                          <p:attrName>ppt_w</p:attrName>
                                        </p:attrNameLst>
                                      </p:cBhvr>
                                      <p:tavLst>
                                        <p:tav tm="0">
                                          <p:val>
                                            <p:strVal val="#ppt_w+.3"/>
                                          </p:val>
                                        </p:tav>
                                        <p:tav tm="100000">
                                          <p:val>
                                            <p:strVal val="#ppt_w"/>
                                          </p:val>
                                        </p:tav>
                                      </p:tavLst>
                                    </p:anim>
                                    <p:anim calcmode="lin" valueType="num">
                                      <p:cBhvr>
                                        <p:cTn id="38" dur="700" fill="hold"/>
                                        <p:tgtEl>
                                          <p:spTgt spid="49"/>
                                        </p:tgtEl>
                                        <p:attrNameLst>
                                          <p:attrName>ppt_h</p:attrName>
                                        </p:attrNameLst>
                                      </p:cBhvr>
                                      <p:tavLst>
                                        <p:tav tm="0">
                                          <p:val>
                                            <p:strVal val="#ppt_h"/>
                                          </p:val>
                                        </p:tav>
                                        <p:tav tm="100000">
                                          <p:val>
                                            <p:strVal val="#ppt_h"/>
                                          </p:val>
                                        </p:tav>
                                      </p:tavLst>
                                    </p:anim>
                                    <p:animEffect transition="in" filter="fade">
                                      <p:cBhvr>
                                        <p:cTn id="39" dur="700"/>
                                        <p:tgtEl>
                                          <p:spTgt spid="49"/>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p:tgtEl>
                                          <p:spTgt spid="50"/>
                                        </p:tgtEl>
                                        <p:attrNameLst>
                                          <p:attrName>ppt_y</p:attrName>
                                        </p:attrNameLst>
                                      </p:cBhvr>
                                      <p:tavLst>
                                        <p:tav tm="0">
                                          <p:val>
                                            <p:strVal val="#ppt_y-#ppt_h*1.125000"/>
                                          </p:val>
                                        </p:tav>
                                        <p:tav tm="100000">
                                          <p:val>
                                            <p:strVal val="#ppt_y"/>
                                          </p:val>
                                        </p:tav>
                                      </p:tavLst>
                                    </p:anim>
                                    <p:animEffect transition="in" filter="wipe(down)">
                                      <p:cBhvr>
                                        <p:cTn id="43" dur="500"/>
                                        <p:tgtEl>
                                          <p:spTgt spid="50"/>
                                        </p:tgtEl>
                                      </p:cBhvr>
                                    </p:animEffect>
                                  </p:childTnLst>
                                </p:cTn>
                              </p:par>
                            </p:childTnLst>
                          </p:cTn>
                        </p:par>
                        <p:par>
                          <p:cTn id="44" fill="hold">
                            <p:stCondLst>
                              <p:cond delay="4200"/>
                            </p:stCondLst>
                            <p:childTnLst>
                              <p:par>
                                <p:cTn id="45" presetID="52" presetClass="entr" presetSubtype="0"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Scale>
                                      <p:cBhvr>
                                        <p:cTn id="47"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900" decel="50000" fill="hold">
                                          <p:stCondLst>
                                            <p:cond delay="0"/>
                                          </p:stCondLst>
                                        </p:cTn>
                                        <p:tgtEl>
                                          <p:spTgt spid="46"/>
                                        </p:tgtEl>
                                        <p:attrNameLst>
                                          <p:attrName>ppt_x</p:attrName>
                                          <p:attrName>ppt_y</p:attrName>
                                        </p:attrNameLst>
                                      </p:cBhvr>
                                    </p:animMotion>
                                    <p:animEffect transition="in" filter="fade">
                                      <p:cBhvr>
                                        <p:cTn id="49" dur="900"/>
                                        <p:tgtEl>
                                          <p:spTgt spid="46"/>
                                        </p:tgtEl>
                                      </p:cBhvr>
                                    </p:animEffect>
                                  </p:childTnLst>
                                </p:cTn>
                              </p:par>
                            </p:childTnLst>
                          </p:cTn>
                        </p:par>
                        <p:par>
                          <p:cTn id="50" fill="hold">
                            <p:stCondLst>
                              <p:cond delay="5100"/>
                            </p:stCondLst>
                            <p:childTnLst>
                              <p:par>
                                <p:cTn id="51" presetID="50" presetClass="entr" presetSubtype="0" decel="10000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700" fill="hold"/>
                                        <p:tgtEl>
                                          <p:spTgt spid="51"/>
                                        </p:tgtEl>
                                        <p:attrNameLst>
                                          <p:attrName>ppt_w</p:attrName>
                                        </p:attrNameLst>
                                      </p:cBhvr>
                                      <p:tavLst>
                                        <p:tav tm="0">
                                          <p:val>
                                            <p:strVal val="#ppt_w+.3"/>
                                          </p:val>
                                        </p:tav>
                                        <p:tav tm="100000">
                                          <p:val>
                                            <p:strVal val="#ppt_w"/>
                                          </p:val>
                                        </p:tav>
                                      </p:tavLst>
                                    </p:anim>
                                    <p:anim calcmode="lin" valueType="num">
                                      <p:cBhvr>
                                        <p:cTn id="54" dur="700" fill="hold"/>
                                        <p:tgtEl>
                                          <p:spTgt spid="51"/>
                                        </p:tgtEl>
                                        <p:attrNameLst>
                                          <p:attrName>ppt_h</p:attrName>
                                        </p:attrNameLst>
                                      </p:cBhvr>
                                      <p:tavLst>
                                        <p:tav tm="0">
                                          <p:val>
                                            <p:strVal val="#ppt_h"/>
                                          </p:val>
                                        </p:tav>
                                        <p:tav tm="100000">
                                          <p:val>
                                            <p:strVal val="#ppt_h"/>
                                          </p:val>
                                        </p:tav>
                                      </p:tavLst>
                                    </p:anim>
                                    <p:animEffect transition="in" filter="fade">
                                      <p:cBhvr>
                                        <p:cTn id="55" dur="700"/>
                                        <p:tgtEl>
                                          <p:spTgt spid="51"/>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ppt_y</p:attrName>
                                        </p:attrNameLst>
                                      </p:cBhvr>
                                      <p:tavLst>
                                        <p:tav tm="0">
                                          <p:val>
                                            <p:strVal val="#ppt_y-#ppt_h*1.125000"/>
                                          </p:val>
                                        </p:tav>
                                        <p:tav tm="100000">
                                          <p:val>
                                            <p:strVal val="#ppt_y"/>
                                          </p:val>
                                        </p:tav>
                                      </p:tavLst>
                                    </p:anim>
                                    <p:animEffect transition="in" filter="wipe(down)">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1734273856"/>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51824" y="3489411"/>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谢谢大家</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
        <p:nvSpPr>
          <p:cNvPr id="27" name="六边形 2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六边形 28"/>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79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1396</TotalTime>
  <Words>1299</Words>
  <Application>Microsoft Office PowerPoint</Application>
  <PresentationFormat>宽屏</PresentationFormat>
  <Paragraphs>249</Paragraphs>
  <Slides>20</Slides>
  <Notes>20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 Unicode MS</vt:lpstr>
      <vt:lpstr>Kozuka Gothic Pro L</vt:lpstr>
      <vt:lpstr>方正正纤黑简体</vt:lpstr>
      <vt:lpstr>锐字云字库超粗黑体1.0</vt:lpstr>
      <vt:lpstr>宋体</vt:lpstr>
      <vt:lpstr>微软雅黑</vt:lpstr>
      <vt:lpstr>Agency FB</vt:lpstr>
      <vt:lpstr>Arial</vt:lpstr>
      <vt:lpstr>Calibri</vt:lpstr>
      <vt:lpstr>Calibri Light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145</cp:revision>
  <dcterms:created xsi:type="dcterms:W3CDTF">2016-03-31T10:33:00Z</dcterms:created>
  <dcterms:modified xsi:type="dcterms:W3CDTF">2019-03-28T06:30:31Z</dcterms:modified>
</cp:coreProperties>
</file>