
<file path=[Content_Types].xml><?xml version="1.0" encoding="utf-8"?>
<Types xmlns="http://schemas.openxmlformats.org/package/2006/content-types">
  <Default Extension="jpeg" ContentType="image/jpeg"/>
  <Default Extension="wav" ContentType="audio/x-wav"/>
  <Default Extension="png" ContentType="image/png"/>
  <Default Extension="wdp" ContentType="image/vnd.ms-photo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5" r:id="rId3"/>
    <p:sldId id="292" r:id="rId5"/>
    <p:sldId id="293" r:id="rId6"/>
    <p:sldId id="294" r:id="rId7"/>
    <p:sldId id="295" r:id="rId8"/>
    <p:sldId id="296" r:id="rId9"/>
    <p:sldId id="297" r:id="rId10"/>
    <p:sldId id="298" r:id="rId11"/>
    <p:sldId id="299" r:id="rId12"/>
    <p:sldId id="300" r:id="rId13"/>
    <p:sldId id="301" r:id="rId14"/>
    <p:sldId id="302" r:id="rId15"/>
    <p:sldId id="303" r:id="rId16"/>
    <p:sldId id="304" r:id="rId17"/>
    <p:sldId id="305" r:id="rId18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D423"/>
    <a:srgbClr val="6CC4BC"/>
    <a:srgbClr val="E4447E"/>
    <a:srgbClr val="E4007E"/>
    <a:srgbClr val="EDC3DB"/>
    <a:srgbClr val="60341A"/>
    <a:srgbClr val="6F3D1F"/>
    <a:srgbClr val="693A1D"/>
    <a:srgbClr val="603435"/>
    <a:srgbClr val="8B43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272" autoAdjust="0"/>
    <p:restoredTop sz="94660"/>
  </p:normalViewPr>
  <p:slideViewPr>
    <p:cSldViewPr>
      <p:cViewPr>
        <p:scale>
          <a:sx n="66" d="100"/>
          <a:sy n="66" d="100"/>
        </p:scale>
        <p:origin x="-2622" y="-136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2E3E44-C48F-4FC2-A693-7CED8DA7799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1AC9B1-FD06-4238-BED2-875F2116BDB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1AC9B1-FD06-4238-BED2-875F2116BDB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6AA53-2C50-4A48-BAD7-DCB50DE8D4B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989CA-7233-45BC-815C-EF73CAD10F4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96AA53-2C50-4A48-BAD7-DCB50DE8D4B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7989CA-7233-45BC-815C-EF73CAD10F4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7" Type="http://schemas.openxmlformats.org/officeDocument/2006/relationships/notesSlide" Target="../notesSlides/notesSlide1.xml"/><Relationship Id="rId16" Type="http://schemas.openxmlformats.org/officeDocument/2006/relationships/slideLayout" Target="../slideLayouts/slideLayout1.xml"/><Relationship Id="rId15" Type="http://schemas.openxmlformats.org/officeDocument/2006/relationships/image" Target="../media/image12.png"/><Relationship Id="rId14" Type="http://schemas.microsoft.com/office/2007/relationships/media" Target="file:///C:\Users\Administrator\Desktop\&#32972;&#26223;&#38899;&#20048;\Yozoh-Sweet%20Step.mp3" TargetMode="External"/><Relationship Id="rId13" Type="http://schemas.openxmlformats.org/officeDocument/2006/relationships/audio" Target="file:///C:\Users\Administrator\Desktop\&#32972;&#26223;&#38899;&#20048;\Yozoh-Sweet%20Step.mp3" TargetMode="External"/><Relationship Id="rId12" Type="http://schemas.openxmlformats.org/officeDocument/2006/relationships/image" Target="../media/image11.png"/><Relationship Id="rId11" Type="http://schemas.openxmlformats.org/officeDocument/2006/relationships/image" Target="../media/image10.png"/><Relationship Id="rId10" Type="http://schemas.openxmlformats.org/officeDocument/2006/relationships/image" Target="../media/image9.png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.jpeg"/><Relationship Id="rId8" Type="http://schemas.openxmlformats.org/officeDocument/2006/relationships/image" Target="../media/image17.jpeg"/><Relationship Id="rId7" Type="http://schemas.openxmlformats.org/officeDocument/2006/relationships/image" Target="../media/image16.jpeg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7" Type="http://schemas.openxmlformats.org/officeDocument/2006/relationships/notesSlide" Target="../notesSlides/notesSlide2.xml"/><Relationship Id="rId16" Type="http://schemas.openxmlformats.org/officeDocument/2006/relationships/slideLayout" Target="../slideLayouts/slideLayout1.xml"/><Relationship Id="rId15" Type="http://schemas.openxmlformats.org/officeDocument/2006/relationships/image" Target="../media/image24.png"/><Relationship Id="rId14" Type="http://schemas.openxmlformats.org/officeDocument/2006/relationships/image" Target="../media/image23.png"/><Relationship Id="rId13" Type="http://schemas.openxmlformats.org/officeDocument/2006/relationships/image" Target="../media/image22.png"/><Relationship Id="rId12" Type="http://schemas.openxmlformats.org/officeDocument/2006/relationships/image" Target="../media/image21.png"/><Relationship Id="rId11" Type="http://schemas.openxmlformats.org/officeDocument/2006/relationships/image" Target="../media/image20.jpeg"/><Relationship Id="rId10" Type="http://schemas.openxmlformats.org/officeDocument/2006/relationships/image" Target="../media/image19.jpeg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22.png"/><Relationship Id="rId8" Type="http://schemas.openxmlformats.org/officeDocument/2006/relationships/image" Target="../media/image21.png"/><Relationship Id="rId7" Type="http://schemas.openxmlformats.org/officeDocument/2006/relationships/image" Target="../media/image28.jpeg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3" Type="http://schemas.openxmlformats.org/officeDocument/2006/relationships/notesSlide" Target="../notesSlides/notesSlide3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24.png"/><Relationship Id="rId10" Type="http://schemas.openxmlformats.org/officeDocument/2006/relationships/image" Target="../media/image23.png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34.jpeg"/><Relationship Id="rId8" Type="http://schemas.openxmlformats.org/officeDocument/2006/relationships/image" Target="../media/image33.jpeg"/><Relationship Id="rId7" Type="http://schemas.openxmlformats.org/officeDocument/2006/relationships/image" Target="../media/image32.jpeg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1" Type="http://schemas.openxmlformats.org/officeDocument/2006/relationships/notesSlide" Target="../notesSlides/notesSlide4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40.jpeg"/><Relationship Id="rId8" Type="http://schemas.openxmlformats.org/officeDocument/2006/relationships/image" Target="../media/image39.jpeg"/><Relationship Id="rId7" Type="http://schemas.openxmlformats.org/officeDocument/2006/relationships/image" Target="../media/image38.jpeg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Relationship Id="rId3" Type="http://schemas.openxmlformats.org/officeDocument/2006/relationships/image" Target="../media/image7.png"/><Relationship Id="rId28" Type="http://schemas.openxmlformats.org/officeDocument/2006/relationships/notesSlide" Target="../notesSlides/notesSlide5.xml"/><Relationship Id="rId27" Type="http://schemas.openxmlformats.org/officeDocument/2006/relationships/slideLayout" Target="../slideLayouts/slideLayout1.xml"/><Relationship Id="rId26" Type="http://schemas.microsoft.com/office/2007/relationships/hdphoto" Target="../media/image57.wdp"/><Relationship Id="rId25" Type="http://schemas.openxmlformats.org/officeDocument/2006/relationships/image" Target="../media/image56.png"/><Relationship Id="rId24" Type="http://schemas.openxmlformats.org/officeDocument/2006/relationships/image" Target="../media/image55.png"/><Relationship Id="rId23" Type="http://schemas.openxmlformats.org/officeDocument/2006/relationships/image" Target="../media/image54.png"/><Relationship Id="rId22" Type="http://schemas.openxmlformats.org/officeDocument/2006/relationships/image" Target="../media/image53.png"/><Relationship Id="rId21" Type="http://schemas.openxmlformats.org/officeDocument/2006/relationships/image" Target="../media/image52.png"/><Relationship Id="rId20" Type="http://schemas.openxmlformats.org/officeDocument/2006/relationships/image" Target="../media/image51.png"/><Relationship Id="rId2" Type="http://schemas.openxmlformats.org/officeDocument/2006/relationships/image" Target="../media/image6.png"/><Relationship Id="rId19" Type="http://schemas.openxmlformats.org/officeDocument/2006/relationships/image" Target="../media/image50.png"/><Relationship Id="rId18" Type="http://schemas.openxmlformats.org/officeDocument/2006/relationships/image" Target="../media/image49.png"/><Relationship Id="rId17" Type="http://schemas.openxmlformats.org/officeDocument/2006/relationships/image" Target="../media/image48.png"/><Relationship Id="rId16" Type="http://schemas.openxmlformats.org/officeDocument/2006/relationships/image" Target="../media/image47.jpeg"/><Relationship Id="rId15" Type="http://schemas.openxmlformats.org/officeDocument/2006/relationships/image" Target="../media/image46.jpeg"/><Relationship Id="rId14" Type="http://schemas.openxmlformats.org/officeDocument/2006/relationships/image" Target="../media/image45.jpeg"/><Relationship Id="rId13" Type="http://schemas.openxmlformats.org/officeDocument/2006/relationships/image" Target="../media/image44.jpeg"/><Relationship Id="rId12" Type="http://schemas.openxmlformats.org/officeDocument/2006/relationships/image" Target="../media/image43.jpeg"/><Relationship Id="rId11" Type="http://schemas.openxmlformats.org/officeDocument/2006/relationships/image" Target="../media/image42.jpeg"/><Relationship Id="rId10" Type="http://schemas.openxmlformats.org/officeDocument/2006/relationships/image" Target="../media/image41.jpeg"/><Relationship Id="rId1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63.jpeg"/><Relationship Id="rId8" Type="http://schemas.openxmlformats.org/officeDocument/2006/relationships/image" Target="../media/image62.jpeg"/><Relationship Id="rId7" Type="http://schemas.openxmlformats.org/officeDocument/2006/relationships/image" Target="../media/image61.jpeg"/><Relationship Id="rId6" Type="http://schemas.openxmlformats.org/officeDocument/2006/relationships/image" Target="../media/image60.jpeg"/><Relationship Id="rId5" Type="http://schemas.openxmlformats.org/officeDocument/2006/relationships/image" Target="../media/image59.png"/><Relationship Id="rId4" Type="http://schemas.openxmlformats.org/officeDocument/2006/relationships/image" Target="../media/image58.jpe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6" Type="http://schemas.openxmlformats.org/officeDocument/2006/relationships/notesSlide" Target="../notesSlides/notesSlide6.xml"/><Relationship Id="rId15" Type="http://schemas.openxmlformats.org/officeDocument/2006/relationships/slideLayout" Target="../slideLayouts/slideLayout1.xml"/><Relationship Id="rId14" Type="http://schemas.openxmlformats.org/officeDocument/2006/relationships/image" Target="../media/image24.png"/><Relationship Id="rId13" Type="http://schemas.openxmlformats.org/officeDocument/2006/relationships/image" Target="../media/image23.png"/><Relationship Id="rId12" Type="http://schemas.openxmlformats.org/officeDocument/2006/relationships/image" Target="../media/image22.png"/><Relationship Id="rId11" Type="http://schemas.openxmlformats.org/officeDocument/2006/relationships/image" Target="../media/image21.png"/><Relationship Id="rId10" Type="http://schemas.openxmlformats.org/officeDocument/2006/relationships/image" Target="../media/image64.jpeg"/><Relationship Id="rId1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70.png"/><Relationship Id="rId8" Type="http://schemas.openxmlformats.org/officeDocument/2006/relationships/image" Target="../media/image69.jpeg"/><Relationship Id="rId7" Type="http://schemas.openxmlformats.org/officeDocument/2006/relationships/image" Target="../media/image68.jpeg"/><Relationship Id="rId6" Type="http://schemas.openxmlformats.org/officeDocument/2006/relationships/image" Target="../media/image67.png"/><Relationship Id="rId5" Type="http://schemas.openxmlformats.org/officeDocument/2006/relationships/image" Target="../media/image66.jpeg"/><Relationship Id="rId4" Type="http://schemas.openxmlformats.org/officeDocument/2006/relationships/image" Target="../media/image65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4" Type="http://schemas.openxmlformats.org/officeDocument/2006/relationships/notesSlide" Target="../notesSlides/notesSlide7.xml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73.jpeg"/><Relationship Id="rId11" Type="http://schemas.openxmlformats.org/officeDocument/2006/relationships/image" Target="../media/image72.png"/><Relationship Id="rId10" Type="http://schemas.openxmlformats.org/officeDocument/2006/relationships/image" Target="../media/image71.jpeg"/><Relationship Id="rId1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48.png"/><Relationship Id="rId8" Type="http://schemas.openxmlformats.org/officeDocument/2006/relationships/image" Target="../media/image78.png"/><Relationship Id="rId7" Type="http://schemas.openxmlformats.org/officeDocument/2006/relationships/image" Target="../media/image77.png"/><Relationship Id="rId6" Type="http://schemas.openxmlformats.org/officeDocument/2006/relationships/image" Target="../media/image76.jpeg"/><Relationship Id="rId5" Type="http://schemas.openxmlformats.org/officeDocument/2006/relationships/image" Target="../media/image75.jpeg"/><Relationship Id="rId4" Type="http://schemas.openxmlformats.org/officeDocument/2006/relationships/image" Target="../media/image74.jpeg"/><Relationship Id="rId3" Type="http://schemas.openxmlformats.org/officeDocument/2006/relationships/image" Target="../media/image7.png"/><Relationship Id="rId20" Type="http://schemas.openxmlformats.org/officeDocument/2006/relationships/notesSlide" Target="../notesSlides/notesSlide8.xml"/><Relationship Id="rId2" Type="http://schemas.openxmlformats.org/officeDocument/2006/relationships/image" Target="../media/image6.png"/><Relationship Id="rId19" Type="http://schemas.openxmlformats.org/officeDocument/2006/relationships/slideLayout" Target="../slideLayouts/slideLayout1.xml"/><Relationship Id="rId18" Type="http://schemas.microsoft.com/office/2007/relationships/hdphoto" Target="../media/image57.wdp"/><Relationship Id="rId17" Type="http://schemas.openxmlformats.org/officeDocument/2006/relationships/image" Target="../media/image56.png"/><Relationship Id="rId16" Type="http://schemas.openxmlformats.org/officeDocument/2006/relationships/image" Target="../media/image55.png"/><Relationship Id="rId15" Type="http://schemas.openxmlformats.org/officeDocument/2006/relationships/image" Target="../media/image54.png"/><Relationship Id="rId14" Type="http://schemas.openxmlformats.org/officeDocument/2006/relationships/image" Target="../media/image53.png"/><Relationship Id="rId13" Type="http://schemas.openxmlformats.org/officeDocument/2006/relationships/image" Target="../media/image52.png"/><Relationship Id="rId12" Type="http://schemas.openxmlformats.org/officeDocument/2006/relationships/image" Target="../media/image51.png"/><Relationship Id="rId11" Type="http://schemas.openxmlformats.org/officeDocument/2006/relationships/image" Target="../media/image50.png"/><Relationship Id="rId10" Type="http://schemas.openxmlformats.org/officeDocument/2006/relationships/image" Target="../media/image49.png"/><Relationship Id="rId1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82.jpeg"/><Relationship Id="rId7" Type="http://schemas.openxmlformats.org/officeDocument/2006/relationships/image" Target="../media/image81.jpeg"/><Relationship Id="rId6" Type="http://schemas.openxmlformats.org/officeDocument/2006/relationships/image" Target="../media/image80.jpeg"/><Relationship Id="rId5" Type="http://schemas.openxmlformats.org/officeDocument/2006/relationships/image" Target="../media/image79.jpeg"/><Relationship Id="rId4" Type="http://schemas.openxmlformats.org/officeDocument/2006/relationships/image" Target="../media/image4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0" Type="http://schemas.openxmlformats.org/officeDocument/2006/relationships/notesSlide" Target="../notesSlides/notesSlide9.xml"/><Relationship Id="rId1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22.png"/><Relationship Id="rId8" Type="http://schemas.openxmlformats.org/officeDocument/2006/relationships/image" Target="../media/image21.png"/><Relationship Id="rId7" Type="http://schemas.openxmlformats.org/officeDocument/2006/relationships/image" Target="../media/image86.png"/><Relationship Id="rId6" Type="http://schemas.openxmlformats.org/officeDocument/2006/relationships/image" Target="../media/image85.jpeg"/><Relationship Id="rId5" Type="http://schemas.openxmlformats.org/officeDocument/2006/relationships/image" Target="../media/image84.jpeg"/><Relationship Id="rId4" Type="http://schemas.openxmlformats.org/officeDocument/2006/relationships/image" Target="../media/image83.jpe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3" Type="http://schemas.openxmlformats.org/officeDocument/2006/relationships/notesSlide" Target="../notesSlides/notesSlide10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24.png"/><Relationship Id="rId10" Type="http://schemas.openxmlformats.org/officeDocument/2006/relationships/image" Target="../media/image23.png"/><Relationship Id="rId1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91.png"/><Relationship Id="rId7" Type="http://schemas.openxmlformats.org/officeDocument/2006/relationships/image" Target="../media/image90.jpeg"/><Relationship Id="rId6" Type="http://schemas.openxmlformats.org/officeDocument/2006/relationships/image" Target="../media/image89.jpeg"/><Relationship Id="rId5" Type="http://schemas.openxmlformats.org/officeDocument/2006/relationships/image" Target="../media/image88.jpeg"/><Relationship Id="rId4" Type="http://schemas.openxmlformats.org/officeDocument/2006/relationships/image" Target="../media/image87.jpe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0" Type="http://schemas.openxmlformats.org/officeDocument/2006/relationships/notesSlide" Target="../notesSlides/notesSlide11.xml"/><Relationship Id="rId1" Type="http://schemas.openxmlformats.org/officeDocument/2006/relationships/image" Target="../media/image2.jpe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97.jpeg"/><Relationship Id="rId8" Type="http://schemas.openxmlformats.org/officeDocument/2006/relationships/image" Target="../media/image96.jpeg"/><Relationship Id="rId7" Type="http://schemas.openxmlformats.org/officeDocument/2006/relationships/image" Target="../media/image95.jpeg"/><Relationship Id="rId6" Type="http://schemas.openxmlformats.org/officeDocument/2006/relationships/image" Target="../media/image94.jpeg"/><Relationship Id="rId5" Type="http://schemas.openxmlformats.org/officeDocument/2006/relationships/image" Target="../media/image93.jpeg"/><Relationship Id="rId4" Type="http://schemas.openxmlformats.org/officeDocument/2006/relationships/image" Target="../media/image92.jpe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1" Type="http://schemas.openxmlformats.org/officeDocument/2006/relationships/notesSlide" Target="../notesSlides/notesSlide12.xml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3.jpeg"/><Relationship Id="rId8" Type="http://schemas.openxmlformats.org/officeDocument/2006/relationships/image" Target="../media/image102.jpeg"/><Relationship Id="rId7" Type="http://schemas.openxmlformats.org/officeDocument/2006/relationships/image" Target="../media/image101.jpeg"/><Relationship Id="rId6" Type="http://schemas.openxmlformats.org/officeDocument/2006/relationships/image" Target="../media/image100.jpeg"/><Relationship Id="rId5" Type="http://schemas.openxmlformats.org/officeDocument/2006/relationships/image" Target="../media/image99.jpeg"/><Relationship Id="rId4" Type="http://schemas.openxmlformats.org/officeDocument/2006/relationships/image" Target="../media/image98.jpeg"/><Relationship Id="rId3" Type="http://schemas.openxmlformats.org/officeDocument/2006/relationships/image" Target="../media/image7.png"/><Relationship Id="rId24" Type="http://schemas.openxmlformats.org/officeDocument/2006/relationships/notesSlide" Target="../notesSlides/notesSlide13.xml"/><Relationship Id="rId23" Type="http://schemas.openxmlformats.org/officeDocument/2006/relationships/slideLayout" Target="../slideLayouts/slideLayout1.xml"/><Relationship Id="rId22" Type="http://schemas.openxmlformats.org/officeDocument/2006/relationships/audio" Target="../media/audio1.wav"/><Relationship Id="rId21" Type="http://schemas.microsoft.com/office/2007/relationships/hdphoto" Target="../media/image57.wdp"/><Relationship Id="rId20" Type="http://schemas.openxmlformats.org/officeDocument/2006/relationships/image" Target="../media/image56.png"/><Relationship Id="rId2" Type="http://schemas.openxmlformats.org/officeDocument/2006/relationships/image" Target="../media/image6.png"/><Relationship Id="rId19" Type="http://schemas.openxmlformats.org/officeDocument/2006/relationships/image" Target="../media/image55.png"/><Relationship Id="rId18" Type="http://schemas.openxmlformats.org/officeDocument/2006/relationships/image" Target="../media/image54.png"/><Relationship Id="rId17" Type="http://schemas.openxmlformats.org/officeDocument/2006/relationships/image" Target="../media/image53.png"/><Relationship Id="rId16" Type="http://schemas.openxmlformats.org/officeDocument/2006/relationships/image" Target="../media/image52.png"/><Relationship Id="rId15" Type="http://schemas.openxmlformats.org/officeDocument/2006/relationships/image" Target="../media/image51.png"/><Relationship Id="rId14" Type="http://schemas.openxmlformats.org/officeDocument/2006/relationships/image" Target="../media/image50.png"/><Relationship Id="rId13" Type="http://schemas.openxmlformats.org/officeDocument/2006/relationships/image" Target="../media/image49.png"/><Relationship Id="rId12" Type="http://schemas.openxmlformats.org/officeDocument/2006/relationships/image" Target="../media/image48.png"/><Relationship Id="rId11" Type="http://schemas.openxmlformats.org/officeDocument/2006/relationships/image" Target="../media/image105.jpeg"/><Relationship Id="rId10" Type="http://schemas.openxmlformats.org/officeDocument/2006/relationships/image" Target="../media/image104.jpeg"/><Relationship Id="rId1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09.jpeg"/><Relationship Id="rId7" Type="http://schemas.openxmlformats.org/officeDocument/2006/relationships/image" Target="../media/image108.jpeg"/><Relationship Id="rId6" Type="http://schemas.openxmlformats.org/officeDocument/2006/relationships/image" Target="../media/image107.jpeg"/><Relationship Id="rId5" Type="http://schemas.openxmlformats.org/officeDocument/2006/relationships/image" Target="../media/image106.jpeg"/><Relationship Id="rId4" Type="http://schemas.openxmlformats.org/officeDocument/2006/relationships/image" Target="../media/image4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0" Type="http://schemas.openxmlformats.org/officeDocument/2006/relationships/notesSlide" Target="../notesSlides/notesSlide14.xml"/><Relationship Id="rId1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5.jpeg"/><Relationship Id="rId8" Type="http://schemas.openxmlformats.org/officeDocument/2006/relationships/image" Target="../media/image114.jpeg"/><Relationship Id="rId7" Type="http://schemas.openxmlformats.org/officeDocument/2006/relationships/image" Target="../media/image113.jpeg"/><Relationship Id="rId6" Type="http://schemas.openxmlformats.org/officeDocument/2006/relationships/image" Target="../media/image112.jpeg"/><Relationship Id="rId5" Type="http://schemas.openxmlformats.org/officeDocument/2006/relationships/image" Target="../media/image111.jpeg"/><Relationship Id="rId4" Type="http://schemas.openxmlformats.org/officeDocument/2006/relationships/image" Target="../media/image110.jpe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7" Type="http://schemas.openxmlformats.org/officeDocument/2006/relationships/notesSlide" Target="../notesSlides/notesSlide15.xml"/><Relationship Id="rId16" Type="http://schemas.openxmlformats.org/officeDocument/2006/relationships/slideLayout" Target="../slideLayouts/slideLayout1.xml"/><Relationship Id="rId15" Type="http://schemas.openxmlformats.org/officeDocument/2006/relationships/image" Target="../media/image22.png"/><Relationship Id="rId14" Type="http://schemas.openxmlformats.org/officeDocument/2006/relationships/image" Target="../media/image119.png"/><Relationship Id="rId13" Type="http://schemas.openxmlformats.org/officeDocument/2006/relationships/image" Target="../media/image118.png"/><Relationship Id="rId12" Type="http://schemas.openxmlformats.org/officeDocument/2006/relationships/image" Target="../media/image117.png"/><Relationship Id="rId11" Type="http://schemas.openxmlformats.org/officeDocument/2006/relationships/image" Target="../media/image21.png"/><Relationship Id="rId10" Type="http://schemas.openxmlformats.org/officeDocument/2006/relationships/image" Target="../media/image116.jpeg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AutoShape 2" descr="http://comp.quanjing.com/chineseview089/mhrf-cpmh-50857f10z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30" name="陶喆-就是爱你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864206" y="2240262"/>
            <a:ext cx="609600" cy="609600"/>
          </a:xfrm>
          <a:prstGeom prst="rect">
            <a:avLst/>
          </a:prstGeom>
        </p:spPr>
      </p:pic>
      <p:pic>
        <p:nvPicPr>
          <p:cNvPr id="32" name="Picture 5" descr="星星点点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0"/>
            <a:ext cx="2840038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09973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40338"/>
            <a:ext cx="9144000" cy="50316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37"/>
            <a:ext cx="476077" cy="5143500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67923" y="7937"/>
            <a:ext cx="476077" cy="51435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2346" y="1049866"/>
            <a:ext cx="3366120" cy="3786884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726" y="2899468"/>
            <a:ext cx="2002535" cy="174087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726" y="3549908"/>
            <a:ext cx="3129524" cy="1321954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7870" y="1471083"/>
            <a:ext cx="4132241" cy="1428575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2158230" y="3400409"/>
            <a:ext cx="1986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>
                <a:solidFill>
                  <a:srgbClr val="F1D42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156-CAI978" panose="03060502040706060305" pitchFamily="66" charset="0"/>
              </a:rPr>
              <a:t>12th </a:t>
            </a:r>
            <a:r>
              <a:rPr lang="en-US" altLang="zh-CN" smtClean="0">
                <a:solidFill>
                  <a:srgbClr val="F1D42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156-CAI978" panose="03060502040706060305" pitchFamily="66" charset="0"/>
              </a:rPr>
              <a:t>October.20XX</a:t>
            </a:r>
            <a:endParaRPr lang="zh-CN" altLang="en-US" dirty="0">
              <a:solidFill>
                <a:srgbClr val="F1D42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156-CAI978" panose="03060502040706060305" pitchFamily="66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158230" y="2938744"/>
            <a:ext cx="22461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rgbClr val="F1D42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准圆简体" panose="03000509000000000000" pitchFamily="65" charset="-122"/>
                <a:ea typeface="方正准圆简体" panose="03000509000000000000" pitchFamily="65" charset="-122"/>
              </a:rPr>
              <a:t>梁山伯</a:t>
            </a:r>
            <a:r>
              <a:rPr lang="en-US" altLang="zh-CN" sz="2400" b="1" dirty="0" smtClean="0">
                <a:solidFill>
                  <a:srgbClr val="F1D42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准圆简体" panose="03000509000000000000" pitchFamily="65" charset="-122"/>
                <a:ea typeface="方正准圆简体" panose="03000509000000000000" pitchFamily="65" charset="-122"/>
              </a:rPr>
              <a:t>&amp;</a:t>
            </a:r>
            <a:r>
              <a:rPr lang="zh-CN" altLang="en-US" sz="2400" b="1" dirty="0" smtClean="0">
                <a:solidFill>
                  <a:srgbClr val="F1D42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准圆简体" panose="03000509000000000000" pitchFamily="65" charset="-122"/>
                <a:ea typeface="方正准圆简体" panose="03000509000000000000" pitchFamily="65" charset="-122"/>
              </a:rPr>
              <a:t>祝英台</a:t>
            </a:r>
            <a:endParaRPr lang="zh-CN" altLang="en-US" sz="2400" b="1" dirty="0">
              <a:solidFill>
                <a:srgbClr val="F1D42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准圆简体" panose="03000509000000000000" pitchFamily="65" charset="-122"/>
              <a:ea typeface="方正准圆简体" panose="03000509000000000000" pitchFamily="65" charset="-122"/>
            </a:endParaRPr>
          </a:p>
        </p:txBody>
      </p:sp>
      <p:sp>
        <p:nvSpPr>
          <p:cNvPr id="16" name="心形 15"/>
          <p:cNvSpPr/>
          <p:nvPr/>
        </p:nvSpPr>
        <p:spPr>
          <a:xfrm rot="1939630">
            <a:off x="1081786" y="-692735"/>
            <a:ext cx="684666" cy="586858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" name="心形 16"/>
          <p:cNvSpPr/>
          <p:nvPr/>
        </p:nvSpPr>
        <p:spPr>
          <a:xfrm rot="1939630">
            <a:off x="-1061424" y="882249"/>
            <a:ext cx="567389" cy="458424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8" name="心形 17"/>
          <p:cNvSpPr/>
          <p:nvPr/>
        </p:nvSpPr>
        <p:spPr>
          <a:xfrm rot="1939630">
            <a:off x="-1466434" y="2139887"/>
            <a:ext cx="684666" cy="586858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9" name="心形 18"/>
          <p:cNvSpPr/>
          <p:nvPr/>
        </p:nvSpPr>
        <p:spPr>
          <a:xfrm rot="1939630">
            <a:off x="-2123497" y="4375090"/>
            <a:ext cx="728800" cy="624687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心形 19"/>
          <p:cNvSpPr/>
          <p:nvPr/>
        </p:nvSpPr>
        <p:spPr>
          <a:xfrm rot="1939630">
            <a:off x="3354458" y="-628519"/>
            <a:ext cx="567389" cy="458424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心形 20"/>
          <p:cNvSpPr/>
          <p:nvPr/>
        </p:nvSpPr>
        <p:spPr>
          <a:xfrm rot="1939630">
            <a:off x="8036217" y="5305704"/>
            <a:ext cx="567389" cy="458424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7869" y="1471083"/>
            <a:ext cx="4132241" cy="1428575"/>
          </a:xfrm>
          <a:prstGeom prst="rect">
            <a:avLst/>
          </a:prstGeom>
        </p:spPr>
      </p:pic>
      <p:pic>
        <p:nvPicPr>
          <p:cNvPr id="2" name="Yozoh-Sweet Step">
            <a:hlinkClick r:id="" action="ppaction://media"/>
          </p:cNvPr>
          <p:cNvPicPr/>
          <p:nvPr>
            <a:audioFile r:link="rId13"/>
            <p:extLst>
              <p:ext uri="{DAA4B4D4-6D71-4841-9C94-3DE7FCFB9230}">
                <p14:media xmlns:p14="http://schemas.microsoft.com/office/powerpoint/2010/main" r:link="rId14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4262120" y="2261870"/>
            <a:ext cx="619125" cy="6191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0">
        <p14:ripple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1000" fill="hold"/>
                                        <p:tgtEl>
                                          <p:spTgt spid="22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301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08642E-6 C 0.0191 0.0429 0.04514 0.18889 0.11511 0.25772 C 0.18507 0.32655 0.329 0.37562 0.41997 0.41327 C 0.51094 0.44969 0.62066 0.46821 0.66094 0.47932 " pathEditMode="relative" rAng="0" ptsTypes="aaaa">
                                      <p:cBhvr>
                                        <p:cTn id="53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038" y="23951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" presetClass="exit" presetSubtype="0" fill="hold" grpId="3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0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4 0.10241 C 0.04063 0.14055 0.08247 0.17869 0.12761 0.18955 C 0.17275 0.20042 0.21754 0.1565 0.27032 0.16782 C 0.32309 0.17915 0.36528 0.24272 0.44393 0.25728 C 0.52257 0.27185 0.66302 0.23717 0.74184 0.25474 C 0.82066 0.27231 0.85747 0.35576 0.91736 0.36339 C 0.97726 0.37101 1.03907 0.33588 1.10104 0.30097 " pathEditMode="relative" rAng="0" ptsTypes="aaaaaaA">
                                      <p:cBhvr>
                                        <p:cTn id="62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3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9" dur="2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9099 -0.49723 C -0.83021 -0.5034 -0.75035 -0.50957 -0.70382 -0.51605 C -0.6573 -0.52284 -0.66615 -0.55155 -0.63108 -0.53797 C -0.59601 -0.52439 -0.5507 -0.50556 -0.49358 -0.43488 C -0.43629 -0.3642 -0.35365 -0.18426 -0.28733 -0.11389 C -0.22118 -0.04383 -0.14375 -0.03272 -0.09584 -0.01358 C -0.04809 0.00524 -0.02414 0.00247 4.16667E-6 4.07407E-6 " pathEditMode="relative" rAng="0" ptsTypes="aaaaaaA">
                                      <p:cBhvr>
                                        <p:cTn id="71" dur="2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486" y="22407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8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21600000">
                                      <p:cBhvr>
                                        <p:cTn id="76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0" presetClass="path" presetSubtype="0" accel="50000" decel="5000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1.94444E-6 1.26214E-6 C 0.08958 -0.04323 0.17934 -0.08622 0.2776 -0.09247 C 0.37587 -0.09871 0.50069 -0.04138 0.58976 -0.03814 C 0.67882 -0.03491 0.74809 -0.07443 0.81232 -0.07351 C 0.87656 -0.07259 0.91423 -0.03213 0.97552 -0.03259 C 1.0368 -0.03306 1.10816 -0.05456 1.17969 -0.07605 " pathEditMode="relative" rAng="0" ptsTypes="aaaaaA">
                                      <p:cBhvr>
                                        <p:cTn id="7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00" y="-4800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1" presetClass="exit" presetSubtype="0" fill="hold" grpId="3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8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21600000">
                                      <p:cBhvr>
                                        <p:cTn id="85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" presetID="0" presetClass="path" presetSubtype="0" accel="50000" decel="5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0007 -0.0037 C 0.04271 0.05687 0.08628 0.11768 0.17066 0.12138 C 0.25503 0.12508 0.40434 0.02797 0.50538 0.01803 C 0.60642 0.00809 0.7059 0.05618 0.77691 0.0615 C 0.84792 0.06682 0.87621 0.0393 0.93194 0.05063 C 0.98767 0.06196 1.04948 0.09572 1.11146 0.12948 " pathEditMode="relative" rAng="0" ptsTypes="aaaaaA">
                                      <p:cBhvr>
                                        <p:cTn id="87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608" y="6659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1" presetClass="exit" presetSubtype="0" fill="hold" grpId="3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1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2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12 0.3939 C 0.05538 0.39228 0.10365 0.39066 0.13976 0.38557 C 0.17587 0.38049 0.18663 0.36477 0.22344 0.36384 C 0.26025 0.36292 0.31563 0.38696 0.36025 0.38026 C 0.40486 0.37355 0.43802 0.32547 0.4908 0.32316 C 0.54358 0.32085 0.62448 0.35668 0.67657 0.36662 C 0.72865 0.37656 0.75938 0.38627 0.80295 0.38303 C 0.84653 0.37979 0.8915 0.34813 0.93768 0.34766 C 0.98386 0.3472 1.03212 0.36361 1.08056 0.38026 " pathEditMode="relative" rAng="0" ptsTypes="aaaaaaaaA">
                                      <p:cBhvr>
                                        <p:cTn id="93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700" y="-3600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1" presetClass="exit" presetSubtype="0" fill="hold" grpId="2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6301"/>
                            </p:stCondLst>
                            <p:childTnLst>
                              <p:par>
                                <p:cTn id="97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98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9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  <p:audio>
              <p:cMediaNode numSld="999" showWhenStopped="0">
                <p:cTn id="100" repeatCount="indefinite" fill="hold" display="1">
                  <p:stCondLst>
                    <p:cond delay="indefinite"/>
                  </p:stCondLst>
                  <p:endCondLst>
                    <p:cond evt="onNext">
                      <p:tgtEl>
                        <p:sldTgt/>
                      </p:tgtEl>
                    </p:cond>
                    <p:cond evt="onPrev">
                      <p:tgtEl>
                        <p:sldTgt/>
                      </p:tgtEl>
                    </p:cond>
                    <p:cond evt="onStopAudio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4" grpId="0"/>
      <p:bldP spid="35" grpId="0"/>
      <p:bldP spid="16" grpId="0" animBg="1"/>
      <p:bldP spid="16" grpId="1" animBg="1"/>
      <p:bldP spid="16" grpId="2" animBg="1"/>
      <p:bldP spid="16" grpId="3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  <p:bldP spid="18" grpId="3" animBg="1"/>
      <p:bldP spid="19" grpId="0" animBg="1"/>
      <p:bldP spid="19" grpId="1" animBg="1"/>
      <p:bldP spid="19" grpId="2" animBg="1"/>
      <p:bldP spid="19" grpId="3" animBg="1"/>
      <p:bldP spid="20" grpId="0" animBg="1"/>
      <p:bldP spid="20" grpId="1" animBg="1"/>
      <p:bldP spid="20" grpId="2" animBg="1"/>
      <p:bldP spid="20" grpId="3" animBg="1"/>
      <p:bldP spid="21" grpId="0" animBg="1"/>
      <p:bldP spid="21" grpId="1" animBg="1"/>
      <p:bldP spid="21" grpId="2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AutoShape 2" descr="http://comp.quanjing.com/chineseview089/mhrf-cpmh-50857f10z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40338"/>
            <a:ext cx="9144000" cy="50316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37"/>
            <a:ext cx="476077" cy="5143500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67923" y="7937"/>
            <a:ext cx="476077" cy="51435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456" y="0"/>
            <a:ext cx="9144000" cy="503162"/>
          </a:xfrm>
          <a:prstGeom prst="rect">
            <a:avLst/>
          </a:prstGeom>
        </p:spPr>
      </p:pic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83968" y="1487845"/>
            <a:ext cx="1850752" cy="2332042"/>
          </a:xfrm>
          <a:prstGeom prst="rect">
            <a:avLst/>
          </a:prstGeom>
          <a:ln w="88900" cap="sq" cmpd="thickThin">
            <a:solidFill>
              <a:schemeClr val="bg1"/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</p:spPr>
      </p:pic>
      <p:pic>
        <p:nvPicPr>
          <p:cNvPr id="17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71931" y="1092199"/>
            <a:ext cx="1525465" cy="1016542"/>
          </a:xfrm>
          <a:prstGeom prst="rect">
            <a:avLst/>
          </a:prstGeom>
          <a:ln w="88900" cap="sq" cmpd="thickThin">
            <a:solidFill>
              <a:schemeClr val="bg1"/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</p:spPr>
      </p:pic>
      <p:pic>
        <p:nvPicPr>
          <p:cNvPr id="18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07510" y="981744"/>
            <a:ext cx="1028318" cy="1542917"/>
          </a:xfrm>
          <a:prstGeom prst="rect">
            <a:avLst/>
          </a:prstGeom>
          <a:ln w="88900" cap="sq" cmpd="thickThin">
            <a:solidFill>
              <a:schemeClr val="bg1"/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</p:spPr>
      </p:pic>
      <p:pic>
        <p:nvPicPr>
          <p:cNvPr id="19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06282" y="995643"/>
            <a:ext cx="880248" cy="1320749"/>
          </a:xfrm>
          <a:prstGeom prst="rect">
            <a:avLst/>
          </a:prstGeom>
          <a:ln w="88900" cap="sq" cmpd="thickThin">
            <a:solidFill>
              <a:schemeClr val="bg1"/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</p:spPr>
      </p:pic>
      <p:pic>
        <p:nvPicPr>
          <p:cNvPr id="20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34668" y="3744227"/>
            <a:ext cx="1485058" cy="989615"/>
          </a:xfrm>
          <a:prstGeom prst="rect">
            <a:avLst/>
          </a:prstGeom>
          <a:ln w="88900" cap="sq" cmpd="thickThin">
            <a:solidFill>
              <a:schemeClr val="bg1"/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68628" y="2619384"/>
            <a:ext cx="1139327" cy="759226"/>
          </a:xfrm>
          <a:prstGeom prst="rect">
            <a:avLst/>
          </a:prstGeom>
          <a:ln w="88900" cap="sq" cmpd="thickThin">
            <a:solidFill>
              <a:schemeClr val="bg1"/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97638" y="3032427"/>
            <a:ext cx="1716980" cy="1144163"/>
          </a:xfrm>
          <a:prstGeom prst="rect">
            <a:avLst/>
          </a:prstGeom>
          <a:ln w="88900" cap="sq" cmpd="thickThin">
            <a:solidFill>
              <a:schemeClr val="bg1"/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1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97266" y="2510175"/>
            <a:ext cx="800568" cy="533483"/>
          </a:xfrm>
          <a:prstGeom prst="rect">
            <a:avLst/>
          </a:prstGeom>
          <a:ln w="88900" cap="sq" cmpd="thickThin">
            <a:solidFill>
              <a:schemeClr val="bg1"/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椭圆 38"/>
          <p:cNvSpPr/>
          <p:nvPr/>
        </p:nvSpPr>
        <p:spPr>
          <a:xfrm>
            <a:off x="-1130746" y="3545810"/>
            <a:ext cx="912086" cy="912082"/>
          </a:xfrm>
          <a:prstGeom prst="ellipse">
            <a:avLst/>
          </a:prstGeom>
          <a:blipFill dpi="0" rotWithShape="1">
            <a:blip r:embed="rId12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-674704" y="3447680"/>
            <a:ext cx="296336" cy="296336"/>
          </a:xfrm>
          <a:prstGeom prst="ellipse">
            <a:avLst/>
          </a:prstGeom>
          <a:blipFill dpi="0" rotWithShape="1">
            <a:blip r:embed="rId12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-1141966" y="3677478"/>
            <a:ext cx="390910" cy="390910"/>
          </a:xfrm>
          <a:prstGeom prst="ellipse">
            <a:avLst/>
          </a:prstGeom>
          <a:blipFill dpi="0" rotWithShape="1">
            <a:blip r:embed="rId12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-742699" y="4217198"/>
            <a:ext cx="257834" cy="257834"/>
          </a:xfrm>
          <a:prstGeom prst="ellipse">
            <a:avLst/>
          </a:prstGeom>
          <a:blipFill dpi="0" rotWithShape="1">
            <a:blip r:embed="rId12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-1989874" y="5114277"/>
            <a:ext cx="257834" cy="257834"/>
          </a:xfrm>
          <a:prstGeom prst="ellipse">
            <a:avLst/>
          </a:prstGeom>
          <a:blipFill dpi="0" rotWithShape="1">
            <a:blip r:embed="rId12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>
            <a:off x="-826213" y="5150931"/>
            <a:ext cx="613766" cy="613766"/>
          </a:xfrm>
          <a:prstGeom prst="ellipse">
            <a:avLst/>
          </a:prstGeom>
          <a:blipFill dpi="0" rotWithShape="1">
            <a:blip r:embed="rId12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3003718" y="5328897"/>
            <a:ext cx="257834" cy="257834"/>
          </a:xfrm>
          <a:prstGeom prst="ellipse">
            <a:avLst/>
          </a:prstGeom>
          <a:blipFill dpi="0" rotWithShape="1">
            <a:blip r:embed="rId12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>
            <a:off x="-1106450" y="3174366"/>
            <a:ext cx="355394" cy="355394"/>
          </a:xfrm>
          <a:prstGeom prst="ellipse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7" name="图片 4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42177">
            <a:off x="-1042315" y="2307492"/>
            <a:ext cx="921471" cy="774128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71334">
            <a:off x="-1678008" y="3909827"/>
            <a:ext cx="805336" cy="676563"/>
          </a:xfrm>
          <a:prstGeom prst="rect">
            <a:avLst/>
          </a:prstGeom>
        </p:spPr>
      </p:pic>
      <p:sp>
        <p:nvSpPr>
          <p:cNvPr id="49" name="椭圆 48"/>
          <p:cNvSpPr/>
          <p:nvPr/>
        </p:nvSpPr>
        <p:spPr>
          <a:xfrm>
            <a:off x="-1579640" y="4837355"/>
            <a:ext cx="257834" cy="257834"/>
          </a:xfrm>
          <a:prstGeom prst="ellipse">
            <a:avLst/>
          </a:prstGeom>
          <a:blipFill dpi="0" rotWithShape="1">
            <a:blip r:embed="rId12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-826213" y="4623283"/>
            <a:ext cx="613766" cy="613766"/>
          </a:xfrm>
          <a:prstGeom prst="ellipse">
            <a:avLst/>
          </a:prstGeom>
          <a:blipFill dpi="0" rotWithShape="1">
            <a:blip r:embed="rId12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1" name="图片 50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71334">
            <a:off x="-1724475" y="4062228"/>
            <a:ext cx="805336" cy="6765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 advTm="0">
        <p:checker/>
      </p:transition>
    </mc:Choice>
    <mc:Fallback>
      <p:transition spd="slow" advClick="0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6" presetClass="emph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50" dur="5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0" ptsTypes="FffFF">
                                      <p:cBhvr>
                                        <p:cTn id="52" dur="7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39" y="-23426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360" ptsTypes="FffFF">
                                      <p:cBhvr>
                                        <p:cTn id="54" dur="7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65" y="-36798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56" dur="8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360" ptsTypes="FffFF">
                                      <p:cBhvr>
                                        <p:cTn id="58" dur="7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60" dur="7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62" dur="8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37" presetClass="path" presetSubtype="0" accel="50000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2.5E-6 -1.27082E-6 L 0.32795 -0.04472 C 0.39739 -0.05398 0.49896 -0.08174 0.60312 -0.11413 C 0.72361 -0.15638 0.81962 -0.19802 0.88489 -0.23535 L 1.20034 -0.40993 " pathEditMode="relative" rAng="-651180" ptsTypes="FffFF">
                                      <p:cBhvr>
                                        <p:cTn id="64" dur="7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486" y="-1607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37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66" dur="8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71" y="-26804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37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68" dur="7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71" y="-26804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37" presetClass="path" presetSubtype="0" accel="50000" decel="5000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360" ptsTypes="FffFF">
                                      <p:cBhvr>
                                        <p:cTn id="70" dur="9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37" presetClass="path" presetSubtype="0" accel="50000" decel="5000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72" dur="6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37" presetClass="path" presetSubtype="0" accel="50000" decel="50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74" dur="9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71" y="-268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9" grpId="0" animBg="1"/>
      <p:bldP spid="5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AutoShape 2" descr="http://comp.quanjing.com/chineseview089/mhrf-cpmh-50857f10z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40338"/>
            <a:ext cx="9144000" cy="50316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37"/>
            <a:ext cx="476077" cy="5143500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67923" y="7937"/>
            <a:ext cx="476077" cy="51435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456" y="0"/>
            <a:ext cx="9144000" cy="503162"/>
          </a:xfrm>
          <a:prstGeom prst="rect">
            <a:avLst/>
          </a:prstGeom>
        </p:spPr>
      </p:pic>
      <p:pic>
        <p:nvPicPr>
          <p:cNvPr id="7" name="Picture 4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920568">
            <a:off x="598225" y="1210368"/>
            <a:ext cx="2238898" cy="1588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18019" y="2147093"/>
            <a:ext cx="2304543" cy="1561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1089015">
            <a:off x="4556908" y="696903"/>
            <a:ext cx="2402362" cy="1623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75381">
            <a:off x="6409195" y="1897265"/>
            <a:ext cx="2328052" cy="1646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直接连接符 12"/>
          <p:cNvCxnSpPr/>
          <p:nvPr/>
        </p:nvCxnSpPr>
        <p:spPr>
          <a:xfrm flipV="1">
            <a:off x="480633" y="994087"/>
            <a:ext cx="2203828" cy="455146"/>
          </a:xfrm>
          <a:prstGeom prst="line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461682" y="1449233"/>
            <a:ext cx="300093" cy="1547898"/>
          </a:xfrm>
          <a:prstGeom prst="line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2659267" y="987574"/>
            <a:ext cx="329071" cy="1580537"/>
          </a:xfrm>
          <a:prstGeom prst="line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V="1">
            <a:off x="761775" y="2566451"/>
            <a:ext cx="2238819" cy="430680"/>
          </a:xfrm>
          <a:prstGeom prst="line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V="1">
            <a:off x="2721265" y="2114411"/>
            <a:ext cx="2302115" cy="4599"/>
          </a:xfrm>
          <a:prstGeom prst="line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2718725" y="2114411"/>
            <a:ext cx="1" cy="1594639"/>
          </a:xfrm>
          <a:prstGeom prst="line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5027585" y="2129170"/>
            <a:ext cx="7620" cy="1595120"/>
          </a:xfrm>
          <a:prstGeom prst="line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V="1">
            <a:off x="2646717" y="3709050"/>
            <a:ext cx="2316480" cy="15240"/>
          </a:xfrm>
          <a:prstGeom prst="line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V="1">
            <a:off x="4406713" y="490894"/>
            <a:ext cx="2397760" cy="378704"/>
          </a:xfrm>
          <a:prstGeom prst="line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4406713" y="879758"/>
            <a:ext cx="242556" cy="1638140"/>
          </a:xfrm>
          <a:prstGeom prst="line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6804473" y="483518"/>
            <a:ext cx="274320" cy="1635760"/>
          </a:xfrm>
          <a:prstGeom prst="line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V="1">
            <a:off x="4649269" y="2109118"/>
            <a:ext cx="2429524" cy="408782"/>
          </a:xfrm>
          <a:prstGeom prst="line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6471961" y="1805892"/>
            <a:ext cx="2323872" cy="187191"/>
          </a:xfrm>
          <a:prstGeom prst="line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H="1">
            <a:off x="6347273" y="1804409"/>
            <a:ext cx="129249" cy="1672034"/>
          </a:xfrm>
          <a:prstGeom prst="line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 flipH="1">
            <a:off x="8673913" y="1965044"/>
            <a:ext cx="121920" cy="1663799"/>
          </a:xfrm>
          <a:prstGeom prst="line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6357433" y="3456123"/>
            <a:ext cx="2316480" cy="172157"/>
          </a:xfrm>
          <a:prstGeom prst="line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椭圆 30"/>
          <p:cNvSpPr/>
          <p:nvPr/>
        </p:nvSpPr>
        <p:spPr>
          <a:xfrm>
            <a:off x="-1130746" y="3545810"/>
            <a:ext cx="912086" cy="912082"/>
          </a:xfrm>
          <a:prstGeom prst="ellipse">
            <a:avLst/>
          </a:prstGeom>
          <a:blipFill dpi="0" rotWithShape="1">
            <a:blip r:embed="rId8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-674704" y="3447680"/>
            <a:ext cx="296336" cy="296336"/>
          </a:xfrm>
          <a:prstGeom prst="ellipse">
            <a:avLst/>
          </a:prstGeom>
          <a:blipFill dpi="0" rotWithShape="1">
            <a:blip r:embed="rId8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-1141966" y="3677478"/>
            <a:ext cx="390910" cy="390910"/>
          </a:xfrm>
          <a:prstGeom prst="ellipse">
            <a:avLst/>
          </a:prstGeom>
          <a:blipFill dpi="0" rotWithShape="1">
            <a:blip r:embed="rId8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-742699" y="4217198"/>
            <a:ext cx="257834" cy="257834"/>
          </a:xfrm>
          <a:prstGeom prst="ellipse">
            <a:avLst/>
          </a:prstGeom>
          <a:blipFill dpi="0" rotWithShape="1">
            <a:blip r:embed="rId8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-1989874" y="5114277"/>
            <a:ext cx="257834" cy="257834"/>
          </a:xfrm>
          <a:prstGeom prst="ellipse">
            <a:avLst/>
          </a:prstGeom>
          <a:blipFill dpi="0" rotWithShape="1">
            <a:blip r:embed="rId8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-826213" y="5150931"/>
            <a:ext cx="613766" cy="613766"/>
          </a:xfrm>
          <a:prstGeom prst="ellipse">
            <a:avLst/>
          </a:prstGeom>
          <a:blipFill dpi="0" rotWithShape="1">
            <a:blip r:embed="rId8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3003718" y="5328897"/>
            <a:ext cx="257834" cy="257834"/>
          </a:xfrm>
          <a:prstGeom prst="ellipse">
            <a:avLst/>
          </a:prstGeom>
          <a:blipFill dpi="0" rotWithShape="1">
            <a:blip r:embed="rId8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-1106450" y="3174366"/>
            <a:ext cx="355394" cy="355394"/>
          </a:xfrm>
          <a:prstGeom prst="ellipse">
            <a:avLst/>
          </a:prstGeom>
          <a:blipFill dpi="0" rotWithShape="1">
            <a:blip r:embed="rId9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0" name="图片 3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42177">
            <a:off x="-1042315" y="2307492"/>
            <a:ext cx="921471" cy="774128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71334">
            <a:off x="-1678008" y="3909827"/>
            <a:ext cx="805336" cy="676563"/>
          </a:xfrm>
          <a:prstGeom prst="rect">
            <a:avLst/>
          </a:prstGeom>
        </p:spPr>
      </p:pic>
      <p:sp>
        <p:nvSpPr>
          <p:cNvPr id="42" name="椭圆 41"/>
          <p:cNvSpPr/>
          <p:nvPr/>
        </p:nvSpPr>
        <p:spPr>
          <a:xfrm>
            <a:off x="-1579640" y="4837355"/>
            <a:ext cx="257834" cy="257834"/>
          </a:xfrm>
          <a:prstGeom prst="ellipse">
            <a:avLst/>
          </a:prstGeom>
          <a:blipFill dpi="0" rotWithShape="1">
            <a:blip r:embed="rId8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-826213" y="4623283"/>
            <a:ext cx="613766" cy="613766"/>
          </a:xfrm>
          <a:prstGeom prst="ellipse">
            <a:avLst/>
          </a:prstGeom>
          <a:blipFill dpi="0" rotWithShape="1">
            <a:blip r:embed="rId8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4" name="图片 4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71334">
            <a:off x="-1724475" y="4062228"/>
            <a:ext cx="805336" cy="676563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873245" y="4161449"/>
            <a:ext cx="598396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>
                <a:solidFill>
                  <a:schemeClr val="bg1"/>
                </a:solidFill>
                <a:effectLst/>
                <a:latin typeface="方正古隶简体" panose="03000509000000000000" pitchFamily="65" charset="-122"/>
                <a:ea typeface="方正古隶简体" panose="03000509000000000000" pitchFamily="65" charset="-122"/>
              </a:rPr>
              <a:t>这一年，我们</a:t>
            </a:r>
            <a:r>
              <a:rPr lang="en-US" altLang="zh-CN" sz="2000">
                <a:solidFill>
                  <a:schemeClr val="bg1"/>
                </a:solidFill>
                <a:effectLst/>
                <a:latin typeface="方正古隶简体" panose="03000509000000000000" pitchFamily="65" charset="-122"/>
                <a:ea typeface="方正古隶简体" panose="03000509000000000000" pitchFamily="65" charset="-122"/>
              </a:rPr>
              <a:t>18</a:t>
            </a:r>
            <a:r>
              <a:rPr lang="zh-CN" altLang="en-US" sz="2000">
                <a:solidFill>
                  <a:schemeClr val="bg1"/>
                </a:solidFill>
                <a:effectLst/>
                <a:latin typeface="方正古隶简体" panose="03000509000000000000" pitchFamily="65" charset="-122"/>
                <a:ea typeface="方正古隶简体" panose="03000509000000000000" pitchFamily="65" charset="-122"/>
              </a:rPr>
              <a:t>岁，最好的年纪遇到最好的你</a:t>
            </a:r>
            <a:endParaRPr lang="zh-CN" altLang="en-US" sz="2000" dirty="0">
              <a:solidFill>
                <a:schemeClr val="bg1"/>
              </a:solidFill>
              <a:effectLst/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 dir="in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8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66" dur="5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0" ptsTypes="FffFF">
                                      <p:cBhvr>
                                        <p:cTn id="68" dur="7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39" y="-23426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360" ptsTypes="FffFF">
                                      <p:cBhvr>
                                        <p:cTn id="70" dur="7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65" y="-36798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72" dur="8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360" ptsTypes="FffFF">
                                      <p:cBhvr>
                                        <p:cTn id="74" dur="7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76" dur="7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78" dur="8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37" presetClass="path" presetSubtype="0" accel="50000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2.5E-6 -1.27082E-6 L 0.32795 -0.04472 C 0.39739 -0.05398 0.49896 -0.08174 0.60312 -0.11413 C 0.72361 -0.15638 0.81962 -0.19802 0.88489 -0.23535 L 1.20034 -0.40993 " pathEditMode="relative" rAng="-651180" ptsTypes="FffFF">
                                      <p:cBhvr>
                                        <p:cTn id="80" dur="7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486" y="-16070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37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82" dur="8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71" y="-26804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37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84" dur="7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71" y="-26804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37" presetClass="path" presetSubtype="0" accel="50000" decel="5000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360" ptsTypes="FffFF">
                                      <p:cBhvr>
                                        <p:cTn id="86" dur="9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37" presetClass="path" presetSubtype="0" accel="50000" decel="5000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88" dur="6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37" presetClass="path" presetSubtype="0" accel="50000" decel="50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90" dur="9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71" y="-26804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55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2" grpId="0" animBg="1"/>
      <p:bldP spid="43" grpId="0" animBg="1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456" y="0"/>
            <a:ext cx="9144000" cy="503162"/>
          </a:xfrm>
          <a:prstGeom prst="rect">
            <a:avLst/>
          </a:prstGeom>
        </p:spPr>
      </p:pic>
      <p:sp>
        <p:nvSpPr>
          <p:cNvPr id="29" name="AutoShape 2" descr="http://comp.quanjing.com/chineseview089/mhrf-cpmh-50857f10z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40338"/>
            <a:ext cx="9144000" cy="50316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37"/>
            <a:ext cx="476077" cy="5143500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67923" y="7937"/>
            <a:ext cx="476077" cy="51435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93649" y="1225508"/>
            <a:ext cx="3589226" cy="707884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effectLst/>
                <a:latin typeface="方正古隶简体" panose="03000509000000000000" pitchFamily="65" charset="-122"/>
                <a:ea typeface="方正古隶简体" panose="03000509000000000000" pitchFamily="65" charset="-122"/>
              </a:rPr>
              <a:t>那一束，火红的玫瑰，</a:t>
            </a:r>
            <a:endParaRPr lang="zh-CN" altLang="en-US" sz="2000">
              <a:solidFill>
                <a:schemeClr val="bg1"/>
              </a:solidFill>
              <a:effectLst/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r>
              <a:rPr lang="zh-CN" altLang="en-US" sz="2000">
                <a:solidFill>
                  <a:schemeClr val="bg1"/>
                </a:solidFill>
                <a:effectLst/>
                <a:latin typeface="方正古隶简体" panose="03000509000000000000" pitchFamily="65" charset="-122"/>
                <a:ea typeface="方正古隶简体" panose="03000509000000000000" pitchFamily="65" charset="-122"/>
              </a:rPr>
              <a:t>绽放了我们永远的美好回忆</a:t>
            </a:r>
            <a:endParaRPr lang="zh-CN" altLang="en-US" sz="2000" dirty="0">
              <a:solidFill>
                <a:schemeClr val="bg1"/>
              </a:solidFill>
              <a:effectLst/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</p:txBody>
      </p:sp>
      <p:pic>
        <p:nvPicPr>
          <p:cNvPr id="17" name="照片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67073">
            <a:off x="2419681" y="3535822"/>
            <a:ext cx="1524336" cy="1015789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照片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3909">
            <a:off x="4366975" y="1062287"/>
            <a:ext cx="1946409" cy="1297051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照片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61362">
            <a:off x="1278008" y="2428589"/>
            <a:ext cx="1537309" cy="1024434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照片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74340">
            <a:off x="4251411" y="3041647"/>
            <a:ext cx="1525140" cy="1016325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照片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8629">
            <a:off x="6642393" y="3184385"/>
            <a:ext cx="1372656" cy="914712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照片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229">
            <a:off x="6793820" y="1435347"/>
            <a:ext cx="1540902" cy="1026829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心形 13"/>
          <p:cNvSpPr/>
          <p:nvPr/>
        </p:nvSpPr>
        <p:spPr>
          <a:xfrm rot="1939630">
            <a:off x="3510350" y="2430994"/>
            <a:ext cx="684666" cy="586858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心形 22"/>
          <p:cNvSpPr/>
          <p:nvPr/>
        </p:nvSpPr>
        <p:spPr>
          <a:xfrm rot="1939630">
            <a:off x="1081786" y="-692735"/>
            <a:ext cx="684666" cy="586858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心形 23"/>
          <p:cNvSpPr/>
          <p:nvPr/>
        </p:nvSpPr>
        <p:spPr>
          <a:xfrm rot="1939630">
            <a:off x="-1061424" y="882249"/>
            <a:ext cx="567389" cy="458424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心形 24"/>
          <p:cNvSpPr/>
          <p:nvPr/>
        </p:nvSpPr>
        <p:spPr>
          <a:xfrm rot="1939630">
            <a:off x="-1466434" y="2139887"/>
            <a:ext cx="684666" cy="586858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心形 25"/>
          <p:cNvSpPr/>
          <p:nvPr/>
        </p:nvSpPr>
        <p:spPr>
          <a:xfrm rot="1939630">
            <a:off x="-2123497" y="4375090"/>
            <a:ext cx="728800" cy="624687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7" name="心形 26"/>
          <p:cNvSpPr/>
          <p:nvPr/>
        </p:nvSpPr>
        <p:spPr>
          <a:xfrm rot="1939630">
            <a:off x="3354458" y="-628519"/>
            <a:ext cx="567389" cy="458424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8" name="心形 27"/>
          <p:cNvSpPr/>
          <p:nvPr/>
        </p:nvSpPr>
        <p:spPr>
          <a:xfrm rot="1939630">
            <a:off x="8036217" y="5305704"/>
            <a:ext cx="567389" cy="458424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0">
        <p14:vortex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3" presetClass="entr" presetSubtype="3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3" presetClass="entr" presetSubtype="3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3" presetClass="entr" presetSubtype="32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3" presetClass="entr" presetSubtype="32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3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6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08642E-6 C 0.0191 0.0429 0.04514 0.18889 0.11511 0.25772 C 0.18507 0.32655 0.329 0.37562 0.41997 0.41327 C 0.51094 0.44969 0.62066 0.46821 0.66094 0.47932 " pathEditMode="relative" rAng="0" ptsTypes="aaaa">
                                      <p:cBhvr>
                                        <p:cTn id="58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038" y="23951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3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3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5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6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4 0.10241 C 0.04063 0.14055 0.08247 0.17869 0.12761 0.18955 C 0.17275 0.20042 0.21754 0.1565 0.27032 0.16782 C 0.32309 0.17915 0.36528 0.24272 0.44393 0.25728 C 0.52257 0.27185 0.66302 0.23717 0.74184 0.25474 C 0.82066 0.27231 0.85747 0.35576 0.91736 0.36339 C 0.97726 0.37101 1.03907 0.33588 1.10104 0.30097 " pathEditMode="relative" rAng="0" ptsTypes="aaaaaaA">
                                      <p:cBhvr>
                                        <p:cTn id="67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" presetClass="exit" presetSubtype="0" fill="hold" grpId="3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8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4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323 -0.16358 C -0.11615 -0.14383 -0.08906 -0.12346 -0.06563 -0.09568 C -0.04219 -0.06759 -0.02222 -0.03148 -0.00226 0.00494 " pathEditMode="relative" rAng="0" ptsTypes="aaA">
                                      <p:cBhvr>
                                        <p:cTn id="76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49" y="8426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1" dur="22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2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9099 -0.49723 C -0.83021 -0.5034 -0.75035 -0.50957 -0.70382 -0.51605 C -0.6573 -0.52284 -0.66615 -0.55155 -0.63108 -0.53797 C -0.59601 -0.52439 -0.5507 -0.50556 -0.49358 -0.43488 C -0.43629 -0.3642 -0.35365 -0.18426 -0.28733 -0.11389 C -0.22118 -0.04383 -0.14375 -0.03272 -0.09584 -0.01358 C -0.04809 0.00524 -0.02414 0.00247 4.16667E-6 4.07407E-6 " pathEditMode="relative" rAng="0" ptsTypes="aaaaaaA">
                                      <p:cBhvr>
                                        <p:cTn id="83" dur="22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486" y="22407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3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8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21600000">
                                      <p:cBhvr>
                                        <p:cTn id="88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0" presetClass="path" presetSubtype="0" accel="50000" decel="5000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1.94444E-6 1.26214E-6 C 0.08958 -0.04323 0.17934 -0.08622 0.2776 -0.09247 C 0.37587 -0.09871 0.50069 -0.04138 0.58976 -0.03814 C 0.67882 -0.03491 0.74809 -0.07443 0.81232 -0.07351 C 0.87656 -0.07259 0.91423 -0.03213 0.97552 -0.03259 C 1.0368 -0.03306 1.10816 -0.05456 1.17969 -0.07605 " pathEditMode="relative" rAng="0" ptsTypes="aaaaaA">
                                      <p:cBhvr>
                                        <p:cTn id="90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00" y="-4800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3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8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21600000">
                                      <p:cBhvr>
                                        <p:cTn id="97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8" presetID="0" presetClass="path" presetSubtype="0" accel="50000" decel="5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0007 -0.0037 C 0.04271 0.05687 0.08628 0.11768 0.17066 0.12138 C 0.25503 0.12508 0.40434 0.02797 0.50538 0.01803 C 0.60642 0.00809 0.7059 0.05618 0.77691 0.0615 C 0.84792 0.06682 0.87621 0.0393 0.93194 0.05063 C 0.98767 0.06196 1.04948 0.09572 1.11146 0.12948 " pathEditMode="relative" rAng="0" ptsTypes="aaaaaA">
                                      <p:cBhvr>
                                        <p:cTn id="99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608" y="6659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1" presetClass="exit" presetSubtype="0" fill="hold" grpId="3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3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4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12 0.3939 C 0.05538 0.39228 0.10365 0.39066 0.13976 0.38557 C 0.17587 0.38049 0.18663 0.36477 0.22344 0.36384 C 0.26025 0.36292 0.31563 0.38696 0.36025 0.38026 C 0.40486 0.37355 0.43802 0.32547 0.4908 0.32316 C 0.54358 0.32085 0.62448 0.35668 0.67657 0.36662 C 0.72865 0.37656 0.75938 0.38627 0.80295 0.38303 C 0.84653 0.37979 0.8915 0.34813 0.93768 0.34766 C 0.98386 0.3472 1.03212 0.36361 1.08056 0.38026 " pathEditMode="relative" rAng="0" ptsTypes="aaaaaaaaA">
                                      <p:cBhvr>
                                        <p:cTn id="105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700" y="-3600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1" presetClass="exit" presetSubtype="0" fill="hold" grpId="2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4" grpId="0" animBg="1"/>
      <p:bldP spid="14" grpId="1" animBg="1"/>
      <p:bldP spid="14" grpId="2" animBg="1"/>
      <p:bldP spid="23" grpId="0" animBg="1"/>
      <p:bldP spid="23" grpId="1" animBg="1"/>
      <p:bldP spid="23" grpId="2" animBg="1"/>
      <p:bldP spid="23" grpId="3" animBg="1"/>
      <p:bldP spid="24" grpId="0" animBg="1"/>
      <p:bldP spid="24" grpId="1" animBg="1"/>
      <p:bldP spid="24" grpId="2" animBg="1"/>
      <p:bldP spid="25" grpId="0" animBg="1"/>
      <p:bldP spid="25" grpId="1" animBg="1"/>
      <p:bldP spid="25" grpId="2" animBg="1"/>
      <p:bldP spid="25" grpId="3" animBg="1"/>
      <p:bldP spid="26" grpId="0" animBg="1"/>
      <p:bldP spid="26" grpId="1" animBg="1"/>
      <p:bldP spid="26" grpId="2" animBg="1"/>
      <p:bldP spid="26" grpId="3" animBg="1"/>
      <p:bldP spid="27" grpId="0" animBg="1"/>
      <p:bldP spid="27" grpId="1" animBg="1"/>
      <p:bldP spid="27" grpId="2" animBg="1"/>
      <p:bldP spid="27" grpId="3" animBg="1"/>
      <p:bldP spid="28" grpId="0" animBg="1"/>
      <p:bldP spid="28" grpId="1" animBg="1"/>
      <p:bldP spid="28" grpId="2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AutoShape 2" descr="http://comp.quanjing.com/chineseview089/mhrf-cpmh-50857f10z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40338"/>
            <a:ext cx="9144000" cy="50316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37"/>
            <a:ext cx="476077" cy="5143500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67923" y="7937"/>
            <a:ext cx="476077" cy="51435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456" y="0"/>
            <a:ext cx="9144000" cy="50316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35227" y="1816486"/>
            <a:ext cx="2005684" cy="133655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图片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48695" y="3990664"/>
            <a:ext cx="903812" cy="602284"/>
          </a:xfrm>
          <a:prstGeom prst="rect">
            <a:avLst/>
          </a:prstGeom>
          <a:solidFill>
            <a:srgbClr val="EDEDED"/>
          </a:solidFill>
          <a:ln w="38100" cap="sq">
            <a:solidFill>
              <a:srgbClr val="FFFFFF"/>
            </a:solidFill>
            <a:miter lim="800000"/>
            <a:headEnd/>
            <a:tailEnd/>
          </a:ln>
        </p:spPr>
      </p:pic>
      <p:pic>
        <p:nvPicPr>
          <p:cNvPr id="11" name="图片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49621" y="2273077"/>
            <a:ext cx="905933" cy="603697"/>
          </a:xfrm>
          <a:prstGeom prst="rect">
            <a:avLst/>
          </a:prstGeom>
          <a:solidFill>
            <a:srgbClr val="EDEDED"/>
          </a:solidFill>
          <a:ln w="38100" cap="sq">
            <a:solidFill>
              <a:srgbClr val="FFFFFF"/>
            </a:solidFill>
            <a:miter lim="800000"/>
            <a:headEnd/>
            <a:tailEnd/>
          </a:ln>
        </p:spPr>
      </p:pic>
      <p:pic>
        <p:nvPicPr>
          <p:cNvPr id="12" name="图片 1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91180" y="452835"/>
            <a:ext cx="644340" cy="966787"/>
          </a:xfrm>
          <a:prstGeom prst="rect">
            <a:avLst/>
          </a:prstGeom>
          <a:solidFill>
            <a:srgbClr val="EDEDED"/>
          </a:solidFill>
          <a:ln w="38100" cap="sq">
            <a:solidFill>
              <a:srgbClr val="FFFFFF"/>
            </a:solidFill>
            <a:miter lim="800000"/>
            <a:headEnd/>
            <a:tailEnd/>
          </a:ln>
        </p:spPr>
      </p:pic>
      <p:pic>
        <p:nvPicPr>
          <p:cNvPr id="13" name="图片 1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98060" y="2236645"/>
            <a:ext cx="1012895" cy="674975"/>
          </a:xfrm>
          <a:prstGeom prst="rect">
            <a:avLst/>
          </a:prstGeom>
          <a:solidFill>
            <a:srgbClr val="EDEDED"/>
          </a:solidFill>
          <a:ln w="38100" cap="sq">
            <a:solidFill>
              <a:srgbClr val="FFFFFF"/>
            </a:solidFill>
            <a:miter lim="800000"/>
            <a:headEnd/>
            <a:tailEnd/>
          </a:ln>
        </p:spPr>
      </p:pic>
      <p:pic>
        <p:nvPicPr>
          <p:cNvPr id="14" name="图片 1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72335" y="3987801"/>
            <a:ext cx="931467" cy="620713"/>
          </a:xfrm>
          <a:prstGeom prst="rect">
            <a:avLst/>
          </a:prstGeom>
          <a:solidFill>
            <a:srgbClr val="EDEDED"/>
          </a:solidFill>
          <a:ln w="38100" cap="sq">
            <a:solidFill>
              <a:srgbClr val="FFFFFF"/>
            </a:solidFill>
            <a:miter lim="800000"/>
            <a:headEnd/>
            <a:tailEnd/>
          </a:ln>
        </p:spPr>
      </p:pic>
      <p:pic>
        <p:nvPicPr>
          <p:cNvPr id="16" name="图片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26503" y="582350"/>
            <a:ext cx="805996" cy="537101"/>
          </a:xfrm>
          <a:prstGeom prst="rect">
            <a:avLst/>
          </a:prstGeom>
          <a:solidFill>
            <a:srgbClr val="EDEDED"/>
          </a:solidFill>
          <a:ln w="38100" cap="sq">
            <a:solidFill>
              <a:srgbClr val="FFFFFF"/>
            </a:solidFill>
            <a:miter lim="800000"/>
            <a:headEnd/>
            <a:tailEnd/>
          </a:ln>
        </p:spPr>
      </p:pic>
      <p:pic>
        <p:nvPicPr>
          <p:cNvPr id="17" name="图片 15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79515" y="1389475"/>
            <a:ext cx="987407" cy="657990"/>
          </a:xfrm>
          <a:prstGeom prst="rect">
            <a:avLst/>
          </a:prstGeom>
          <a:solidFill>
            <a:srgbClr val="EDEDED"/>
          </a:solidFill>
          <a:ln w="38100" cap="sq">
            <a:solidFill>
              <a:srgbClr val="FFFFFF"/>
            </a:solidFill>
            <a:miter lim="800000"/>
            <a:headEnd/>
            <a:tailEnd/>
          </a:ln>
        </p:spPr>
      </p:pic>
      <p:pic>
        <p:nvPicPr>
          <p:cNvPr id="18" name="图片 17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36010" y="1383528"/>
            <a:ext cx="1005257" cy="669884"/>
          </a:xfrm>
          <a:prstGeom prst="rect">
            <a:avLst/>
          </a:prstGeom>
          <a:solidFill>
            <a:srgbClr val="EDEDED"/>
          </a:solidFill>
          <a:ln w="38100" cap="sq">
            <a:solidFill>
              <a:srgbClr val="FFFFFF"/>
            </a:solidFill>
            <a:miter lim="800000"/>
            <a:headEnd/>
            <a:tailEnd/>
          </a:ln>
        </p:spPr>
      </p:pic>
      <p:pic>
        <p:nvPicPr>
          <p:cNvPr id="19" name="图片 18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40162" y="3083073"/>
            <a:ext cx="1038225" cy="691853"/>
          </a:xfrm>
          <a:prstGeom prst="rect">
            <a:avLst/>
          </a:prstGeom>
          <a:solidFill>
            <a:srgbClr val="EDEDED"/>
          </a:solidFill>
          <a:ln w="38100" cap="sq">
            <a:solidFill>
              <a:srgbClr val="FFFFFF"/>
            </a:solidFill>
            <a:miter lim="800000"/>
            <a:headEnd/>
            <a:tailEnd/>
          </a:ln>
        </p:spPr>
      </p:pic>
      <p:pic>
        <p:nvPicPr>
          <p:cNvPr id="20" name="图片 19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51575" y="569914"/>
            <a:ext cx="859998" cy="573087"/>
          </a:xfrm>
          <a:prstGeom prst="rect">
            <a:avLst/>
          </a:prstGeom>
          <a:solidFill>
            <a:srgbClr val="EDEDED"/>
          </a:solidFill>
          <a:ln w="38100" cap="sq">
            <a:solidFill>
              <a:srgbClr val="FFFFFF"/>
            </a:solidFill>
            <a:miter lim="800000"/>
            <a:headEnd/>
            <a:tailEnd/>
          </a:ln>
        </p:spPr>
      </p:pic>
      <p:pic>
        <p:nvPicPr>
          <p:cNvPr id="21" name="图片 20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11107" y="3105183"/>
            <a:ext cx="924224" cy="615886"/>
          </a:xfrm>
          <a:prstGeom prst="rect">
            <a:avLst/>
          </a:prstGeom>
          <a:solidFill>
            <a:srgbClr val="EDEDED"/>
          </a:solidFill>
          <a:ln w="38100" cap="sq">
            <a:solidFill>
              <a:srgbClr val="FFFFFF"/>
            </a:solidFill>
            <a:miter lim="800000"/>
            <a:headEnd/>
            <a:tailEnd/>
          </a:ln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64578" y="3987800"/>
            <a:ext cx="912409" cy="608013"/>
          </a:xfrm>
          <a:prstGeom prst="rect">
            <a:avLst/>
          </a:prstGeom>
          <a:solidFill>
            <a:srgbClr val="EDEDED"/>
          </a:solidFill>
          <a:ln w="38100" cap="sq">
            <a:solidFill>
              <a:srgbClr val="FFFFFF"/>
            </a:solidFill>
            <a:miter lim="800000"/>
            <a:headEnd/>
            <a:tailEnd/>
          </a:ln>
        </p:spPr>
      </p:pic>
      <p:sp>
        <p:nvSpPr>
          <p:cNvPr id="23" name="矩形 22"/>
          <p:cNvSpPr/>
          <p:nvPr/>
        </p:nvSpPr>
        <p:spPr>
          <a:xfrm>
            <a:off x="755576" y="627534"/>
            <a:ext cx="2819400" cy="4123114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bg1"/>
                </a:solidFill>
                <a:effectLst/>
                <a:latin typeface="方正古隶简体" panose="03000509000000000000" pitchFamily="65" charset="-122"/>
                <a:ea typeface="方正古隶简体" panose="03000509000000000000" pitchFamily="65" charset="-122"/>
              </a:rPr>
              <a:t>青春如梦，岁月如花，</a:t>
            </a:r>
            <a:endParaRPr lang="en-US" altLang="zh-CN" sz="1600">
              <a:solidFill>
                <a:schemeClr val="bg1"/>
              </a:solidFill>
              <a:effectLst/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bg1"/>
                </a:solidFill>
                <a:effectLst/>
                <a:latin typeface="方正古隶简体" panose="03000509000000000000" pitchFamily="65" charset="-122"/>
                <a:ea typeface="方正古隶简体" panose="03000509000000000000" pitchFamily="65" charset="-122"/>
              </a:rPr>
              <a:t>流水似年，稍纵即逝，</a:t>
            </a:r>
            <a:endParaRPr lang="en-US" altLang="zh-CN" sz="1600">
              <a:solidFill>
                <a:schemeClr val="bg1"/>
              </a:solidFill>
              <a:effectLst/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bg1"/>
                </a:solidFill>
                <a:effectLst/>
                <a:latin typeface="方正古隶简体" panose="03000509000000000000" pitchFamily="65" charset="-122"/>
                <a:ea typeface="方正古隶简体" panose="03000509000000000000" pitchFamily="65" charset="-122"/>
              </a:rPr>
              <a:t>所以请珍惜青春。</a:t>
            </a:r>
            <a:endParaRPr lang="en-US" altLang="zh-CN" sz="1600">
              <a:solidFill>
                <a:schemeClr val="bg1"/>
              </a:solidFill>
              <a:effectLst/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bg1"/>
                </a:solidFill>
                <a:effectLst/>
                <a:latin typeface="方正古隶简体" panose="03000509000000000000" pitchFamily="65" charset="-122"/>
                <a:ea typeface="方正古隶简体" panose="03000509000000000000" pitchFamily="65" charset="-122"/>
              </a:rPr>
              <a:t>青春犹如一首歌，</a:t>
            </a:r>
            <a:endParaRPr lang="en-US" altLang="zh-CN" sz="1600">
              <a:solidFill>
                <a:schemeClr val="bg1"/>
              </a:solidFill>
              <a:effectLst/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bg1"/>
                </a:solidFill>
                <a:effectLst/>
                <a:latin typeface="方正古隶简体" panose="03000509000000000000" pitchFamily="65" charset="-122"/>
                <a:ea typeface="方正古隶简体" panose="03000509000000000000" pitchFamily="65" charset="-122"/>
              </a:rPr>
              <a:t>它的内涵需要你用如火的精力</a:t>
            </a:r>
            <a:endParaRPr lang="en-US" altLang="zh-CN" sz="1600">
              <a:solidFill>
                <a:schemeClr val="bg1"/>
              </a:solidFill>
              <a:effectLst/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bg1"/>
                </a:solidFill>
                <a:effectLst/>
                <a:latin typeface="方正古隶简体" panose="03000509000000000000" pitchFamily="65" charset="-122"/>
                <a:ea typeface="方正古隶简体" panose="03000509000000000000" pitchFamily="65" charset="-122"/>
              </a:rPr>
              <a:t>唱出它的生命；</a:t>
            </a:r>
            <a:endParaRPr lang="en-US" altLang="zh-CN" sz="1600">
              <a:solidFill>
                <a:schemeClr val="bg1"/>
              </a:solidFill>
              <a:effectLst/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bg1"/>
                </a:solidFill>
                <a:effectLst/>
                <a:latin typeface="方正古隶简体" panose="03000509000000000000" pitchFamily="65" charset="-122"/>
                <a:ea typeface="方正古隶简体" panose="03000509000000000000" pitchFamily="65" charset="-122"/>
              </a:rPr>
              <a:t>青春如一幅图画，</a:t>
            </a:r>
            <a:endParaRPr lang="en-US" altLang="zh-CN" sz="1600">
              <a:solidFill>
                <a:schemeClr val="bg1"/>
              </a:solidFill>
              <a:effectLst/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bg1"/>
                </a:solidFill>
                <a:effectLst/>
                <a:latin typeface="方正古隶简体" panose="03000509000000000000" pitchFamily="65" charset="-122"/>
                <a:ea typeface="方正古隶简体" panose="03000509000000000000" pitchFamily="65" charset="-122"/>
              </a:rPr>
              <a:t>它要靠你一笔一笔去绘制，</a:t>
            </a:r>
            <a:endParaRPr lang="en-US" altLang="zh-CN" sz="1600">
              <a:solidFill>
                <a:schemeClr val="bg1"/>
              </a:solidFill>
              <a:effectLst/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bg1"/>
                </a:solidFill>
                <a:effectLst/>
                <a:latin typeface="方正古隶简体" panose="03000509000000000000" pitchFamily="65" charset="-122"/>
                <a:ea typeface="方正古隶简体" panose="03000509000000000000" pitchFamily="65" charset="-122"/>
              </a:rPr>
              <a:t>花季雨季的我们，</a:t>
            </a:r>
            <a:endParaRPr lang="en-US" altLang="zh-CN" sz="1600">
              <a:solidFill>
                <a:schemeClr val="bg1"/>
              </a:solidFill>
              <a:effectLst/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>
                <a:solidFill>
                  <a:schemeClr val="bg1"/>
                </a:solidFill>
                <a:effectLst/>
                <a:latin typeface="方正古隶简体" panose="03000509000000000000" pitchFamily="65" charset="-122"/>
                <a:ea typeface="方正古隶简体" panose="03000509000000000000" pitchFamily="65" charset="-122"/>
              </a:rPr>
              <a:t>纯洁、快乐、天真。</a:t>
            </a:r>
            <a:endParaRPr lang="zh-CN" altLang="en-US" sz="1600" dirty="0">
              <a:solidFill>
                <a:schemeClr val="bg1"/>
              </a:solidFill>
              <a:effectLst/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17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17096" y="3715052"/>
            <a:ext cx="45719" cy="45719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8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9931" y="3986604"/>
            <a:ext cx="89916" cy="89916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19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262" y="5274090"/>
            <a:ext cx="217303" cy="217303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20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4349" y="5194741"/>
            <a:ext cx="179832" cy="179832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18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3034" y="4884287"/>
            <a:ext cx="89916" cy="89916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21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4206" y="3326941"/>
            <a:ext cx="123682" cy="123682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17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8529" y="5838399"/>
            <a:ext cx="45719" cy="45719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17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1542" y="5762807"/>
            <a:ext cx="45719" cy="45719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18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066" y="5836669"/>
            <a:ext cx="89916" cy="89916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17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7149" y="6444728"/>
            <a:ext cx="45719" cy="45719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20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007" y="6007245"/>
            <a:ext cx="179832" cy="179832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18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893" y="6089089"/>
            <a:ext cx="89916" cy="89916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21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3065" y="5553830"/>
            <a:ext cx="123682" cy="123682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17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10250" y="5564086"/>
            <a:ext cx="45719" cy="45719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18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9467" y="5835638"/>
            <a:ext cx="89916" cy="89916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2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83227" y="4000196"/>
            <a:ext cx="185352" cy="185352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18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3023" y="5768531"/>
            <a:ext cx="89916" cy="89916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17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06" y="6376590"/>
            <a:ext cx="45719" cy="45719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20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352" y="6001513"/>
            <a:ext cx="179832" cy="179832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18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2850" y="6020951"/>
            <a:ext cx="89916" cy="89916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21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022" y="5485692"/>
            <a:ext cx="123682" cy="123682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17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4975" y="5533091"/>
            <a:ext cx="45719" cy="45719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18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5758" y="5804643"/>
            <a:ext cx="89916" cy="89916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2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504" y="5735826"/>
            <a:ext cx="335899" cy="335899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18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8248" y="5737536"/>
            <a:ext cx="89916" cy="89916"/>
          </a:xfrm>
          <a:prstGeom prst="rect">
            <a:avLst/>
          </a:prstGeom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17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5902" y="6737893"/>
            <a:ext cx="45719" cy="45719"/>
          </a:xfrm>
          <a:prstGeom prst="rect">
            <a:avLst/>
          </a:prstGeom>
        </p:spPr>
      </p:pic>
      <p:pic>
        <p:nvPicPr>
          <p:cNvPr id="52" name="图片 51"/>
          <p:cNvPicPr>
            <a:picLocks noChangeAspect="1"/>
          </p:cNvPicPr>
          <p:nvPr/>
        </p:nvPicPr>
        <p:blipFill>
          <a:blip r:embed="rId20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6760" y="6300410"/>
            <a:ext cx="179832" cy="179832"/>
          </a:xfrm>
          <a:prstGeom prst="rect">
            <a:avLst/>
          </a:prstGeom>
        </p:spPr>
      </p:pic>
      <p:pic>
        <p:nvPicPr>
          <p:cNvPr id="53" name="图片 52"/>
          <p:cNvPicPr>
            <a:picLocks noChangeAspect="1"/>
          </p:cNvPicPr>
          <p:nvPr/>
        </p:nvPicPr>
        <p:blipFill>
          <a:blip r:embed="rId18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8075" y="5989956"/>
            <a:ext cx="89916" cy="89916"/>
          </a:xfrm>
          <a:prstGeom prst="rect">
            <a:avLst/>
          </a:prstGeom>
        </p:spPr>
      </p:pic>
      <p:pic>
        <p:nvPicPr>
          <p:cNvPr id="54" name="图片 53"/>
          <p:cNvPicPr>
            <a:picLocks noChangeAspect="1"/>
          </p:cNvPicPr>
          <p:nvPr/>
        </p:nvPicPr>
        <p:blipFill>
          <a:blip r:embed="rId18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0715" y="5736505"/>
            <a:ext cx="89916" cy="89916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/>
        </p:nvPicPr>
        <p:blipFill>
          <a:blip r:embed="rId2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461" y="5667688"/>
            <a:ext cx="274951" cy="274951"/>
          </a:xfrm>
          <a:prstGeom prst="rect">
            <a:avLst/>
          </a:prstGeom>
        </p:spPr>
      </p:pic>
      <p:pic>
        <p:nvPicPr>
          <p:cNvPr id="56" name="图片 55"/>
          <p:cNvPicPr>
            <a:picLocks noChangeAspect="1"/>
          </p:cNvPicPr>
          <p:nvPr/>
        </p:nvPicPr>
        <p:blipFill>
          <a:blip r:embed="rId18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205" y="5669398"/>
            <a:ext cx="89916" cy="89916"/>
          </a:xfrm>
          <a:prstGeom prst="rect">
            <a:avLst/>
          </a:prstGeom>
        </p:spPr>
      </p:pic>
      <p:pic>
        <p:nvPicPr>
          <p:cNvPr id="57" name="图片 56"/>
          <p:cNvPicPr>
            <a:picLocks noChangeAspect="1"/>
          </p:cNvPicPr>
          <p:nvPr/>
        </p:nvPicPr>
        <p:blipFill>
          <a:blip r:embed="rId17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0859" y="6669755"/>
            <a:ext cx="45719" cy="45719"/>
          </a:xfrm>
          <a:prstGeom prst="rect">
            <a:avLst/>
          </a:prstGeom>
        </p:spPr>
      </p:pic>
      <p:pic>
        <p:nvPicPr>
          <p:cNvPr id="58" name="图片 57"/>
          <p:cNvPicPr>
            <a:picLocks noChangeAspect="1"/>
          </p:cNvPicPr>
          <p:nvPr/>
        </p:nvPicPr>
        <p:blipFill>
          <a:blip r:embed="rId20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717" y="6232272"/>
            <a:ext cx="179832" cy="179832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>
          <a:blip r:embed="rId18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032" y="5921818"/>
            <a:ext cx="89916" cy="89916"/>
          </a:xfrm>
          <a:prstGeom prst="rect">
            <a:avLst/>
          </a:prstGeom>
        </p:spPr>
      </p:pic>
      <p:pic>
        <p:nvPicPr>
          <p:cNvPr id="60" name="图片 59"/>
          <p:cNvPicPr>
            <a:picLocks noChangeAspect="1"/>
          </p:cNvPicPr>
          <p:nvPr/>
        </p:nvPicPr>
        <p:blipFill>
          <a:blip r:embed="rId17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2577" y="4101059"/>
            <a:ext cx="45719" cy="45719"/>
          </a:xfrm>
          <a:prstGeom prst="rect">
            <a:avLst/>
          </a:prstGeom>
        </p:spPr>
      </p:pic>
      <p:pic>
        <p:nvPicPr>
          <p:cNvPr id="61" name="图片 60"/>
          <p:cNvPicPr>
            <a:picLocks noChangeAspect="1"/>
          </p:cNvPicPr>
          <p:nvPr/>
        </p:nvPicPr>
        <p:blipFill>
          <a:blip r:embed="rId17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39564" y="4025467"/>
            <a:ext cx="45719" cy="45719"/>
          </a:xfrm>
          <a:prstGeom prst="rect">
            <a:avLst/>
          </a:prstGeom>
        </p:spPr>
      </p:pic>
      <p:pic>
        <p:nvPicPr>
          <p:cNvPr id="62" name="图片 61"/>
          <p:cNvPicPr>
            <a:picLocks noChangeAspect="1"/>
          </p:cNvPicPr>
          <p:nvPr/>
        </p:nvPicPr>
        <p:blipFill>
          <a:blip r:embed="rId18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649" y="5917368"/>
            <a:ext cx="89916" cy="89916"/>
          </a:xfrm>
          <a:prstGeom prst="rect">
            <a:avLst/>
          </a:prstGeom>
        </p:spPr>
      </p:pic>
      <p:pic>
        <p:nvPicPr>
          <p:cNvPr id="63" name="图片 62"/>
          <p:cNvPicPr>
            <a:picLocks noChangeAspect="1"/>
          </p:cNvPicPr>
          <p:nvPr/>
        </p:nvPicPr>
        <p:blipFill>
          <a:blip r:embed="rId17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120" y="6587833"/>
            <a:ext cx="45719" cy="45719"/>
          </a:xfrm>
          <a:prstGeom prst="rect">
            <a:avLst/>
          </a:prstGeom>
        </p:spPr>
      </p:pic>
      <p:pic>
        <p:nvPicPr>
          <p:cNvPr id="64" name="图片 63"/>
          <p:cNvPicPr>
            <a:picLocks noChangeAspect="1"/>
          </p:cNvPicPr>
          <p:nvPr/>
        </p:nvPicPr>
        <p:blipFill>
          <a:blip r:embed="rId20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5022" y="6150350"/>
            <a:ext cx="179832" cy="179832"/>
          </a:xfrm>
          <a:prstGeom prst="rect">
            <a:avLst/>
          </a:prstGeom>
        </p:spPr>
      </p:pic>
      <p:pic>
        <p:nvPicPr>
          <p:cNvPr id="65" name="图片 64"/>
          <p:cNvPicPr>
            <a:picLocks noChangeAspect="1"/>
          </p:cNvPicPr>
          <p:nvPr/>
        </p:nvPicPr>
        <p:blipFill>
          <a:blip r:embed="rId18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293" y="5839896"/>
            <a:ext cx="89916" cy="89916"/>
          </a:xfrm>
          <a:prstGeom prst="rect">
            <a:avLst/>
          </a:prstGeom>
        </p:spPr>
      </p:pic>
      <p:pic>
        <p:nvPicPr>
          <p:cNvPr id="66" name="图片 65"/>
          <p:cNvPicPr>
            <a:picLocks noChangeAspect="1"/>
          </p:cNvPicPr>
          <p:nvPr/>
        </p:nvPicPr>
        <p:blipFill>
          <a:blip r:embed="rId18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17901" y="3932058"/>
            <a:ext cx="89916" cy="89916"/>
          </a:xfrm>
          <a:prstGeom prst="rect">
            <a:avLst/>
          </a:prstGeom>
        </p:spPr>
      </p:pic>
      <p:pic>
        <p:nvPicPr>
          <p:cNvPr id="67" name="图片 66"/>
          <p:cNvPicPr>
            <a:picLocks noChangeAspect="1"/>
          </p:cNvPicPr>
          <p:nvPr/>
        </p:nvPicPr>
        <p:blipFill>
          <a:blip r:embed="rId17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0247" y="4932415"/>
            <a:ext cx="45719" cy="45719"/>
          </a:xfrm>
          <a:prstGeom prst="rect">
            <a:avLst/>
          </a:prstGeom>
        </p:spPr>
      </p:pic>
      <p:pic>
        <p:nvPicPr>
          <p:cNvPr id="68" name="图片 67"/>
          <p:cNvPicPr>
            <a:picLocks noChangeAspect="1"/>
          </p:cNvPicPr>
          <p:nvPr/>
        </p:nvPicPr>
        <p:blipFill>
          <a:blip r:embed="rId25" cstate="print">
            <a:extLst>
              <a:ext uri="{BEBA8EAE-BF5A-486C-A8C5-ECC9F3942E4B}">
                <a14:imgProps xmlns:a14="http://schemas.microsoft.com/office/drawing/2010/main">
                  <a14:imgLayer r:embed="rId2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09389" y="4494932"/>
            <a:ext cx="179832" cy="179832"/>
          </a:xfrm>
          <a:prstGeom prst="rect">
            <a:avLst/>
          </a:prstGeom>
        </p:spPr>
      </p:pic>
      <p:pic>
        <p:nvPicPr>
          <p:cNvPr id="69" name="图片 68"/>
          <p:cNvPicPr>
            <a:picLocks noChangeAspect="1"/>
          </p:cNvPicPr>
          <p:nvPr/>
        </p:nvPicPr>
        <p:blipFill>
          <a:blip r:embed="rId18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8074" y="4184478"/>
            <a:ext cx="89916" cy="89916"/>
          </a:xfrm>
          <a:prstGeom prst="rect">
            <a:avLst/>
          </a:prstGeom>
        </p:spPr>
      </p:pic>
      <p:pic>
        <p:nvPicPr>
          <p:cNvPr id="70" name="图片 69"/>
          <p:cNvPicPr>
            <a:picLocks noChangeAspect="1"/>
          </p:cNvPicPr>
          <p:nvPr/>
        </p:nvPicPr>
        <p:blipFill>
          <a:blip r:embed="rId18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72448" y="1815452"/>
            <a:ext cx="89916" cy="89916"/>
          </a:xfrm>
          <a:prstGeom prst="rect">
            <a:avLst/>
          </a:prstGeom>
        </p:spPr>
      </p:pic>
      <p:pic>
        <p:nvPicPr>
          <p:cNvPr id="71" name="图片 70"/>
          <p:cNvPicPr>
            <a:picLocks noChangeAspect="1"/>
          </p:cNvPicPr>
          <p:nvPr/>
        </p:nvPicPr>
        <p:blipFill>
          <a:blip r:embed="rId2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5744" y="1829044"/>
            <a:ext cx="185352" cy="185352"/>
          </a:xfrm>
          <a:prstGeom prst="rect">
            <a:avLst/>
          </a:prstGeom>
        </p:spPr>
      </p:pic>
      <p:pic>
        <p:nvPicPr>
          <p:cNvPr id="72" name="图片 71"/>
          <p:cNvPicPr>
            <a:picLocks noChangeAspect="1"/>
          </p:cNvPicPr>
          <p:nvPr/>
        </p:nvPicPr>
        <p:blipFill>
          <a:blip r:embed="rId18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8657" y="2702294"/>
            <a:ext cx="89916" cy="89916"/>
          </a:xfrm>
          <a:prstGeom prst="rect">
            <a:avLst/>
          </a:prstGeom>
        </p:spPr>
      </p:pic>
      <p:pic>
        <p:nvPicPr>
          <p:cNvPr id="73" name="图片 72"/>
          <p:cNvPicPr>
            <a:picLocks noChangeAspect="1"/>
          </p:cNvPicPr>
          <p:nvPr/>
        </p:nvPicPr>
        <p:blipFill>
          <a:blip r:embed="rId17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35094" y="1929907"/>
            <a:ext cx="45719" cy="45719"/>
          </a:xfrm>
          <a:prstGeom prst="rect">
            <a:avLst/>
          </a:prstGeom>
        </p:spPr>
      </p:pic>
      <p:pic>
        <p:nvPicPr>
          <p:cNvPr id="74" name="图片 73"/>
          <p:cNvPicPr>
            <a:picLocks noChangeAspect="1"/>
          </p:cNvPicPr>
          <p:nvPr/>
        </p:nvPicPr>
        <p:blipFill>
          <a:blip r:embed="rId18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5375" y="1829044"/>
            <a:ext cx="89916" cy="89916"/>
          </a:xfrm>
          <a:prstGeom prst="rect">
            <a:avLst/>
          </a:prstGeom>
        </p:spPr>
      </p:pic>
      <p:pic>
        <p:nvPicPr>
          <p:cNvPr id="75" name="图片 74"/>
          <p:cNvPicPr>
            <a:picLocks noChangeAspect="1"/>
          </p:cNvPicPr>
          <p:nvPr/>
        </p:nvPicPr>
        <p:blipFill>
          <a:blip r:embed="rId17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7721" y="2829401"/>
            <a:ext cx="45719" cy="45719"/>
          </a:xfrm>
          <a:prstGeom prst="rect">
            <a:avLst/>
          </a:prstGeom>
        </p:spPr>
      </p:pic>
      <p:pic>
        <p:nvPicPr>
          <p:cNvPr id="76" name="图片 75"/>
          <p:cNvPicPr>
            <a:picLocks noChangeAspect="1"/>
          </p:cNvPicPr>
          <p:nvPr/>
        </p:nvPicPr>
        <p:blipFill>
          <a:blip r:embed="rId20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6863" y="2391918"/>
            <a:ext cx="179832" cy="179832"/>
          </a:xfrm>
          <a:prstGeom prst="rect">
            <a:avLst/>
          </a:prstGeom>
        </p:spPr>
      </p:pic>
      <p:pic>
        <p:nvPicPr>
          <p:cNvPr id="77" name="图片 76"/>
          <p:cNvPicPr>
            <a:picLocks noChangeAspect="1"/>
          </p:cNvPicPr>
          <p:nvPr/>
        </p:nvPicPr>
        <p:blipFill>
          <a:blip r:embed="rId18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9204" y="3103551"/>
            <a:ext cx="89916" cy="89916"/>
          </a:xfrm>
          <a:prstGeom prst="rect">
            <a:avLst/>
          </a:prstGeom>
        </p:spPr>
      </p:pic>
      <p:pic>
        <p:nvPicPr>
          <p:cNvPr id="78" name="图片 77"/>
          <p:cNvPicPr>
            <a:picLocks noChangeAspect="1"/>
          </p:cNvPicPr>
          <p:nvPr/>
        </p:nvPicPr>
        <p:blipFill>
          <a:blip r:embed="rId17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62764" y="2761263"/>
            <a:ext cx="45719" cy="45719"/>
          </a:xfrm>
          <a:prstGeom prst="rect">
            <a:avLst/>
          </a:prstGeom>
        </p:spPr>
      </p:pic>
      <p:pic>
        <p:nvPicPr>
          <p:cNvPr id="79" name="图片 78"/>
          <p:cNvPicPr>
            <a:picLocks noChangeAspect="1"/>
          </p:cNvPicPr>
          <p:nvPr/>
        </p:nvPicPr>
        <p:blipFill>
          <a:blip r:embed="rId18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70591" y="2013326"/>
            <a:ext cx="89916" cy="89916"/>
          </a:xfrm>
          <a:prstGeom prst="rect">
            <a:avLst/>
          </a:prstGeom>
        </p:spPr>
      </p:pic>
      <p:pic>
        <p:nvPicPr>
          <p:cNvPr id="80" name="图片 79"/>
          <p:cNvPicPr>
            <a:picLocks noChangeAspect="1"/>
          </p:cNvPicPr>
          <p:nvPr/>
        </p:nvPicPr>
        <p:blipFill>
          <a:blip r:embed="rId17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935" y="6460182"/>
            <a:ext cx="45719" cy="45719"/>
          </a:xfrm>
          <a:prstGeom prst="rect">
            <a:avLst/>
          </a:prstGeom>
        </p:spPr>
      </p:pic>
      <p:pic>
        <p:nvPicPr>
          <p:cNvPr id="81" name="图片 80"/>
          <p:cNvPicPr>
            <a:picLocks noChangeAspect="1"/>
          </p:cNvPicPr>
          <p:nvPr/>
        </p:nvPicPr>
        <p:blipFill>
          <a:blip r:embed="rId18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8108" y="5956126"/>
            <a:ext cx="89916" cy="89916"/>
          </a:xfrm>
          <a:prstGeom prst="rect">
            <a:avLst/>
          </a:prstGeom>
        </p:spPr>
      </p:pic>
      <p:pic>
        <p:nvPicPr>
          <p:cNvPr id="82" name="图片 81"/>
          <p:cNvPicPr>
            <a:picLocks noChangeAspect="1"/>
          </p:cNvPicPr>
          <p:nvPr/>
        </p:nvPicPr>
        <p:blipFill>
          <a:blip r:embed="rId17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4153" y="6388174"/>
            <a:ext cx="45719" cy="4571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Click="0" advTm="0">
        <p14:honeycomb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72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75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78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81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2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000"/>
                            </p:stCondLst>
                            <p:childTnLst>
                              <p:par>
                                <p:cTn id="8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85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6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88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9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91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2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94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5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7500"/>
                            </p:stCondLst>
                            <p:childTnLst>
                              <p:par>
                                <p:cTn id="9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98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9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0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101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2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104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5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6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107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8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8000"/>
                            </p:stCondLst>
                            <p:childTnLst>
                              <p:par>
                                <p:cTn id="1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7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" presetClass="entr" presetSubtype="3" repeatCount="5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3" repeatCount="5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3" repeatCount="5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3" repeatCount="5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1" repeatCount="500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3" repeatCount="5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" presetClass="entr" presetSubtype="3" repeatCount="5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" presetClass="entr" presetSubtype="3" repeatCount="5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repeatCount="5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3" repeatCount="5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" presetClass="entr" presetSubtype="1" repeatCount="500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" presetClass="entr" presetSubtype="3" repeatCount="5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" presetClass="entr" presetSubtype="3" repeatCount="5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" presetClass="entr" presetSubtype="3" repeatCount="5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7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8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2" presetClass="entr" presetSubtype="3" repeatCount="5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2" presetClass="entr" presetSubtype="3" repeatCount="5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5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6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2" presetClass="entr" presetSubtype="4" repeatCount="5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9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0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1" presetID="2" presetClass="entr" presetSubtype="3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3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4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2" presetClass="entr" presetSubtype="3" repeatCount="5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9" presetID="2" presetClass="entr" presetSubtype="3" repeatCount="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1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2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3" presetID="2" presetClass="entr" presetSubtype="3" repeatCount="5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5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6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7" presetID="2" presetClass="entr" presetSubtype="3" repeatCount="5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9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0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1" presetID="2" presetClass="entr" presetSubtype="3" repeatCount="5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3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4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5" presetID="2" presetClass="entr" presetSubtype="3" repeatCount="5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7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8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9" presetID="2" presetClass="entr" presetSubtype="4" repeatCount="5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1" dur="3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2" dur="3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3" presetID="2" presetClass="entr" presetSubtype="3" repeatCount="5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5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6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7" presetID="2" presetClass="entr" presetSubtype="3" repeatCount="500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9" dur="3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0" dur="3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1" presetID="2" presetClass="entr" presetSubtype="3" repeatCount="5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3" dur="3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4" dur="3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5" presetID="2" presetClass="entr" presetSubtype="3" repeatCount="5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7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8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9" presetID="2" presetClass="entr" presetSubtype="3" repeatCount="5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1" dur="3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2" dur="3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3" presetID="2" presetClass="entr" presetSubtype="4" repeatCount="5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5" dur="3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6" dur="3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7" presetID="2" presetClass="entr" presetSubtype="1" repeatCount="500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9" dur="3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0" dur="3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1" presetID="2" presetClass="entr" presetSubtype="3" repeatCount="5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3" dur="3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4" dur="3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5" presetID="2" presetClass="entr" presetSubtype="3" repeatCount="5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7" dur="3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8" dur="3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9" presetID="2" presetClass="entr" presetSubtype="1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1" dur="3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2" dur="3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3" presetID="2" presetClass="entr" presetSubtype="3" repeatCount="5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5" dur="3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6" dur="3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7" presetID="2" presetClass="entr" presetSubtype="4" repeatCount="5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9" dur="3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0" dur="3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1" presetID="2" presetClass="entr" presetSubtype="3" repeatCount="500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3" dur="3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4" dur="3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5" presetID="2" presetClass="entr" presetSubtype="3" repeatCount="5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7" dur="3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8" dur="3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9" presetID="2" presetClass="entr" presetSubtype="3" repeatCount="5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1" dur="3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2" dur="3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3" presetID="2" presetClass="entr" presetSubtype="4" repeatCount="5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5" dur="3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6" dur="3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7" presetID="2" presetClass="entr" presetSubtype="3" repeatCount="5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9" dur="3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0" dur="3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1" presetID="2" presetClass="entr" presetSubtype="3" repeatCount="5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3" dur="3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4" dur="3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5" presetID="2" presetClass="entr" presetSubtype="3" repeatCount="5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7" dur="3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8" dur="3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9" presetID="2" presetClass="entr" presetSubtype="3" repeatCount="5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1" dur="3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2" dur="3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3" presetID="2" presetClass="entr" presetSubtype="3" repeatCount="5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5" dur="3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6" dur="3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7" presetID="2" presetClass="entr" presetSubtype="4" repeatCount="500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9" dur="3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0" dur="3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1" presetID="2" presetClass="entr" presetSubtype="1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3" dur="3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4" dur="3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5" presetID="2" presetClass="entr" presetSubtype="4" repeatCount="5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7" dur="3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8" dur="3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9" presetID="2" presetClass="entr" presetSubtype="3" repeatCount="5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1" dur="3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2" dur="3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3" presetID="2" presetClass="entr" presetSubtype="3" repeatCount="5000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5" dur="3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6" dur="3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7" presetID="2" presetClass="entr" presetSubtype="3" repeatCount="5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9" dur="3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0" dur="3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1" presetID="2" presetClass="entr" presetSubtype="3" repeatCount="500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3" dur="3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4" dur="3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5" presetID="2" presetClass="entr" presetSubtype="3" repeatCount="500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7" dur="3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8" dur="3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9" presetID="2" presetClass="entr" presetSubtype="3" repeatCount="500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1" dur="3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2" dur="3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3" presetID="2" presetClass="entr" presetSubtype="3" repeatCount="5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5" dur="3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6" dur="3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7" presetID="2" presetClass="entr" presetSubtype="3" repeatCount="500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9" dur="3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0" dur="3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AutoShape 2" descr="http://comp.quanjing.com/chineseview089/mhrf-cpmh-50857f10z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40338"/>
            <a:ext cx="9144000" cy="50316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37"/>
            <a:ext cx="476077" cy="5143500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67923" y="7937"/>
            <a:ext cx="476077" cy="51435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456" y="0"/>
            <a:ext cx="9144000" cy="503162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 rot="267465">
            <a:off x="1470870" y="479568"/>
            <a:ext cx="1764086" cy="1798405"/>
            <a:chOff x="2472097" y="1733024"/>
            <a:chExt cx="1457922" cy="1486285"/>
          </a:xfrm>
        </p:grpSpPr>
        <p:grpSp>
          <p:nvGrpSpPr>
            <p:cNvPr id="9" name="组合 8"/>
            <p:cNvGrpSpPr/>
            <p:nvPr/>
          </p:nvGrpSpPr>
          <p:grpSpPr>
            <a:xfrm>
              <a:off x="2472097" y="1944698"/>
              <a:ext cx="1457922" cy="1274611"/>
              <a:chOff x="2472097" y="1944698"/>
              <a:chExt cx="1457922" cy="1274611"/>
            </a:xfrm>
          </p:grpSpPr>
          <p:sp>
            <p:nvSpPr>
              <p:cNvPr id="12" name="矩形 11"/>
              <p:cNvSpPr/>
              <p:nvPr/>
            </p:nvSpPr>
            <p:spPr>
              <a:xfrm rot="20211173">
                <a:off x="2472097" y="1944698"/>
                <a:ext cx="1457922" cy="127461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13" name="Picture 6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 rot="20257517">
                <a:off x="2477953" y="2095214"/>
                <a:ext cx="1450560" cy="96662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1" name="Picture 2" descr="C:\Users\jsj\Downloads\44MRedocn_2011011912540106_322215\9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555" t="68623" r="50000" b="19377"/>
            <a:stretch>
              <a:fillRect/>
            </a:stretch>
          </p:blipFill>
          <p:spPr bwMode="auto">
            <a:xfrm>
              <a:off x="2627784" y="1733024"/>
              <a:ext cx="734402" cy="685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4" name="组合 13"/>
          <p:cNvGrpSpPr/>
          <p:nvPr/>
        </p:nvGrpSpPr>
        <p:grpSpPr>
          <a:xfrm rot="267465">
            <a:off x="3769665" y="478710"/>
            <a:ext cx="1770757" cy="1798594"/>
            <a:chOff x="2466616" y="1733024"/>
            <a:chExt cx="1463434" cy="1486441"/>
          </a:xfrm>
        </p:grpSpPr>
        <p:grpSp>
          <p:nvGrpSpPr>
            <p:cNvPr id="16" name="组合 15"/>
            <p:cNvGrpSpPr/>
            <p:nvPr/>
          </p:nvGrpSpPr>
          <p:grpSpPr>
            <a:xfrm>
              <a:off x="2466616" y="1944692"/>
              <a:ext cx="1463434" cy="1274773"/>
              <a:chOff x="2466616" y="1944692"/>
              <a:chExt cx="1463434" cy="1274773"/>
            </a:xfrm>
          </p:grpSpPr>
          <p:sp>
            <p:nvSpPr>
              <p:cNvPr id="18" name="矩形 17"/>
              <p:cNvSpPr/>
              <p:nvPr/>
            </p:nvSpPr>
            <p:spPr>
              <a:xfrm rot="20211173">
                <a:off x="2472128" y="1944692"/>
                <a:ext cx="1457922" cy="127477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19" name="Picture 6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 rot="20161162">
                <a:off x="2466616" y="2072051"/>
                <a:ext cx="1450560" cy="96662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7" name="Picture 2" descr="C:\Users\jsj\Downloads\44MRedocn_2011011912540106_322215\9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555" t="68623" r="50000" b="19377"/>
            <a:stretch>
              <a:fillRect/>
            </a:stretch>
          </p:blipFill>
          <p:spPr bwMode="auto">
            <a:xfrm>
              <a:off x="2627784" y="1733024"/>
              <a:ext cx="734402" cy="685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0" name="组合 19"/>
          <p:cNvGrpSpPr/>
          <p:nvPr/>
        </p:nvGrpSpPr>
        <p:grpSpPr>
          <a:xfrm rot="267465">
            <a:off x="6060538" y="477333"/>
            <a:ext cx="1764084" cy="1806768"/>
            <a:chOff x="2473512" y="1733024"/>
            <a:chExt cx="1457922" cy="1493196"/>
          </a:xfrm>
        </p:grpSpPr>
        <p:grpSp>
          <p:nvGrpSpPr>
            <p:cNvPr id="21" name="组合 20"/>
            <p:cNvGrpSpPr/>
            <p:nvPr/>
          </p:nvGrpSpPr>
          <p:grpSpPr>
            <a:xfrm>
              <a:off x="2473512" y="1944408"/>
              <a:ext cx="1457922" cy="1281812"/>
              <a:chOff x="2473512" y="1944408"/>
              <a:chExt cx="1457922" cy="1281812"/>
            </a:xfrm>
          </p:grpSpPr>
          <p:sp>
            <p:nvSpPr>
              <p:cNvPr id="23" name="矩形 22"/>
              <p:cNvSpPr/>
              <p:nvPr/>
            </p:nvSpPr>
            <p:spPr>
              <a:xfrm rot="20211173">
                <a:off x="2473512" y="1944408"/>
                <a:ext cx="1457922" cy="128181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24" name="Picture 6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 rot="20257517">
                <a:off x="2502159" y="2130713"/>
                <a:ext cx="1402616" cy="93467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22" name="Picture 2" descr="C:\Users\jsj\Downloads\44MRedocn_2011011912540106_322215\9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555" t="68623" r="50000" b="19377"/>
            <a:stretch>
              <a:fillRect/>
            </a:stretch>
          </p:blipFill>
          <p:spPr bwMode="auto">
            <a:xfrm>
              <a:off x="2627784" y="1733024"/>
              <a:ext cx="734402" cy="685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5" name="组合 24"/>
          <p:cNvGrpSpPr/>
          <p:nvPr/>
        </p:nvGrpSpPr>
        <p:grpSpPr>
          <a:xfrm rot="267465">
            <a:off x="1473687" y="2819595"/>
            <a:ext cx="1764087" cy="1785786"/>
            <a:chOff x="2469961" y="1733024"/>
            <a:chExt cx="1457922" cy="1475856"/>
          </a:xfrm>
        </p:grpSpPr>
        <p:grpSp>
          <p:nvGrpSpPr>
            <p:cNvPr id="26" name="组合 25"/>
            <p:cNvGrpSpPr/>
            <p:nvPr/>
          </p:nvGrpSpPr>
          <p:grpSpPr>
            <a:xfrm>
              <a:off x="2469961" y="1945137"/>
              <a:ext cx="1457922" cy="1263743"/>
              <a:chOff x="2469961" y="1945137"/>
              <a:chExt cx="1457922" cy="1263743"/>
            </a:xfrm>
          </p:grpSpPr>
          <p:sp>
            <p:nvSpPr>
              <p:cNvPr id="28" name="矩形 27"/>
              <p:cNvSpPr/>
              <p:nvPr/>
            </p:nvSpPr>
            <p:spPr>
              <a:xfrm rot="20211173">
                <a:off x="2469961" y="1945137"/>
                <a:ext cx="1457922" cy="126374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30" name="Picture 6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 rot="20257517">
                <a:off x="2477166" y="2109674"/>
                <a:ext cx="1450560" cy="96662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27" name="Picture 2" descr="C:\Users\jsj\Downloads\44MRedocn_2011011912540106_322215\9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555" t="68623" r="50000" b="19377"/>
            <a:stretch>
              <a:fillRect/>
            </a:stretch>
          </p:blipFill>
          <p:spPr bwMode="auto">
            <a:xfrm>
              <a:off x="2627784" y="1733024"/>
              <a:ext cx="734402" cy="685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1" name="组合 30"/>
          <p:cNvGrpSpPr/>
          <p:nvPr/>
        </p:nvGrpSpPr>
        <p:grpSpPr>
          <a:xfrm rot="267465">
            <a:off x="3786055" y="2819603"/>
            <a:ext cx="1764088" cy="1827806"/>
            <a:chOff x="2477073" y="1733024"/>
            <a:chExt cx="1457922" cy="1510583"/>
          </a:xfrm>
        </p:grpSpPr>
        <p:grpSp>
          <p:nvGrpSpPr>
            <p:cNvPr id="32" name="组合 31"/>
            <p:cNvGrpSpPr/>
            <p:nvPr/>
          </p:nvGrpSpPr>
          <p:grpSpPr>
            <a:xfrm>
              <a:off x="2477073" y="1943680"/>
              <a:ext cx="1457922" cy="1299927"/>
              <a:chOff x="2477073" y="1943680"/>
              <a:chExt cx="1457922" cy="1299927"/>
            </a:xfrm>
          </p:grpSpPr>
          <p:sp>
            <p:nvSpPr>
              <p:cNvPr id="35" name="矩形 34"/>
              <p:cNvSpPr/>
              <p:nvPr/>
            </p:nvSpPr>
            <p:spPr>
              <a:xfrm rot="20211173">
                <a:off x="2477073" y="1943680"/>
                <a:ext cx="1457922" cy="1299927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36" name="Picture 6"/>
              <p:cNvPicPr>
                <a:picLocks noChangeAspect="1" noChangeArrowheads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 rot="20257517">
                <a:off x="2504013" y="2105979"/>
                <a:ext cx="1405780" cy="93678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34" name="Picture 2" descr="C:\Users\jsj\Downloads\44MRedocn_2011011912540106_322215\9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555" t="68623" r="50000" b="19377"/>
            <a:stretch>
              <a:fillRect/>
            </a:stretch>
          </p:blipFill>
          <p:spPr bwMode="auto">
            <a:xfrm>
              <a:off x="2627784" y="1733024"/>
              <a:ext cx="734402" cy="685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7" name="组合 36"/>
          <p:cNvGrpSpPr/>
          <p:nvPr/>
        </p:nvGrpSpPr>
        <p:grpSpPr>
          <a:xfrm rot="267465">
            <a:off x="6073148" y="2818276"/>
            <a:ext cx="1765679" cy="1853393"/>
            <a:chOff x="2481403" y="1733024"/>
            <a:chExt cx="1459238" cy="1531729"/>
          </a:xfrm>
        </p:grpSpPr>
        <p:grpSp>
          <p:nvGrpSpPr>
            <p:cNvPr id="38" name="组合 37"/>
            <p:cNvGrpSpPr/>
            <p:nvPr/>
          </p:nvGrpSpPr>
          <p:grpSpPr>
            <a:xfrm>
              <a:off x="2481403" y="1942793"/>
              <a:ext cx="1459238" cy="1321960"/>
              <a:chOff x="2481403" y="1942793"/>
              <a:chExt cx="1459238" cy="1321960"/>
            </a:xfrm>
          </p:grpSpPr>
          <p:sp>
            <p:nvSpPr>
              <p:cNvPr id="40" name="矩形 39"/>
              <p:cNvSpPr/>
              <p:nvPr/>
            </p:nvSpPr>
            <p:spPr>
              <a:xfrm rot="20211173">
                <a:off x="2481403" y="1942793"/>
                <a:ext cx="1457922" cy="132196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41" name="Picture 6"/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 rot="20257517">
                <a:off x="2491111" y="2115362"/>
                <a:ext cx="1449530" cy="96594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39" name="Picture 2" descr="C:\Users\jsj\Downloads\44MRedocn_2011011912540106_322215\9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555" t="68623" r="50000" b="19377"/>
            <a:stretch>
              <a:fillRect/>
            </a:stretch>
          </p:blipFill>
          <p:spPr bwMode="auto">
            <a:xfrm>
              <a:off x="2627784" y="1733024"/>
              <a:ext cx="734402" cy="685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2" name="椭圆 41"/>
          <p:cNvSpPr/>
          <p:nvPr/>
        </p:nvSpPr>
        <p:spPr>
          <a:xfrm>
            <a:off x="-1130746" y="3545810"/>
            <a:ext cx="912086" cy="912082"/>
          </a:xfrm>
          <a:prstGeom prst="ellipse">
            <a:avLst/>
          </a:prstGeom>
          <a:blipFill dpi="0" rotWithShape="1">
            <a:blip r:embed="rId11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-674704" y="3447680"/>
            <a:ext cx="296336" cy="296336"/>
          </a:xfrm>
          <a:prstGeom prst="ellipse">
            <a:avLst/>
          </a:prstGeom>
          <a:blipFill dpi="0" rotWithShape="1">
            <a:blip r:embed="rId11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>
            <a:off x="-1141966" y="3677478"/>
            <a:ext cx="390910" cy="390910"/>
          </a:xfrm>
          <a:prstGeom prst="ellipse">
            <a:avLst/>
          </a:prstGeom>
          <a:blipFill dpi="0" rotWithShape="1">
            <a:blip r:embed="rId11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-742699" y="4217198"/>
            <a:ext cx="257834" cy="257834"/>
          </a:xfrm>
          <a:prstGeom prst="ellipse">
            <a:avLst/>
          </a:prstGeom>
          <a:blipFill dpi="0" rotWithShape="1">
            <a:blip r:embed="rId11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>
            <a:off x="-1989874" y="5114277"/>
            <a:ext cx="257834" cy="257834"/>
          </a:xfrm>
          <a:prstGeom prst="ellipse">
            <a:avLst/>
          </a:prstGeom>
          <a:blipFill dpi="0" rotWithShape="1">
            <a:blip r:embed="rId11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-826213" y="5150931"/>
            <a:ext cx="613766" cy="613766"/>
          </a:xfrm>
          <a:prstGeom prst="ellipse">
            <a:avLst/>
          </a:prstGeom>
          <a:blipFill dpi="0" rotWithShape="1">
            <a:blip r:embed="rId11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3003718" y="5328897"/>
            <a:ext cx="257834" cy="257834"/>
          </a:xfrm>
          <a:prstGeom prst="ellipse">
            <a:avLst/>
          </a:prstGeom>
          <a:blipFill dpi="0" rotWithShape="1">
            <a:blip r:embed="rId11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-1106450" y="3174366"/>
            <a:ext cx="355394" cy="355394"/>
          </a:xfrm>
          <a:prstGeom prst="ellipse">
            <a:avLst/>
          </a:prstGeom>
          <a:blipFill dpi="0" rotWithShape="1">
            <a:blip r:embed="rId1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0" name="图片 4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42177">
            <a:off x="-1042315" y="2307492"/>
            <a:ext cx="921471" cy="774128"/>
          </a:xfrm>
          <a:prstGeom prst="rect">
            <a:avLst/>
          </a:prstGeom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71334">
            <a:off x="-1678008" y="3909827"/>
            <a:ext cx="805336" cy="676563"/>
          </a:xfrm>
          <a:prstGeom prst="rect">
            <a:avLst/>
          </a:prstGeom>
        </p:spPr>
      </p:pic>
      <p:sp>
        <p:nvSpPr>
          <p:cNvPr id="52" name="椭圆 51"/>
          <p:cNvSpPr/>
          <p:nvPr/>
        </p:nvSpPr>
        <p:spPr>
          <a:xfrm>
            <a:off x="-1579640" y="4837355"/>
            <a:ext cx="257834" cy="257834"/>
          </a:xfrm>
          <a:prstGeom prst="ellipse">
            <a:avLst/>
          </a:prstGeom>
          <a:blipFill dpi="0" rotWithShape="1">
            <a:blip r:embed="rId11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/>
          <p:cNvSpPr/>
          <p:nvPr/>
        </p:nvSpPr>
        <p:spPr>
          <a:xfrm>
            <a:off x="-826213" y="4623283"/>
            <a:ext cx="613766" cy="613766"/>
          </a:xfrm>
          <a:prstGeom prst="ellipse">
            <a:avLst/>
          </a:prstGeom>
          <a:blipFill dpi="0" rotWithShape="1">
            <a:blip r:embed="rId11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4" name="图片 53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71334">
            <a:off x="-1724475" y="4062228"/>
            <a:ext cx="805336" cy="6765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split orient="vert"/>
      </p:transition>
    </mc:Choice>
    <mc:Fallback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500"/>
                            </p:stCondLst>
                            <p:childTnLst>
                              <p:par>
                                <p:cTn id="30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35" dur="5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0" ptsTypes="FffFF">
                                      <p:cBhvr>
                                        <p:cTn id="37" dur="7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39" y="-23426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360" ptsTypes="FffFF">
                                      <p:cBhvr>
                                        <p:cTn id="39" dur="7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65" y="-36798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41" dur="8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360" ptsTypes="FffFF">
                                      <p:cBhvr>
                                        <p:cTn id="43" dur="7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45" dur="7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47" dur="8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37" presetClass="path" presetSubtype="0" accel="50000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2.5E-6 -1.27082E-6 L 0.32795 -0.04472 C 0.39739 -0.05398 0.49896 -0.08174 0.60312 -0.11413 C 0.72361 -0.15638 0.81962 -0.19802 0.88489 -0.23535 L 1.20034 -0.40993 " pathEditMode="relative" rAng="-651180" ptsTypes="FffFF">
                                      <p:cBhvr>
                                        <p:cTn id="49" dur="7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486" y="-1607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37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51" dur="8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71" y="-26804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37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53" dur="7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71" y="-26804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37" presetClass="path" presetSubtype="0" accel="50000" decel="5000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360" ptsTypes="FffFF">
                                      <p:cBhvr>
                                        <p:cTn id="55" dur="9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37" presetClass="path" presetSubtype="0" accel="50000" decel="5000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57" dur="6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37" presetClass="path" presetSubtype="0" accel="50000" decel="50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59" dur="9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71" y="-268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2" grpId="0" animBg="1"/>
      <p:bldP spid="5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456" y="0"/>
            <a:ext cx="9144000" cy="503162"/>
          </a:xfrm>
          <a:prstGeom prst="rect">
            <a:avLst/>
          </a:prstGeom>
        </p:spPr>
      </p:pic>
      <p:sp>
        <p:nvSpPr>
          <p:cNvPr id="29" name="AutoShape 2" descr="http://comp.quanjing.com/chineseview089/mhrf-cpmh-50857f10z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40338"/>
            <a:ext cx="9144000" cy="50316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37"/>
            <a:ext cx="476077" cy="5143500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67923" y="7937"/>
            <a:ext cx="476077" cy="5143500"/>
          </a:xfrm>
          <a:prstGeom prst="rect">
            <a:avLst/>
          </a:prstGeom>
        </p:spPr>
      </p:pic>
      <p:grpSp>
        <p:nvGrpSpPr>
          <p:cNvPr id="39" name="组合 38"/>
          <p:cNvGrpSpPr/>
          <p:nvPr/>
        </p:nvGrpSpPr>
        <p:grpSpPr>
          <a:xfrm rot="20467406">
            <a:off x="1693430" y="924240"/>
            <a:ext cx="2632771" cy="2126254"/>
            <a:chOff x="1043608" y="958247"/>
            <a:chExt cx="4012279" cy="3240360"/>
          </a:xfrm>
        </p:grpSpPr>
        <p:pic>
          <p:nvPicPr>
            <p:cNvPr id="40" name="图片 3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608" y="958247"/>
              <a:ext cx="4012279" cy="3240360"/>
            </a:xfrm>
            <a:prstGeom prst="rect">
              <a:avLst/>
            </a:prstGeom>
          </p:spPr>
        </p:pic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75656" y="1369941"/>
              <a:ext cx="3024336" cy="201536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10000"/>
                </a:prstClr>
              </a:outerShdw>
            </a:effectLst>
          </p:spPr>
        </p:pic>
      </p:grpSp>
      <p:grpSp>
        <p:nvGrpSpPr>
          <p:cNvPr id="42" name="组合 41"/>
          <p:cNvGrpSpPr/>
          <p:nvPr/>
        </p:nvGrpSpPr>
        <p:grpSpPr>
          <a:xfrm rot="1850525">
            <a:off x="4907030" y="1164703"/>
            <a:ext cx="2889590" cy="2319899"/>
            <a:chOff x="1043608" y="958247"/>
            <a:chExt cx="4012279" cy="3240360"/>
          </a:xfrm>
        </p:grpSpPr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608" y="958247"/>
              <a:ext cx="4012279" cy="3240360"/>
            </a:xfrm>
            <a:prstGeom prst="rect">
              <a:avLst/>
            </a:prstGeom>
          </p:spPr>
        </p:pic>
        <p:pic>
          <p:nvPicPr>
            <p:cNvPr id="44" name="图片 4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83931" y="1369509"/>
              <a:ext cx="3007784" cy="201622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10000"/>
                </a:prstClr>
              </a:outerShdw>
            </a:effectLst>
          </p:spPr>
        </p:pic>
      </p:grpSp>
      <p:grpSp>
        <p:nvGrpSpPr>
          <p:cNvPr id="45" name="组合 44"/>
          <p:cNvGrpSpPr/>
          <p:nvPr/>
        </p:nvGrpSpPr>
        <p:grpSpPr>
          <a:xfrm rot="21054268">
            <a:off x="3567546" y="2356081"/>
            <a:ext cx="2632771" cy="2126254"/>
            <a:chOff x="1043608" y="958247"/>
            <a:chExt cx="4012279" cy="3240360"/>
          </a:xfrm>
        </p:grpSpPr>
        <p:pic>
          <p:nvPicPr>
            <p:cNvPr id="46" name="图片 4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608" y="958247"/>
              <a:ext cx="4012279" cy="3240360"/>
            </a:xfrm>
            <a:prstGeom prst="rect">
              <a:avLst/>
            </a:prstGeom>
          </p:spPr>
        </p:pic>
        <p:pic>
          <p:nvPicPr>
            <p:cNvPr id="47" name="图片 46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75656" y="1369940"/>
              <a:ext cx="3024336" cy="201536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10000"/>
                </a:prstClr>
              </a:outerShdw>
            </a:effectLst>
          </p:spPr>
        </p:pic>
      </p:grpSp>
      <p:grpSp>
        <p:nvGrpSpPr>
          <p:cNvPr id="48" name="组合 47"/>
          <p:cNvGrpSpPr/>
          <p:nvPr/>
        </p:nvGrpSpPr>
        <p:grpSpPr>
          <a:xfrm rot="20267986">
            <a:off x="3580479" y="932718"/>
            <a:ext cx="2003476" cy="1618029"/>
            <a:chOff x="1043608" y="958247"/>
            <a:chExt cx="4012279" cy="3240360"/>
          </a:xfrm>
        </p:grpSpPr>
        <p:pic>
          <p:nvPicPr>
            <p:cNvPr id="49" name="图片 48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608" y="958247"/>
              <a:ext cx="4012279" cy="3240360"/>
            </a:xfrm>
            <a:prstGeom prst="rect">
              <a:avLst/>
            </a:prstGeom>
          </p:spPr>
        </p:pic>
        <p:pic>
          <p:nvPicPr>
            <p:cNvPr id="50" name="图片 49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00855" y="1386733"/>
              <a:ext cx="2973938" cy="198177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10000"/>
                </a:prstClr>
              </a:outerShdw>
            </a:effectLst>
          </p:spPr>
        </p:pic>
      </p:grpSp>
      <p:grpSp>
        <p:nvGrpSpPr>
          <p:cNvPr id="51" name="组合 50"/>
          <p:cNvGrpSpPr/>
          <p:nvPr/>
        </p:nvGrpSpPr>
        <p:grpSpPr>
          <a:xfrm rot="1800161">
            <a:off x="1669946" y="2499032"/>
            <a:ext cx="2507451" cy="2025044"/>
            <a:chOff x="1043608" y="958247"/>
            <a:chExt cx="4012279" cy="3240360"/>
          </a:xfrm>
        </p:grpSpPr>
        <p:pic>
          <p:nvPicPr>
            <p:cNvPr id="52" name="图片 51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608" y="958247"/>
              <a:ext cx="4012279" cy="3240360"/>
            </a:xfrm>
            <a:prstGeom prst="rect">
              <a:avLst/>
            </a:prstGeom>
          </p:spPr>
        </p:pic>
        <p:pic>
          <p:nvPicPr>
            <p:cNvPr id="53" name="图片 52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75656" y="1369940"/>
              <a:ext cx="3024337" cy="201536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10000"/>
                </a:prstClr>
              </a:outerShdw>
            </a:effectLst>
          </p:spPr>
        </p:pic>
      </p:grpSp>
      <p:sp>
        <p:nvSpPr>
          <p:cNvPr id="54" name="心形 53"/>
          <p:cNvSpPr/>
          <p:nvPr/>
        </p:nvSpPr>
        <p:spPr>
          <a:xfrm rot="2427251">
            <a:off x="2739276" y="2864843"/>
            <a:ext cx="366256" cy="313934"/>
          </a:xfrm>
          <a:prstGeom prst="heart">
            <a:avLst/>
          </a:prstGeom>
          <a:solidFill>
            <a:schemeClr val="bg1">
              <a:lumMod val="95000"/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5" name="心形 54"/>
          <p:cNvSpPr/>
          <p:nvPr/>
        </p:nvSpPr>
        <p:spPr>
          <a:xfrm rot="19111072">
            <a:off x="3538969" y="2649384"/>
            <a:ext cx="238910" cy="204780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6" name="心形 55"/>
          <p:cNvSpPr/>
          <p:nvPr/>
        </p:nvSpPr>
        <p:spPr>
          <a:xfrm rot="6376865">
            <a:off x="2854948" y="2249662"/>
            <a:ext cx="360364" cy="308884"/>
          </a:xfrm>
          <a:prstGeom prst="heart">
            <a:avLst/>
          </a:prstGeom>
          <a:solidFill>
            <a:srgbClr val="EAB9BC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7" name="心形 56"/>
          <p:cNvSpPr/>
          <p:nvPr/>
        </p:nvSpPr>
        <p:spPr>
          <a:xfrm>
            <a:off x="4069467" y="2121690"/>
            <a:ext cx="238910" cy="204780"/>
          </a:xfrm>
          <a:prstGeom prst="heart">
            <a:avLst/>
          </a:prstGeom>
          <a:solidFill>
            <a:srgbClr val="EAB9BC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8" name="心形 57"/>
          <p:cNvSpPr/>
          <p:nvPr/>
        </p:nvSpPr>
        <p:spPr>
          <a:xfrm rot="3040535">
            <a:off x="4809812" y="3201566"/>
            <a:ext cx="377926" cy="323936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9" name="心形 58"/>
          <p:cNvSpPr/>
          <p:nvPr/>
        </p:nvSpPr>
        <p:spPr>
          <a:xfrm rot="17826337">
            <a:off x="5164285" y="2301714"/>
            <a:ext cx="238910" cy="204780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0" name="心形 59"/>
          <p:cNvSpPr/>
          <p:nvPr/>
        </p:nvSpPr>
        <p:spPr>
          <a:xfrm>
            <a:off x="5875362" y="2839884"/>
            <a:ext cx="238910" cy="204780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1" name="心形 60"/>
          <p:cNvSpPr/>
          <p:nvPr/>
        </p:nvSpPr>
        <p:spPr>
          <a:xfrm rot="18033428">
            <a:off x="5084617" y="2707980"/>
            <a:ext cx="238910" cy="204780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2" name="心形 61"/>
          <p:cNvSpPr/>
          <p:nvPr/>
        </p:nvSpPr>
        <p:spPr>
          <a:xfrm rot="19457635">
            <a:off x="6164703" y="2174933"/>
            <a:ext cx="353586" cy="303074"/>
          </a:xfrm>
          <a:prstGeom prst="heart">
            <a:avLst/>
          </a:prstGeom>
          <a:solidFill>
            <a:srgbClr val="EAB9BC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3" name="心形 62"/>
          <p:cNvSpPr/>
          <p:nvPr/>
        </p:nvSpPr>
        <p:spPr>
          <a:xfrm rot="3188505">
            <a:off x="4451046" y="2752919"/>
            <a:ext cx="238910" cy="204780"/>
          </a:xfrm>
          <a:prstGeom prst="heart">
            <a:avLst/>
          </a:prstGeom>
          <a:solidFill>
            <a:srgbClr val="EAB9BC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4" name="心形 63"/>
          <p:cNvSpPr/>
          <p:nvPr/>
        </p:nvSpPr>
        <p:spPr>
          <a:xfrm rot="1939630">
            <a:off x="5078806" y="1731688"/>
            <a:ext cx="409868" cy="351316"/>
          </a:xfrm>
          <a:prstGeom prst="heart">
            <a:avLst/>
          </a:prstGeom>
          <a:solidFill>
            <a:srgbClr val="EAB9BC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5" name="心形 64"/>
          <p:cNvSpPr/>
          <p:nvPr/>
        </p:nvSpPr>
        <p:spPr>
          <a:xfrm rot="1617267">
            <a:off x="3393290" y="2127870"/>
            <a:ext cx="238910" cy="204780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6" name="心形 65"/>
          <p:cNvSpPr/>
          <p:nvPr/>
        </p:nvSpPr>
        <p:spPr>
          <a:xfrm rot="667148">
            <a:off x="2230979" y="3331853"/>
            <a:ext cx="629862" cy="539882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7" name="心形 66"/>
          <p:cNvSpPr/>
          <p:nvPr/>
        </p:nvSpPr>
        <p:spPr>
          <a:xfrm rot="667148">
            <a:off x="5977636" y="3324389"/>
            <a:ext cx="609674" cy="522578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8" name="心形 67"/>
          <p:cNvSpPr/>
          <p:nvPr/>
        </p:nvSpPr>
        <p:spPr>
          <a:xfrm rot="667148">
            <a:off x="6895948" y="2138730"/>
            <a:ext cx="609674" cy="522578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9" name="心形 68"/>
          <p:cNvSpPr/>
          <p:nvPr/>
        </p:nvSpPr>
        <p:spPr>
          <a:xfrm rot="667148">
            <a:off x="1325086" y="1526624"/>
            <a:ext cx="891996" cy="764568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0" name="心形 69"/>
          <p:cNvSpPr/>
          <p:nvPr/>
        </p:nvSpPr>
        <p:spPr>
          <a:xfrm rot="667148">
            <a:off x="476115" y="2065295"/>
            <a:ext cx="609674" cy="522578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1" name="心形 70"/>
          <p:cNvSpPr/>
          <p:nvPr/>
        </p:nvSpPr>
        <p:spPr>
          <a:xfrm rot="667148">
            <a:off x="6127500" y="1321966"/>
            <a:ext cx="891996" cy="764568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4.32099E-6 L 0.06232 0.0003 " pathEditMode="relative" rAng="0" ptsTypes="AA">
                                      <p:cBhvr>
                                        <p:cTn id="4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08" y="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9600000">
                                      <p:cBhvr>
                                        <p:cTn id="4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23" presetClass="exit" presetSubtype="32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42" presetClass="path" presetSubtype="0" accel="50000" decel="5000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6232 0.0003 L 0.00312 -0.05247 " pathEditMode="relative" rAng="0" ptsTypes="AA">
                                      <p:cBhvr>
                                        <p:cTn id="4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69" y="-2654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23" presetClass="entr" presetSubtype="16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grpId="3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 3.45679E-6 L 0.01094 0.00956 " pathEditMode="relative" rAng="0" ptsTypes="AA">
                                      <p:cBhvr>
                                        <p:cTn id="5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8" y="463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8" presetClass="emph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9600000">
                                      <p:cBhvr>
                                        <p:cTn id="5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23" presetClass="exit" presetSubtype="32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42" presetClass="path" presetSubtype="0" accel="50000" decel="50000" fill="hold" grpId="4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1094 0.00956 L 0.03108 -0.03488 " pathEditMode="relative" rAng="0" ptsTypes="AA">
                                      <p:cBhvr>
                                        <p:cTn id="6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7" y="-2222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23" presetClass="entr" presetSubtype="16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path" presetSubtype="0" accel="50000" decel="50000" fill="hold" grpId="3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44444E-6 -3.95062E-6 L -0.01597 0.02161 " pathEditMode="relative" rAng="0" ptsTypes="AA">
                                      <p:cBhvr>
                                        <p:cTn id="6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99" y="1080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8" presetClass="emp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600000">
                                      <p:cBhvr>
                                        <p:cTn id="70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23" presetClass="exit" presetSubtype="32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42" presetClass="path" presetSubtype="0" accel="50000" decel="50000" fill="hold" grpId="4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1597 0.02161 L 0.03438 0.02161 " pathEditMode="relative" rAng="0" ptsTypes="AA">
                                      <p:cBhvr>
                                        <p:cTn id="7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17" y="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1.23457E-6 L 0.01996 0.00525 " pathEditMode="relative" rAng="0" ptsTypes="AA">
                                      <p:cBhvr>
                                        <p:cTn id="8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0" y="247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9600000">
                                      <p:cBhvr>
                                        <p:cTn id="8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" presetID="23" presetClass="exit" presetSubtype="32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42" presetClass="path" presetSubtype="0" accel="50000" decel="5000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1996 0.00525 L 0.03541 0.04876 " pathEditMode="relative" rAng="0" ptsTypes="AA">
                                      <p:cBhvr>
                                        <p:cTn id="9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4" y="2160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23" presetClass="entr" presetSubtype="16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4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4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path" presetSubtype="0" accel="50000" decel="50000" fill="hold" grpId="3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5.55556E-7 1.7284E-6 L 0.00781 -0.03426 " pathEditMode="relative" rAng="0" ptsTypes="AA">
                                      <p:cBhvr>
                                        <p:cTn id="96" dur="4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2" y="-1728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8" presetClass="emph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Rot by="2400000">
                                      <p:cBhvr>
                                        <p:cTn id="9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9" presetID="23" presetClass="exit" presetSubtype="32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0" dur="4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4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42" presetClass="path" presetSubtype="0" accel="50000" decel="5000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781 -0.03426 L -0.04792 -0.02469 " pathEditMode="relative" rAng="0" ptsTypes="AA">
                                      <p:cBhvr>
                                        <p:cTn id="104" dur="4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95" y="463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6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6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3.95062E-6 L -0.02934 -0.00956 " pathEditMode="relative" rAng="0" ptsTypes="AA">
                                      <p:cBhvr>
                                        <p:cTn id="110" dur="6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6" y="-494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9600000">
                                      <p:cBhvr>
                                        <p:cTn id="11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3" presetID="23" presetClass="exit" presetSubtype="32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4" dur="6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6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5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42" presetClass="path" presetSubtype="0" accel="50000" decel="5000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2934 -0.00956 L -0.04896 -0.02716 " pathEditMode="relative" rAng="0" ptsTypes="AA">
                                      <p:cBhvr>
                                        <p:cTn id="118" dur="6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0" y="-895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23" presetClass="entr" presetSubtype="16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42" presetClass="path" presetSubtype="0" accel="50000" decel="50000" fill="hold" grpId="3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44444E-6 -3.58025E-6 L 0.0118 -0.03703 " pathEditMode="relative" rAng="0" ptsTypes="AA">
                                      <p:cBhvr>
                                        <p:cTn id="12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" y="-1852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8" presetClass="emp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600000">
                                      <p:cBhvr>
                                        <p:cTn id="12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7" presetID="23" presetClass="exit" presetSubtype="32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8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42" presetClass="path" presetSubtype="0" accel="50000" decel="50000" fill="hold" grpId="4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118 -0.03703 L -0.04723 -0.05432 " pathEditMode="relative" rAng="0" ptsTypes="AA">
                                      <p:cBhvr>
                                        <p:cTn id="13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51" y="-864"/>
                                    </p:animMotion>
                                  </p:childTnLst>
                                </p:cTn>
                              </p:par>
                              <p:par>
                                <p:cTn id="133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42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3.7037E-6 L 0.01406 -0.02068 " pathEditMode="relative" rAng="0" ptsTypes="AA">
                                      <p:cBhvr>
                                        <p:cTn id="13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4" y="-1049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9600000">
                                      <p:cBhvr>
                                        <p:cTn id="14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1" presetID="23" presetClass="exit" presetSubtype="32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2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42" presetClass="path" presetSubtype="0" accel="50000" decel="5000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1406 -0.02068 L -0.03768 -0.01574 " pathEditMode="relative" rAng="0" ptsTypes="AA">
                                      <p:cBhvr>
                                        <p:cTn id="14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87" y="247"/>
                                    </p:animMotion>
                                  </p:childTnLst>
                                </p:cTn>
                              </p:par>
                              <p:par>
                                <p:cTn id="147" presetID="23" presetClass="entr" presetSubtype="16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42" presetClass="path" presetSubtype="0" accel="50000" decel="50000" fill="hold" grpId="3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6 -4.93827E-7 L -0.02604 -0.00463 " pathEditMode="relative" rAng="0" ptsTypes="AA">
                                      <p:cBhvr>
                                        <p:cTn id="15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2" y="-247"/>
                                    </p:animMotion>
                                  </p:childTnLst>
                                </p:cTn>
                              </p:par>
                              <p:par>
                                <p:cTn id="153" presetID="8" presetClass="emph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Rot by="9600000">
                                      <p:cBhvr>
                                        <p:cTn id="15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5" presetID="23" presetClass="exit" presetSubtype="32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6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42" presetClass="path" presetSubtype="0" accel="50000" decel="50000" fill="hold" grpId="4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2604 -0.00463 L -0.05555 0.03025 " pathEditMode="relative" rAng="0" ptsTypes="AA">
                                      <p:cBhvr>
                                        <p:cTn id="16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6" y="1728"/>
                                    </p:animMotion>
                                  </p:childTnLst>
                                </p:cTn>
                              </p:par>
                              <p:par>
                                <p:cTn id="161" presetID="23" presetClass="entr" presetSubtype="16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42" presetClass="path" presetSubtype="0" accel="50000" decel="50000" fill="hold" grpId="3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3.61111E-6 -4.81481E-6 L -0.01268 0.00772 " pathEditMode="relative" rAng="0" ptsTypes="AA">
                                      <p:cBhvr>
                                        <p:cTn id="16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2" y="370"/>
                                    </p:animMotion>
                                  </p:childTnLst>
                                </p:cTn>
                              </p:par>
                              <p:par>
                                <p:cTn id="167" presetID="8" presetClass="emph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9600000">
                                      <p:cBhvr>
                                        <p:cTn id="16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9" presetID="23" presetClass="exit" presetSubtype="32" fill="hold" grpId="2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0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42" presetClass="path" presetSubtype="0" accel="50000" decel="50000" fill="hold" grpId="4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-0.01268 0.00772 L -0.03056 -0.00555 " pathEditMode="relative" rAng="0" ptsTypes="AA">
                                      <p:cBhvr>
                                        <p:cTn id="17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3" y="-679"/>
                                    </p:animMotion>
                                  </p:childTnLst>
                                </p:cTn>
                              </p:par>
                              <p:par>
                                <p:cTn id="175" presetID="23" presetClass="entr" presetSubtype="16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9" presetID="42" presetClass="path" presetSubtype="0" accel="50000" decel="50000" fill="hold" grpId="3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22222E-6 9.87654E-7 L -0.02136 -0.02562 " pathEditMode="relative" rAng="0" ptsTypes="AA">
                                      <p:cBhvr>
                                        <p:cTn id="18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76" y="-1296"/>
                                    </p:animMotion>
                                  </p:childTnLst>
                                </p:cTn>
                              </p:par>
                              <p:par>
                                <p:cTn id="181" presetID="8" presetClass="emp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9600000">
                                      <p:cBhvr>
                                        <p:cTn id="18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3" presetID="23" presetClass="exit" presetSubtype="32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4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42" presetClass="path" presetSubtype="0" accel="50000" decel="50000" fill="hold" grpId="4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2136 -0.02562 L -0.02257 0.02284 " pathEditMode="relative" rAng="0" ptsTypes="AA">
                                      <p:cBhvr>
                                        <p:cTn id="18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2407"/>
                                    </p:animMotion>
                                  </p:childTnLst>
                                </p:cTn>
                              </p:par>
                              <p:par>
                                <p:cTn id="189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3" presetID="42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33333E-6 L 0.00382 -0.03148 " pathEditMode="relative" rAng="0" ptsTypes="AA">
                                      <p:cBhvr>
                                        <p:cTn id="19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" y="-1574"/>
                                    </p:animMotion>
                                  </p:childTnLst>
                                </p:cTn>
                              </p:par>
                              <p:par>
                                <p:cTn id="19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9600000">
                                      <p:cBhvr>
                                        <p:cTn id="19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7" presetID="23" presetClass="exit" presetSubtype="32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8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42" presetClass="path" presetSubtype="0" accel="50000" decel="5000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382 -0.03148 L 0.03941 -0.05277 " pathEditMode="relative" rAng="0" ptsTypes="AA">
                                      <p:cBhvr>
                                        <p:cTn id="20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1" y="-1080"/>
                                    </p:animMotion>
                                  </p:childTnLst>
                                </p:cTn>
                              </p:par>
                              <p:par>
                                <p:cTn id="203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42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1.35802E-6 L 0.08385 0.11481 " pathEditMode="relative" rAng="0" ptsTypes="AA">
                                      <p:cBhvr>
                                        <p:cTn id="20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84" y="5741"/>
                                    </p:animMotion>
                                  </p:childTnLst>
                                </p:cTn>
                              </p:par>
                              <p:par>
                                <p:cTn id="209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4400000">
                                      <p:cBhvr>
                                        <p:cTn id="210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1" presetID="23" presetClass="exit" presetSubtype="32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2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42" presetClass="path" presetSubtype="0" accel="50000" decel="5000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8385 0.11481 L 0.13316 -0.06019 " pathEditMode="relative" rAng="0" ptsTypes="AA">
                                      <p:cBhvr>
                                        <p:cTn id="21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65" y="-8765"/>
                                    </p:animMotion>
                                  </p:childTnLst>
                                </p:cTn>
                              </p:par>
                              <p:par>
                                <p:cTn id="217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1" presetID="42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22222E-6 L 0.02951 0.1179 " pathEditMode="relative" rAng="0" ptsTypes="AA">
                                      <p:cBhvr>
                                        <p:cTn id="22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6" y="5895"/>
                                    </p:animMotion>
                                  </p:childTnLst>
                                </p:cTn>
                              </p:par>
                              <p:par>
                                <p:cTn id="223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4400000">
                                      <p:cBhvr>
                                        <p:cTn id="22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5" presetID="23" presetClass="exit" presetSubtype="32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6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42" presetClass="path" presetSubtype="0" accel="50000" decel="5000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2951 0.1179 L 0.17726 0.03025 " pathEditMode="relative" rAng="0" ptsTypes="AA">
                                      <p:cBhvr>
                                        <p:cTn id="23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78" y="-4383"/>
                                    </p:animMotion>
                                  </p:childTnLst>
                                </p:cTn>
                              </p:par>
                              <p:par>
                                <p:cTn id="231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5" presetID="42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97531E-6 L 0.07674 0.01605 " pathEditMode="relative" rAng="0" ptsTypes="AA">
                                      <p:cBhvr>
                                        <p:cTn id="23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37" y="802"/>
                                    </p:animMotion>
                                  </p:childTnLst>
                                </p:cTn>
                              </p:par>
                              <p:par>
                                <p:cTn id="237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4400000">
                                      <p:cBhvr>
                                        <p:cTn id="23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9" presetID="23" presetClass="exit" presetSubtype="32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0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42" presetClass="path" presetSubtype="0" accel="50000" decel="5000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7674 0.01605 L 0.02743 0.03364 " pathEditMode="relative" rAng="0" ptsTypes="AA">
                                      <p:cBhvr>
                                        <p:cTn id="24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65" y="864"/>
                                    </p:animMotion>
                                  </p:childTnLst>
                                </p:cTn>
                              </p:par>
                              <p:par>
                                <p:cTn id="245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9" presetID="42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34568E-6 L 0.06858 -0.09846 " pathEditMode="relative" rAng="0" ptsTypes="AA">
                                      <p:cBhvr>
                                        <p:cTn id="25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20" y="-4938"/>
                                    </p:animMotion>
                                  </p:childTnLst>
                                </p:cTn>
                              </p:par>
                              <p:par>
                                <p:cTn id="251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4400000">
                                      <p:cBhvr>
                                        <p:cTn id="252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3" presetID="23" presetClass="exit" presetSubtype="32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4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42" presetClass="path" presetSubtype="0" accel="50000" decel="5000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6858 -0.09846 L 0.04896 0.02407 " pathEditMode="relative" rAng="0" ptsTypes="AA">
                                      <p:cBhvr>
                                        <p:cTn id="25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0" y="6111"/>
                                    </p:animMotion>
                                  </p:childTnLst>
                                </p:cTn>
                              </p:par>
                              <p:par>
                                <p:cTn id="259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3" presetID="42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93827E-7 L -0.04809 0.04784 " pathEditMode="relative" rAng="0" ptsTypes="AA">
                                      <p:cBhvr>
                                        <p:cTn id="26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13" y="2377"/>
                                    </p:animMotion>
                                  </p:childTnLst>
                                </p:cTn>
                              </p:par>
                              <p:par>
                                <p:cTn id="26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4400000">
                                      <p:cBhvr>
                                        <p:cTn id="266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7" presetID="23" presetClass="exit" presetSubtype="32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8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42" presetClass="path" presetSubtype="0" accel="50000" decel="5000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4809 0.04784 L 0.09965 0.03025 " pathEditMode="relative" rAng="0" ptsTypes="AA">
                                      <p:cBhvr>
                                        <p:cTn id="27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78" y="-895"/>
                                    </p:animMotion>
                                  </p:childTnLst>
                                </p:cTn>
                              </p:par>
                              <p:par>
                                <p:cTn id="273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7" presetID="42" presetClass="path" presetSubtype="0" accel="50000" decel="50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2.83951E-6 L 0.09601 -0.07623 " pathEditMode="relative" rAng="0" ptsTypes="AA">
                                      <p:cBhvr>
                                        <p:cTn id="27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92" y="-3827"/>
                                    </p:animMotion>
                                  </p:childTnLst>
                                </p:cTn>
                              </p:par>
                              <p:par>
                                <p:cTn id="279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4400000">
                                      <p:cBhvr>
                                        <p:cTn id="280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1" presetID="23" presetClass="exit" presetSubtype="32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2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42" presetClass="path" presetSubtype="0" accel="50000" decel="50000" fill="hold" grpId="4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9601 -0.07623 L 0.09601 -0.02376 " pathEditMode="relative" rAng="0" ptsTypes="AA">
                                      <p:cBhvr>
                                        <p:cTn id="28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7" fill="hold">
                      <p:stCondLst>
                        <p:cond delay="indefinite"/>
                      </p:stCondLst>
                      <p:childTnLst>
                        <p:par>
                          <p:cTn id="288" fill="hold">
                            <p:stCondLst>
                              <p:cond delay="0"/>
                            </p:stCondLst>
                            <p:childTnLst>
                              <p:par>
                                <p:cTn id="28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90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92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94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96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98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9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0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2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5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6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7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8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1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2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4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7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8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9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0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1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3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4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5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6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4" grpId="1" animBg="1"/>
      <p:bldP spid="54" grpId="2" animBg="1"/>
      <p:bldP spid="54" grpId="3" animBg="1"/>
      <p:bldP spid="54" grpId="4" animBg="1"/>
      <p:bldP spid="55" grpId="0" animBg="1"/>
      <p:bldP spid="55" grpId="1" animBg="1"/>
      <p:bldP spid="55" grpId="2" animBg="1"/>
      <p:bldP spid="55" grpId="3" animBg="1"/>
      <p:bldP spid="55" grpId="4" animBg="1"/>
      <p:bldP spid="56" grpId="0" animBg="1"/>
      <p:bldP spid="56" grpId="1" animBg="1"/>
      <p:bldP spid="56" grpId="2" animBg="1"/>
      <p:bldP spid="56" grpId="3" animBg="1"/>
      <p:bldP spid="56" grpId="4" animBg="1"/>
      <p:bldP spid="57" grpId="0" animBg="1"/>
      <p:bldP spid="57" grpId="1" animBg="1"/>
      <p:bldP spid="57" grpId="2" animBg="1"/>
      <p:bldP spid="57" grpId="3" animBg="1"/>
      <p:bldP spid="57" grpId="4" animBg="1"/>
      <p:bldP spid="58" grpId="0" animBg="1"/>
      <p:bldP spid="58" grpId="1" animBg="1"/>
      <p:bldP spid="58" grpId="2" animBg="1"/>
      <p:bldP spid="58" grpId="3" animBg="1"/>
      <p:bldP spid="58" grpId="4" animBg="1"/>
      <p:bldP spid="59" grpId="0" animBg="1"/>
      <p:bldP spid="59" grpId="1" animBg="1"/>
      <p:bldP spid="59" grpId="2" animBg="1"/>
      <p:bldP spid="59" grpId="3" animBg="1"/>
      <p:bldP spid="59" grpId="4" animBg="1"/>
      <p:bldP spid="60" grpId="0" animBg="1"/>
      <p:bldP spid="60" grpId="1" animBg="1"/>
      <p:bldP spid="60" grpId="2" animBg="1"/>
      <p:bldP spid="60" grpId="3" animBg="1"/>
      <p:bldP spid="60" grpId="4" animBg="1"/>
      <p:bldP spid="61" grpId="0" animBg="1"/>
      <p:bldP spid="61" grpId="1" animBg="1"/>
      <p:bldP spid="61" grpId="2" animBg="1"/>
      <p:bldP spid="61" grpId="3" animBg="1"/>
      <p:bldP spid="61" grpId="4" animBg="1"/>
      <p:bldP spid="62" grpId="0" animBg="1"/>
      <p:bldP spid="62" grpId="1" animBg="1"/>
      <p:bldP spid="62" grpId="2" animBg="1"/>
      <p:bldP spid="62" grpId="3" animBg="1"/>
      <p:bldP spid="62" grpId="4" animBg="1"/>
      <p:bldP spid="63" grpId="0" animBg="1"/>
      <p:bldP spid="63" grpId="1" animBg="1"/>
      <p:bldP spid="63" grpId="2" animBg="1"/>
      <p:bldP spid="63" grpId="3" animBg="1"/>
      <p:bldP spid="63" grpId="4" animBg="1"/>
      <p:bldP spid="64" grpId="0" animBg="1"/>
      <p:bldP spid="64" grpId="1" animBg="1"/>
      <p:bldP spid="64" grpId="2" animBg="1"/>
      <p:bldP spid="64" grpId="3" animBg="1"/>
      <p:bldP spid="64" grpId="4" animBg="1"/>
      <p:bldP spid="65" grpId="0" animBg="1"/>
      <p:bldP spid="65" grpId="1" animBg="1"/>
      <p:bldP spid="65" grpId="2" animBg="1"/>
      <p:bldP spid="65" grpId="3" animBg="1"/>
      <p:bldP spid="65" grpId="4" animBg="1"/>
      <p:bldP spid="66" grpId="0" animBg="1"/>
      <p:bldP spid="66" grpId="1" animBg="1"/>
      <p:bldP spid="66" grpId="2" animBg="1"/>
      <p:bldP spid="66" grpId="3" animBg="1"/>
      <p:bldP spid="66" grpId="4" animBg="1"/>
      <p:bldP spid="67" grpId="0" animBg="1"/>
      <p:bldP spid="67" grpId="1" animBg="1"/>
      <p:bldP spid="67" grpId="2" animBg="1"/>
      <p:bldP spid="67" grpId="3" animBg="1"/>
      <p:bldP spid="67" grpId="4" animBg="1"/>
      <p:bldP spid="68" grpId="0" animBg="1"/>
      <p:bldP spid="68" grpId="1" animBg="1"/>
      <p:bldP spid="68" grpId="2" animBg="1"/>
      <p:bldP spid="68" grpId="3" animBg="1"/>
      <p:bldP spid="68" grpId="4" animBg="1"/>
      <p:bldP spid="69" grpId="0" animBg="1"/>
      <p:bldP spid="69" grpId="1" animBg="1"/>
      <p:bldP spid="69" grpId="2" animBg="1"/>
      <p:bldP spid="69" grpId="3" animBg="1"/>
      <p:bldP spid="69" grpId="4" animBg="1"/>
      <p:bldP spid="70" grpId="0" animBg="1"/>
      <p:bldP spid="70" grpId="1" animBg="1"/>
      <p:bldP spid="70" grpId="2" animBg="1"/>
      <p:bldP spid="70" grpId="3" animBg="1"/>
      <p:bldP spid="70" grpId="4" animBg="1"/>
      <p:bldP spid="71" grpId="0" animBg="1"/>
      <p:bldP spid="71" grpId="1" animBg="1"/>
      <p:bldP spid="71" grpId="2" animBg="1"/>
      <p:bldP spid="71" grpId="3" animBg="1"/>
      <p:bldP spid="71" grpId="4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AutoShape 2" descr="http://comp.quanjing.com/chineseview089/mhrf-cpmh-50857f10z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40338"/>
            <a:ext cx="9144000" cy="50316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37"/>
            <a:ext cx="476077" cy="5143500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67923" y="7937"/>
            <a:ext cx="476077" cy="51435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456" y="0"/>
            <a:ext cx="9144000" cy="503162"/>
          </a:xfrm>
          <a:prstGeom prst="rect">
            <a:avLst/>
          </a:prstGeom>
        </p:spPr>
      </p:pic>
      <p:pic>
        <p:nvPicPr>
          <p:cNvPr id="13" name="照片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95072">
            <a:off x="1855637" y="741345"/>
            <a:ext cx="3180520" cy="2119440"/>
          </a:xfrm>
          <a:prstGeom prst="rect">
            <a:avLst/>
          </a:prstGeom>
          <a:solidFill>
            <a:schemeClr val="bg1"/>
          </a:solidFill>
          <a:ln w="76200">
            <a:solidFill>
              <a:schemeClr val="bg1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照片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116">
            <a:off x="5858086" y="992792"/>
            <a:ext cx="2257840" cy="1504583"/>
          </a:xfrm>
          <a:prstGeom prst="rect">
            <a:avLst/>
          </a:prstGeom>
          <a:solidFill>
            <a:schemeClr val="bg1"/>
          </a:solidFill>
          <a:ln w="76200">
            <a:solidFill>
              <a:schemeClr val="bg1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照片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20848">
            <a:off x="3073468" y="2617907"/>
            <a:ext cx="2998647" cy="1998243"/>
          </a:xfrm>
          <a:prstGeom prst="rect">
            <a:avLst/>
          </a:prstGeom>
          <a:solidFill>
            <a:schemeClr val="bg1"/>
          </a:solidFill>
          <a:ln w="76200">
            <a:solidFill>
              <a:schemeClr val="bg1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792" y="2443769"/>
            <a:ext cx="1522515" cy="2100507"/>
          </a:xfrm>
          <a:prstGeom prst="rect">
            <a:avLst/>
          </a:prstGeom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74266" y="3082109"/>
            <a:ext cx="2866085" cy="2866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9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17096" y="3715052"/>
            <a:ext cx="45719" cy="45719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10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9931" y="3986604"/>
            <a:ext cx="89916" cy="89916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1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262" y="5274090"/>
            <a:ext cx="217303" cy="217303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1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4349" y="5194741"/>
            <a:ext cx="179832" cy="179832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10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3034" y="4884287"/>
            <a:ext cx="89916" cy="89916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4206" y="3326941"/>
            <a:ext cx="123682" cy="123682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9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8529" y="5838399"/>
            <a:ext cx="45719" cy="45719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9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1542" y="5762807"/>
            <a:ext cx="45719" cy="45719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10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066" y="5836669"/>
            <a:ext cx="89916" cy="89916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9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7149" y="6444728"/>
            <a:ext cx="45719" cy="45719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1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007" y="6007245"/>
            <a:ext cx="179832" cy="179832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10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893" y="6089089"/>
            <a:ext cx="89916" cy="89916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1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3065" y="5553830"/>
            <a:ext cx="123682" cy="123682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9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10250" y="5564086"/>
            <a:ext cx="45719" cy="45719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10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9467" y="5835638"/>
            <a:ext cx="89916" cy="89916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1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83227" y="4000196"/>
            <a:ext cx="185352" cy="185352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10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3023" y="5768531"/>
            <a:ext cx="89916" cy="89916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>
          <a:blip r:embed="rId9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06" y="6376590"/>
            <a:ext cx="45719" cy="45719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1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352" y="6001513"/>
            <a:ext cx="179832" cy="179832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10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2850" y="6020951"/>
            <a:ext cx="89916" cy="89916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1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022" y="5485692"/>
            <a:ext cx="123682" cy="123682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9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4975" y="5533091"/>
            <a:ext cx="45719" cy="45719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10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5758" y="5804643"/>
            <a:ext cx="89916" cy="89916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1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504" y="5735826"/>
            <a:ext cx="335899" cy="335899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10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8248" y="5737536"/>
            <a:ext cx="89916" cy="89916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9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5902" y="6737893"/>
            <a:ext cx="45719" cy="45719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1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6760" y="6300410"/>
            <a:ext cx="179832" cy="179832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10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8075" y="5989956"/>
            <a:ext cx="89916" cy="89916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10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0715" y="5736505"/>
            <a:ext cx="89916" cy="89916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16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461" y="5667688"/>
            <a:ext cx="274951" cy="274951"/>
          </a:xfrm>
          <a:prstGeom prst="rect">
            <a:avLst/>
          </a:prstGeom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10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205" y="5669398"/>
            <a:ext cx="89916" cy="89916"/>
          </a:xfrm>
          <a:prstGeom prst="rect">
            <a:avLst/>
          </a:prstGeom>
        </p:spPr>
      </p:pic>
      <p:pic>
        <p:nvPicPr>
          <p:cNvPr id="52" name="图片 51"/>
          <p:cNvPicPr>
            <a:picLocks noChangeAspect="1"/>
          </p:cNvPicPr>
          <p:nvPr/>
        </p:nvPicPr>
        <p:blipFill>
          <a:blip r:embed="rId9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0859" y="6669755"/>
            <a:ext cx="45719" cy="45719"/>
          </a:xfrm>
          <a:prstGeom prst="rect">
            <a:avLst/>
          </a:prstGeom>
        </p:spPr>
      </p:pic>
      <p:pic>
        <p:nvPicPr>
          <p:cNvPr id="53" name="图片 52"/>
          <p:cNvPicPr>
            <a:picLocks noChangeAspect="1"/>
          </p:cNvPicPr>
          <p:nvPr/>
        </p:nvPicPr>
        <p:blipFill>
          <a:blip r:embed="rId1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717" y="6232272"/>
            <a:ext cx="179832" cy="179832"/>
          </a:xfrm>
          <a:prstGeom prst="rect">
            <a:avLst/>
          </a:prstGeom>
        </p:spPr>
      </p:pic>
      <p:pic>
        <p:nvPicPr>
          <p:cNvPr id="54" name="图片 53"/>
          <p:cNvPicPr>
            <a:picLocks noChangeAspect="1"/>
          </p:cNvPicPr>
          <p:nvPr/>
        </p:nvPicPr>
        <p:blipFill>
          <a:blip r:embed="rId10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032" y="5921818"/>
            <a:ext cx="89916" cy="89916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/>
        </p:nvPicPr>
        <p:blipFill>
          <a:blip r:embed="rId9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2577" y="4101059"/>
            <a:ext cx="45719" cy="45719"/>
          </a:xfrm>
          <a:prstGeom prst="rect">
            <a:avLst/>
          </a:prstGeom>
        </p:spPr>
      </p:pic>
      <p:pic>
        <p:nvPicPr>
          <p:cNvPr id="56" name="图片 55"/>
          <p:cNvPicPr>
            <a:picLocks noChangeAspect="1"/>
          </p:cNvPicPr>
          <p:nvPr/>
        </p:nvPicPr>
        <p:blipFill>
          <a:blip r:embed="rId9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39564" y="4025467"/>
            <a:ext cx="45719" cy="45719"/>
          </a:xfrm>
          <a:prstGeom prst="rect">
            <a:avLst/>
          </a:prstGeom>
        </p:spPr>
      </p:pic>
      <p:pic>
        <p:nvPicPr>
          <p:cNvPr id="57" name="图片 56"/>
          <p:cNvPicPr>
            <a:picLocks noChangeAspect="1"/>
          </p:cNvPicPr>
          <p:nvPr/>
        </p:nvPicPr>
        <p:blipFill>
          <a:blip r:embed="rId10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649" y="5917368"/>
            <a:ext cx="89916" cy="89916"/>
          </a:xfrm>
          <a:prstGeom prst="rect">
            <a:avLst/>
          </a:prstGeom>
        </p:spPr>
      </p:pic>
      <p:pic>
        <p:nvPicPr>
          <p:cNvPr id="58" name="图片 57"/>
          <p:cNvPicPr>
            <a:picLocks noChangeAspect="1"/>
          </p:cNvPicPr>
          <p:nvPr/>
        </p:nvPicPr>
        <p:blipFill>
          <a:blip r:embed="rId9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120" y="6587833"/>
            <a:ext cx="45719" cy="45719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>
          <a:blip r:embed="rId1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5022" y="6150350"/>
            <a:ext cx="179832" cy="179832"/>
          </a:xfrm>
          <a:prstGeom prst="rect">
            <a:avLst/>
          </a:prstGeom>
        </p:spPr>
      </p:pic>
      <p:pic>
        <p:nvPicPr>
          <p:cNvPr id="60" name="图片 59"/>
          <p:cNvPicPr>
            <a:picLocks noChangeAspect="1"/>
          </p:cNvPicPr>
          <p:nvPr/>
        </p:nvPicPr>
        <p:blipFill>
          <a:blip r:embed="rId10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293" y="5839896"/>
            <a:ext cx="89916" cy="89916"/>
          </a:xfrm>
          <a:prstGeom prst="rect">
            <a:avLst/>
          </a:prstGeom>
        </p:spPr>
      </p:pic>
      <p:pic>
        <p:nvPicPr>
          <p:cNvPr id="61" name="图片 60"/>
          <p:cNvPicPr>
            <a:picLocks noChangeAspect="1"/>
          </p:cNvPicPr>
          <p:nvPr/>
        </p:nvPicPr>
        <p:blipFill>
          <a:blip r:embed="rId10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17901" y="3932058"/>
            <a:ext cx="89916" cy="89916"/>
          </a:xfrm>
          <a:prstGeom prst="rect">
            <a:avLst/>
          </a:prstGeom>
        </p:spPr>
      </p:pic>
      <p:pic>
        <p:nvPicPr>
          <p:cNvPr id="62" name="图片 61"/>
          <p:cNvPicPr>
            <a:picLocks noChangeAspect="1"/>
          </p:cNvPicPr>
          <p:nvPr/>
        </p:nvPicPr>
        <p:blipFill>
          <a:blip r:embed="rId9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0247" y="4932415"/>
            <a:ext cx="45719" cy="45719"/>
          </a:xfrm>
          <a:prstGeom prst="rect">
            <a:avLst/>
          </a:prstGeom>
        </p:spPr>
      </p:pic>
      <p:pic>
        <p:nvPicPr>
          <p:cNvPr id="63" name="图片 62"/>
          <p:cNvPicPr>
            <a:picLocks noChangeAspect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09389" y="4494932"/>
            <a:ext cx="179832" cy="179832"/>
          </a:xfrm>
          <a:prstGeom prst="rect">
            <a:avLst/>
          </a:prstGeom>
        </p:spPr>
      </p:pic>
      <p:pic>
        <p:nvPicPr>
          <p:cNvPr id="64" name="图片 63"/>
          <p:cNvPicPr>
            <a:picLocks noChangeAspect="1"/>
          </p:cNvPicPr>
          <p:nvPr/>
        </p:nvPicPr>
        <p:blipFill>
          <a:blip r:embed="rId10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8074" y="4184478"/>
            <a:ext cx="89916" cy="89916"/>
          </a:xfrm>
          <a:prstGeom prst="rect">
            <a:avLst/>
          </a:prstGeom>
        </p:spPr>
      </p:pic>
      <p:pic>
        <p:nvPicPr>
          <p:cNvPr id="65" name="图片 64"/>
          <p:cNvPicPr>
            <a:picLocks noChangeAspect="1"/>
          </p:cNvPicPr>
          <p:nvPr/>
        </p:nvPicPr>
        <p:blipFill>
          <a:blip r:embed="rId10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72448" y="1815452"/>
            <a:ext cx="89916" cy="89916"/>
          </a:xfrm>
          <a:prstGeom prst="rect">
            <a:avLst/>
          </a:prstGeom>
        </p:spPr>
      </p:pic>
      <p:pic>
        <p:nvPicPr>
          <p:cNvPr id="66" name="图片 65"/>
          <p:cNvPicPr>
            <a:picLocks noChangeAspect="1"/>
          </p:cNvPicPr>
          <p:nvPr/>
        </p:nvPicPr>
        <p:blipFill>
          <a:blip r:embed="rId1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5744" y="1829044"/>
            <a:ext cx="185352" cy="185352"/>
          </a:xfrm>
          <a:prstGeom prst="rect">
            <a:avLst/>
          </a:prstGeom>
        </p:spPr>
      </p:pic>
      <p:pic>
        <p:nvPicPr>
          <p:cNvPr id="67" name="图片 66"/>
          <p:cNvPicPr>
            <a:picLocks noChangeAspect="1"/>
          </p:cNvPicPr>
          <p:nvPr/>
        </p:nvPicPr>
        <p:blipFill>
          <a:blip r:embed="rId10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8657" y="2702294"/>
            <a:ext cx="89916" cy="89916"/>
          </a:xfrm>
          <a:prstGeom prst="rect">
            <a:avLst/>
          </a:prstGeom>
        </p:spPr>
      </p:pic>
      <p:pic>
        <p:nvPicPr>
          <p:cNvPr id="68" name="图片 67"/>
          <p:cNvPicPr>
            <a:picLocks noChangeAspect="1"/>
          </p:cNvPicPr>
          <p:nvPr/>
        </p:nvPicPr>
        <p:blipFill>
          <a:blip r:embed="rId9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35094" y="1929907"/>
            <a:ext cx="45719" cy="45719"/>
          </a:xfrm>
          <a:prstGeom prst="rect">
            <a:avLst/>
          </a:prstGeom>
        </p:spPr>
      </p:pic>
      <p:pic>
        <p:nvPicPr>
          <p:cNvPr id="69" name="图片 68"/>
          <p:cNvPicPr>
            <a:picLocks noChangeAspect="1"/>
          </p:cNvPicPr>
          <p:nvPr/>
        </p:nvPicPr>
        <p:blipFill>
          <a:blip r:embed="rId10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5375" y="1829044"/>
            <a:ext cx="89916" cy="89916"/>
          </a:xfrm>
          <a:prstGeom prst="rect">
            <a:avLst/>
          </a:prstGeom>
        </p:spPr>
      </p:pic>
      <p:pic>
        <p:nvPicPr>
          <p:cNvPr id="70" name="图片 69"/>
          <p:cNvPicPr>
            <a:picLocks noChangeAspect="1"/>
          </p:cNvPicPr>
          <p:nvPr/>
        </p:nvPicPr>
        <p:blipFill>
          <a:blip r:embed="rId9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7721" y="2829401"/>
            <a:ext cx="45719" cy="45719"/>
          </a:xfrm>
          <a:prstGeom prst="rect">
            <a:avLst/>
          </a:prstGeom>
        </p:spPr>
      </p:pic>
      <p:pic>
        <p:nvPicPr>
          <p:cNvPr id="71" name="图片 70"/>
          <p:cNvPicPr>
            <a:picLocks noChangeAspect="1"/>
          </p:cNvPicPr>
          <p:nvPr/>
        </p:nvPicPr>
        <p:blipFill>
          <a:blip r:embed="rId1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6863" y="2391918"/>
            <a:ext cx="179832" cy="179832"/>
          </a:xfrm>
          <a:prstGeom prst="rect">
            <a:avLst/>
          </a:prstGeom>
        </p:spPr>
      </p:pic>
      <p:pic>
        <p:nvPicPr>
          <p:cNvPr id="72" name="图片 71"/>
          <p:cNvPicPr>
            <a:picLocks noChangeAspect="1"/>
          </p:cNvPicPr>
          <p:nvPr/>
        </p:nvPicPr>
        <p:blipFill>
          <a:blip r:embed="rId10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9204" y="3103551"/>
            <a:ext cx="89916" cy="89916"/>
          </a:xfrm>
          <a:prstGeom prst="rect">
            <a:avLst/>
          </a:prstGeom>
        </p:spPr>
      </p:pic>
      <p:pic>
        <p:nvPicPr>
          <p:cNvPr id="73" name="图片 72"/>
          <p:cNvPicPr>
            <a:picLocks noChangeAspect="1"/>
          </p:cNvPicPr>
          <p:nvPr/>
        </p:nvPicPr>
        <p:blipFill>
          <a:blip r:embed="rId9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62764" y="2761263"/>
            <a:ext cx="45719" cy="45719"/>
          </a:xfrm>
          <a:prstGeom prst="rect">
            <a:avLst/>
          </a:prstGeom>
        </p:spPr>
      </p:pic>
      <p:pic>
        <p:nvPicPr>
          <p:cNvPr id="74" name="图片 73"/>
          <p:cNvPicPr>
            <a:picLocks noChangeAspect="1"/>
          </p:cNvPicPr>
          <p:nvPr/>
        </p:nvPicPr>
        <p:blipFill>
          <a:blip r:embed="rId10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70591" y="2013326"/>
            <a:ext cx="89916" cy="89916"/>
          </a:xfrm>
          <a:prstGeom prst="rect">
            <a:avLst/>
          </a:prstGeom>
        </p:spPr>
      </p:pic>
      <p:pic>
        <p:nvPicPr>
          <p:cNvPr id="75" name="图片 74"/>
          <p:cNvPicPr>
            <a:picLocks noChangeAspect="1"/>
          </p:cNvPicPr>
          <p:nvPr/>
        </p:nvPicPr>
        <p:blipFill>
          <a:blip r:embed="rId9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935" y="6460182"/>
            <a:ext cx="45719" cy="45719"/>
          </a:xfrm>
          <a:prstGeom prst="rect">
            <a:avLst/>
          </a:prstGeom>
        </p:spPr>
      </p:pic>
      <p:pic>
        <p:nvPicPr>
          <p:cNvPr id="76" name="图片 75"/>
          <p:cNvPicPr>
            <a:picLocks noChangeAspect="1"/>
          </p:cNvPicPr>
          <p:nvPr/>
        </p:nvPicPr>
        <p:blipFill>
          <a:blip r:embed="rId10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8108" y="5956126"/>
            <a:ext cx="89916" cy="89916"/>
          </a:xfrm>
          <a:prstGeom prst="rect">
            <a:avLst/>
          </a:prstGeom>
        </p:spPr>
      </p:pic>
      <p:pic>
        <p:nvPicPr>
          <p:cNvPr id="77" name="图片 76"/>
          <p:cNvPicPr>
            <a:picLocks noChangeAspect="1"/>
          </p:cNvPicPr>
          <p:nvPr/>
        </p:nvPicPr>
        <p:blipFill>
          <a:blip r:embed="rId9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4153" y="6388174"/>
            <a:ext cx="45719" cy="4571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Click="0" advTm="0">
        <p14:ripple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4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3" presetClass="entr" presetSubtype="3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3" repeatCount="5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3" repeatCount="5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3" repeatCount="5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3" repeatCount="5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1" repeatCount="500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3" repeatCount="5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3" repeatCount="5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3" repeatCount="5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repeatCount="5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3" repeatCount="5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1" repeatCount="500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3" repeatCount="5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3" repeatCount="5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3" repeatCount="5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3" repeatCount="5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3" repeatCount="5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4" repeatCount="5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3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3" repeatCount="5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2" presetClass="entr" presetSubtype="3" repeatCount="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3" repeatCount="5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3" repeatCount="5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2" presetClass="entr" presetSubtype="3" repeatCount="5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2" presetClass="entr" presetSubtype="3" repeatCount="5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" presetClass="entr" presetSubtype="4" repeatCount="5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" presetClass="entr" presetSubtype="3" repeatCount="5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2" presetClass="entr" presetSubtype="3" repeatCount="500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0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1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2" presetClass="entr" presetSubtype="3" repeatCount="5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4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5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2" presetClass="entr" presetSubtype="3" repeatCount="5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2" presetClass="entr" presetSubtype="3" repeatCount="5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3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3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2" presetClass="entr" presetSubtype="4" repeatCount="5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3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3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2" presetClass="entr" presetSubtype="1" repeatCount="500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3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3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2" presetClass="entr" presetSubtype="3" repeatCount="5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6" presetID="2" presetClass="entr" presetSubtype="3" repeatCount="5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8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9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2" presetClass="entr" presetSubtype="1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2" dur="3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3" dur="3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4" presetID="2" presetClass="entr" presetSubtype="3" repeatCount="5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6" dur="3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7" dur="3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8" presetID="2" presetClass="entr" presetSubtype="4" repeatCount="5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0" dur="3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1" dur="3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2" presetID="2" presetClass="entr" presetSubtype="3" repeatCount="500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4" dur="3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5" dur="3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6" presetID="2" presetClass="entr" presetSubtype="3" repeatCount="5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8" dur="3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9" dur="3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0" presetID="2" presetClass="entr" presetSubtype="3" repeatCount="5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2" dur="3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3" dur="3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4" presetID="2" presetClass="entr" presetSubtype="4" repeatCount="5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6" dur="3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7" dur="3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8" presetID="2" presetClass="entr" presetSubtype="3" repeatCount="5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0" dur="3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1" dur="3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2" presetID="2" presetClass="entr" presetSubtype="3" repeatCount="5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4" dur="3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5" dur="3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6" presetID="2" presetClass="entr" presetSubtype="3" repeatCount="5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8" dur="3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9" dur="3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0" presetID="2" presetClass="entr" presetSubtype="3" repeatCount="5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2" dur="3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3" dur="3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4" presetID="2" presetClass="entr" presetSubtype="3" repeatCount="5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6" dur="3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7" dur="3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8" presetID="2" presetClass="entr" presetSubtype="4" repeatCount="500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0" dur="3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1" dur="3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2" presetID="2" presetClass="entr" presetSubtype="1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4" dur="3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5" dur="3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6" presetID="2" presetClass="entr" presetSubtype="4" repeatCount="5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8" dur="3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9" dur="3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0" presetID="2" presetClass="entr" presetSubtype="3" repeatCount="5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2" dur="3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3" dur="3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4" presetID="2" presetClass="entr" presetSubtype="3" repeatCount="5000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6" dur="3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7" dur="3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8" presetID="2" presetClass="entr" presetSubtype="3" repeatCount="5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0" dur="3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1" dur="3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2" presetID="2" presetClass="entr" presetSubtype="3" repeatCount="500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4" dur="3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5" dur="3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6" presetID="2" presetClass="entr" presetSubtype="3" repeatCount="500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8" dur="3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9" dur="3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0" presetID="2" presetClass="entr" presetSubtype="3" repeatCount="500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2" dur="3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3" dur="3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4" presetID="2" presetClass="entr" presetSubtype="3" repeatCount="5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6" dur="3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7" dur="3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8" presetID="2" presetClass="entr" presetSubtype="3" repeatCount="500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0" dur="3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1" dur="3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AutoShape 2" descr="http://comp.quanjing.com/chineseview089/mhrf-cpmh-50857f10z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40338"/>
            <a:ext cx="9144000" cy="50316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37"/>
            <a:ext cx="476077" cy="5143500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67923" y="7937"/>
            <a:ext cx="476077" cy="51435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456" y="0"/>
            <a:ext cx="9144000" cy="503162"/>
          </a:xfrm>
          <a:prstGeom prst="rect">
            <a:avLst/>
          </a:prstGeom>
        </p:spPr>
      </p:pic>
      <p:pic>
        <p:nvPicPr>
          <p:cNvPr id="7" name="Picture 5" descr="星星点点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0"/>
            <a:ext cx="2840038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977932" y="2002302"/>
            <a:ext cx="3384375" cy="1015661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effectLst/>
                <a:latin typeface="方正古隶简体" panose="03000509000000000000" pitchFamily="65" charset="-122"/>
                <a:ea typeface="方正古隶简体" panose="03000509000000000000" pitchFamily="65" charset="-122"/>
              </a:rPr>
              <a:t>我们无法阻止时光飞逝，但再次聚首可以帮我们珍藏更多回忆！</a:t>
            </a:r>
            <a:endParaRPr lang="zh-CN" altLang="en-US" sz="2000" dirty="0">
              <a:solidFill>
                <a:schemeClr val="bg1"/>
              </a:solidFill>
              <a:effectLst/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</p:txBody>
      </p:sp>
      <p:pic>
        <p:nvPicPr>
          <p:cNvPr id="11" name="照片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33175">
            <a:off x="3350078" y="195606"/>
            <a:ext cx="2013148" cy="1341524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照片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95626">
            <a:off x="5574616" y="1096571"/>
            <a:ext cx="2409128" cy="1605398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照片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30995">
            <a:off x="4683101" y="3193420"/>
            <a:ext cx="1965344" cy="1309669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照片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13644">
            <a:off x="2586461" y="3328381"/>
            <a:ext cx="1616608" cy="1077277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心形 15"/>
          <p:cNvSpPr/>
          <p:nvPr/>
        </p:nvSpPr>
        <p:spPr>
          <a:xfrm rot="1939630">
            <a:off x="2487337" y="1012701"/>
            <a:ext cx="684666" cy="586858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" name="心形 16"/>
          <p:cNvSpPr/>
          <p:nvPr/>
        </p:nvSpPr>
        <p:spPr>
          <a:xfrm rot="1939630">
            <a:off x="1081786" y="-692735"/>
            <a:ext cx="684666" cy="586858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8" name="心形 17"/>
          <p:cNvSpPr/>
          <p:nvPr/>
        </p:nvSpPr>
        <p:spPr>
          <a:xfrm rot="1939630">
            <a:off x="-1061424" y="882249"/>
            <a:ext cx="567389" cy="458424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9" name="心形 18"/>
          <p:cNvSpPr/>
          <p:nvPr/>
        </p:nvSpPr>
        <p:spPr>
          <a:xfrm rot="1939630">
            <a:off x="-1466434" y="2139887"/>
            <a:ext cx="684666" cy="586858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心形 19"/>
          <p:cNvSpPr/>
          <p:nvPr/>
        </p:nvSpPr>
        <p:spPr>
          <a:xfrm rot="1939630">
            <a:off x="-2123497" y="4375090"/>
            <a:ext cx="728800" cy="624687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心形 20"/>
          <p:cNvSpPr/>
          <p:nvPr/>
        </p:nvSpPr>
        <p:spPr>
          <a:xfrm rot="1939630">
            <a:off x="3354458" y="-628519"/>
            <a:ext cx="567389" cy="458424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" name="心形 21"/>
          <p:cNvSpPr/>
          <p:nvPr/>
        </p:nvSpPr>
        <p:spPr>
          <a:xfrm rot="1939630">
            <a:off x="8036217" y="5305704"/>
            <a:ext cx="567389" cy="458424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 advTm="0">
        <p:checker/>
      </p:transition>
    </mc:Choice>
    <mc:Fallback>
      <p:transition spd="slow" advClick="0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4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3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5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5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5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3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25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08642E-6 C 0.0191 0.0429 0.04514 0.18889 0.11511 0.25772 C 0.18507 0.32655 0.329 0.37562 0.41997 0.41327 C 0.51094 0.44969 0.62066 0.46821 0.66094 0.47932 " pathEditMode="relative" rAng="0" ptsTypes="aaaa">
                                      <p:cBhvr>
                                        <p:cTn id="40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038" y="23951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3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4 0.10241 C 0.04063 0.14055 0.08247 0.17869 0.12761 0.18955 C 0.17275 0.20042 0.21754 0.1565 0.27032 0.16782 C 0.32309 0.17915 0.36528 0.24272 0.44393 0.25728 C 0.52257 0.27185 0.66302 0.23717 0.74184 0.25474 C 0.82066 0.27231 0.85747 0.35576 0.91736 0.36339 C 0.97726 0.37101 1.03907 0.33588 1.10104 0.30097 " pathEditMode="relative" rAng="0" ptsTypes="aaaaaaA">
                                      <p:cBhvr>
                                        <p:cTn id="49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3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8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6" dur="8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323 -0.16358 C -0.11615 -0.14383 -0.08906 -0.12346 -0.06563 -0.09568 C -0.04219 -0.06759 -0.02222 -0.03148 -0.00226 0.00494 " pathEditMode="relative" rAng="0" ptsTypes="aaA">
                                      <p:cBhvr>
                                        <p:cTn id="58" dur="8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49" y="8426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" dur="22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9099 -0.49723 C -0.83021 -0.5034 -0.75035 -0.50957 -0.70382 -0.51605 C -0.6573 -0.52284 -0.66615 -0.55155 -0.63108 -0.53797 C -0.59601 -0.52439 -0.5507 -0.50556 -0.49358 -0.43488 C -0.43629 -0.3642 -0.35365 -0.18426 -0.28733 -0.11389 C -0.22118 -0.04383 -0.14375 -0.03272 -0.09584 -0.01358 C -0.04809 0.00524 -0.02414 0.00247 4.16667E-6 4.07407E-6 " pathEditMode="relative" rAng="0" ptsTypes="aaaaaaA">
                                      <p:cBhvr>
                                        <p:cTn id="65" dur="22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486" y="22407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8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21600000">
                                      <p:cBhvr>
                                        <p:cTn id="70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0" presetClass="path" presetSubtype="0" accel="50000" decel="5000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1.94444E-6 1.26214E-6 C 0.08958 -0.04323 0.17934 -0.08622 0.2776 -0.09247 C 0.37587 -0.09871 0.50069 -0.04138 0.58976 -0.03814 C 0.67882 -0.03491 0.74809 -0.07443 0.81232 -0.07351 C 0.87656 -0.07259 0.91423 -0.03213 0.97552 -0.03259 C 1.0368 -0.03306 1.10816 -0.05456 1.17969 -0.07605 " pathEditMode="relative" rAng="0" ptsTypes="aaaaaA">
                                      <p:cBhvr>
                                        <p:cTn id="7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00" y="-4800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3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8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21600000">
                                      <p:cBhvr>
                                        <p:cTn id="79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" presetID="0" presetClass="path" presetSubtype="0" accel="50000" decel="5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0007 -0.0037 C 0.04271 0.05687 0.08628 0.11768 0.17066 0.12138 C 0.25503 0.12508 0.40434 0.02797 0.50538 0.01803 C 0.60642 0.00809 0.7059 0.05618 0.77691 0.0615 C 0.84792 0.06682 0.87621 0.0393 0.93194 0.05063 C 0.98767 0.06196 1.04948 0.09572 1.11146 0.12948 " pathEditMode="relative" rAng="0" ptsTypes="aaaaaA">
                                      <p:cBhvr>
                                        <p:cTn id="81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608" y="6659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1" presetClass="exit" presetSubtype="0" fill="hold" grpId="3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5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12 0.3939 C 0.05538 0.39228 0.10365 0.39066 0.13976 0.38557 C 0.17587 0.38049 0.18663 0.36477 0.22344 0.36384 C 0.26025 0.36292 0.31563 0.38696 0.36025 0.38026 C 0.40486 0.37355 0.43802 0.32547 0.4908 0.32316 C 0.54358 0.32085 0.62448 0.35668 0.67657 0.36662 C 0.72865 0.37656 0.75938 0.38627 0.80295 0.38303 C 0.84653 0.37979 0.8915 0.34813 0.93768 0.34766 C 0.98386 0.3472 1.03212 0.36361 1.08056 0.38026 " pathEditMode="relative" rAng="0" ptsTypes="aaaaaaaaA">
                                      <p:cBhvr>
                                        <p:cTn id="87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700" y="-3600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1" presetClass="exit" presetSubtype="0" fill="hold" grpId="2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17" grpId="3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19" grpId="3" animBg="1"/>
      <p:bldP spid="20" grpId="0" animBg="1"/>
      <p:bldP spid="20" grpId="1" animBg="1"/>
      <p:bldP spid="20" grpId="2" animBg="1"/>
      <p:bldP spid="20" grpId="3" animBg="1"/>
      <p:bldP spid="21" grpId="0" animBg="1"/>
      <p:bldP spid="21" grpId="1" animBg="1"/>
      <p:bldP spid="21" grpId="2" animBg="1"/>
      <p:bldP spid="21" grpId="3" animBg="1"/>
      <p:bldP spid="22" grpId="0" animBg="1"/>
      <p:bldP spid="22" grpId="1" animBg="1"/>
      <p:bldP spid="22" grpId="2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AutoShape 2" descr="http://comp.quanjing.com/chineseview089/mhrf-cpmh-50857f10z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40338"/>
            <a:ext cx="9144000" cy="50316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37"/>
            <a:ext cx="476077" cy="5143500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67923" y="7937"/>
            <a:ext cx="476077" cy="51435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456" y="0"/>
            <a:ext cx="9144000" cy="50316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199" y="432653"/>
            <a:ext cx="3000697" cy="42494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8675" y="2126086"/>
            <a:ext cx="1544807" cy="23178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8875" y="2123592"/>
            <a:ext cx="1544807" cy="23178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0991" y="268288"/>
            <a:ext cx="3522932" cy="1685975"/>
          </a:xfrm>
          <a:prstGeom prst="rect">
            <a:avLst/>
          </a:prstGeom>
        </p:spPr>
      </p:pic>
      <p:sp>
        <p:nvSpPr>
          <p:cNvPr id="13" name="椭圆 12"/>
          <p:cNvSpPr/>
          <p:nvPr/>
        </p:nvSpPr>
        <p:spPr>
          <a:xfrm>
            <a:off x="-1130746" y="3545810"/>
            <a:ext cx="912086" cy="912082"/>
          </a:xfrm>
          <a:prstGeom prst="ellipse">
            <a:avLst/>
          </a:prstGeom>
          <a:blipFill dpi="0" rotWithShape="1">
            <a:blip r:embed="rId8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-674704" y="3447680"/>
            <a:ext cx="296336" cy="296336"/>
          </a:xfrm>
          <a:prstGeom prst="ellipse">
            <a:avLst/>
          </a:prstGeom>
          <a:blipFill dpi="0" rotWithShape="1">
            <a:blip r:embed="rId8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-1141966" y="3677478"/>
            <a:ext cx="390910" cy="390910"/>
          </a:xfrm>
          <a:prstGeom prst="ellipse">
            <a:avLst/>
          </a:prstGeom>
          <a:blipFill dpi="0" rotWithShape="1">
            <a:blip r:embed="rId8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-742699" y="4217198"/>
            <a:ext cx="257834" cy="257834"/>
          </a:xfrm>
          <a:prstGeom prst="ellipse">
            <a:avLst/>
          </a:prstGeom>
          <a:blipFill dpi="0" rotWithShape="1">
            <a:blip r:embed="rId8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-1989874" y="5114277"/>
            <a:ext cx="257834" cy="257834"/>
          </a:xfrm>
          <a:prstGeom prst="ellipse">
            <a:avLst/>
          </a:prstGeom>
          <a:blipFill dpi="0" rotWithShape="1">
            <a:blip r:embed="rId8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-826213" y="5150931"/>
            <a:ext cx="613766" cy="613766"/>
          </a:xfrm>
          <a:prstGeom prst="ellipse">
            <a:avLst/>
          </a:prstGeom>
          <a:blipFill dpi="0" rotWithShape="1">
            <a:blip r:embed="rId8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3003718" y="5328897"/>
            <a:ext cx="257834" cy="257834"/>
          </a:xfrm>
          <a:prstGeom prst="ellipse">
            <a:avLst/>
          </a:prstGeom>
          <a:blipFill dpi="0" rotWithShape="1">
            <a:blip r:embed="rId8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-1106450" y="3174366"/>
            <a:ext cx="355394" cy="355394"/>
          </a:xfrm>
          <a:prstGeom prst="ellipse">
            <a:avLst/>
          </a:prstGeom>
          <a:blipFill dpi="0" rotWithShape="1">
            <a:blip r:embed="rId9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42177">
            <a:off x="-1042315" y="2307492"/>
            <a:ext cx="921471" cy="774128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71334">
            <a:off x="-1678008" y="3909827"/>
            <a:ext cx="805336" cy="676563"/>
          </a:xfrm>
          <a:prstGeom prst="rect">
            <a:avLst/>
          </a:prstGeom>
        </p:spPr>
      </p:pic>
      <p:sp>
        <p:nvSpPr>
          <p:cNvPr id="24" name="椭圆 23"/>
          <p:cNvSpPr/>
          <p:nvPr/>
        </p:nvSpPr>
        <p:spPr>
          <a:xfrm>
            <a:off x="-1579640" y="4837355"/>
            <a:ext cx="257834" cy="257834"/>
          </a:xfrm>
          <a:prstGeom prst="ellipse">
            <a:avLst/>
          </a:prstGeom>
          <a:blipFill dpi="0" rotWithShape="1">
            <a:blip r:embed="rId8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-826213" y="4623283"/>
            <a:ext cx="613766" cy="613766"/>
          </a:xfrm>
          <a:prstGeom prst="ellipse">
            <a:avLst/>
          </a:prstGeom>
          <a:blipFill dpi="0" rotWithShape="1">
            <a:blip r:embed="rId8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71334">
            <a:off x="-1724475" y="4062228"/>
            <a:ext cx="805336" cy="6765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Click="0" advTm="0">
        <p14:glitter pattern="hexagon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2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4" dur="2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5" dur="2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27" dur="5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0" ptsTypes="FffFF">
                                      <p:cBhvr>
                                        <p:cTn id="29" dur="7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39" y="-23426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360" ptsTypes="FffFF">
                                      <p:cBhvr>
                                        <p:cTn id="31" dur="7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65" y="-36798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33" dur="8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360" ptsTypes="FffFF">
                                      <p:cBhvr>
                                        <p:cTn id="35" dur="7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37" dur="7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39" dur="8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37" presetClass="path" presetSubtype="0" accel="50000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2.5E-6 -1.27082E-6 L 0.32795 -0.04472 C 0.39739 -0.05398 0.49896 -0.08174 0.60312 -0.11413 C 0.72361 -0.15638 0.81962 -0.19802 0.88489 -0.23535 L 1.20034 -0.40993 " pathEditMode="relative" rAng="-651180" ptsTypes="FffFF">
                                      <p:cBhvr>
                                        <p:cTn id="41" dur="7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486" y="-1607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37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43" dur="8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71" y="-26804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37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45" dur="7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71" y="-26804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37" presetClass="path" presetSubtype="0" accel="50000" decel="5000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360" ptsTypes="FffFF">
                                      <p:cBhvr>
                                        <p:cTn id="47" dur="9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37" presetClass="path" presetSubtype="0" accel="50000" decel="5000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49" dur="6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37" presetClass="path" presetSubtype="0" accel="50000" decel="50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51" dur="9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71" y="-268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4" grpId="0" animBg="1"/>
      <p:bldP spid="2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AutoShape 2" descr="http://comp.quanjing.com/chineseview089/mhrf-cpmh-50857f10z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40338"/>
            <a:ext cx="9144000" cy="50316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37"/>
            <a:ext cx="476077" cy="5143500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67923" y="7937"/>
            <a:ext cx="476077" cy="51435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456" y="0"/>
            <a:ext cx="9144000" cy="50316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35029">
            <a:off x="5810367" y="1034465"/>
            <a:ext cx="2654497" cy="33448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2" y="2159653"/>
            <a:ext cx="1224134" cy="18367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728" y="2782519"/>
            <a:ext cx="1232273" cy="18489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8508" y="2357378"/>
            <a:ext cx="1219784" cy="20145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468" y="-144463"/>
            <a:ext cx="3460155" cy="3460155"/>
          </a:xfrm>
          <a:prstGeom prst="rect">
            <a:avLst/>
          </a:prstGeom>
        </p:spPr>
      </p:pic>
      <p:sp>
        <p:nvSpPr>
          <p:cNvPr id="14" name="心形 13"/>
          <p:cNvSpPr/>
          <p:nvPr/>
        </p:nvSpPr>
        <p:spPr>
          <a:xfrm rot="1939630">
            <a:off x="2485216" y="1982422"/>
            <a:ext cx="684666" cy="586858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心形 15"/>
          <p:cNvSpPr/>
          <p:nvPr/>
        </p:nvSpPr>
        <p:spPr>
          <a:xfrm rot="1939630">
            <a:off x="1081786" y="-692735"/>
            <a:ext cx="684666" cy="586858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" name="心形 16"/>
          <p:cNvSpPr/>
          <p:nvPr/>
        </p:nvSpPr>
        <p:spPr>
          <a:xfrm rot="1939630">
            <a:off x="-1061424" y="882249"/>
            <a:ext cx="567389" cy="458424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8" name="心形 17"/>
          <p:cNvSpPr/>
          <p:nvPr/>
        </p:nvSpPr>
        <p:spPr>
          <a:xfrm rot="1939630">
            <a:off x="-1466434" y="2139887"/>
            <a:ext cx="684666" cy="586858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9" name="心形 18"/>
          <p:cNvSpPr/>
          <p:nvPr/>
        </p:nvSpPr>
        <p:spPr>
          <a:xfrm rot="1939630">
            <a:off x="-2123497" y="4375090"/>
            <a:ext cx="728800" cy="624687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心形 19"/>
          <p:cNvSpPr/>
          <p:nvPr/>
        </p:nvSpPr>
        <p:spPr>
          <a:xfrm rot="1939630">
            <a:off x="3354458" y="-628519"/>
            <a:ext cx="567389" cy="458424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心形 20"/>
          <p:cNvSpPr/>
          <p:nvPr/>
        </p:nvSpPr>
        <p:spPr>
          <a:xfrm rot="1939630">
            <a:off x="8036217" y="5305704"/>
            <a:ext cx="567389" cy="458424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 advClick="0" advTm="0">
        <p14:honeycomb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6" presetClass="emph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1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5" presetClass="entr" presetSubtype="0" fill="hold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08642E-6 C 0.0191 0.0429 0.04514 0.18889 0.11511 0.25772 C 0.18507 0.32655 0.329 0.37562 0.41997 0.41327 C 0.51094 0.44969 0.62066 0.46821 0.66094 0.47932 " pathEditMode="relative" rAng="0" ptsTypes="aaaa">
                                      <p:cBhvr>
                                        <p:cTn id="38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038" y="23951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3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5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4 0.10241 C 0.04063 0.14055 0.08247 0.17869 0.12761 0.18955 C 0.17275 0.20042 0.21754 0.1565 0.27032 0.16782 C 0.32309 0.17915 0.36528 0.24272 0.44393 0.25728 C 0.52257 0.27185 0.66302 0.23717 0.74184 0.25474 C 0.82066 0.27231 0.85747 0.35576 0.91736 0.36339 C 0.97726 0.37101 1.03907 0.33588 1.10104 0.30097 " pathEditMode="relative" rAng="0" ptsTypes="aaaaaaA">
                                      <p:cBhvr>
                                        <p:cTn id="47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3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8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4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323 -0.16358 C -0.11615 -0.14383 -0.08906 -0.12346 -0.06563 -0.09568 C -0.04219 -0.06759 -0.02222 -0.03148 -0.00226 0.00494 " pathEditMode="relative" rAng="0" ptsTypes="aaA">
                                      <p:cBhvr>
                                        <p:cTn id="56" dur="8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49" y="8426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1" dur="2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9099 -0.49723 C -0.83021 -0.5034 -0.75035 -0.50957 -0.70382 -0.51605 C -0.6573 -0.52284 -0.66615 -0.55155 -0.63108 -0.53797 C -0.59601 -0.52439 -0.5507 -0.50556 -0.49358 -0.43488 C -0.43629 -0.3642 -0.35365 -0.18426 -0.28733 -0.11389 C -0.22118 -0.04383 -0.14375 -0.03272 -0.09584 -0.01358 C -0.04809 0.00524 -0.02414 0.00247 4.16667E-6 4.07407E-6 " pathEditMode="relative" rAng="0" ptsTypes="aaaaaaA">
                                      <p:cBhvr>
                                        <p:cTn id="63" dur="2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486" y="22407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8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21600000">
                                      <p:cBhvr>
                                        <p:cTn id="68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0" presetClass="path" presetSubtype="0" accel="50000" decel="5000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1.94444E-6 1.26214E-6 C 0.08958 -0.04323 0.17934 -0.08622 0.2776 -0.09247 C 0.37587 -0.09871 0.50069 -0.04138 0.58976 -0.03814 C 0.67882 -0.03491 0.74809 -0.07443 0.81232 -0.07351 C 0.87656 -0.07259 0.91423 -0.03213 0.97552 -0.03259 C 1.0368 -0.03306 1.10816 -0.05456 1.17969 -0.07605 " pathEditMode="relative" rAng="0" ptsTypes="aaaaaA">
                                      <p:cBhvr>
                                        <p:cTn id="7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00" y="-4800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1" presetClass="exit" presetSubtype="0" fill="hold" grpId="3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8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21600000">
                                      <p:cBhvr>
                                        <p:cTn id="77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0" presetClass="path" presetSubtype="0" accel="50000" decel="5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0007 -0.0037 C 0.04271 0.05687 0.08628 0.11768 0.17066 0.12138 C 0.25503 0.12508 0.40434 0.02797 0.50538 0.01803 C 0.60642 0.00809 0.7059 0.05618 0.77691 0.0615 C 0.84792 0.06682 0.87621 0.0393 0.93194 0.05063 C 0.98767 0.06196 1.04948 0.09572 1.11146 0.12948 " pathEditMode="relative" rAng="0" ptsTypes="aaaaaA">
                                      <p:cBhvr>
                                        <p:cTn id="79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608" y="6659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1" presetClass="exit" presetSubtype="0" fill="hold" grpId="3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3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12 0.3939 C 0.05538 0.39228 0.10365 0.39066 0.13976 0.38557 C 0.17587 0.38049 0.18663 0.36477 0.22344 0.36384 C 0.26025 0.36292 0.31563 0.38696 0.36025 0.38026 C 0.40486 0.37355 0.43802 0.32547 0.4908 0.32316 C 0.54358 0.32085 0.62448 0.35668 0.67657 0.36662 C 0.72865 0.37656 0.75938 0.38627 0.80295 0.38303 C 0.84653 0.37979 0.8915 0.34813 0.93768 0.34766 C 0.98386 0.3472 1.03212 0.36361 1.08056 0.38026 " pathEditMode="relative" rAng="0" ptsTypes="aaaaaaaaA">
                                      <p:cBhvr>
                                        <p:cTn id="85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700" y="-3600"/>
                                    </p:animMotion>
                                  </p:childTnLst>
                                </p:cTn>
                              </p:par>
                              <p:par>
                                <p:cTn id="86" presetID="1" presetClass="exit" presetSubtype="0" fill="hold" grpId="2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4" grpId="2" animBg="1"/>
      <p:bldP spid="16" grpId="0" animBg="1"/>
      <p:bldP spid="16" grpId="1" animBg="1"/>
      <p:bldP spid="16" grpId="2" animBg="1"/>
      <p:bldP spid="16" grpId="3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  <p:bldP spid="18" grpId="3" animBg="1"/>
      <p:bldP spid="19" grpId="0" animBg="1"/>
      <p:bldP spid="19" grpId="1" animBg="1"/>
      <p:bldP spid="19" grpId="2" animBg="1"/>
      <p:bldP spid="19" grpId="3" animBg="1"/>
      <p:bldP spid="20" grpId="0" animBg="1"/>
      <p:bldP spid="20" grpId="1" animBg="1"/>
      <p:bldP spid="20" grpId="2" animBg="1"/>
      <p:bldP spid="20" grpId="3" animBg="1"/>
      <p:bldP spid="21" grpId="0" animBg="1"/>
      <p:bldP spid="21" grpId="1" animBg="1"/>
      <p:bldP spid="21" grpId="2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AutoShape 2" descr="http://comp.quanjing.com/chineseview089/mhrf-cpmh-50857f10z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40338"/>
            <a:ext cx="9144000" cy="50316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37"/>
            <a:ext cx="476077" cy="5143500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67923" y="7937"/>
            <a:ext cx="476077" cy="51435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456" y="0"/>
            <a:ext cx="9144000" cy="50316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005494"/>
            <a:ext cx="1698222" cy="1131663"/>
          </a:xfrm>
          <a:prstGeom prst="rect">
            <a:avLst/>
          </a:prstGeom>
          <a:ln w="88900" cap="sq" cmpd="thickThin">
            <a:solidFill>
              <a:schemeClr val="bg1"/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602" y="1005493"/>
            <a:ext cx="1698223" cy="1131664"/>
          </a:xfrm>
          <a:prstGeom prst="rect">
            <a:avLst/>
          </a:prstGeom>
          <a:ln w="88900" cap="sq" cmpd="thickThin">
            <a:solidFill>
              <a:schemeClr val="bg1"/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8114" y="1005493"/>
            <a:ext cx="1698222" cy="1131663"/>
          </a:xfrm>
          <a:prstGeom prst="rect">
            <a:avLst/>
          </a:prstGeom>
          <a:ln w="88900" cap="sq" cmpd="thickThin">
            <a:solidFill>
              <a:schemeClr val="bg1"/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2705337"/>
            <a:ext cx="1746468" cy="1163814"/>
          </a:xfrm>
          <a:prstGeom prst="rect">
            <a:avLst/>
          </a:prstGeom>
          <a:ln w="88900" cap="sq" cmpd="thickThin">
            <a:solidFill>
              <a:schemeClr val="bg1"/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603" y="2640296"/>
            <a:ext cx="1698222" cy="1318443"/>
          </a:xfrm>
          <a:prstGeom prst="rect">
            <a:avLst/>
          </a:prstGeom>
          <a:ln w="88900" cap="sq" cmpd="thickThin">
            <a:solidFill>
              <a:schemeClr val="bg1"/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8114" y="2751614"/>
            <a:ext cx="1698222" cy="1131663"/>
          </a:xfrm>
          <a:prstGeom prst="rect">
            <a:avLst/>
          </a:prstGeom>
          <a:ln w="88900" cap="sq" cmpd="thickThin">
            <a:solidFill>
              <a:schemeClr val="bg1"/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</p:spPr>
      </p:pic>
      <p:sp>
        <p:nvSpPr>
          <p:cNvPr id="16" name="TextBox 15"/>
          <p:cNvSpPr txBox="1"/>
          <p:nvPr/>
        </p:nvSpPr>
        <p:spPr>
          <a:xfrm>
            <a:off x="2727051" y="4227934"/>
            <a:ext cx="4024258" cy="468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dirty="0">
                <a:solidFill>
                  <a:schemeClr val="bg1"/>
                </a:solidFill>
                <a:effectLst/>
                <a:latin typeface="方正古隶简体" panose="03000509000000000000" pitchFamily="65" charset="-122"/>
                <a:ea typeface="方正古隶简体" panose="03000509000000000000" pitchFamily="65" charset="-122"/>
              </a:rPr>
              <a:t>五年的</a:t>
            </a:r>
            <a:r>
              <a:rPr lang="zh-CN" altLang="en-US" sz="2000">
                <a:solidFill>
                  <a:schemeClr val="bg1"/>
                </a:solidFill>
                <a:effectLst/>
                <a:latin typeface="方正古隶简体" panose="03000509000000000000" pitchFamily="65" charset="-122"/>
                <a:ea typeface="方正古隶简体" panose="03000509000000000000" pitchFamily="65" charset="-122"/>
              </a:rPr>
              <a:t>爱情日子让</a:t>
            </a:r>
            <a:r>
              <a:rPr lang="zh-CN" altLang="en-US" sz="2000" dirty="0">
                <a:solidFill>
                  <a:schemeClr val="bg1"/>
                </a:solidFill>
                <a:effectLst/>
                <a:latin typeface="方正古隶简体" panose="03000509000000000000" pitchFamily="65" charset="-122"/>
                <a:ea typeface="方正古隶简体" panose="03000509000000000000" pitchFamily="65" charset="-122"/>
              </a:rPr>
              <a:t>我们更爱彼此</a:t>
            </a:r>
            <a:endParaRPr lang="zh-CN" altLang="en-US" sz="2000" dirty="0">
              <a:solidFill>
                <a:schemeClr val="bg1"/>
              </a:solidFill>
              <a:effectLst/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</p:txBody>
      </p:sp>
      <p:sp>
        <p:nvSpPr>
          <p:cNvPr id="17" name="心形 16"/>
          <p:cNvSpPr/>
          <p:nvPr/>
        </p:nvSpPr>
        <p:spPr>
          <a:xfrm rot="1939630">
            <a:off x="2487337" y="1012701"/>
            <a:ext cx="684666" cy="586858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8" name="心形 17"/>
          <p:cNvSpPr/>
          <p:nvPr/>
        </p:nvSpPr>
        <p:spPr>
          <a:xfrm rot="1939630">
            <a:off x="1081786" y="-692735"/>
            <a:ext cx="684666" cy="586858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9" name="心形 18"/>
          <p:cNvSpPr/>
          <p:nvPr/>
        </p:nvSpPr>
        <p:spPr>
          <a:xfrm rot="1939630">
            <a:off x="-1061424" y="882249"/>
            <a:ext cx="567389" cy="458424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心形 19"/>
          <p:cNvSpPr/>
          <p:nvPr/>
        </p:nvSpPr>
        <p:spPr>
          <a:xfrm rot="1939630">
            <a:off x="-1466434" y="2139887"/>
            <a:ext cx="684666" cy="586858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心形 20"/>
          <p:cNvSpPr/>
          <p:nvPr/>
        </p:nvSpPr>
        <p:spPr>
          <a:xfrm rot="1939630">
            <a:off x="-2123497" y="4375090"/>
            <a:ext cx="728800" cy="624687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" name="心形 21"/>
          <p:cNvSpPr/>
          <p:nvPr/>
        </p:nvSpPr>
        <p:spPr>
          <a:xfrm rot="1939630">
            <a:off x="3354458" y="-628519"/>
            <a:ext cx="567389" cy="458424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3" name="心形 22"/>
          <p:cNvSpPr/>
          <p:nvPr/>
        </p:nvSpPr>
        <p:spPr>
          <a:xfrm rot="1939630">
            <a:off x="8036217" y="5305704"/>
            <a:ext cx="567389" cy="458424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0">
        <p:dissolve/>
      </p:transition>
    </mc:Choice>
    <mc:Fallback>
      <p:transition spd="slow" advClick="0" advTm="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6" presetClass="emph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50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mph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50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6" presetClass="emph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50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6" presetClass="emph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26" presetClass="emph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50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26" presetClass="emph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10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50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3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9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08642E-6 C 0.0191 0.0429 0.04514 0.18889 0.11511 0.25772 C 0.18507 0.32655 0.329 0.37562 0.41997 0.41327 C 0.51094 0.44969 0.62066 0.46821 0.66094 0.47932 " pathEditMode="relative" rAng="0" ptsTypes="aaaa">
                                      <p:cBhvr>
                                        <p:cTn id="51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038" y="23951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" presetClass="exit" presetSubtype="0" fill="hold" grpId="3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3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8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4 0.10241 C 0.04063 0.14055 0.08247 0.17869 0.12761 0.18955 C 0.17275 0.20042 0.21754 0.1565 0.27032 0.16782 C 0.32309 0.17915 0.36528 0.24272 0.44393 0.25728 C 0.52257 0.27185 0.66302 0.23717 0.74184 0.25474 C 0.82066 0.27231 0.85747 0.35576 0.91736 0.36339 C 0.97726 0.37101 1.03907 0.33588 1.10104 0.30097 " pathEditMode="relative" rAng="0" ptsTypes="aaaaaaA">
                                      <p:cBhvr>
                                        <p:cTn id="60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" presetClass="exit" presetSubtype="0" fill="hold" grpId="3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8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323 -0.16358 C -0.11615 -0.14383 -0.08906 -0.12346 -0.06563 -0.09568 C -0.04219 -0.06759 -0.02222 -0.03148 -0.00226 0.00494 " pathEditMode="relative" rAng="0" ptsTypes="aaA">
                                      <p:cBhvr>
                                        <p:cTn id="69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49" y="8426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4" dur="2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9099 -0.49723 C -0.83021 -0.5034 -0.75035 -0.50957 -0.70382 -0.51605 C -0.6573 -0.52284 -0.66615 -0.55155 -0.63108 -0.53797 C -0.59601 -0.52439 -0.5507 -0.50556 -0.49358 -0.43488 C -0.43629 -0.3642 -0.35365 -0.18426 -0.28733 -0.11389 C -0.22118 -0.04383 -0.14375 -0.03272 -0.09584 -0.01358 C -0.04809 0.00524 -0.02414 0.00247 4.16667E-6 4.07407E-6 " pathEditMode="relative" rAng="0" ptsTypes="aaaaaaA">
                                      <p:cBhvr>
                                        <p:cTn id="76" dur="22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486" y="22407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8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21600000">
                                      <p:cBhvr>
                                        <p:cTn id="81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2" presetID="0" presetClass="path" presetSubtype="0" accel="50000" decel="5000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1.94444E-6 1.26214E-6 C 0.08958 -0.04323 0.17934 -0.08622 0.2776 -0.09247 C 0.37587 -0.09871 0.50069 -0.04138 0.58976 -0.03814 C 0.67882 -0.03491 0.74809 -0.07443 0.81232 -0.07351 C 0.87656 -0.07259 0.91423 -0.03213 0.97552 -0.03259 C 1.0368 -0.03306 1.10816 -0.05456 1.17969 -0.07605 " pathEditMode="relative" rAng="0" ptsTypes="aaaaaA">
                                      <p:cBhvr>
                                        <p:cTn id="8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00" y="-4800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1" presetClass="exit" presetSubtype="0" fill="hold" grpId="3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8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21600000">
                                      <p:cBhvr>
                                        <p:cTn id="90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0" presetClass="path" presetSubtype="0" accel="50000" decel="5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0007 -0.0037 C 0.04271 0.05687 0.08628 0.11768 0.17066 0.12138 C 0.25503 0.12508 0.40434 0.02797 0.50538 0.01803 C 0.60642 0.00809 0.7059 0.05618 0.77691 0.0615 C 0.84792 0.06682 0.87621 0.0393 0.93194 0.05063 C 0.98767 0.06196 1.04948 0.09572 1.11146 0.12948 " pathEditMode="relative" rAng="0" ptsTypes="aaaaaA">
                                      <p:cBhvr>
                                        <p:cTn id="92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608" y="6659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3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6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12 0.3939 C 0.05538 0.39228 0.10365 0.39066 0.13976 0.38557 C 0.17587 0.38049 0.18663 0.36477 0.22344 0.36384 C 0.26025 0.36292 0.31563 0.38696 0.36025 0.38026 C 0.40486 0.37355 0.43802 0.32547 0.4908 0.32316 C 0.54358 0.32085 0.62448 0.35668 0.67657 0.36662 C 0.72865 0.37656 0.75938 0.38627 0.80295 0.38303 C 0.84653 0.37979 0.8915 0.34813 0.93768 0.34766 C 0.98386 0.3472 1.03212 0.36361 1.08056 0.38026 " pathEditMode="relative" rAng="0" ptsTypes="aaaaaaaaA">
                                      <p:cBhvr>
                                        <p:cTn id="98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700" y="-3600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1" presetClass="exit" presetSubtype="0" fill="hold" grpId="2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  <p:bldP spid="18" grpId="3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0" grpId="3" animBg="1"/>
      <p:bldP spid="21" grpId="0" animBg="1"/>
      <p:bldP spid="21" grpId="1" animBg="1"/>
      <p:bldP spid="21" grpId="2" animBg="1"/>
      <p:bldP spid="21" grpId="3" animBg="1"/>
      <p:bldP spid="22" grpId="0" animBg="1"/>
      <p:bldP spid="22" grpId="1" animBg="1"/>
      <p:bldP spid="22" grpId="2" animBg="1"/>
      <p:bldP spid="22" grpId="3" animBg="1"/>
      <p:bldP spid="23" grpId="0" animBg="1"/>
      <p:bldP spid="23" grpId="1" animBg="1"/>
      <p:bldP spid="23" grpId="2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AutoShape 2" descr="http://comp.quanjing.com/chineseview089/mhrf-cpmh-50857f10z.jpg"/>
          <p:cNvSpPr>
            <a:spLocks noChangeAspect="1" noChangeArrowheads="1"/>
          </p:cNvSpPr>
          <p:nvPr/>
        </p:nvSpPr>
        <p:spPr bwMode="auto">
          <a:xfrm>
            <a:off x="155575" y="143569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rgbClr val="6CC4BC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40338"/>
            <a:ext cx="9144000" cy="50316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37"/>
            <a:ext cx="476077" cy="5143500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67923" y="7937"/>
            <a:ext cx="476077" cy="51435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456" y="288032"/>
            <a:ext cx="9144000" cy="503162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2687346" y="3735265"/>
            <a:ext cx="3740791" cy="1183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2000">
                <a:solidFill>
                  <a:schemeClr val="bg1"/>
                </a:solidFill>
                <a:effectLst/>
                <a:latin typeface="方正古隶简体" panose="03000509000000000000" pitchFamily="65" charset="-122"/>
                <a:ea typeface="方正古隶简体" panose="03000509000000000000" pitchFamily="65" charset="-122"/>
              </a:rPr>
              <a:t>友情其实很简单，只要那么一声问候、一句谅解、一份惦记，就足矣。</a:t>
            </a:r>
            <a:endParaRPr lang="zh-CN" altLang="en-US" sz="2000">
              <a:solidFill>
                <a:schemeClr val="bg1"/>
              </a:solidFill>
              <a:effectLst/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539552" y="1414487"/>
            <a:ext cx="2564474" cy="2016422"/>
            <a:chOff x="2199339" y="1989752"/>
            <a:chExt cx="3607888" cy="2836851"/>
          </a:xfrm>
          <a:solidFill>
            <a:srgbClr val="00ADEA">
              <a:alpha val="89804"/>
            </a:srgb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2" name="Picture 6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258913" y="1989752"/>
              <a:ext cx="3468643" cy="2311440"/>
            </a:xfrm>
            <a:prstGeom prst="rect">
              <a:avLst/>
            </a:prstGeom>
            <a:grpFill/>
            <a:ln w="381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13" name="矩形 12"/>
            <p:cNvSpPr/>
            <p:nvPr/>
          </p:nvSpPr>
          <p:spPr>
            <a:xfrm>
              <a:off x="2199339" y="4350745"/>
              <a:ext cx="3607888" cy="475858"/>
            </a:xfrm>
            <a:prstGeom prst="rect">
              <a:avLst/>
            </a:prstGeom>
            <a:solidFill>
              <a:schemeClr val="bg1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>
                  <a:solidFill>
                    <a:srgbClr val="6CC4B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青春的我</a:t>
              </a:r>
              <a:r>
                <a:rPr lang="zh-CN" altLang="en-US" sz="1400" smtClean="0">
                  <a:solidFill>
                    <a:srgbClr val="6CC4B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们</a:t>
              </a:r>
              <a:endParaRPr lang="zh-CN" altLang="en-US" sz="1400">
                <a:solidFill>
                  <a:srgbClr val="6CC4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186634" y="1175997"/>
            <a:ext cx="2527514" cy="1997344"/>
            <a:chOff x="2212580" y="2015538"/>
            <a:chExt cx="3555887" cy="2810012"/>
          </a:xfrm>
          <a:solidFill>
            <a:srgbClr val="00ADEA">
              <a:alpha val="89804"/>
            </a:srgb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6" name="Picture 6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259021" y="2015538"/>
              <a:ext cx="3468426" cy="2311300"/>
            </a:xfrm>
            <a:prstGeom prst="rect">
              <a:avLst/>
            </a:prstGeom>
            <a:grpFill/>
            <a:ln w="381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17" name="矩形 16"/>
            <p:cNvSpPr/>
            <p:nvPr/>
          </p:nvSpPr>
          <p:spPr>
            <a:xfrm>
              <a:off x="2212580" y="4392546"/>
              <a:ext cx="3555887" cy="433004"/>
            </a:xfrm>
            <a:prstGeom prst="rect">
              <a:avLst/>
            </a:prstGeom>
            <a:solidFill>
              <a:schemeClr val="bg1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>
                  <a:solidFill>
                    <a:srgbClr val="6CC4B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青春的我们</a:t>
              </a:r>
              <a:endParaRPr lang="zh-CN" altLang="en-US" sz="1400">
                <a:solidFill>
                  <a:srgbClr val="6CC4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937688" y="934425"/>
            <a:ext cx="2520428" cy="1991684"/>
            <a:chOff x="2223500" y="1981352"/>
            <a:chExt cx="3545917" cy="2802046"/>
          </a:xfrm>
          <a:solidFill>
            <a:srgbClr val="00ADEA">
              <a:alpha val="89804"/>
            </a:srgb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9" name="Picture 6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251357" y="1981352"/>
              <a:ext cx="3483754" cy="2321512"/>
            </a:xfrm>
            <a:prstGeom prst="rect">
              <a:avLst/>
            </a:prstGeom>
            <a:grpFill/>
            <a:ln w="381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20" name="矩形 19"/>
            <p:cNvSpPr/>
            <p:nvPr/>
          </p:nvSpPr>
          <p:spPr>
            <a:xfrm>
              <a:off x="2223500" y="4350395"/>
              <a:ext cx="3545917" cy="433003"/>
            </a:xfrm>
            <a:prstGeom prst="rect">
              <a:avLst/>
            </a:prstGeom>
            <a:solidFill>
              <a:schemeClr val="bg1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>
                  <a:solidFill>
                    <a:srgbClr val="6CC4B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青春的我们</a:t>
              </a:r>
              <a:endParaRPr lang="zh-CN" altLang="en-US" sz="1400">
                <a:solidFill>
                  <a:srgbClr val="6CC4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2776893" y="962111"/>
            <a:ext cx="2452806" cy="1935973"/>
            <a:chOff x="2283403" y="2027961"/>
            <a:chExt cx="3450785" cy="2723667"/>
          </a:xfrm>
          <a:solidFill>
            <a:srgbClr val="00ADEA">
              <a:alpha val="89804"/>
            </a:srgb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22" name="Picture 6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321294" y="2027961"/>
              <a:ext cx="3343878" cy="2228299"/>
            </a:xfrm>
            <a:prstGeom prst="rect">
              <a:avLst/>
            </a:prstGeom>
            <a:grpFill/>
            <a:ln w="381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23" name="矩形 22"/>
            <p:cNvSpPr/>
            <p:nvPr/>
          </p:nvSpPr>
          <p:spPr>
            <a:xfrm>
              <a:off x="2283403" y="4318625"/>
              <a:ext cx="3450785" cy="433003"/>
            </a:xfrm>
            <a:prstGeom prst="rect">
              <a:avLst/>
            </a:prstGeom>
            <a:solidFill>
              <a:schemeClr val="bg1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>
                  <a:solidFill>
                    <a:srgbClr val="6CC4B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青春的我们</a:t>
              </a:r>
              <a:endParaRPr lang="zh-CN" altLang="en-US" sz="1400">
                <a:solidFill>
                  <a:srgbClr val="6CC4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3485302" y="860590"/>
            <a:ext cx="2525988" cy="1996550"/>
            <a:chOff x="2182115" y="1980859"/>
            <a:chExt cx="3553739" cy="2808889"/>
          </a:xfrm>
          <a:solidFill>
            <a:srgbClr val="00ADEA">
              <a:alpha val="89804"/>
            </a:srgb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25" name="Picture 6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250611" y="1980859"/>
              <a:ext cx="3485243" cy="2322503"/>
            </a:xfrm>
            <a:prstGeom prst="rect">
              <a:avLst/>
            </a:prstGeom>
            <a:grpFill/>
            <a:ln w="381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26" name="矩形 25"/>
            <p:cNvSpPr/>
            <p:nvPr/>
          </p:nvSpPr>
          <p:spPr>
            <a:xfrm>
              <a:off x="2182115" y="4356745"/>
              <a:ext cx="3545858" cy="433003"/>
            </a:xfrm>
            <a:prstGeom prst="rect">
              <a:avLst/>
            </a:prstGeom>
            <a:solidFill>
              <a:schemeClr val="bg1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>
                  <a:solidFill>
                    <a:srgbClr val="6CC4B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青春的我们</a:t>
              </a:r>
              <a:endParaRPr lang="zh-CN" altLang="en-US" sz="1400">
                <a:solidFill>
                  <a:srgbClr val="6CC4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302397" y="1060876"/>
            <a:ext cx="2509948" cy="1936864"/>
            <a:chOff x="2218768" y="2044727"/>
            <a:chExt cx="3531171" cy="2724918"/>
          </a:xfrm>
          <a:solidFill>
            <a:srgbClr val="00ADEA">
              <a:alpha val="89804"/>
            </a:srgb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28" name="Picture 6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293346" y="2044727"/>
              <a:ext cx="3399774" cy="2265548"/>
            </a:xfrm>
            <a:prstGeom prst="rect">
              <a:avLst/>
            </a:prstGeom>
            <a:grpFill/>
            <a:ln w="381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30" name="矩形 29"/>
            <p:cNvSpPr/>
            <p:nvPr/>
          </p:nvSpPr>
          <p:spPr>
            <a:xfrm>
              <a:off x="2218768" y="4336642"/>
              <a:ext cx="3531171" cy="433003"/>
            </a:xfrm>
            <a:prstGeom prst="rect">
              <a:avLst/>
            </a:prstGeom>
            <a:solidFill>
              <a:schemeClr val="bg1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>
                  <a:solidFill>
                    <a:srgbClr val="6CC4B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青春的我们</a:t>
              </a:r>
              <a:endParaRPr lang="zh-CN" altLang="en-US" sz="1400">
                <a:solidFill>
                  <a:srgbClr val="6CC4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079607" y="1168635"/>
            <a:ext cx="2697060" cy="1979179"/>
            <a:chOff x="2090256" y="1985192"/>
            <a:chExt cx="3794412" cy="2784453"/>
          </a:xfrm>
          <a:solidFill>
            <a:srgbClr val="00ADEA">
              <a:alpha val="89804"/>
            </a:srgb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32" name="Picture 6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257119" y="1985192"/>
              <a:ext cx="3472230" cy="2313836"/>
            </a:xfrm>
            <a:prstGeom prst="rect">
              <a:avLst/>
            </a:prstGeom>
            <a:grpFill/>
            <a:ln w="381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34" name="矩形 33"/>
            <p:cNvSpPr/>
            <p:nvPr/>
          </p:nvSpPr>
          <p:spPr>
            <a:xfrm>
              <a:off x="2090256" y="4336642"/>
              <a:ext cx="3794412" cy="433003"/>
            </a:xfrm>
            <a:prstGeom prst="rect">
              <a:avLst/>
            </a:prstGeom>
            <a:solidFill>
              <a:schemeClr val="bg1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>
                  <a:solidFill>
                    <a:srgbClr val="6CC4B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青春的我们</a:t>
              </a:r>
              <a:endParaRPr lang="zh-CN" altLang="en-US" sz="1400">
                <a:solidFill>
                  <a:srgbClr val="6CC4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5838467" y="1528675"/>
            <a:ext cx="2697058" cy="1979179"/>
            <a:chOff x="2090256" y="1985192"/>
            <a:chExt cx="3794412" cy="2784453"/>
          </a:xfrm>
          <a:solidFill>
            <a:srgbClr val="00ADEA">
              <a:alpha val="89804"/>
            </a:srgb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36" name="Picture 6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274082" y="1985192"/>
              <a:ext cx="3472233" cy="2313836"/>
            </a:xfrm>
            <a:prstGeom prst="rect">
              <a:avLst/>
            </a:prstGeom>
            <a:grpFill/>
            <a:ln w="381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37" name="矩形 36"/>
            <p:cNvSpPr/>
            <p:nvPr/>
          </p:nvSpPr>
          <p:spPr>
            <a:xfrm>
              <a:off x="2090256" y="4336642"/>
              <a:ext cx="3794412" cy="433003"/>
            </a:xfrm>
            <a:prstGeom prst="rect">
              <a:avLst/>
            </a:prstGeom>
            <a:solidFill>
              <a:schemeClr val="bg1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400">
                  <a:solidFill>
                    <a:srgbClr val="6CC4BC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青春的我们</a:t>
              </a:r>
              <a:endParaRPr lang="zh-CN" altLang="en-US" sz="1400">
                <a:solidFill>
                  <a:srgbClr val="6CC4B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1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17096" y="3715052"/>
            <a:ext cx="45719" cy="45719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1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9931" y="3986604"/>
            <a:ext cx="89916" cy="89916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1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262" y="5274090"/>
            <a:ext cx="217303" cy="217303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1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4349" y="5194741"/>
            <a:ext cx="179832" cy="179832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1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3034" y="4884287"/>
            <a:ext cx="89916" cy="89916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16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4206" y="3326941"/>
            <a:ext cx="123682" cy="123682"/>
          </a:xfrm>
          <a:prstGeom prst="rect">
            <a:avLst/>
          </a:pr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1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8529" y="5838399"/>
            <a:ext cx="45719" cy="45719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1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1542" y="5762807"/>
            <a:ext cx="45719" cy="45719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1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066" y="5836669"/>
            <a:ext cx="89916" cy="89916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1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7149" y="6444728"/>
            <a:ext cx="45719" cy="45719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1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007" y="6007245"/>
            <a:ext cx="179832" cy="179832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/>
        </p:nvPicPr>
        <p:blipFill>
          <a:blip r:embed="rId1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893" y="6089089"/>
            <a:ext cx="89916" cy="89916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16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3065" y="5553830"/>
            <a:ext cx="123682" cy="123682"/>
          </a:xfrm>
          <a:prstGeom prst="rect">
            <a:avLst/>
          </a:prstGeom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1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10250" y="5564086"/>
            <a:ext cx="45719" cy="45719"/>
          </a:xfrm>
          <a:prstGeom prst="rect">
            <a:avLst/>
          </a:prstGeom>
        </p:spPr>
      </p:pic>
      <p:pic>
        <p:nvPicPr>
          <p:cNvPr id="52" name="图片 51"/>
          <p:cNvPicPr>
            <a:picLocks noChangeAspect="1"/>
          </p:cNvPicPr>
          <p:nvPr/>
        </p:nvPicPr>
        <p:blipFill>
          <a:blip r:embed="rId1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9467" y="5835638"/>
            <a:ext cx="89916" cy="89916"/>
          </a:xfrm>
          <a:prstGeom prst="rect">
            <a:avLst/>
          </a:prstGeom>
        </p:spPr>
      </p:pic>
      <p:pic>
        <p:nvPicPr>
          <p:cNvPr id="53" name="图片 52"/>
          <p:cNvPicPr>
            <a:picLocks noChangeAspect="1"/>
          </p:cNvPicPr>
          <p:nvPr/>
        </p:nvPicPr>
        <p:blipFill>
          <a:blip r:embed="rId17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83227" y="4000196"/>
            <a:ext cx="185352" cy="185352"/>
          </a:xfrm>
          <a:prstGeom prst="rect">
            <a:avLst/>
          </a:prstGeom>
        </p:spPr>
      </p:pic>
      <p:pic>
        <p:nvPicPr>
          <p:cNvPr id="54" name="图片 53"/>
          <p:cNvPicPr>
            <a:picLocks noChangeAspect="1"/>
          </p:cNvPicPr>
          <p:nvPr/>
        </p:nvPicPr>
        <p:blipFill>
          <a:blip r:embed="rId1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3023" y="5768531"/>
            <a:ext cx="89916" cy="89916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/>
        </p:nvPicPr>
        <p:blipFill>
          <a:blip r:embed="rId1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06" y="6376590"/>
            <a:ext cx="45719" cy="45719"/>
          </a:xfrm>
          <a:prstGeom prst="rect">
            <a:avLst/>
          </a:prstGeom>
        </p:spPr>
      </p:pic>
      <p:pic>
        <p:nvPicPr>
          <p:cNvPr id="56" name="图片 55"/>
          <p:cNvPicPr>
            <a:picLocks noChangeAspect="1"/>
          </p:cNvPicPr>
          <p:nvPr/>
        </p:nvPicPr>
        <p:blipFill>
          <a:blip r:embed="rId1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352" y="6001513"/>
            <a:ext cx="179832" cy="179832"/>
          </a:xfrm>
          <a:prstGeom prst="rect">
            <a:avLst/>
          </a:prstGeom>
        </p:spPr>
      </p:pic>
      <p:pic>
        <p:nvPicPr>
          <p:cNvPr id="57" name="图片 56"/>
          <p:cNvPicPr>
            <a:picLocks noChangeAspect="1"/>
          </p:cNvPicPr>
          <p:nvPr/>
        </p:nvPicPr>
        <p:blipFill>
          <a:blip r:embed="rId1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2850" y="6020951"/>
            <a:ext cx="89916" cy="89916"/>
          </a:xfrm>
          <a:prstGeom prst="rect">
            <a:avLst/>
          </a:prstGeom>
        </p:spPr>
      </p:pic>
      <p:pic>
        <p:nvPicPr>
          <p:cNvPr id="58" name="图片 57"/>
          <p:cNvPicPr>
            <a:picLocks noChangeAspect="1"/>
          </p:cNvPicPr>
          <p:nvPr/>
        </p:nvPicPr>
        <p:blipFill>
          <a:blip r:embed="rId16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022" y="5485692"/>
            <a:ext cx="123682" cy="123682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>
          <a:blip r:embed="rId1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4975" y="5533091"/>
            <a:ext cx="45719" cy="45719"/>
          </a:xfrm>
          <a:prstGeom prst="rect">
            <a:avLst/>
          </a:prstGeom>
        </p:spPr>
      </p:pic>
      <p:pic>
        <p:nvPicPr>
          <p:cNvPr id="60" name="图片 59"/>
          <p:cNvPicPr>
            <a:picLocks noChangeAspect="1"/>
          </p:cNvPicPr>
          <p:nvPr/>
        </p:nvPicPr>
        <p:blipFill>
          <a:blip r:embed="rId1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5758" y="5804643"/>
            <a:ext cx="89916" cy="89916"/>
          </a:xfrm>
          <a:prstGeom prst="rect">
            <a:avLst/>
          </a:prstGeom>
        </p:spPr>
      </p:pic>
      <p:pic>
        <p:nvPicPr>
          <p:cNvPr id="61" name="图片 60"/>
          <p:cNvPicPr>
            <a:picLocks noChangeAspect="1"/>
          </p:cNvPicPr>
          <p:nvPr/>
        </p:nvPicPr>
        <p:blipFill>
          <a:blip r:embed="rId18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504" y="5735826"/>
            <a:ext cx="335899" cy="335899"/>
          </a:xfrm>
          <a:prstGeom prst="rect">
            <a:avLst/>
          </a:prstGeom>
        </p:spPr>
      </p:pic>
      <p:pic>
        <p:nvPicPr>
          <p:cNvPr id="62" name="图片 61"/>
          <p:cNvPicPr>
            <a:picLocks noChangeAspect="1"/>
          </p:cNvPicPr>
          <p:nvPr/>
        </p:nvPicPr>
        <p:blipFill>
          <a:blip r:embed="rId1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8248" y="5737536"/>
            <a:ext cx="89916" cy="89916"/>
          </a:xfrm>
          <a:prstGeom prst="rect">
            <a:avLst/>
          </a:prstGeom>
        </p:spPr>
      </p:pic>
      <p:pic>
        <p:nvPicPr>
          <p:cNvPr id="63" name="图片 62"/>
          <p:cNvPicPr>
            <a:picLocks noChangeAspect="1"/>
          </p:cNvPicPr>
          <p:nvPr/>
        </p:nvPicPr>
        <p:blipFill>
          <a:blip r:embed="rId1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5902" y="6737893"/>
            <a:ext cx="45719" cy="45719"/>
          </a:xfrm>
          <a:prstGeom prst="rect">
            <a:avLst/>
          </a:prstGeom>
        </p:spPr>
      </p:pic>
      <p:pic>
        <p:nvPicPr>
          <p:cNvPr id="64" name="图片 63"/>
          <p:cNvPicPr>
            <a:picLocks noChangeAspect="1"/>
          </p:cNvPicPr>
          <p:nvPr/>
        </p:nvPicPr>
        <p:blipFill>
          <a:blip r:embed="rId1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6760" y="6300410"/>
            <a:ext cx="179832" cy="179832"/>
          </a:xfrm>
          <a:prstGeom prst="rect">
            <a:avLst/>
          </a:prstGeom>
        </p:spPr>
      </p:pic>
      <p:pic>
        <p:nvPicPr>
          <p:cNvPr id="65" name="图片 64"/>
          <p:cNvPicPr>
            <a:picLocks noChangeAspect="1"/>
          </p:cNvPicPr>
          <p:nvPr/>
        </p:nvPicPr>
        <p:blipFill>
          <a:blip r:embed="rId1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8075" y="5989956"/>
            <a:ext cx="89916" cy="89916"/>
          </a:xfrm>
          <a:prstGeom prst="rect">
            <a:avLst/>
          </a:prstGeom>
        </p:spPr>
      </p:pic>
      <p:pic>
        <p:nvPicPr>
          <p:cNvPr id="66" name="图片 65"/>
          <p:cNvPicPr>
            <a:picLocks noChangeAspect="1"/>
          </p:cNvPicPr>
          <p:nvPr/>
        </p:nvPicPr>
        <p:blipFill>
          <a:blip r:embed="rId1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0715" y="5736505"/>
            <a:ext cx="89916" cy="89916"/>
          </a:xfrm>
          <a:prstGeom prst="rect">
            <a:avLst/>
          </a:prstGeom>
        </p:spPr>
      </p:pic>
      <p:pic>
        <p:nvPicPr>
          <p:cNvPr id="67" name="图片 66"/>
          <p:cNvPicPr>
            <a:picLocks noChangeAspect="1"/>
          </p:cNvPicPr>
          <p:nvPr/>
        </p:nvPicPr>
        <p:blipFill>
          <a:blip r:embed="rId19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461" y="5667688"/>
            <a:ext cx="274951" cy="274951"/>
          </a:xfrm>
          <a:prstGeom prst="rect">
            <a:avLst/>
          </a:prstGeom>
        </p:spPr>
      </p:pic>
      <p:pic>
        <p:nvPicPr>
          <p:cNvPr id="68" name="图片 67"/>
          <p:cNvPicPr>
            <a:picLocks noChangeAspect="1"/>
          </p:cNvPicPr>
          <p:nvPr/>
        </p:nvPicPr>
        <p:blipFill>
          <a:blip r:embed="rId1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205" y="5669398"/>
            <a:ext cx="89916" cy="89916"/>
          </a:xfrm>
          <a:prstGeom prst="rect">
            <a:avLst/>
          </a:prstGeom>
        </p:spPr>
      </p:pic>
      <p:pic>
        <p:nvPicPr>
          <p:cNvPr id="69" name="图片 68"/>
          <p:cNvPicPr>
            <a:picLocks noChangeAspect="1"/>
          </p:cNvPicPr>
          <p:nvPr/>
        </p:nvPicPr>
        <p:blipFill>
          <a:blip r:embed="rId1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0859" y="6669755"/>
            <a:ext cx="45719" cy="45719"/>
          </a:xfrm>
          <a:prstGeom prst="rect">
            <a:avLst/>
          </a:prstGeom>
        </p:spPr>
      </p:pic>
      <p:pic>
        <p:nvPicPr>
          <p:cNvPr id="70" name="图片 69"/>
          <p:cNvPicPr>
            <a:picLocks noChangeAspect="1"/>
          </p:cNvPicPr>
          <p:nvPr/>
        </p:nvPicPr>
        <p:blipFill>
          <a:blip r:embed="rId1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717" y="6232272"/>
            <a:ext cx="179832" cy="179832"/>
          </a:xfrm>
          <a:prstGeom prst="rect">
            <a:avLst/>
          </a:prstGeom>
        </p:spPr>
      </p:pic>
      <p:pic>
        <p:nvPicPr>
          <p:cNvPr id="71" name="图片 70"/>
          <p:cNvPicPr>
            <a:picLocks noChangeAspect="1"/>
          </p:cNvPicPr>
          <p:nvPr/>
        </p:nvPicPr>
        <p:blipFill>
          <a:blip r:embed="rId1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032" y="5921818"/>
            <a:ext cx="89916" cy="89916"/>
          </a:xfrm>
          <a:prstGeom prst="rect">
            <a:avLst/>
          </a:prstGeom>
        </p:spPr>
      </p:pic>
      <p:pic>
        <p:nvPicPr>
          <p:cNvPr id="72" name="图片 71"/>
          <p:cNvPicPr>
            <a:picLocks noChangeAspect="1"/>
          </p:cNvPicPr>
          <p:nvPr/>
        </p:nvPicPr>
        <p:blipFill>
          <a:blip r:embed="rId1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2577" y="4101059"/>
            <a:ext cx="45719" cy="45719"/>
          </a:xfrm>
          <a:prstGeom prst="rect">
            <a:avLst/>
          </a:prstGeom>
        </p:spPr>
      </p:pic>
      <p:pic>
        <p:nvPicPr>
          <p:cNvPr id="73" name="图片 72"/>
          <p:cNvPicPr>
            <a:picLocks noChangeAspect="1"/>
          </p:cNvPicPr>
          <p:nvPr/>
        </p:nvPicPr>
        <p:blipFill>
          <a:blip r:embed="rId1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39564" y="4025467"/>
            <a:ext cx="45719" cy="45719"/>
          </a:xfrm>
          <a:prstGeom prst="rect">
            <a:avLst/>
          </a:prstGeom>
        </p:spPr>
      </p:pic>
      <p:pic>
        <p:nvPicPr>
          <p:cNvPr id="74" name="图片 73"/>
          <p:cNvPicPr>
            <a:picLocks noChangeAspect="1"/>
          </p:cNvPicPr>
          <p:nvPr/>
        </p:nvPicPr>
        <p:blipFill>
          <a:blip r:embed="rId1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649" y="5917368"/>
            <a:ext cx="89916" cy="89916"/>
          </a:xfrm>
          <a:prstGeom prst="rect">
            <a:avLst/>
          </a:prstGeom>
        </p:spPr>
      </p:pic>
      <p:pic>
        <p:nvPicPr>
          <p:cNvPr id="75" name="图片 74"/>
          <p:cNvPicPr>
            <a:picLocks noChangeAspect="1"/>
          </p:cNvPicPr>
          <p:nvPr/>
        </p:nvPicPr>
        <p:blipFill>
          <a:blip r:embed="rId1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120" y="6587833"/>
            <a:ext cx="45719" cy="45719"/>
          </a:xfrm>
          <a:prstGeom prst="rect">
            <a:avLst/>
          </a:prstGeom>
        </p:spPr>
      </p:pic>
      <p:pic>
        <p:nvPicPr>
          <p:cNvPr id="76" name="图片 75"/>
          <p:cNvPicPr>
            <a:picLocks noChangeAspect="1"/>
          </p:cNvPicPr>
          <p:nvPr/>
        </p:nvPicPr>
        <p:blipFill>
          <a:blip r:embed="rId1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5022" y="6150350"/>
            <a:ext cx="179832" cy="179832"/>
          </a:xfrm>
          <a:prstGeom prst="rect">
            <a:avLst/>
          </a:prstGeom>
        </p:spPr>
      </p:pic>
      <p:pic>
        <p:nvPicPr>
          <p:cNvPr id="77" name="图片 76"/>
          <p:cNvPicPr>
            <a:picLocks noChangeAspect="1"/>
          </p:cNvPicPr>
          <p:nvPr/>
        </p:nvPicPr>
        <p:blipFill>
          <a:blip r:embed="rId1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293" y="5839896"/>
            <a:ext cx="89916" cy="89916"/>
          </a:xfrm>
          <a:prstGeom prst="rect">
            <a:avLst/>
          </a:prstGeom>
        </p:spPr>
      </p:pic>
      <p:pic>
        <p:nvPicPr>
          <p:cNvPr id="78" name="图片 77"/>
          <p:cNvPicPr>
            <a:picLocks noChangeAspect="1"/>
          </p:cNvPicPr>
          <p:nvPr/>
        </p:nvPicPr>
        <p:blipFill>
          <a:blip r:embed="rId1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17901" y="3932058"/>
            <a:ext cx="89916" cy="89916"/>
          </a:xfrm>
          <a:prstGeom prst="rect">
            <a:avLst/>
          </a:prstGeom>
        </p:spPr>
      </p:pic>
      <p:pic>
        <p:nvPicPr>
          <p:cNvPr id="79" name="图片 78"/>
          <p:cNvPicPr>
            <a:picLocks noChangeAspect="1"/>
          </p:cNvPicPr>
          <p:nvPr/>
        </p:nvPicPr>
        <p:blipFill>
          <a:blip r:embed="rId1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0247" y="4932415"/>
            <a:ext cx="45719" cy="45719"/>
          </a:xfrm>
          <a:prstGeom prst="rect">
            <a:avLst/>
          </a:prstGeom>
        </p:spPr>
      </p:pic>
      <p:pic>
        <p:nvPicPr>
          <p:cNvPr id="80" name="图片 79"/>
          <p:cNvPicPr>
            <a:picLocks noChangeAspect="1"/>
          </p:cNvPicPr>
          <p:nvPr/>
        </p:nvPicPr>
        <p:blipFill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09389" y="4494932"/>
            <a:ext cx="179832" cy="179832"/>
          </a:xfrm>
          <a:prstGeom prst="rect">
            <a:avLst/>
          </a:prstGeom>
        </p:spPr>
      </p:pic>
      <p:pic>
        <p:nvPicPr>
          <p:cNvPr id="81" name="图片 80"/>
          <p:cNvPicPr>
            <a:picLocks noChangeAspect="1"/>
          </p:cNvPicPr>
          <p:nvPr/>
        </p:nvPicPr>
        <p:blipFill>
          <a:blip r:embed="rId1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8074" y="4184478"/>
            <a:ext cx="89916" cy="89916"/>
          </a:xfrm>
          <a:prstGeom prst="rect">
            <a:avLst/>
          </a:prstGeom>
        </p:spPr>
      </p:pic>
      <p:pic>
        <p:nvPicPr>
          <p:cNvPr id="82" name="图片 81"/>
          <p:cNvPicPr>
            <a:picLocks noChangeAspect="1"/>
          </p:cNvPicPr>
          <p:nvPr/>
        </p:nvPicPr>
        <p:blipFill>
          <a:blip r:embed="rId1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72448" y="1815452"/>
            <a:ext cx="89916" cy="89916"/>
          </a:xfrm>
          <a:prstGeom prst="rect">
            <a:avLst/>
          </a:prstGeom>
        </p:spPr>
      </p:pic>
      <p:pic>
        <p:nvPicPr>
          <p:cNvPr id="83" name="图片 82"/>
          <p:cNvPicPr>
            <a:picLocks noChangeAspect="1"/>
          </p:cNvPicPr>
          <p:nvPr/>
        </p:nvPicPr>
        <p:blipFill>
          <a:blip r:embed="rId17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25744" y="1829044"/>
            <a:ext cx="185352" cy="185352"/>
          </a:xfrm>
          <a:prstGeom prst="rect">
            <a:avLst/>
          </a:prstGeom>
        </p:spPr>
      </p:pic>
      <p:pic>
        <p:nvPicPr>
          <p:cNvPr id="84" name="图片 83"/>
          <p:cNvPicPr>
            <a:picLocks noChangeAspect="1"/>
          </p:cNvPicPr>
          <p:nvPr/>
        </p:nvPicPr>
        <p:blipFill>
          <a:blip r:embed="rId1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8657" y="2702294"/>
            <a:ext cx="89916" cy="89916"/>
          </a:xfrm>
          <a:prstGeom prst="rect">
            <a:avLst/>
          </a:prstGeom>
        </p:spPr>
      </p:pic>
      <p:pic>
        <p:nvPicPr>
          <p:cNvPr id="85" name="图片 84"/>
          <p:cNvPicPr>
            <a:picLocks noChangeAspect="1"/>
          </p:cNvPicPr>
          <p:nvPr/>
        </p:nvPicPr>
        <p:blipFill>
          <a:blip r:embed="rId1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35094" y="1929907"/>
            <a:ext cx="45719" cy="45719"/>
          </a:xfrm>
          <a:prstGeom prst="rect">
            <a:avLst/>
          </a:prstGeom>
        </p:spPr>
      </p:pic>
      <p:pic>
        <p:nvPicPr>
          <p:cNvPr id="86" name="图片 85"/>
          <p:cNvPicPr>
            <a:picLocks noChangeAspect="1"/>
          </p:cNvPicPr>
          <p:nvPr/>
        </p:nvPicPr>
        <p:blipFill>
          <a:blip r:embed="rId1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5375" y="1829044"/>
            <a:ext cx="89916" cy="89916"/>
          </a:xfrm>
          <a:prstGeom prst="rect">
            <a:avLst/>
          </a:prstGeom>
        </p:spPr>
      </p:pic>
      <p:pic>
        <p:nvPicPr>
          <p:cNvPr id="87" name="图片 86"/>
          <p:cNvPicPr>
            <a:picLocks noChangeAspect="1"/>
          </p:cNvPicPr>
          <p:nvPr/>
        </p:nvPicPr>
        <p:blipFill>
          <a:blip r:embed="rId1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7721" y="2829401"/>
            <a:ext cx="45719" cy="45719"/>
          </a:xfrm>
          <a:prstGeom prst="rect">
            <a:avLst/>
          </a:prstGeom>
        </p:spPr>
      </p:pic>
      <p:pic>
        <p:nvPicPr>
          <p:cNvPr id="88" name="图片 87"/>
          <p:cNvPicPr>
            <a:picLocks noChangeAspect="1"/>
          </p:cNvPicPr>
          <p:nvPr/>
        </p:nvPicPr>
        <p:blipFill>
          <a:blip r:embed="rId1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66863" y="2391918"/>
            <a:ext cx="179832" cy="179832"/>
          </a:xfrm>
          <a:prstGeom prst="rect">
            <a:avLst/>
          </a:prstGeom>
        </p:spPr>
      </p:pic>
      <p:pic>
        <p:nvPicPr>
          <p:cNvPr id="89" name="图片 88"/>
          <p:cNvPicPr>
            <a:picLocks noChangeAspect="1"/>
          </p:cNvPicPr>
          <p:nvPr/>
        </p:nvPicPr>
        <p:blipFill>
          <a:blip r:embed="rId1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9204" y="3103551"/>
            <a:ext cx="89916" cy="89916"/>
          </a:xfrm>
          <a:prstGeom prst="rect">
            <a:avLst/>
          </a:prstGeom>
        </p:spPr>
      </p:pic>
      <p:pic>
        <p:nvPicPr>
          <p:cNvPr id="90" name="图片 89"/>
          <p:cNvPicPr>
            <a:picLocks noChangeAspect="1"/>
          </p:cNvPicPr>
          <p:nvPr/>
        </p:nvPicPr>
        <p:blipFill>
          <a:blip r:embed="rId1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62764" y="2761263"/>
            <a:ext cx="45719" cy="45719"/>
          </a:xfrm>
          <a:prstGeom prst="rect">
            <a:avLst/>
          </a:prstGeom>
        </p:spPr>
      </p:pic>
      <p:pic>
        <p:nvPicPr>
          <p:cNvPr id="91" name="图片 90"/>
          <p:cNvPicPr>
            <a:picLocks noChangeAspect="1"/>
          </p:cNvPicPr>
          <p:nvPr/>
        </p:nvPicPr>
        <p:blipFill>
          <a:blip r:embed="rId1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70591" y="2013326"/>
            <a:ext cx="89916" cy="89916"/>
          </a:xfrm>
          <a:prstGeom prst="rect">
            <a:avLst/>
          </a:prstGeom>
        </p:spPr>
      </p:pic>
      <p:pic>
        <p:nvPicPr>
          <p:cNvPr id="92" name="图片 91"/>
          <p:cNvPicPr>
            <a:picLocks noChangeAspect="1"/>
          </p:cNvPicPr>
          <p:nvPr/>
        </p:nvPicPr>
        <p:blipFill>
          <a:blip r:embed="rId1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935" y="6460182"/>
            <a:ext cx="45719" cy="45719"/>
          </a:xfrm>
          <a:prstGeom prst="rect">
            <a:avLst/>
          </a:prstGeom>
        </p:spPr>
      </p:pic>
      <p:pic>
        <p:nvPicPr>
          <p:cNvPr id="93" name="图片 92"/>
          <p:cNvPicPr>
            <a:picLocks noChangeAspect="1"/>
          </p:cNvPicPr>
          <p:nvPr/>
        </p:nvPicPr>
        <p:blipFill>
          <a:blip r:embed="rId13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8108" y="5956126"/>
            <a:ext cx="89916" cy="89916"/>
          </a:xfrm>
          <a:prstGeom prst="rect">
            <a:avLst/>
          </a:prstGeom>
        </p:spPr>
      </p:pic>
      <p:pic>
        <p:nvPicPr>
          <p:cNvPr id="94" name="图片 93"/>
          <p:cNvPicPr>
            <a:picLocks noChangeAspect="1"/>
          </p:cNvPicPr>
          <p:nvPr/>
        </p:nvPicPr>
        <p:blipFill>
          <a:blip r:embed="rId1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4153" y="6388174"/>
            <a:ext cx="45719" cy="45719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Motion origin="layout" path="M -0.66649 -0.76914 L 1.38889E-6 2.46914E-6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16" y="3845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64" presetClass="path" presetSubtype="0" accel="50000" decel="5000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1.38889E-6 2.46914E-6 L 1.38889E-6 -0.02747 " pathEditMode="relative" rAng="0" ptsTypes="AA">
                                      <p:cBhvr>
                                        <p:cTn id="11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89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8" presetClass="emph" presetSubtype="0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Rot by="-900000">
                                      <p:cBhvr>
                                        <p:cTn id="1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animMotion origin="layout" path="M -0.66649 -0.76914 L 1.38889E-6 2.46914E-6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16" y="3845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64" presetClass="path" presetSubtype="0" accel="50000" decel="50000" fill="hold" nodeType="withEffect">
                                  <p:stCondLst>
                                    <p:cond delay="6250"/>
                                  </p:stCondLst>
                                  <p:childTnLst>
                                    <p:animMotion origin="layout" path="M 1.38889E-6 2.46914E-6 L 1.38889E-6 -0.02747 " pathEditMode="relative" rAng="0" ptsTypes="AA">
                                      <p:cBhvr>
                                        <p:cTn id="20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89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8" presetClass="emph" presetSubtype="0" fill="hold" nodeType="withEffect">
                                  <p:stCondLst>
                                    <p:cond delay="6750"/>
                                  </p:stCondLst>
                                  <p:childTnLst>
                                    <p:animRot by="-600000">
                                      <p:cBhvr>
                                        <p:cTn id="2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Motion origin="layout" path="M -0.66649 -0.76914 L 1.38889E-6 2.46914E-6 " pathEditMode="relative" rAng="0" ptsTypes="AA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16" y="3845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64" presetClass="path" presetSubtype="0" accel="50000" decel="5000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animMotion origin="layout" path="M 1.38889E-6 2.46914E-6 L 1.38889E-6 -0.02747 " pathEditMode="relative" rAng="0" ptsTypes="AA">
                                      <p:cBhvr>
                                        <p:cTn id="2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89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8" presetClass="emph" presetSubtype="0" fill="hold" nodeType="withEffect">
                                  <p:stCondLst>
                                    <p:cond delay="9000"/>
                                  </p:stCondLst>
                                  <p:childTnLst>
                                    <p:animRot by="-180000">
                                      <p:cBhvr>
                                        <p:cTn id="31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9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nodeType="withEffect">
                                  <p:stCondLst>
                                    <p:cond delay="9750"/>
                                  </p:stCondLst>
                                  <p:childTnLst>
                                    <p:animMotion origin="layout" path="M -0.66649 -0.76914 L 1.38889E-6 2.46914E-6 " pathEditMode="relative" rAng="0" ptsTypes="AA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16" y="3845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7" presetID="64" presetClass="path" presetSubtype="0" accel="50000" decel="50000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Motion origin="layout" path="M 1.38889E-6 2.46914E-6 L 1.38889E-6 -0.02747 " pathEditMode="relative" rAng="0" ptsTypes="AA">
                                      <p:cBhvr>
                                        <p:cTn id="3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89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11000"/>
                                  </p:stCondLst>
                                  <p:childTnLst>
                                    <p:animRot by="60000">
                                      <p:cBhvr>
                                        <p:cTn id="40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11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path" presetSubtype="0" accel="50000" decel="50000" fill="hold" nodeType="withEffect">
                                  <p:stCondLst>
                                    <p:cond delay="11750"/>
                                  </p:stCondLst>
                                  <p:childTnLst>
                                    <p:animMotion origin="layout" path="M -0.66649 -0.76914 L 1.38889E-6 2.46914E-6 " pathEditMode="relative" rAng="0" ptsTypes="AA">
                                      <p:cBhvr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16" y="3845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6" presetID="64" presetClass="path" presetSubtype="0" accel="50000" decel="50000" fill="hold" nodeType="withEffect">
                                  <p:stCondLst>
                                    <p:cond delay="12750"/>
                                  </p:stCondLst>
                                  <p:childTnLst>
                                    <p:animMotion origin="layout" path="M 1.38889E-6 2.46914E-6 L 1.38889E-6 -0.02747 " pathEditMode="relative" rAng="0" ptsTypes="AA">
                                      <p:cBhvr>
                                        <p:cTn id="47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89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8" presetClass="emph" presetSubtype="0" fill="hold" nodeType="withEffect">
                                  <p:stCondLst>
                                    <p:cond delay="13500"/>
                                  </p:stCondLst>
                                  <p:childTnLst>
                                    <p:animRot by="180000">
                                      <p:cBhvr>
                                        <p:cTn id="49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14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nodeType="withEffect">
                                  <p:stCondLst>
                                    <p:cond delay="14250"/>
                                  </p:stCondLst>
                                  <p:childTnLst>
                                    <p:animMotion origin="layout" path="M -0.66649 -0.76914 L 1.38889E-6 2.46914E-6 " pathEditMode="relative" rAng="0" ptsTypes="AA">
                                      <p:cBhvr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16" y="3845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5" presetID="64" presetClass="path" presetSubtype="0" accel="50000" decel="50000" fill="hold" nodeType="withEffect">
                                  <p:stCondLst>
                                    <p:cond delay="14750"/>
                                  </p:stCondLst>
                                  <p:childTnLst>
                                    <p:animMotion origin="layout" path="M 1.38889E-6 2.46914E-6 L 1.38889E-6 -0.02747 " pathEditMode="relative" rAng="0" ptsTypes="AA">
                                      <p:cBhvr>
                                        <p:cTn id="56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89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8" presetClass="emph" presetSubtype="0" fill="hold" nodeType="withEffect">
                                  <p:stCondLst>
                                    <p:cond delay="15500"/>
                                  </p:stCondLst>
                                  <p:childTnLst>
                                    <p:animRot by="480000">
                                      <p:cBhvr>
                                        <p:cTn id="5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16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path" presetSubtype="0" accel="50000" decel="50000" fill="hold" nodeType="withEffect">
                                  <p:stCondLst>
                                    <p:cond delay="16250"/>
                                  </p:stCondLst>
                                  <p:childTnLst>
                                    <p:animMotion origin="layout" path="M -0.66649 -0.76914 L 1.38889E-6 2.46914E-6 " pathEditMode="relative" rAng="0" ptsTypes="AA">
                                      <p:cBhvr>
                                        <p:cTn id="6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16" y="3845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4" presetID="64" presetClass="path" presetSubtype="0" accel="50000" decel="50000" fill="hold" nodeType="withEffect">
                                  <p:stCondLst>
                                    <p:cond delay="16750"/>
                                  </p:stCondLst>
                                  <p:childTnLst>
                                    <p:animMotion origin="layout" path="M 1.38889E-6 2.46914E-6 L 1.38889E-6 -0.02747 " pathEditMode="relative" rAng="0" ptsTypes="AA">
                                      <p:cBhvr>
                                        <p:cTn id="65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89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8" presetClass="emph" presetSubtype="0" fill="hold" nodeType="withEffect">
                                  <p:stCondLst>
                                    <p:cond delay="17500"/>
                                  </p:stCondLst>
                                  <p:childTnLst>
                                    <p:animRot by="900000">
                                      <p:cBhvr>
                                        <p:cTn id="6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18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42" presetClass="path" presetSubtype="0" accel="50000" decel="50000" fill="hold" nodeType="withEffect">
                                  <p:stCondLst>
                                    <p:cond delay="18250"/>
                                  </p:stCondLst>
                                  <p:childTnLst>
                                    <p:animMotion origin="layout" path="M -0.66649 -0.76914 L 1.38889E-6 2.46914E-6 " pathEditMode="relative" rAng="0" ptsTypes="AA">
                                      <p:cBhvr>
                                        <p:cTn id="7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16" y="3845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3" presetID="64" presetClass="path" presetSubtype="0" accel="50000" decel="50000" fill="hold" nodeType="withEffect">
                                  <p:stCondLst>
                                    <p:cond delay="18750"/>
                                  </p:stCondLst>
                                  <p:childTnLst>
                                    <p:animMotion origin="layout" path="M 1.38889E-6 2.46914E-6 L 1.38889E-6 -0.02747 " pathEditMode="relative" rAng="0" ptsTypes="AA">
                                      <p:cBhvr>
                                        <p:cTn id="74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389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8" presetClass="emph" presetSubtype="0" fill="hold" nodeType="withEffect">
                                  <p:stCondLst>
                                    <p:cond delay="19500"/>
                                  </p:stCondLst>
                                  <p:childTnLst>
                                    <p:animRot by="1080000">
                                      <p:cBhvr>
                                        <p:cTn id="76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38" presetClass="entr" presetSubtype="0" accel="50000" fill="hold" grpId="0" nodeType="withEffect">
                                  <p:stCondLst>
                                    <p:cond delay="7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9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3" repeatCount="5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3" repeatCount="5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3" repeatCount="5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3" repeatCount="5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1" repeatCount="500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3" repeatCount="5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" presetClass="entr" presetSubtype="3" repeatCount="5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" presetClass="entr" presetSubtype="3" repeatCount="5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" presetClass="entr" presetSubtype="4" repeatCount="5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" presetClass="entr" presetSubtype="3" repeatCount="5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3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3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2" presetClass="entr" presetSubtype="1" repeatCount="500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" presetClass="entr" presetSubtype="3" repeatCount="5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2" presetClass="entr" presetSubtype="3" repeatCount="5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2" presetClass="entr" presetSubtype="3" repeatCount="5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3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3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2" presetClass="entr" presetSubtype="3" repeatCount="5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2" presetClass="entr" presetSubtype="3" repeatCount="5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3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3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2" presetClass="entr" presetSubtype="4" repeatCount="5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2" presetClass="entr" presetSubtype="3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3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3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2" presetClass="entr" presetSubtype="3" repeatCount="5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3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3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2" presetClass="entr" presetSubtype="3" repeatCount="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3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3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4" presetID="2" presetClass="entr" presetSubtype="3" repeatCount="5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6" dur="3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3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8" presetID="2" presetClass="entr" presetSubtype="3" repeatCount="5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0" dur="3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3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2" presetID="2" presetClass="entr" presetSubtype="3" repeatCount="5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4" dur="3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5" dur="3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2" presetClass="entr" presetSubtype="3" repeatCount="5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8" dur="3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3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2" presetClass="entr" presetSubtype="4" repeatCount="5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2" dur="3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3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4" presetID="2" presetClass="entr" presetSubtype="3" repeatCount="5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6" dur="3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7" dur="3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8" presetID="2" presetClass="entr" presetSubtype="3" repeatCount="500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0" dur="3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1" dur="3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2" presetID="2" presetClass="entr" presetSubtype="3" repeatCount="5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4" dur="3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5" dur="3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6" presetID="2" presetClass="entr" presetSubtype="3" repeatCount="5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8" dur="3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9" dur="3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0" presetID="2" presetClass="entr" presetSubtype="3" repeatCount="5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2" dur="3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3" dur="3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4" presetID="2" presetClass="entr" presetSubtype="4" repeatCount="5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6" dur="3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7" dur="3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8" presetID="2" presetClass="entr" presetSubtype="1" repeatCount="500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0" dur="3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1" dur="3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2" presetID="2" presetClass="entr" presetSubtype="3" repeatCount="5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4" dur="3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5" dur="3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6" presetID="2" presetClass="entr" presetSubtype="3" repeatCount="500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8" dur="3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9" dur="3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0" presetID="2" presetClass="entr" presetSubtype="1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2" dur="3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3" dur="3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4" presetID="2" presetClass="entr" presetSubtype="3" repeatCount="5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6" dur="3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7" dur="3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8" presetID="2" presetClass="entr" presetSubtype="4" repeatCount="5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0" dur="3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1" dur="3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2" presetID="2" presetClass="entr" presetSubtype="3" repeatCount="500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4" dur="3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5" dur="3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6" presetID="2" presetClass="entr" presetSubtype="3" repeatCount="5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8" dur="3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9" dur="3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0" presetID="2" presetClass="entr" presetSubtype="3" repeatCount="5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2" dur="3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3" dur="3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4" presetID="2" presetClass="entr" presetSubtype="4" repeatCount="5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6" dur="3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7" dur="3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8" presetID="2" presetClass="entr" presetSubtype="3" repeatCount="5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0" dur="3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1" dur="3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2" presetID="2" presetClass="entr" presetSubtype="3" repeatCount="5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4" dur="3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5" dur="3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6" presetID="2" presetClass="entr" presetSubtype="3" repeatCount="5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8" dur="3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9" dur="3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0" presetID="2" presetClass="entr" presetSubtype="3" repeatCount="5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2" dur="3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3" dur="3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4" presetID="2" presetClass="entr" presetSubtype="3" repeatCount="5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6" dur="3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7" dur="3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8" presetID="2" presetClass="entr" presetSubtype="4" repeatCount="500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0" dur="3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1" dur="3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2" presetID="2" presetClass="entr" presetSubtype="1" repeatCount="5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4" dur="3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5" dur="3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6" presetID="2" presetClass="entr" presetSubtype="4" repeatCount="5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8" dur="3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9" dur="3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0" presetID="2" presetClass="entr" presetSubtype="3" repeatCount="5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2" dur="3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3" dur="3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4" presetID="2" presetClass="entr" presetSubtype="3" repeatCount="5000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6" dur="3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7" dur="3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8" presetID="2" presetClass="entr" presetSubtype="3" repeatCount="5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0" dur="3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1" dur="3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2" presetID="2" presetClass="entr" presetSubtype="3" repeatCount="500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4" dur="3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5" dur="3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6" presetID="2" presetClass="entr" presetSubtype="3" repeatCount="500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8" dur="3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9" dur="3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0" presetID="2" presetClass="entr" presetSubtype="3" repeatCount="500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2" dur="3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3" dur="3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4" presetID="2" presetClass="entr" presetSubtype="3" repeatCount="5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6" dur="3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7" dur="3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8" presetID="2" presetClass="entr" presetSubtype="3" repeatCount="500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0" dur="3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1" dur="3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AutoShape 2" descr="http://comp.quanjing.com/chineseview089/mhrf-cpmh-50857f10z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40338"/>
            <a:ext cx="9144000" cy="50316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37"/>
            <a:ext cx="476077" cy="5143500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67923" y="7937"/>
            <a:ext cx="476077" cy="51435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456" y="0"/>
            <a:ext cx="9144000" cy="503162"/>
          </a:xfrm>
          <a:prstGeom prst="rect">
            <a:avLst/>
          </a:prstGeom>
        </p:spPr>
      </p:pic>
      <p:pic>
        <p:nvPicPr>
          <p:cNvPr id="7" name="Picture 5" descr="星星点点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0"/>
            <a:ext cx="2840038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2490" y="1245425"/>
            <a:ext cx="3087291" cy="2057314"/>
          </a:xfrm>
          <a:prstGeom prst="rect">
            <a:avLst/>
          </a:prstGeom>
          <a:solidFill>
            <a:srgbClr val="FFFFFF">
              <a:shade val="85000"/>
            </a:srgbClr>
          </a:solidFill>
          <a:ln w="79375" cap="sq">
            <a:solidFill>
              <a:schemeClr val="bg1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96564" y="2964010"/>
            <a:ext cx="2112813" cy="1407940"/>
          </a:xfrm>
          <a:prstGeom prst="rect">
            <a:avLst/>
          </a:prstGeom>
          <a:solidFill>
            <a:srgbClr val="FFFFFF">
              <a:shade val="85000"/>
            </a:srgbClr>
          </a:solidFill>
          <a:ln w="79375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2" name="Picture 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25348" y="1356992"/>
            <a:ext cx="1157183" cy="1736269"/>
          </a:xfrm>
          <a:prstGeom prst="rect">
            <a:avLst/>
          </a:prstGeom>
          <a:solidFill>
            <a:srgbClr val="FFFFFF">
              <a:shade val="85000"/>
            </a:srgbClr>
          </a:solidFill>
          <a:ln w="79375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Picture 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64746" y="2022289"/>
            <a:ext cx="1092801" cy="1639669"/>
          </a:xfrm>
          <a:prstGeom prst="rect">
            <a:avLst/>
          </a:prstGeom>
          <a:solidFill>
            <a:srgbClr val="FFFFFF">
              <a:shade val="85000"/>
            </a:srgbClr>
          </a:solidFill>
          <a:ln w="79375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4" name="矩形 13"/>
          <p:cNvSpPr/>
          <p:nvPr/>
        </p:nvSpPr>
        <p:spPr>
          <a:xfrm>
            <a:off x="3852970" y="746345"/>
            <a:ext cx="383951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effectLst/>
                <a:latin typeface="方正古隶简体" panose="03000509000000000000" pitchFamily="65" charset="-122"/>
                <a:ea typeface="方正古隶简体" panose="03000509000000000000" pitchFamily="65" charset="-122"/>
              </a:rPr>
              <a:t>那些以前说着永不分离的人，</a:t>
            </a:r>
            <a:endParaRPr lang="en-US" altLang="zh-CN" sz="2000">
              <a:solidFill>
                <a:schemeClr val="bg1"/>
              </a:solidFill>
              <a:effectLst/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r>
              <a:rPr lang="en-US" altLang="zh-CN" sz="2000">
                <a:solidFill>
                  <a:schemeClr val="bg1"/>
                </a:solidFill>
                <a:effectLst/>
                <a:latin typeface="方正古隶简体" panose="03000509000000000000" pitchFamily="65" charset="-122"/>
                <a:ea typeface="方正古隶简体" panose="03000509000000000000" pitchFamily="65" charset="-122"/>
              </a:rPr>
              <a:t>                    </a:t>
            </a:r>
            <a:r>
              <a:rPr lang="zh-CN" altLang="en-US" sz="2000">
                <a:solidFill>
                  <a:schemeClr val="bg1"/>
                </a:solidFill>
                <a:effectLst/>
                <a:latin typeface="方正古隶简体" panose="03000509000000000000" pitchFamily="65" charset="-122"/>
                <a:ea typeface="方正古隶简体" panose="03000509000000000000" pitchFamily="65" charset="-122"/>
              </a:rPr>
              <a:t>早已经散落在天涯了。</a:t>
            </a:r>
            <a:endParaRPr lang="zh-CN" altLang="en-US" sz="2000" dirty="0">
              <a:solidFill>
                <a:schemeClr val="bg1"/>
              </a:solidFill>
              <a:effectLst/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</p:txBody>
      </p:sp>
      <p:sp>
        <p:nvSpPr>
          <p:cNvPr id="16" name="心形 15"/>
          <p:cNvSpPr/>
          <p:nvPr/>
        </p:nvSpPr>
        <p:spPr>
          <a:xfrm rot="1939630">
            <a:off x="2869081" y="1810221"/>
            <a:ext cx="684666" cy="586858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" name="心形 16"/>
          <p:cNvSpPr/>
          <p:nvPr/>
        </p:nvSpPr>
        <p:spPr>
          <a:xfrm rot="1939630">
            <a:off x="1081786" y="-692735"/>
            <a:ext cx="684666" cy="586858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8" name="心形 17"/>
          <p:cNvSpPr/>
          <p:nvPr/>
        </p:nvSpPr>
        <p:spPr>
          <a:xfrm rot="1939630">
            <a:off x="-1061424" y="882249"/>
            <a:ext cx="567389" cy="458424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9" name="心形 18"/>
          <p:cNvSpPr/>
          <p:nvPr/>
        </p:nvSpPr>
        <p:spPr>
          <a:xfrm rot="1939630">
            <a:off x="-1466434" y="2139887"/>
            <a:ext cx="684666" cy="586858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心形 19"/>
          <p:cNvSpPr/>
          <p:nvPr/>
        </p:nvSpPr>
        <p:spPr>
          <a:xfrm rot="1939630">
            <a:off x="-2123497" y="4375090"/>
            <a:ext cx="728800" cy="624687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心形 20"/>
          <p:cNvSpPr/>
          <p:nvPr/>
        </p:nvSpPr>
        <p:spPr>
          <a:xfrm rot="1939630">
            <a:off x="3354458" y="-628519"/>
            <a:ext cx="567389" cy="458424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2" name="心形 21"/>
          <p:cNvSpPr/>
          <p:nvPr/>
        </p:nvSpPr>
        <p:spPr>
          <a:xfrm rot="1939630">
            <a:off x="8036217" y="5305704"/>
            <a:ext cx="567389" cy="458424"/>
          </a:xfrm>
          <a:prstGeom prst="heart">
            <a:avLst/>
          </a:prstGeom>
          <a:solidFill>
            <a:schemeClr val="bg1">
              <a:alpha val="6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 advClick="0" advTm="0">
        <p:checker/>
      </p:transition>
    </mc:Choice>
    <mc:Fallback>
      <p:transition spd="slow" advClick="0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32" presetClass="emph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3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08642E-6 C 0.0191 0.0429 0.04514 0.18889 0.11511 0.25772 C 0.18507 0.32655 0.329 0.37562 0.41997 0.41327 C 0.51094 0.44969 0.62066 0.46821 0.66094 0.47932 " pathEditMode="relative" rAng="0" ptsTypes="aaaa">
                                      <p:cBhvr>
                                        <p:cTn id="55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038" y="23951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1" presetClass="exit" presetSubtype="0" fill="hold" grpId="3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2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4 0.10241 C 0.04063 0.14055 0.08247 0.17869 0.12761 0.18955 C 0.17275 0.20042 0.21754 0.1565 0.27032 0.16782 C 0.32309 0.17915 0.36528 0.24272 0.44393 0.25728 C 0.52257 0.27185 0.66302 0.23717 0.74184 0.25474 C 0.82066 0.27231 0.85747 0.35576 0.91736 0.36339 C 0.97726 0.37101 1.03907 0.33588 1.10104 0.30097 " pathEditMode="relative" rAng="0" ptsTypes="aaaaaaA">
                                      <p:cBhvr>
                                        <p:cTn id="64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3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8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1" dur="8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323 -0.16358 C -0.11615 -0.14383 -0.08906 -0.12346 -0.06563 -0.09568 C -0.04219 -0.06759 -0.02222 -0.03148 -0.00226 0.00494 " pathEditMode="relative" rAng="0" ptsTypes="aaA">
                                      <p:cBhvr>
                                        <p:cTn id="73" dur="8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49" y="8426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8" dur="22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9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9099 -0.49723 C -0.83021 -0.5034 -0.75035 -0.50957 -0.70382 -0.51605 C -0.6573 -0.52284 -0.66615 -0.55155 -0.63108 -0.53797 C -0.59601 -0.52439 -0.5507 -0.50556 -0.49358 -0.43488 C -0.43629 -0.3642 -0.35365 -0.18426 -0.28733 -0.11389 C -0.22118 -0.04383 -0.14375 -0.03272 -0.09584 -0.01358 C -0.04809 0.00524 -0.02414 0.00247 4.16667E-6 4.07407E-6 " pathEditMode="relative" rAng="0" ptsTypes="aaaaaaA">
                                      <p:cBhvr>
                                        <p:cTn id="80" dur="22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486" y="22407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8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Rot by="21600000">
                                      <p:cBhvr>
                                        <p:cTn id="85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" presetID="0" presetClass="path" presetSubtype="0" accel="50000" decel="50000" fill="hold" grpId="2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1.94444E-6 1.26214E-6 C 0.08958 -0.04323 0.17934 -0.08622 0.2776 -0.09247 C 0.37587 -0.09871 0.50069 -0.04138 0.58976 -0.03814 C 0.67882 -0.03491 0.74809 -0.07443 0.81232 -0.07351 C 0.87656 -0.07259 0.91423 -0.03213 0.97552 -0.03259 C 1.0368 -0.03306 1.10816 -0.05456 1.17969 -0.07605 " pathEditMode="relative" rAng="0" ptsTypes="aaaaaA">
                                      <p:cBhvr>
                                        <p:cTn id="8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00" y="-4800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1" presetClass="exit" presetSubtype="0" fill="hold" grpId="3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8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21600000">
                                      <p:cBhvr>
                                        <p:cTn id="94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5" presetID="0" presetClass="path" presetSubtype="0" accel="50000" decel="50000" fill="hold" grpId="2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0007 -0.0037 C 0.04271 0.05687 0.08628 0.11768 0.17066 0.12138 C 0.25503 0.12508 0.40434 0.02797 0.50538 0.01803 C 0.60642 0.00809 0.7059 0.05618 0.77691 0.0615 C 0.84792 0.06682 0.87621 0.0393 0.93194 0.05063 C 0.98767 0.06196 1.04948 0.09572 1.11146 0.12948 " pathEditMode="relative" rAng="0" ptsTypes="aaaaaA">
                                      <p:cBhvr>
                                        <p:cTn id="96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608" y="6659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1" presetClass="exit" presetSubtype="0" fill="hold" grpId="3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8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0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712 0.3939 C 0.05538 0.39228 0.10365 0.39066 0.13976 0.38557 C 0.17587 0.38049 0.18663 0.36477 0.22344 0.36384 C 0.26025 0.36292 0.31563 0.38696 0.36025 0.38026 C 0.40486 0.37355 0.43802 0.32547 0.4908 0.32316 C 0.54358 0.32085 0.62448 0.35668 0.67657 0.36662 C 0.72865 0.37656 0.75938 0.38627 0.80295 0.38303 C 0.84653 0.37979 0.8915 0.34813 0.93768 0.34766 C 0.98386 0.3472 1.03212 0.36361 1.08056 0.38026 " pathEditMode="relative" rAng="0" ptsTypes="aaaaaaaaA">
                                      <p:cBhvr>
                                        <p:cTn id="102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700" y="-3600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grpId="2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 animBg="1"/>
      <p:bldP spid="16" grpId="1" animBg="1"/>
      <p:bldP spid="16" grpId="2" animBg="1"/>
      <p:bldP spid="17" grpId="0" animBg="1"/>
      <p:bldP spid="17" grpId="1" animBg="1"/>
      <p:bldP spid="17" grpId="2" animBg="1"/>
      <p:bldP spid="17" grpId="3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19" grpId="3" animBg="1"/>
      <p:bldP spid="20" grpId="0" animBg="1"/>
      <p:bldP spid="20" grpId="1" animBg="1"/>
      <p:bldP spid="20" grpId="2" animBg="1"/>
      <p:bldP spid="20" grpId="3" animBg="1"/>
      <p:bldP spid="21" grpId="0" animBg="1"/>
      <p:bldP spid="21" grpId="1" animBg="1"/>
      <p:bldP spid="21" grpId="2" animBg="1"/>
      <p:bldP spid="21" grpId="3" animBg="1"/>
      <p:bldP spid="22" grpId="0" animBg="1"/>
      <p:bldP spid="22" grpId="1" animBg="1"/>
      <p:bldP spid="22" grpId="2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AutoShape 2" descr="http://comp.quanjing.com/chineseview089/mhrf-cpmh-50857f10z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40338"/>
            <a:ext cx="9144000" cy="50316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37"/>
            <a:ext cx="476077" cy="5143500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67923" y="7937"/>
            <a:ext cx="476077" cy="514350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456" y="0"/>
            <a:ext cx="9144000" cy="503162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087245" y="1116330"/>
            <a:ext cx="5895975" cy="1920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0" b="1" dirty="0" smtClean="0">
                <a:solidFill>
                  <a:schemeClr val="bg1"/>
                </a:solidFill>
                <a:latin typeface="Bickham Script One" panose="030304020407070D0D06" pitchFamily="66" charset="0"/>
                <a:ea typeface="HanWangCM03" pitchFamily="66" charset="-120"/>
              </a:rPr>
              <a:t>The end</a:t>
            </a:r>
            <a:endParaRPr lang="zh-CN" altLang="en-US" sz="12000" b="1" dirty="0">
              <a:solidFill>
                <a:schemeClr val="bg1"/>
              </a:solidFill>
              <a:latin typeface="Bickham Script One" panose="030304020407070D0D06" pitchFamily="66" charset="0"/>
              <a:ea typeface="HanWangCM03" pitchFamily="66" charset="-12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949563" y="2559830"/>
            <a:ext cx="448457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多么幸运，在人海中遇见你</a:t>
            </a:r>
            <a:endParaRPr lang="zh-CN" altLang="en-US">
              <a:solidFill>
                <a:schemeClr val="bg1"/>
              </a:solidFill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r>
              <a:rPr lang="zh-CN" altLang="en-US">
                <a:solidFill>
                  <a:schemeClr val="bg1"/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你来到我的身边</a:t>
            </a:r>
            <a:endParaRPr lang="zh-CN" altLang="en-US">
              <a:solidFill>
                <a:schemeClr val="bg1"/>
              </a:solidFill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r>
              <a:rPr lang="zh-CN" altLang="en-US">
                <a:solidFill>
                  <a:schemeClr val="bg1"/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仿佛太阳般照耀了我的生活</a:t>
            </a:r>
            <a:endParaRPr lang="zh-CN" altLang="en-US">
              <a:solidFill>
                <a:schemeClr val="bg1"/>
              </a:solidFill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r>
              <a:rPr lang="zh-CN" altLang="en-US">
                <a:solidFill>
                  <a:schemeClr val="bg1"/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我的世界从此一切改变</a:t>
            </a:r>
            <a:endParaRPr lang="zh-CN" altLang="en-US">
              <a:solidFill>
                <a:schemeClr val="bg1"/>
              </a:solidFill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r>
              <a:rPr lang="zh-CN" altLang="en-US">
                <a:solidFill>
                  <a:schemeClr val="bg1"/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那麽多相遇，偏偏只和你</a:t>
            </a:r>
            <a:endParaRPr lang="zh-CN" altLang="en-US">
              <a:solidFill>
                <a:schemeClr val="bg1"/>
              </a:solidFill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r>
              <a:rPr lang="zh-CN" altLang="en-US">
                <a:solidFill>
                  <a:schemeClr val="bg1"/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天造地设般产生奇迹</a:t>
            </a:r>
            <a:endParaRPr lang="zh-CN" altLang="en-US">
              <a:solidFill>
                <a:schemeClr val="bg1"/>
              </a:solidFill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r>
              <a:rPr lang="zh-CN" altLang="en-US">
                <a:solidFill>
                  <a:schemeClr val="bg1"/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再没有谁比你有天份</a:t>
            </a:r>
            <a:endParaRPr lang="zh-CN" altLang="en-US">
              <a:solidFill>
                <a:schemeClr val="bg1"/>
              </a:solidFill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  <a:p>
            <a:r>
              <a:rPr lang="zh-CN" altLang="en-US">
                <a:solidFill>
                  <a:schemeClr val="bg1"/>
                </a:solidFill>
                <a:latin typeface="方正古隶简体" panose="03000509000000000000" pitchFamily="65" charset="-122"/>
                <a:ea typeface="方正古隶简体" panose="03000509000000000000" pitchFamily="65" charset="-122"/>
              </a:rPr>
              <a:t>轻易闯进我的心门</a:t>
            </a:r>
            <a:endParaRPr lang="zh-CN" altLang="en-US" sz="2000" b="1" dirty="0">
              <a:solidFill>
                <a:schemeClr val="bg1"/>
              </a:solidFill>
              <a:latin typeface="方正古隶简体" panose="03000509000000000000" pitchFamily="65" charset="-122"/>
              <a:ea typeface="方正古隶简体" panose="03000509000000000000" pitchFamily="65" charset="-122"/>
            </a:endParaRPr>
          </a:p>
        </p:txBody>
      </p:sp>
      <p:pic>
        <p:nvPicPr>
          <p:cNvPr id="25" name="照片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81549">
            <a:off x="-4988354" y="2866067"/>
            <a:ext cx="2416025" cy="1609995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softEdge rad="0"/>
          </a:effectLst>
        </p:spPr>
      </p:pic>
      <p:pic>
        <p:nvPicPr>
          <p:cNvPr id="26" name="照片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22431">
            <a:off x="-5276544" y="1491454"/>
            <a:ext cx="1783517" cy="1188503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softEdge rad="0"/>
          </a:effectLst>
        </p:spPr>
      </p:pic>
      <p:pic>
        <p:nvPicPr>
          <p:cNvPr id="27" name="照片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38081">
            <a:off x="-2245294" y="2060189"/>
            <a:ext cx="1225566" cy="1838873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softEdge rad="0"/>
          </a:effectLst>
        </p:spPr>
      </p:pic>
      <p:pic>
        <p:nvPicPr>
          <p:cNvPr id="28" name="照片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3961">
            <a:off x="-2482568" y="795763"/>
            <a:ext cx="2626006" cy="1749922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softEdge rad="0"/>
          </a:effectLst>
        </p:spPr>
      </p:pic>
      <p:pic>
        <p:nvPicPr>
          <p:cNvPr id="30" name="照片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48021">
            <a:off x="-3488784" y="380381"/>
            <a:ext cx="2823100" cy="1881262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softEdge rad="0"/>
          </a:effectLst>
        </p:spPr>
      </p:pic>
      <p:pic>
        <p:nvPicPr>
          <p:cNvPr id="31" name="照片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07415">
            <a:off x="-4500802" y="1117996"/>
            <a:ext cx="1901407" cy="1267063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softEdge rad="0"/>
          </a:effectLst>
        </p:spPr>
      </p:pic>
      <p:pic>
        <p:nvPicPr>
          <p:cNvPr id="32" name="照片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11608" y="2914296"/>
            <a:ext cx="2361350" cy="1573560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softEdge rad="0"/>
          </a:effectLst>
        </p:spPr>
      </p:pic>
      <p:sp>
        <p:nvSpPr>
          <p:cNvPr id="34" name="椭圆 33"/>
          <p:cNvSpPr/>
          <p:nvPr/>
        </p:nvSpPr>
        <p:spPr>
          <a:xfrm>
            <a:off x="-1078442" y="3598112"/>
            <a:ext cx="661573" cy="661573"/>
          </a:xfrm>
          <a:prstGeom prst="ellipse">
            <a:avLst/>
          </a:prstGeom>
          <a:blipFill dpi="0" rotWithShape="1">
            <a:blip r:embed="rId11" cstate="print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-758550" y="3363834"/>
            <a:ext cx="380182" cy="380182"/>
          </a:xfrm>
          <a:prstGeom prst="ellipse">
            <a:avLst/>
          </a:prstGeom>
          <a:blipFill dpi="0" rotWithShape="1">
            <a:blip r:embed="rId12" cstate="print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-1148380" y="3671064"/>
            <a:ext cx="330786" cy="330786"/>
          </a:xfrm>
          <a:prstGeom prst="ellipse">
            <a:avLst/>
          </a:prstGeom>
          <a:blipFill dpi="0" rotWithShape="1">
            <a:blip r:embed="rId13" cstate="print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-815651" y="4144246"/>
            <a:ext cx="330786" cy="330786"/>
          </a:xfrm>
          <a:prstGeom prst="ellipse">
            <a:avLst/>
          </a:prstGeom>
          <a:blipFill dpi="0" rotWithShape="1">
            <a:blip r:embed="rId13" cstate="print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-1207006" y="3813145"/>
            <a:ext cx="455950" cy="455950"/>
          </a:xfrm>
          <a:prstGeom prst="ellipse">
            <a:avLst/>
          </a:prstGeom>
          <a:blipFill dpi="0" rotWithShape="1">
            <a:blip r:embed="rId14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-1248172" y="2927324"/>
            <a:ext cx="939696" cy="939696"/>
          </a:xfrm>
          <a:prstGeom prst="ellipse">
            <a:avLst/>
          </a:prstGeom>
          <a:blipFill dpi="0" rotWithShape="1">
            <a:blip r:embed="rId15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-763118" y="2425702"/>
            <a:ext cx="455950" cy="455950"/>
          </a:xfrm>
          <a:prstGeom prst="ellipse">
            <a:avLst/>
          </a:prstGeom>
          <a:blipFill dpi="0" rotWithShape="1">
            <a:blip r:embed="rId14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6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6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6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6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57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7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6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6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5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12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4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" presetClass="entr" presetSubtype="2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6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6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13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5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" presetClass="entr" presetSubtype="2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nodeType="withEffect">
                                  <p:stCondLst>
                                    <p:cond delay="15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6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5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53" dur="6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5.55556E-7 1.64354E-6 L 0.31371 -0.09097 C 0.38003 -0.11039 0.47674 -0.15171 0.575 -0.19951 C 0.68906 -0.2584 0.77882 -0.31298 0.83993 -0.35924 L 1.1342 -0.57817 " pathEditMode="relative" rAng="-956700" ptsTypes="FffFF">
                                      <p:cBhvr>
                                        <p:cTn id="55" dur="8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96" y="-24607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37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8.33333E-7 3.7037E-7 L 0.25903 -0.1787 C 0.31406 -0.21667 0.3934 -0.28148 0.47344 -0.35216 C 0.56632 -0.43673 0.63889 -0.50833 0.68802 -0.56512 L 0.92361 -0.8321 " pathEditMode="relative" rAng="-1611360" ptsTypes="FffFF">
                                      <p:cBhvr>
                                        <p:cTn id="57" dur="8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014" y="-38642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08642E-6 L 0.26077 -0.21451 C 0.31615 -0.26019 0.39636 -0.3355 0.47709 -0.41544 C 0.57066 -0.5105 0.64428 -0.59105 0.69375 -0.65216 L 0.9323 -0.9426 " pathEditMode="relative" rAng="-1776000" ptsTypes="FffFF">
                                      <p:cBhvr>
                                        <p:cTn id="59" dur="9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413" y="-44599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37" presetClass="path" presetSubtype="0" accel="50000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2.5E-6 -1.27082E-6 L 0.32795 -0.04472 C 0.39739 -0.05398 0.49896 -0.08174 0.60312 -0.11413 C 0.72361 -0.15638 0.81962 -0.19802 0.88489 -0.23535 L 1.20034 -0.40993 " pathEditMode="relative" rAng="-651180" ptsTypes="FffFF">
                                      <p:cBhvr>
                                        <p:cTn id="61" dur="7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486" y="-1607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37" presetClass="path" presetSubtype="0" accel="50000" decel="5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63" dur="8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71" y="-26804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37" presetClass="path" presetSubtype="0" accel="50000" decel="5000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animMotion origin="layout" path="M -0.00018 -0.00031 L 0.30885 -0.03855 C 0.37413 -0.04626 0.46979 -0.07217 0.56771 -0.1024 C 0.68108 -0.14188 0.77135 -0.18167 0.83264 -0.21746 L 1.12899 -0.38556 " pathEditMode="relative" rAng="-651180" ptsTypes="FffFF">
                                      <p:cBhvr>
                                        <p:cTn id="65" dur="6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927" y="-148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7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401</Words>
  <Application>WPS 演示</Application>
  <PresentationFormat>全屏显示(16:9)</PresentationFormat>
  <Paragraphs>56</Paragraphs>
  <Slides>15</Slides>
  <Notes>15</Notes>
  <HiddenSlides>0</HiddenSlides>
  <MMClips>1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30" baseType="lpstr">
      <vt:lpstr>Arial</vt:lpstr>
      <vt:lpstr>宋体</vt:lpstr>
      <vt:lpstr>Wingdings</vt:lpstr>
      <vt:lpstr>156-CAI978</vt:lpstr>
      <vt:lpstr>Mongolian Baiti</vt:lpstr>
      <vt:lpstr>方正准圆简体</vt:lpstr>
      <vt:lpstr>方正古隶简体</vt:lpstr>
      <vt:lpstr>新宋体</vt:lpstr>
      <vt:lpstr>微软雅黑</vt:lpstr>
      <vt:lpstr>Bickham Script One</vt:lpstr>
      <vt:lpstr>HanWangCM03</vt:lpstr>
      <vt:lpstr>Calibri</vt:lpstr>
      <vt:lpstr>Arial Unicode MS</vt:lpstr>
      <vt:lpstr>Adobe 明體 Std 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ddd</dc:creator>
  <cp:lastModifiedBy>拉普耶鲁</cp:lastModifiedBy>
  <cp:revision>511</cp:revision>
  <dcterms:created xsi:type="dcterms:W3CDTF">2014-05-16T12:33:00Z</dcterms:created>
  <dcterms:modified xsi:type="dcterms:W3CDTF">2020-10-13T04:05:24Z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2052-11.1.0.9999</vt:lpwstr>
  </property>
</Properties>
</file>