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5" r:id="rId5"/>
    <p:sldId id="264" r:id="rId6"/>
    <p:sldId id="259" r:id="rId7"/>
    <p:sldId id="261" r:id="rId8"/>
    <p:sldId id="262" r:id="rId9"/>
    <p:sldId id="267" r:id="rId10"/>
    <p:sldId id="278" r:id="rId11"/>
    <p:sldId id="272" r:id="rId12"/>
    <p:sldId id="279" r:id="rId13"/>
    <p:sldId id="266" r:id="rId14"/>
    <p:sldId id="274" r:id="rId15"/>
    <p:sldId id="268" r:id="rId16"/>
    <p:sldId id="270" r:id="rId17"/>
    <p:sldId id="276" r:id="rId18"/>
    <p:sldId id="277" r:id="rId19"/>
    <p:sldId id="28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5"/>
    <a:srgbClr val="65280A"/>
    <a:srgbClr val="FFFFFF"/>
    <a:srgbClr val="F5D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C0-4998-8A5A-30597744F6FA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4C0-4998-8A5A-30597744F6F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C0-4998-8A5A-30597744F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01F-4A32-86A5-066C4ED05BEF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01F-4A32-86A5-066C4ED05BE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01F-4A32-86A5-066C4ED05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44-4285-8A82-E22778A76F96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44-4285-8A82-E22778A76F9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9.1999999999999993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E44-4285-8A82-E22778A76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FD1-4CEF-AF72-31F627111A78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FD1-4CEF-AF72-31F627111A7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6.2</c:v>
                </c:pt>
                <c:pt idx="1">
                  <c:v>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FD1-4CEF-AF72-31F627111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F9359-3DD1-49BA-B4DB-3ED18AAF55A7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EC52C-9576-4C88-A506-31738476F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214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130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279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038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902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822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835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57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998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507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006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191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510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507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983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127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787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347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943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80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45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0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27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95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811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067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66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57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29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2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51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C2884-9890-4BC0-A462-92F737BF08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03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hart" Target="../charts/chart1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69118F7-718F-4DB6-A349-4360C285BEEF}"/>
              </a:ext>
            </a:extLst>
          </p:cNvPr>
          <p:cNvGrpSpPr/>
          <p:nvPr/>
        </p:nvGrpSpPr>
        <p:grpSpPr>
          <a:xfrm>
            <a:off x="-2" y="2224216"/>
            <a:ext cx="10439805" cy="3606500"/>
            <a:chOff x="-2" y="2224216"/>
            <a:chExt cx="10439805" cy="3606500"/>
          </a:xfrm>
        </p:grpSpPr>
        <p:sp>
          <p:nvSpPr>
            <p:cNvPr id="5" name="矩形 4"/>
            <p:cNvSpPr/>
            <p:nvPr/>
          </p:nvSpPr>
          <p:spPr>
            <a:xfrm>
              <a:off x="-1" y="2224216"/>
              <a:ext cx="10439804" cy="2891481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xmlns="" id="{D3FD0C63-0EF5-4335-BDBA-8928716B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856904" y="247818"/>
              <a:ext cx="725992" cy="10439804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242626" y="2787308"/>
            <a:ext cx="4197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节约环保主题</a:t>
            </a:r>
            <a:r>
              <a:rPr lang="en-US" altLang="zh-CN" sz="3200" dirty="0" err="1">
                <a:latin typeface="文悦古典明朝体 (非商业使用) W5" pitchFamily="50" charset="-122"/>
                <a:ea typeface="文悦古典明朝体 (非商业使用) W5" pitchFamily="50" charset="-122"/>
              </a:rPr>
              <a:t>ppt</a:t>
            </a:r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0898" y="3664470"/>
            <a:ext cx="40159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输入文本内容，单击此处输入文本内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容，单击此处输入文本内容</a:t>
            </a:r>
          </a:p>
          <a:p>
            <a:pPr algn="r"/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190" y="1066891"/>
            <a:ext cx="6704102" cy="3925744"/>
            <a:chOff x="323190" y="910437"/>
            <a:chExt cx="6704102" cy="39257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731"/>
            <a:stretch/>
          </p:blipFill>
          <p:spPr>
            <a:xfrm rot="3091361">
              <a:off x="2363500" y="-47584"/>
              <a:ext cx="3705771" cy="562181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13" t="18676" r="2681" b="13634"/>
            <a:stretch/>
          </p:blipFill>
          <p:spPr>
            <a:xfrm rot="21321828" flipH="1">
              <a:off x="323190" y="1164186"/>
              <a:ext cx="2254892" cy="3671995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5335574" y="3660042"/>
            <a:ext cx="479087" cy="5601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2" t="15063" r="43251" b="40855"/>
          <a:stretch/>
        </p:blipFill>
        <p:spPr>
          <a:xfrm rot="1835522">
            <a:off x="2212040" y="4592752"/>
            <a:ext cx="983079" cy="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6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3318" y="1971287"/>
            <a:ext cx="10963371" cy="3173202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6358B4B-5DD0-4FB3-BF7B-CDAA89EB2A4F}"/>
              </a:ext>
            </a:extLst>
          </p:cNvPr>
          <p:cNvSpPr txBox="1"/>
          <p:nvPr/>
        </p:nvSpPr>
        <p:spPr>
          <a:xfrm>
            <a:off x="8852764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第一章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FAACAA0-42D5-4EC5-9109-5A6D97B8F6B5}"/>
              </a:ext>
            </a:extLst>
          </p:cNvPr>
          <p:cNvSpPr txBox="1"/>
          <p:nvPr/>
        </p:nvSpPr>
        <p:spPr>
          <a:xfrm>
            <a:off x="9763778" y="1343319"/>
            <a:ext cx="1415772" cy="241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000" dirty="0"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rPr>
              <a:t>目录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8F97FC79-046E-438F-A0F1-84970594596A}"/>
              </a:ext>
            </a:extLst>
          </p:cNvPr>
          <p:cNvSpPr txBox="1"/>
          <p:nvPr/>
        </p:nvSpPr>
        <p:spPr>
          <a:xfrm>
            <a:off x="8252073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C81249E-DC74-4E1E-9868-9D841161CB06}"/>
              </a:ext>
            </a:extLst>
          </p:cNvPr>
          <p:cNvSpPr txBox="1"/>
          <p:nvPr/>
        </p:nvSpPr>
        <p:spPr>
          <a:xfrm>
            <a:off x="7139594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第二章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6326E83-9FA2-4BE3-A468-3D0F82824C41}"/>
              </a:ext>
            </a:extLst>
          </p:cNvPr>
          <p:cNvSpPr txBox="1"/>
          <p:nvPr/>
        </p:nvSpPr>
        <p:spPr>
          <a:xfrm>
            <a:off x="6538903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6EC0739C-6D55-413F-8007-0875FCE934E8}"/>
              </a:ext>
            </a:extLst>
          </p:cNvPr>
          <p:cNvSpPr txBox="1"/>
          <p:nvPr/>
        </p:nvSpPr>
        <p:spPr>
          <a:xfrm>
            <a:off x="5164287" y="2262583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第三章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E53D27C-24D5-4744-A0FF-C752E3BE33A7}"/>
              </a:ext>
            </a:extLst>
          </p:cNvPr>
          <p:cNvSpPr txBox="1"/>
          <p:nvPr/>
        </p:nvSpPr>
        <p:spPr>
          <a:xfrm>
            <a:off x="4563596" y="2354304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6ACC7301-57F2-460A-BD7C-182A572CEEAB}"/>
              </a:ext>
            </a:extLst>
          </p:cNvPr>
          <p:cNvSpPr txBox="1"/>
          <p:nvPr/>
        </p:nvSpPr>
        <p:spPr>
          <a:xfrm>
            <a:off x="3275597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第四章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18E0AB14-24DF-46AF-9A8F-2664D8EBEE1D}"/>
              </a:ext>
            </a:extLst>
          </p:cNvPr>
          <p:cNvSpPr txBox="1"/>
          <p:nvPr/>
        </p:nvSpPr>
        <p:spPr>
          <a:xfrm>
            <a:off x="2674906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13" t="18676" r="2681" b="13634"/>
          <a:stretch/>
        </p:blipFill>
        <p:spPr>
          <a:xfrm rot="1442408" flipH="1">
            <a:off x="95651" y="669896"/>
            <a:ext cx="2742163" cy="446549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2178535" y="4203871"/>
            <a:ext cx="612419" cy="71602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4" t="276" r="-4189" b="40855"/>
          <a:stretch/>
        </p:blipFill>
        <p:spPr>
          <a:xfrm rot="1835522">
            <a:off x="283690" y="4657883"/>
            <a:ext cx="2676890" cy="111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E1CB35C-B6D2-4EB0-8D2B-DACA4A79456D}"/>
              </a:ext>
            </a:extLst>
          </p:cNvPr>
          <p:cNvSpPr/>
          <p:nvPr/>
        </p:nvSpPr>
        <p:spPr>
          <a:xfrm>
            <a:off x="4354290" y="1045031"/>
            <a:ext cx="3537857" cy="5016934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B5EF38C-E652-4B7E-A324-132BE5D28F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337" y="1045030"/>
            <a:ext cx="4108568" cy="501693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6539520" y="1629843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第一章节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5894897" y="1738547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xmlns="" id="{3D0102DB-E32C-4C3C-9759-66B85D886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557233" y="4859021"/>
            <a:ext cx="1192798" cy="359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8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0352F30-D6DC-47E5-97C5-6971A543FC2B}"/>
              </a:ext>
            </a:extLst>
          </p:cNvPr>
          <p:cNvSpPr/>
          <p:nvPr/>
        </p:nvSpPr>
        <p:spPr>
          <a:xfrm>
            <a:off x="4769183" y="2191349"/>
            <a:ext cx="2094329" cy="2491861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9993A42-E5D2-4929-8B02-58DD3558399E}"/>
              </a:ext>
            </a:extLst>
          </p:cNvPr>
          <p:cNvSpPr/>
          <p:nvPr/>
        </p:nvSpPr>
        <p:spPr>
          <a:xfrm>
            <a:off x="6150939" y="1627934"/>
            <a:ext cx="1114834" cy="2252087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46691" y="1814862"/>
            <a:ext cx="861774" cy="19013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中国风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764"/>
          <a:stretch/>
        </p:blipFill>
        <p:spPr>
          <a:xfrm>
            <a:off x="5152768" y="2081718"/>
            <a:ext cx="1155478" cy="41192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2" t="37701" r="48804"/>
          <a:stretch/>
        </p:blipFill>
        <p:spPr>
          <a:xfrm>
            <a:off x="4728246" y="3716228"/>
            <a:ext cx="1000898" cy="256626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777" y="4683210"/>
            <a:ext cx="1907182" cy="1941858"/>
          </a:xfrm>
          <a:prstGeom prst="rect">
            <a:avLst/>
          </a:prstGeom>
        </p:spPr>
      </p:pic>
      <p:sp>
        <p:nvSpPr>
          <p:cNvPr id="12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568" y="2453895"/>
            <a:ext cx="366829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568" y="3716228"/>
            <a:ext cx="366829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939" y="2453895"/>
            <a:ext cx="3668291" cy="5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939" y="3716228"/>
            <a:ext cx="3668291" cy="5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898" y="1036155"/>
            <a:ext cx="954026" cy="115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6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2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8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>
            <a:extLst>
              <a:ext uri="{FF2B5EF4-FFF2-40B4-BE49-F238E27FC236}">
                <a16:creationId xmlns:a16="http://schemas.microsoft.com/office/drawing/2014/main" xmlns="" id="{67425A0E-BEA2-42A3-A402-CC292BD3E5AE}"/>
              </a:ext>
            </a:extLst>
          </p:cNvPr>
          <p:cNvGrpSpPr/>
          <p:nvPr/>
        </p:nvGrpSpPr>
        <p:grpSpPr>
          <a:xfrm>
            <a:off x="4955663" y="3464602"/>
            <a:ext cx="2930700" cy="2094344"/>
            <a:chOff x="838200" y="2256765"/>
            <a:chExt cx="2930700" cy="2094344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xmlns="" id="{F5D31CC4-80FE-4F94-B57F-E494461CC9B7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6" name="Title 4">
              <a:extLst>
                <a:ext uri="{FF2B5EF4-FFF2-40B4-BE49-F238E27FC236}">
                  <a16:creationId xmlns:a16="http://schemas.microsoft.com/office/drawing/2014/main" xmlns="" id="{1B37BB9B-5A60-4823-B70E-46ABECEB8ED7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xmlns="" id="{83152C52-47E0-4485-A1E7-F52C4800FFD5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9" name="Group 14">
            <a:extLst>
              <a:ext uri="{FF2B5EF4-FFF2-40B4-BE49-F238E27FC236}">
                <a16:creationId xmlns:a16="http://schemas.microsoft.com/office/drawing/2014/main" xmlns="" id="{BB6B8216-974B-4879-BA5B-D8AA6A56B80B}"/>
              </a:ext>
            </a:extLst>
          </p:cNvPr>
          <p:cNvGrpSpPr/>
          <p:nvPr/>
        </p:nvGrpSpPr>
        <p:grpSpPr>
          <a:xfrm>
            <a:off x="1359198" y="3464602"/>
            <a:ext cx="2930700" cy="2094344"/>
            <a:chOff x="838200" y="2256765"/>
            <a:chExt cx="2930700" cy="2094344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6BCB3CDD-C3F0-4129-A003-C5F27B2D92E5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1" name="Title 4">
              <a:extLst>
                <a:ext uri="{FF2B5EF4-FFF2-40B4-BE49-F238E27FC236}">
                  <a16:creationId xmlns:a16="http://schemas.microsoft.com/office/drawing/2014/main" xmlns="" id="{943CD255-F6DE-417D-87B1-6AAE68888F28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xmlns="" id="{6485C4C1-E723-4CE7-BE4F-C7E15A2655B6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xmlns="" id="{DF6E534A-3D33-41B2-96E2-82B9DDE32FA9}"/>
              </a:ext>
            </a:extLst>
          </p:cNvPr>
          <p:cNvGrpSpPr/>
          <p:nvPr/>
        </p:nvGrpSpPr>
        <p:grpSpPr>
          <a:xfrm>
            <a:off x="8446841" y="3429000"/>
            <a:ext cx="2930700" cy="2094344"/>
            <a:chOff x="838200" y="2256765"/>
            <a:chExt cx="2930700" cy="2094344"/>
          </a:xfrm>
        </p:grpSpPr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xmlns="" id="{725FA6C5-F402-40A0-973F-9A55A9750BE2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2" name="Title 4">
              <a:extLst>
                <a:ext uri="{FF2B5EF4-FFF2-40B4-BE49-F238E27FC236}">
                  <a16:creationId xmlns:a16="http://schemas.microsoft.com/office/drawing/2014/main" xmlns="" id="{3CD0C122-3A7E-470F-827B-EE6541D38500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3" name="Rectangle 17">
              <a:extLst>
                <a:ext uri="{FF2B5EF4-FFF2-40B4-BE49-F238E27FC236}">
                  <a16:creationId xmlns:a16="http://schemas.microsoft.com/office/drawing/2014/main" xmlns="" id="{61AEE96F-5AA5-49B3-9078-20EDFB460B89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pic>
        <p:nvPicPr>
          <p:cNvPr id="34" name="图片占位符 18">
            <a:extLst>
              <a:ext uri="{FF2B5EF4-FFF2-40B4-BE49-F238E27FC236}">
                <a16:creationId xmlns:a16="http://schemas.microsoft.com/office/drawing/2014/main" xmlns="" id="{8917C4E3-D5BD-4DB5-A5BF-ABB0886C0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110" y="1593362"/>
            <a:ext cx="1520793" cy="1346275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  <p:pic>
        <p:nvPicPr>
          <p:cNvPr id="35" name="图片占位符 19">
            <a:extLst>
              <a:ext uri="{FF2B5EF4-FFF2-40B4-BE49-F238E27FC236}">
                <a16:creationId xmlns:a16="http://schemas.microsoft.com/office/drawing/2014/main" xmlns="" id="{F8082CE0-3A8C-49E0-B172-8117D99A4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424" y="1515866"/>
            <a:ext cx="1520793" cy="1441243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  <p:pic>
        <p:nvPicPr>
          <p:cNvPr id="36" name="图片占位符 5">
            <a:extLst>
              <a:ext uri="{FF2B5EF4-FFF2-40B4-BE49-F238E27FC236}">
                <a16:creationId xmlns:a16="http://schemas.microsoft.com/office/drawing/2014/main" xmlns="" id="{DCF9BC12-501C-4F91-A559-EF131201C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276" y="1559181"/>
            <a:ext cx="1520793" cy="1354613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499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959355AA-3C3B-434D-B941-819BAE92EA25}"/>
              </a:ext>
            </a:extLst>
          </p:cNvPr>
          <p:cNvSpPr txBox="1"/>
          <p:nvPr/>
        </p:nvSpPr>
        <p:spPr>
          <a:xfrm>
            <a:off x="5946776" y="1783339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BF7DFBB-2026-48AF-8F13-9B2654C9A365}"/>
              </a:ext>
            </a:extLst>
          </p:cNvPr>
          <p:cNvSpPr txBox="1"/>
          <p:nvPr/>
        </p:nvSpPr>
        <p:spPr>
          <a:xfrm>
            <a:off x="5347257" y="1989927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01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7D418FB-C197-47F8-9EAC-7705062FB2BE}"/>
              </a:ext>
            </a:extLst>
          </p:cNvPr>
          <p:cNvSpPr txBox="1"/>
          <p:nvPr/>
        </p:nvSpPr>
        <p:spPr>
          <a:xfrm>
            <a:off x="5946776" y="3222652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949906E3-1916-4774-B746-3D7DD62B7139}"/>
              </a:ext>
            </a:extLst>
          </p:cNvPr>
          <p:cNvSpPr txBox="1"/>
          <p:nvPr/>
        </p:nvSpPr>
        <p:spPr>
          <a:xfrm>
            <a:off x="5347257" y="3429240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02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011B6818-2829-4382-A53C-4FEA730A6513}"/>
              </a:ext>
            </a:extLst>
          </p:cNvPr>
          <p:cNvSpPr txBox="1"/>
          <p:nvPr/>
        </p:nvSpPr>
        <p:spPr>
          <a:xfrm>
            <a:off x="5946776" y="4661966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F3ABFAC5-56A7-48BB-982C-DF9B1D296CE3}"/>
              </a:ext>
            </a:extLst>
          </p:cNvPr>
          <p:cNvSpPr txBox="1"/>
          <p:nvPr/>
        </p:nvSpPr>
        <p:spPr>
          <a:xfrm>
            <a:off x="5347257" y="4868554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03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15" name="任意多边形 3">
            <a:extLst>
              <a:ext uri="{FF2B5EF4-FFF2-40B4-BE49-F238E27FC236}">
                <a16:creationId xmlns:a16="http://schemas.microsoft.com/office/drawing/2014/main" xmlns="" id="{FE7E4330-729E-49B4-9B6D-AF83DFE16702}"/>
              </a:ext>
            </a:extLst>
          </p:cNvPr>
          <p:cNvSpPr/>
          <p:nvPr/>
        </p:nvSpPr>
        <p:spPr>
          <a:xfrm>
            <a:off x="397577" y="1902926"/>
            <a:ext cx="2563586" cy="1340167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4">
            <a:extLst>
              <a:ext uri="{FF2B5EF4-FFF2-40B4-BE49-F238E27FC236}">
                <a16:creationId xmlns:a16="http://schemas.microsoft.com/office/drawing/2014/main" xmlns="" id="{91D6DF18-0EDE-49AD-98E8-6FE5650F2EAF}"/>
              </a:ext>
            </a:extLst>
          </p:cNvPr>
          <p:cNvSpPr/>
          <p:nvPr/>
        </p:nvSpPr>
        <p:spPr>
          <a:xfrm flipH="1">
            <a:off x="3648187" y="4186994"/>
            <a:ext cx="1657348" cy="949943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79E3CF5-47A1-494C-81E1-D72C4DF2A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50" y="2770562"/>
            <a:ext cx="3906611" cy="1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5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  <p:bldP spid="24" grpId="0"/>
      <p:bldP spid="25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9030804-A249-415A-95B1-63C7B1BD3ACB}"/>
              </a:ext>
            </a:extLst>
          </p:cNvPr>
          <p:cNvGrpSpPr/>
          <p:nvPr/>
        </p:nvGrpSpPr>
        <p:grpSpPr>
          <a:xfrm>
            <a:off x="4354290" y="1045031"/>
            <a:ext cx="3598684" cy="6209731"/>
            <a:chOff x="4354290" y="1045031"/>
            <a:chExt cx="3598684" cy="620973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2E1CB35C-B6D2-4EB0-8D2B-DACA4A79456D}"/>
                </a:ext>
              </a:extLst>
            </p:cNvPr>
            <p:cNvSpPr/>
            <p:nvPr/>
          </p:nvSpPr>
          <p:spPr>
            <a:xfrm>
              <a:off x="4354290" y="1045031"/>
              <a:ext cx="3537857" cy="5016934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xmlns="" id="{3D0102DB-E32C-4C3C-9759-66B85D886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7233" y="4859021"/>
              <a:ext cx="1192798" cy="3598684"/>
            </a:xfrm>
            <a:prstGeom prst="rect">
              <a:avLst/>
            </a:prstGeom>
          </p:spPr>
        </p:pic>
      </p:grpSp>
      <p:pic>
        <p:nvPicPr>
          <p:cNvPr id="7" name="图片 6" descr="图片包含 花瓶, 天空, 鲜花, 蓝色&#10;&#10;已生成极高可信度的说明">
            <a:extLst>
              <a:ext uri="{FF2B5EF4-FFF2-40B4-BE49-F238E27FC236}">
                <a16:creationId xmlns:a16="http://schemas.microsoft.com/office/drawing/2014/main" xmlns="" id="{FC252571-7B0F-4ED4-BCBA-5DC3D1CF0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52" y="796035"/>
            <a:ext cx="4879438" cy="487943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5351743" y="1812008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第二章节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4707120" y="1920712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335628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CFF2272-C377-43CA-A559-9369FC9D4013}"/>
              </a:ext>
            </a:extLst>
          </p:cNvPr>
          <p:cNvSpPr txBox="1"/>
          <p:nvPr/>
        </p:nvSpPr>
        <p:spPr>
          <a:xfrm>
            <a:off x="5203927" y="2911315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0D2B043C-366C-4AB8-80C1-4481F537C920}"/>
              </a:ext>
            </a:extLst>
          </p:cNvPr>
          <p:cNvSpPr txBox="1"/>
          <p:nvPr/>
        </p:nvSpPr>
        <p:spPr>
          <a:xfrm>
            <a:off x="6726336" y="2911316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ADF6E1B-5AE6-41F1-B140-9A6D9D2365CD}"/>
              </a:ext>
            </a:extLst>
          </p:cNvPr>
          <p:cNvSpPr txBox="1"/>
          <p:nvPr/>
        </p:nvSpPr>
        <p:spPr>
          <a:xfrm>
            <a:off x="8134506" y="2961248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4F5F3CEE-1CDA-4140-915C-1C91A2F221C4}"/>
              </a:ext>
            </a:extLst>
          </p:cNvPr>
          <p:cNvSpPr txBox="1"/>
          <p:nvPr/>
        </p:nvSpPr>
        <p:spPr>
          <a:xfrm>
            <a:off x="9542676" y="2961248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graphicFrame>
        <p:nvGraphicFramePr>
          <p:cNvPr id="27" name="图表 26">
            <a:extLst>
              <a:ext uri="{FF2B5EF4-FFF2-40B4-BE49-F238E27FC236}">
                <a16:creationId xmlns:a16="http://schemas.microsoft.com/office/drawing/2014/main" xmlns="" id="{A1BC6144-57AC-43F9-9DC6-88D51BFDA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1317833"/>
              </p:ext>
            </p:extLst>
          </p:nvPr>
        </p:nvGraphicFramePr>
        <p:xfrm>
          <a:off x="4753866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图表 27">
            <a:extLst>
              <a:ext uri="{FF2B5EF4-FFF2-40B4-BE49-F238E27FC236}">
                <a16:creationId xmlns:a16="http://schemas.microsoft.com/office/drawing/2014/main" xmlns="" id="{06B76CDD-EA2C-4E74-B502-42CCFA140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678014"/>
              </p:ext>
            </p:extLst>
          </p:nvPr>
        </p:nvGraphicFramePr>
        <p:xfrm>
          <a:off x="6193728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图表 28">
            <a:extLst>
              <a:ext uri="{FF2B5EF4-FFF2-40B4-BE49-F238E27FC236}">
                <a16:creationId xmlns:a16="http://schemas.microsoft.com/office/drawing/2014/main" xmlns="" id="{7B1A9BEB-3D8E-49F7-A3F4-79667850B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9625379"/>
              </p:ext>
            </p:extLst>
          </p:nvPr>
        </p:nvGraphicFramePr>
        <p:xfrm>
          <a:off x="7664945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0" name="图表 29">
            <a:extLst>
              <a:ext uri="{FF2B5EF4-FFF2-40B4-BE49-F238E27FC236}">
                <a16:creationId xmlns:a16="http://schemas.microsoft.com/office/drawing/2014/main" xmlns="" id="{E0747ACB-9150-4105-AAFD-24342452F5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1225508"/>
              </p:ext>
            </p:extLst>
          </p:nvPr>
        </p:nvGraphicFramePr>
        <p:xfrm>
          <a:off x="9101787" y="149942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83A7F99F-9786-4962-9E0C-518671C451E2}"/>
              </a:ext>
            </a:extLst>
          </p:cNvPr>
          <p:cNvSpPr txBox="1"/>
          <p:nvPr/>
        </p:nvSpPr>
        <p:spPr>
          <a:xfrm>
            <a:off x="5326240" y="189685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36%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41D83AD7-E2FC-4A41-80F7-BAD2DFE13EC7}"/>
              </a:ext>
            </a:extLst>
          </p:cNvPr>
          <p:cNvSpPr txBox="1"/>
          <p:nvPr/>
        </p:nvSpPr>
        <p:spPr>
          <a:xfrm>
            <a:off x="6794310" y="190471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62%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82107420-B96C-4BCA-A446-0EDF2CF76EAF}"/>
              </a:ext>
            </a:extLst>
          </p:cNvPr>
          <p:cNvSpPr txBox="1"/>
          <p:nvPr/>
        </p:nvSpPr>
        <p:spPr>
          <a:xfrm>
            <a:off x="8269306" y="189685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75%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54B9DEF7-0C7E-408D-86C8-15FD00D819A7}"/>
              </a:ext>
            </a:extLst>
          </p:cNvPr>
          <p:cNvSpPr txBox="1"/>
          <p:nvPr/>
        </p:nvSpPr>
        <p:spPr>
          <a:xfrm>
            <a:off x="9740523" y="190471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48%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2BD4F0A-7A9B-4507-A6FF-31A88DB45B6B}"/>
              </a:ext>
            </a:extLst>
          </p:cNvPr>
          <p:cNvGrpSpPr/>
          <p:nvPr/>
        </p:nvGrpSpPr>
        <p:grpSpPr>
          <a:xfrm>
            <a:off x="458938" y="1932072"/>
            <a:ext cx="4124526" cy="3447416"/>
            <a:chOff x="1255366" y="1998833"/>
            <a:chExt cx="4124526" cy="3447416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0B8C4C68-468C-4BEA-B1BB-C61232D4F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5366" y="1998833"/>
              <a:ext cx="4124526" cy="344741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32698E75-3C2A-44FF-83BE-417F7E1FB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9326" y="2107400"/>
              <a:ext cx="1081748" cy="1475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838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Graphic spid="27" grpId="0">
        <p:bldAsOne/>
      </p:bldGraphic>
      <p:bldGraphic spid="28" grpId="0">
        <p:bldAsOne/>
      </p:bldGraphic>
      <p:bldGraphic spid="29" grpId="0">
        <p:bldAsOne/>
      </p:bldGraphic>
      <p:bldGraphic spid="30" grpId="0">
        <p:bldAsOne/>
      </p:bldGraphic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9097F75-CFB9-421E-83A8-B40D43AC0D18}"/>
              </a:ext>
            </a:extLst>
          </p:cNvPr>
          <p:cNvSpPr/>
          <p:nvPr/>
        </p:nvSpPr>
        <p:spPr>
          <a:xfrm>
            <a:off x="4826403" y="3372533"/>
            <a:ext cx="6175580" cy="2369417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6">
            <a:extLst>
              <a:ext uri="{FF2B5EF4-FFF2-40B4-BE49-F238E27FC236}">
                <a16:creationId xmlns:a16="http://schemas.microsoft.com/office/drawing/2014/main" xmlns="" id="{11F72871-360C-4BBC-9F0E-77E04D132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87" y="3759987"/>
            <a:ext cx="5670442" cy="60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9BF1B99-031A-430A-B837-C6126CBE0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447" y="1579507"/>
            <a:ext cx="3631763" cy="11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请单击此处输入文本内容，单击此处输入文本内容，单击此处输入文本内容，单击此处输入文本内容。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E9002B8-EA84-4708-A332-8B6CB54B1847}"/>
              </a:ext>
            </a:extLst>
          </p:cNvPr>
          <p:cNvSpPr txBox="1"/>
          <p:nvPr/>
        </p:nvSpPr>
        <p:spPr>
          <a:xfrm>
            <a:off x="5330407" y="1738368"/>
            <a:ext cx="68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01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F59C059-A6E9-4B3E-B25F-4F39E8CD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716" y="1554570"/>
            <a:ext cx="3631763" cy="11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请单击此处输入文本内容，单击此处输入文本内容，单击此处输入文本内容，单击此处输入文本内容。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E4A36F9-FDFB-41A7-83DC-8C89EE496E12}"/>
              </a:ext>
            </a:extLst>
          </p:cNvPr>
          <p:cNvSpPr txBox="1"/>
          <p:nvPr/>
        </p:nvSpPr>
        <p:spPr>
          <a:xfrm>
            <a:off x="10129676" y="1713431"/>
            <a:ext cx="68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02</a:t>
            </a:r>
            <a:endParaRPr lang="zh-CN" altLang="en-US" sz="3200" b="1" dirty="0">
              <a:latin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5EE3E3-3F79-4283-AA6D-6D3407E29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811" y="3372534"/>
            <a:ext cx="3155160" cy="2369416"/>
          </a:xfrm>
          <a:prstGeom prst="rect">
            <a:avLst/>
          </a:prstGeom>
        </p:spPr>
      </p:pic>
      <p:sp>
        <p:nvSpPr>
          <p:cNvPr id="9" name="文本框 26">
            <a:extLst>
              <a:ext uri="{FF2B5EF4-FFF2-40B4-BE49-F238E27FC236}">
                <a16:creationId xmlns:a16="http://schemas.microsoft.com/office/drawing/2014/main" xmlns="" id="{41C72C2B-D5E3-47C1-9DDA-AAF827B46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87" y="4544764"/>
            <a:ext cx="567044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58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169" y="4246370"/>
            <a:ext cx="56705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xmlns="" id="{782543EF-8118-4E20-8458-4B314E0FC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169" y="5031147"/>
            <a:ext cx="56705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30" name="Picture 6" descr="http://img.hb.aicdn.com/8ae20e969b1c55a8e089e6cf526fa5090f369f1c74c7-EVQoF9_fw65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54" t="-1864" r="854" b="2750"/>
          <a:stretch/>
        </p:blipFill>
        <p:spPr bwMode="auto">
          <a:xfrm>
            <a:off x="1285653" y="101943"/>
            <a:ext cx="2895600" cy="657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563CBE4-DFB3-4EA5-A963-7C012851C69E}"/>
              </a:ext>
            </a:extLst>
          </p:cNvPr>
          <p:cNvSpPr/>
          <p:nvPr/>
        </p:nvSpPr>
        <p:spPr>
          <a:xfrm>
            <a:off x="1068095" y="0"/>
            <a:ext cx="3317438" cy="6858000"/>
          </a:xfrm>
          <a:prstGeom prst="rect">
            <a:avLst/>
          </a:prstGeom>
          <a:noFill/>
          <a:ln>
            <a:solidFill>
              <a:srgbClr val="614D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885960" y="1290078"/>
            <a:ext cx="4451423" cy="2689426"/>
            <a:chOff x="4885960" y="1290078"/>
            <a:chExt cx="4451423" cy="2689426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xmlns="" id="{838C4A3F-EC79-453B-AB08-DF7A8BC98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85960" y="1290078"/>
              <a:ext cx="4451423" cy="268942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7508" y="1470453"/>
              <a:ext cx="2530624" cy="1768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0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9030804-A249-415A-95B1-63C7B1BD3ACB}"/>
              </a:ext>
            </a:extLst>
          </p:cNvPr>
          <p:cNvGrpSpPr/>
          <p:nvPr/>
        </p:nvGrpSpPr>
        <p:grpSpPr>
          <a:xfrm>
            <a:off x="4354290" y="1045031"/>
            <a:ext cx="3598684" cy="6209731"/>
            <a:chOff x="4354290" y="1045031"/>
            <a:chExt cx="3598684" cy="620973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2E1CB35C-B6D2-4EB0-8D2B-DACA4A79456D}"/>
                </a:ext>
              </a:extLst>
            </p:cNvPr>
            <p:cNvSpPr/>
            <p:nvPr/>
          </p:nvSpPr>
          <p:spPr>
            <a:xfrm>
              <a:off x="4354290" y="1045031"/>
              <a:ext cx="3537857" cy="5016934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xmlns="" id="{3D0102DB-E32C-4C3C-9759-66B85D886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7233" y="4859021"/>
              <a:ext cx="1192798" cy="3598684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5351743" y="1812008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第三章节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4707120" y="1920712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  <p:pic>
        <p:nvPicPr>
          <p:cNvPr id="7" name="图片 6" descr="图片包含 花瓶, 鲜花, 小, 掌握&#10;&#10;已生成极高可信度的说明">
            <a:extLst>
              <a:ext uri="{FF2B5EF4-FFF2-40B4-BE49-F238E27FC236}">
                <a16:creationId xmlns:a16="http://schemas.microsoft.com/office/drawing/2014/main" xmlns="" id="{86DC3FF7-E1B6-4557-8ADA-C50062BC5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74" y="856084"/>
            <a:ext cx="3602438" cy="440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2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5B9A5AF-E914-43DC-9CF5-BB5B06E434F1}"/>
              </a:ext>
            </a:extLst>
          </p:cNvPr>
          <p:cNvGrpSpPr/>
          <p:nvPr/>
        </p:nvGrpSpPr>
        <p:grpSpPr>
          <a:xfrm>
            <a:off x="6948318" y="1317856"/>
            <a:ext cx="3358395" cy="3153216"/>
            <a:chOff x="7330211" y="1676980"/>
            <a:chExt cx="2785371" cy="2704350"/>
          </a:xfrm>
        </p:grpSpPr>
        <p:sp>
          <p:nvSpPr>
            <p:cNvPr id="3" name="Shape 3598">
              <a:extLst>
                <a:ext uri="{FF2B5EF4-FFF2-40B4-BE49-F238E27FC236}">
                  <a16:creationId xmlns:a16="http://schemas.microsoft.com/office/drawing/2014/main" xmlns="" id="{45F21FE6-4595-402C-87B6-A06B7D7E258A}"/>
                </a:ext>
              </a:extLst>
            </p:cNvPr>
            <p:cNvSpPr/>
            <p:nvPr/>
          </p:nvSpPr>
          <p:spPr>
            <a:xfrm>
              <a:off x="7330211" y="1676980"/>
              <a:ext cx="340250" cy="340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/>
            </a:p>
          </p:txBody>
        </p:sp>
        <p:sp>
          <p:nvSpPr>
            <p:cNvPr id="4" name="Shape 3605">
              <a:extLst>
                <a:ext uri="{FF2B5EF4-FFF2-40B4-BE49-F238E27FC236}">
                  <a16:creationId xmlns:a16="http://schemas.microsoft.com/office/drawing/2014/main" xmlns="" id="{FB2ACC23-A994-4E20-9F26-38D87F03980F}"/>
                </a:ext>
              </a:extLst>
            </p:cNvPr>
            <p:cNvSpPr/>
            <p:nvPr/>
          </p:nvSpPr>
          <p:spPr>
            <a:xfrm>
              <a:off x="9821019" y="1676980"/>
              <a:ext cx="294563" cy="36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5891"/>
                  </a:moveTo>
                  <a:lnTo>
                    <a:pt x="14400" y="982"/>
                  </a:lnTo>
                  <a:lnTo>
                    <a:pt x="15000" y="982"/>
                  </a:lnTo>
                  <a:lnTo>
                    <a:pt x="20400" y="5891"/>
                  </a:lnTo>
                  <a:cubicBezTo>
                    <a:pt x="20400" y="5891"/>
                    <a:pt x="14400" y="5891"/>
                    <a:pt x="14400" y="5891"/>
                  </a:cubicBezTo>
                  <a:close/>
                  <a:moveTo>
                    <a:pt x="20400" y="19636"/>
                  </a:moveTo>
                  <a:cubicBezTo>
                    <a:pt x="20400" y="20179"/>
                    <a:pt x="19862" y="20618"/>
                    <a:pt x="19200" y="20618"/>
                  </a:cubicBezTo>
                  <a:lnTo>
                    <a:pt x="2400" y="20618"/>
                  </a:lnTo>
                  <a:cubicBezTo>
                    <a:pt x="1737" y="20618"/>
                    <a:pt x="1200" y="20179"/>
                    <a:pt x="1200" y="19636"/>
                  </a:cubicBezTo>
                  <a:lnTo>
                    <a:pt x="1200" y="1964"/>
                  </a:lnTo>
                  <a:cubicBezTo>
                    <a:pt x="1200" y="1422"/>
                    <a:pt x="1737" y="982"/>
                    <a:pt x="2400" y="982"/>
                  </a:cubicBezTo>
                  <a:lnTo>
                    <a:pt x="13200" y="982"/>
                  </a:lnTo>
                  <a:lnTo>
                    <a:pt x="13200" y="5891"/>
                  </a:lnTo>
                  <a:cubicBezTo>
                    <a:pt x="13200" y="6433"/>
                    <a:pt x="13738" y="6873"/>
                    <a:pt x="14400" y="6873"/>
                  </a:cubicBezTo>
                  <a:lnTo>
                    <a:pt x="20400" y="6873"/>
                  </a:lnTo>
                  <a:cubicBezTo>
                    <a:pt x="20400" y="6873"/>
                    <a:pt x="20400" y="19636"/>
                    <a:pt x="20400" y="19636"/>
                  </a:cubicBezTo>
                  <a:close/>
                  <a:moveTo>
                    <a:pt x="15600" y="0"/>
                  </a:moveTo>
                  <a:lnTo>
                    <a:pt x="2400" y="0"/>
                  </a:lnTo>
                  <a:cubicBezTo>
                    <a:pt x="1075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9200" y="21600"/>
                  </a:lnTo>
                  <a:cubicBezTo>
                    <a:pt x="20525" y="21600"/>
                    <a:pt x="21600" y="20721"/>
                    <a:pt x="21600" y="19636"/>
                  </a:cubicBezTo>
                  <a:lnTo>
                    <a:pt x="21600" y="5400"/>
                  </a:lnTo>
                  <a:cubicBezTo>
                    <a:pt x="21600" y="5400"/>
                    <a:pt x="15600" y="0"/>
                    <a:pt x="15600" y="0"/>
                  </a:cubicBezTo>
                  <a:close/>
                  <a:moveTo>
                    <a:pt x="4800" y="8836"/>
                  </a:moveTo>
                  <a:cubicBezTo>
                    <a:pt x="4800" y="9108"/>
                    <a:pt x="5068" y="9327"/>
                    <a:pt x="5400" y="9327"/>
                  </a:cubicBezTo>
                  <a:lnTo>
                    <a:pt x="16200" y="9327"/>
                  </a:lnTo>
                  <a:cubicBezTo>
                    <a:pt x="16532" y="9327"/>
                    <a:pt x="16800" y="9108"/>
                    <a:pt x="16800" y="8836"/>
                  </a:cubicBezTo>
                  <a:cubicBezTo>
                    <a:pt x="16800" y="8566"/>
                    <a:pt x="16532" y="8345"/>
                    <a:pt x="16200" y="8345"/>
                  </a:cubicBezTo>
                  <a:lnTo>
                    <a:pt x="5400" y="8345"/>
                  </a:lnTo>
                  <a:cubicBezTo>
                    <a:pt x="5068" y="8345"/>
                    <a:pt x="4800" y="8566"/>
                    <a:pt x="4800" y="8836"/>
                  </a:cubicBezTo>
                  <a:moveTo>
                    <a:pt x="16200" y="12273"/>
                  </a:moveTo>
                  <a:lnTo>
                    <a:pt x="5400" y="12273"/>
                  </a:lnTo>
                  <a:cubicBezTo>
                    <a:pt x="5068" y="12273"/>
                    <a:pt x="4800" y="12493"/>
                    <a:pt x="4800" y="12764"/>
                  </a:cubicBezTo>
                  <a:cubicBezTo>
                    <a:pt x="4800" y="13035"/>
                    <a:pt x="5068" y="13255"/>
                    <a:pt x="5400" y="13255"/>
                  </a:cubicBezTo>
                  <a:lnTo>
                    <a:pt x="16200" y="13255"/>
                  </a:lnTo>
                  <a:cubicBezTo>
                    <a:pt x="16532" y="13255"/>
                    <a:pt x="16800" y="13035"/>
                    <a:pt x="16800" y="12764"/>
                  </a:cubicBezTo>
                  <a:cubicBezTo>
                    <a:pt x="16800" y="12493"/>
                    <a:pt x="16532" y="12273"/>
                    <a:pt x="16200" y="12273"/>
                  </a:cubicBezTo>
                  <a:moveTo>
                    <a:pt x="5400" y="5400"/>
                  </a:moveTo>
                  <a:lnTo>
                    <a:pt x="8400" y="5400"/>
                  </a:lnTo>
                  <a:cubicBezTo>
                    <a:pt x="8732" y="5400"/>
                    <a:pt x="9000" y="5181"/>
                    <a:pt x="9000" y="4909"/>
                  </a:cubicBezTo>
                  <a:cubicBezTo>
                    <a:pt x="9000" y="4638"/>
                    <a:pt x="8732" y="4418"/>
                    <a:pt x="8400" y="4418"/>
                  </a:cubicBezTo>
                  <a:lnTo>
                    <a:pt x="5400" y="4418"/>
                  </a:lnTo>
                  <a:cubicBezTo>
                    <a:pt x="5068" y="4418"/>
                    <a:pt x="4800" y="4638"/>
                    <a:pt x="4800" y="4909"/>
                  </a:cubicBezTo>
                  <a:cubicBezTo>
                    <a:pt x="4800" y="5181"/>
                    <a:pt x="5068" y="5400"/>
                    <a:pt x="5400" y="5400"/>
                  </a:cubicBezTo>
                  <a:moveTo>
                    <a:pt x="12600" y="16200"/>
                  </a:moveTo>
                  <a:lnTo>
                    <a:pt x="5400" y="16200"/>
                  </a:lnTo>
                  <a:cubicBezTo>
                    <a:pt x="5068" y="16200"/>
                    <a:pt x="4800" y="16420"/>
                    <a:pt x="4800" y="16691"/>
                  </a:cubicBezTo>
                  <a:cubicBezTo>
                    <a:pt x="4800" y="16962"/>
                    <a:pt x="5068" y="17182"/>
                    <a:pt x="5400" y="17182"/>
                  </a:cubicBezTo>
                  <a:lnTo>
                    <a:pt x="12600" y="17182"/>
                  </a:lnTo>
                  <a:cubicBezTo>
                    <a:pt x="12932" y="17182"/>
                    <a:pt x="13200" y="16962"/>
                    <a:pt x="13200" y="16691"/>
                  </a:cubicBezTo>
                  <a:cubicBezTo>
                    <a:pt x="13200" y="16420"/>
                    <a:pt x="12932" y="16200"/>
                    <a:pt x="12600" y="16200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Shape 3623">
              <a:extLst>
                <a:ext uri="{FF2B5EF4-FFF2-40B4-BE49-F238E27FC236}">
                  <a16:creationId xmlns:a16="http://schemas.microsoft.com/office/drawing/2014/main" xmlns="" id="{DC5D1435-763F-4EBF-91AB-F05F1CC77753}"/>
                </a:ext>
              </a:extLst>
            </p:cNvPr>
            <p:cNvSpPr/>
            <p:nvPr/>
          </p:nvSpPr>
          <p:spPr>
            <a:xfrm>
              <a:off x="7366365" y="4013331"/>
              <a:ext cx="264112" cy="26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Shape 3706">
              <a:extLst>
                <a:ext uri="{FF2B5EF4-FFF2-40B4-BE49-F238E27FC236}">
                  <a16:creationId xmlns:a16="http://schemas.microsoft.com/office/drawing/2014/main" xmlns="" id="{883B3BED-418C-4457-8B10-D74354E52680}"/>
                </a:ext>
              </a:extLst>
            </p:cNvPr>
            <p:cNvSpPr/>
            <p:nvPr/>
          </p:nvSpPr>
          <p:spPr>
            <a:xfrm>
              <a:off x="9756051" y="4021824"/>
              <a:ext cx="359506" cy="359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2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2"/>
                    <a:pt x="10800" y="19402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7"/>
                  </a:lnTo>
                  <a:lnTo>
                    <a:pt x="21471" y="6057"/>
                  </a:lnTo>
                  <a:cubicBezTo>
                    <a:pt x="21459" y="6043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3"/>
                    <a:pt x="129" y="6057"/>
                  </a:cubicBezTo>
                  <a:lnTo>
                    <a:pt x="98" y="6087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1"/>
                    <a:pt x="115" y="6686"/>
                  </a:cubicBezTo>
                  <a:lnTo>
                    <a:pt x="109" y="6691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1"/>
                  </a:lnTo>
                  <a:lnTo>
                    <a:pt x="21485" y="6686"/>
                  </a:lnTo>
                  <a:cubicBezTo>
                    <a:pt x="21553" y="6601"/>
                    <a:pt x="21600" y="6499"/>
                    <a:pt x="21600" y="6382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9097F75-CFB9-421E-83A8-B40D43AC0D18}"/>
              </a:ext>
            </a:extLst>
          </p:cNvPr>
          <p:cNvSpPr/>
          <p:nvPr/>
        </p:nvSpPr>
        <p:spPr>
          <a:xfrm>
            <a:off x="0" y="-3098"/>
            <a:ext cx="665230" cy="6861098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01" y="1954955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418" y="1954955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01" y="4591063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418" y="4591063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230" y="1747"/>
            <a:ext cx="4784929" cy="686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3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AACA30F-D3EE-4A1C-9DCE-EFFC54002D42}"/>
              </a:ext>
            </a:extLst>
          </p:cNvPr>
          <p:cNvGrpSpPr/>
          <p:nvPr/>
        </p:nvGrpSpPr>
        <p:grpSpPr>
          <a:xfrm>
            <a:off x="6881067" y="1616480"/>
            <a:ext cx="3514688" cy="4332567"/>
            <a:chOff x="6881067" y="1606756"/>
            <a:chExt cx="3514688" cy="433256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AEAEA8BF-62FC-4273-8B63-2260E5B3F501}"/>
                </a:ext>
              </a:extLst>
            </p:cNvPr>
            <p:cNvSpPr/>
            <p:nvPr/>
          </p:nvSpPr>
          <p:spPr>
            <a:xfrm>
              <a:off x="6881067" y="1606756"/>
              <a:ext cx="3514688" cy="4332567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2563CBE4-DFB3-4EA5-A963-7C012851C69E}"/>
                </a:ext>
              </a:extLst>
            </p:cNvPr>
            <p:cNvSpPr/>
            <p:nvPr/>
          </p:nvSpPr>
          <p:spPr>
            <a:xfrm>
              <a:off x="7110549" y="1753252"/>
              <a:ext cx="3052689" cy="4039576"/>
            </a:xfrm>
            <a:prstGeom prst="rect">
              <a:avLst/>
            </a:prstGeom>
            <a:noFill/>
            <a:ln>
              <a:solidFill>
                <a:srgbClr val="61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D1E5F03-64F3-4C96-810E-300A2655EEA2}"/>
              </a:ext>
            </a:extLst>
          </p:cNvPr>
          <p:cNvSpPr txBox="1"/>
          <p:nvPr/>
        </p:nvSpPr>
        <p:spPr>
          <a:xfrm>
            <a:off x="1248283" y="1811620"/>
            <a:ext cx="4062651" cy="13887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1B7E9A4-3154-42BA-AA7D-9241B85E99A2}"/>
              </a:ext>
            </a:extLst>
          </p:cNvPr>
          <p:cNvSpPr txBox="1"/>
          <p:nvPr/>
        </p:nvSpPr>
        <p:spPr>
          <a:xfrm>
            <a:off x="5357336" y="1823621"/>
            <a:ext cx="492443" cy="1291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9D5FB4B-A531-4ED1-B6E3-9EF2E76950ED}"/>
              </a:ext>
            </a:extLst>
          </p:cNvPr>
          <p:cNvSpPr txBox="1"/>
          <p:nvPr/>
        </p:nvSpPr>
        <p:spPr>
          <a:xfrm>
            <a:off x="1294685" y="3995800"/>
            <a:ext cx="4062651" cy="13887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4E51EE8-FD73-4C8F-8E01-F351802E9F6D}"/>
              </a:ext>
            </a:extLst>
          </p:cNvPr>
          <p:cNvSpPr txBox="1"/>
          <p:nvPr/>
        </p:nvSpPr>
        <p:spPr>
          <a:xfrm>
            <a:off x="5403738" y="4007801"/>
            <a:ext cx="492443" cy="1291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BF6A6B2-52BF-4E7D-BE6D-6146DB17D1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31"/>
          <a:stretch/>
        </p:blipFill>
        <p:spPr>
          <a:xfrm rot="19137547" flipH="1">
            <a:off x="7848022" y="-187081"/>
            <a:ext cx="3049849" cy="462675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9187406-B4ED-444F-9A38-FD403F3B4F50}"/>
              </a:ext>
            </a:extLst>
          </p:cNvPr>
          <p:cNvSpPr txBox="1"/>
          <p:nvPr/>
        </p:nvSpPr>
        <p:spPr>
          <a:xfrm>
            <a:off x="7621230" y="2506011"/>
            <a:ext cx="2031325" cy="30243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411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3311DF7-9A32-4E43-93F5-34895D0F465B}"/>
              </a:ext>
            </a:extLst>
          </p:cNvPr>
          <p:cNvGrpSpPr/>
          <p:nvPr/>
        </p:nvGrpSpPr>
        <p:grpSpPr>
          <a:xfrm>
            <a:off x="1536970" y="1262716"/>
            <a:ext cx="2769270" cy="4332567"/>
            <a:chOff x="6881067" y="1606756"/>
            <a:chExt cx="3514688" cy="433256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19E3FDF6-F814-4ED9-90DF-BDB2C068E731}"/>
                </a:ext>
              </a:extLst>
            </p:cNvPr>
            <p:cNvSpPr/>
            <p:nvPr/>
          </p:nvSpPr>
          <p:spPr>
            <a:xfrm>
              <a:off x="6881067" y="1606756"/>
              <a:ext cx="3514688" cy="4332567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F0F495D4-FC97-4EEC-BD3A-D3EEF60383F9}"/>
                </a:ext>
              </a:extLst>
            </p:cNvPr>
            <p:cNvSpPr/>
            <p:nvPr/>
          </p:nvSpPr>
          <p:spPr>
            <a:xfrm>
              <a:off x="7110549" y="1753252"/>
              <a:ext cx="3052689" cy="4039576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A72601F-7505-4BEF-BB36-A9AC6009ADCD}"/>
              </a:ext>
            </a:extLst>
          </p:cNvPr>
          <p:cNvSpPr/>
          <p:nvPr/>
        </p:nvSpPr>
        <p:spPr>
          <a:xfrm>
            <a:off x="4893372" y="1409211"/>
            <a:ext cx="2405255" cy="4039576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0DB64418-DDD5-4DB5-A3FF-CE7C242FCF99}"/>
              </a:ext>
            </a:extLst>
          </p:cNvPr>
          <p:cNvSpPr/>
          <p:nvPr/>
        </p:nvSpPr>
        <p:spPr>
          <a:xfrm>
            <a:off x="7932907" y="1409212"/>
            <a:ext cx="2405255" cy="4039576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8200CA4-900B-433E-859A-8768715B922F}"/>
              </a:ext>
            </a:extLst>
          </p:cNvPr>
          <p:cNvSpPr txBox="1"/>
          <p:nvPr/>
        </p:nvSpPr>
        <p:spPr>
          <a:xfrm>
            <a:off x="1981690" y="1886492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6E390C0-2B82-42F2-B81C-93BE7FBE2338}"/>
              </a:ext>
            </a:extLst>
          </p:cNvPr>
          <p:cNvSpPr txBox="1"/>
          <p:nvPr/>
        </p:nvSpPr>
        <p:spPr>
          <a:xfrm>
            <a:off x="5157281" y="1886491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F72ED83-E387-4914-9A00-5DA78BD4FDFE}"/>
              </a:ext>
            </a:extLst>
          </p:cNvPr>
          <p:cNvSpPr txBox="1"/>
          <p:nvPr/>
        </p:nvSpPr>
        <p:spPr>
          <a:xfrm>
            <a:off x="8196815" y="1886491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155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E1CB35C-B6D2-4EB0-8D2B-DACA4A79456D}"/>
              </a:ext>
            </a:extLst>
          </p:cNvPr>
          <p:cNvSpPr/>
          <p:nvPr/>
        </p:nvSpPr>
        <p:spPr>
          <a:xfrm>
            <a:off x="4354290" y="1045031"/>
            <a:ext cx="3537857" cy="5016934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xmlns="" id="{3D0102DB-E32C-4C3C-9759-66B85D886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557233" y="4859021"/>
            <a:ext cx="1192798" cy="3598684"/>
          </a:xfrm>
          <a:prstGeom prst="rect">
            <a:avLst/>
          </a:prstGeom>
        </p:spPr>
      </p:pic>
      <p:pic>
        <p:nvPicPr>
          <p:cNvPr id="7" name="图片 6" descr="图片包含 鲜花, 花瓶, 室内, 就坐&#10;&#10;已生成极高可信度的说明">
            <a:extLst>
              <a:ext uri="{FF2B5EF4-FFF2-40B4-BE49-F238E27FC236}">
                <a16:creationId xmlns:a16="http://schemas.microsoft.com/office/drawing/2014/main" xmlns="" id="{3FC7BE0C-D1FE-428C-8F7E-F0262251E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85" y="-147767"/>
            <a:ext cx="5104762" cy="5688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944325" y="2474013"/>
            <a:ext cx="1660286" cy="3125280"/>
            <a:chOff x="5894897" y="1629843"/>
            <a:chExt cx="1660286" cy="312528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64142E6D-F969-482B-9B85-13CABDD41819}"/>
                </a:ext>
              </a:extLst>
            </p:cNvPr>
            <p:cNvSpPr txBox="1"/>
            <p:nvPr/>
          </p:nvSpPr>
          <p:spPr>
            <a:xfrm>
              <a:off x="6539520" y="1629843"/>
              <a:ext cx="1015663" cy="31252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5400" b="1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第四章节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EC7CD9AB-ACF8-44D4-9E76-C83D18E7E49C}"/>
                </a:ext>
              </a:extLst>
            </p:cNvPr>
            <p:cNvSpPr txBox="1"/>
            <p:nvPr/>
          </p:nvSpPr>
          <p:spPr>
            <a:xfrm>
              <a:off x="5894897" y="1738547"/>
              <a:ext cx="738664" cy="30165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980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588" y="1986716"/>
            <a:ext cx="2874843" cy="287484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0171780-1296-4D60-84C0-090437FBBEAA}"/>
              </a:ext>
            </a:extLst>
          </p:cNvPr>
          <p:cNvSpPr txBox="1"/>
          <p:nvPr/>
        </p:nvSpPr>
        <p:spPr>
          <a:xfrm>
            <a:off x="4438215" y="1479691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E38D6AEE-0D43-4B0F-B143-5BC286BCF752}"/>
              </a:ext>
            </a:extLst>
          </p:cNvPr>
          <p:cNvSpPr txBox="1"/>
          <p:nvPr/>
        </p:nvSpPr>
        <p:spPr>
          <a:xfrm>
            <a:off x="1388651" y="1479691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77FF8B8D-B812-4780-B2DE-9BF4E55B4B1F}"/>
              </a:ext>
            </a:extLst>
          </p:cNvPr>
          <p:cNvCxnSpPr/>
          <p:nvPr/>
        </p:nvCxnSpPr>
        <p:spPr>
          <a:xfrm>
            <a:off x="4240954" y="1557149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7B50826-722A-4E0B-A701-743CE65FE06D}"/>
              </a:ext>
            </a:extLst>
          </p:cNvPr>
          <p:cNvSpPr txBox="1"/>
          <p:nvPr/>
        </p:nvSpPr>
        <p:spPr>
          <a:xfrm>
            <a:off x="7089434" y="1409352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AB9682A4-DA3F-4505-B9CF-79F5C3E30838}"/>
              </a:ext>
            </a:extLst>
          </p:cNvPr>
          <p:cNvSpPr txBox="1"/>
          <p:nvPr/>
        </p:nvSpPr>
        <p:spPr>
          <a:xfrm>
            <a:off x="8279339" y="1479691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E0B055AC-0850-4121-8099-54AF995D982F}"/>
              </a:ext>
            </a:extLst>
          </p:cNvPr>
          <p:cNvCxnSpPr/>
          <p:nvPr/>
        </p:nvCxnSpPr>
        <p:spPr>
          <a:xfrm>
            <a:off x="8031968" y="1535964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597858E7-6590-4F82-A1BF-6ECEF44CBABC}"/>
              </a:ext>
            </a:extLst>
          </p:cNvPr>
          <p:cNvSpPr txBox="1"/>
          <p:nvPr/>
        </p:nvSpPr>
        <p:spPr>
          <a:xfrm>
            <a:off x="4438215" y="4434597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叁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4B3BCA1C-F40E-4D9C-B9F0-79BBF9BBAF43}"/>
              </a:ext>
            </a:extLst>
          </p:cNvPr>
          <p:cNvSpPr txBox="1"/>
          <p:nvPr/>
        </p:nvSpPr>
        <p:spPr>
          <a:xfrm>
            <a:off x="1388651" y="4434597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D6862C3B-4B5F-4061-AB99-CEA449F441BA}"/>
              </a:ext>
            </a:extLst>
          </p:cNvPr>
          <p:cNvCxnSpPr/>
          <p:nvPr/>
        </p:nvCxnSpPr>
        <p:spPr>
          <a:xfrm>
            <a:off x="4240954" y="4512055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180BE505-6022-4772-8F00-CC1AA0E484F1}"/>
              </a:ext>
            </a:extLst>
          </p:cNvPr>
          <p:cNvSpPr txBox="1"/>
          <p:nvPr/>
        </p:nvSpPr>
        <p:spPr>
          <a:xfrm>
            <a:off x="7089434" y="4364258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1AC36E0C-3DE7-490E-8887-4D9FC9E345F9}"/>
              </a:ext>
            </a:extLst>
          </p:cNvPr>
          <p:cNvSpPr txBox="1"/>
          <p:nvPr/>
        </p:nvSpPr>
        <p:spPr>
          <a:xfrm>
            <a:off x="8279339" y="4434597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3D07BADF-8A0A-47FA-B701-9218046F4804}"/>
              </a:ext>
            </a:extLst>
          </p:cNvPr>
          <p:cNvCxnSpPr/>
          <p:nvPr/>
        </p:nvCxnSpPr>
        <p:spPr>
          <a:xfrm>
            <a:off x="8031968" y="4490870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图片 33" descr="图片包含 无脊椎动物, 动物, 软体动物&#10;&#10;已生成高可信度的说明">
            <a:extLst>
              <a:ext uri="{FF2B5EF4-FFF2-40B4-BE49-F238E27FC236}">
                <a16:creationId xmlns:a16="http://schemas.microsoft.com/office/drawing/2014/main" xmlns="" id="{5D0CEC95-D0EA-4685-B831-DCBD9C4F78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990" y="2800414"/>
            <a:ext cx="970019" cy="12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0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432" y="2475203"/>
            <a:ext cx="5110443" cy="319885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36078" y="3161714"/>
            <a:ext cx="4646886" cy="1207504"/>
            <a:chOff x="814802" y="2953264"/>
            <a:chExt cx="4646886" cy="1207504"/>
          </a:xfrm>
        </p:grpSpPr>
        <p:sp>
          <p:nvSpPr>
            <p:cNvPr id="3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2" y="3280719"/>
              <a:ext cx="4646886" cy="88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14802" y="2953264"/>
              <a:ext cx="169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36078" y="4671959"/>
            <a:ext cx="4646886" cy="1207504"/>
            <a:chOff x="814802" y="2953264"/>
            <a:chExt cx="4646886" cy="1207504"/>
          </a:xfrm>
        </p:grpSpPr>
        <p:sp>
          <p:nvSpPr>
            <p:cNvPr id="7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2" y="3280719"/>
              <a:ext cx="4646886" cy="88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14802" y="2953264"/>
              <a:ext cx="169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</a:t>
              </a:r>
            </a:p>
          </p:txBody>
        </p:sp>
      </p:grpSp>
      <p:sp>
        <p:nvSpPr>
          <p:cNvPr id="13" name="任意多边形 3">
            <a:extLst>
              <a:ext uri="{FF2B5EF4-FFF2-40B4-BE49-F238E27FC236}">
                <a16:creationId xmlns:a16="http://schemas.microsoft.com/office/drawing/2014/main" xmlns="" id="{FE7E4330-729E-49B4-9B6D-AF83DFE16702}"/>
              </a:ext>
            </a:extLst>
          </p:cNvPr>
          <p:cNvSpPr/>
          <p:nvPr/>
        </p:nvSpPr>
        <p:spPr>
          <a:xfrm>
            <a:off x="988119" y="836170"/>
            <a:ext cx="2563586" cy="1340167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4">
            <a:extLst>
              <a:ext uri="{FF2B5EF4-FFF2-40B4-BE49-F238E27FC236}">
                <a16:creationId xmlns:a16="http://schemas.microsoft.com/office/drawing/2014/main" xmlns="" id="{91D6DF18-0EDE-49AD-98E8-6FE5650F2EAF}"/>
              </a:ext>
            </a:extLst>
          </p:cNvPr>
          <p:cNvSpPr/>
          <p:nvPr/>
        </p:nvSpPr>
        <p:spPr>
          <a:xfrm flipH="1">
            <a:off x="4130503" y="2475203"/>
            <a:ext cx="1657348" cy="949943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346694" y="1475365"/>
            <a:ext cx="4436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300" dirty="0">
                <a:latin typeface="Algerian" panose="04020705040A02060702" pitchFamily="82" charset="0"/>
                <a:ea typeface="PMingLiU-ExtB" panose="02020500000000000000" pitchFamily="18" charset="-120"/>
              </a:rPr>
              <a:t>Simple</a:t>
            </a:r>
          </a:p>
          <a:p>
            <a:pPr>
              <a:lnSpc>
                <a:spcPct val="150000"/>
              </a:lnSpc>
            </a:pPr>
            <a:r>
              <a:rPr lang="en-US" altLang="zh-CN" sz="3200" spc="300" dirty="0">
                <a:latin typeface="Algerian" panose="04020705040A02060702" pitchFamily="82" charset="0"/>
                <a:ea typeface="PMingLiU-ExtB" panose="02020500000000000000" pitchFamily="18" charset="-120"/>
              </a:rPr>
              <a:t>Chinese  Style</a:t>
            </a:r>
            <a:endParaRPr lang="zh-CN" altLang="en-US" sz="3200" spc="3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6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9E3FDF6-F814-4ED9-90DF-BDB2C068E731}"/>
              </a:ext>
            </a:extLst>
          </p:cNvPr>
          <p:cNvSpPr/>
          <p:nvPr/>
        </p:nvSpPr>
        <p:spPr>
          <a:xfrm>
            <a:off x="0" y="1003225"/>
            <a:ext cx="12192000" cy="3000365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8" y="991403"/>
            <a:ext cx="4831492" cy="30081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52" y="1395469"/>
            <a:ext cx="4271319" cy="243552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97859" y="4386649"/>
            <a:ext cx="9070605" cy="1046441"/>
            <a:chOff x="814800" y="2934729"/>
            <a:chExt cx="9070605" cy="1046441"/>
          </a:xfrm>
        </p:grpSpPr>
        <p:sp>
          <p:nvSpPr>
            <p:cNvPr id="11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0" y="3334839"/>
              <a:ext cx="907060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14801" y="2934729"/>
              <a:ext cx="23114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输入标题内容</a:t>
              </a:r>
            </a:p>
          </p:txBody>
        </p:sp>
      </p:grpSp>
      <p:sp>
        <p:nvSpPr>
          <p:cNvPr id="13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859" y="5457804"/>
            <a:ext cx="907060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255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69118F7-718F-4DB6-A349-4360C285BEEF}"/>
              </a:ext>
            </a:extLst>
          </p:cNvPr>
          <p:cNvGrpSpPr/>
          <p:nvPr/>
        </p:nvGrpSpPr>
        <p:grpSpPr>
          <a:xfrm>
            <a:off x="-2" y="2224216"/>
            <a:ext cx="10439805" cy="3606500"/>
            <a:chOff x="-2" y="2224216"/>
            <a:chExt cx="10439805" cy="3606500"/>
          </a:xfrm>
        </p:grpSpPr>
        <p:sp>
          <p:nvSpPr>
            <p:cNvPr id="5" name="矩形 4"/>
            <p:cNvSpPr/>
            <p:nvPr/>
          </p:nvSpPr>
          <p:spPr>
            <a:xfrm>
              <a:off x="-1" y="2224216"/>
              <a:ext cx="10439804" cy="2891481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xmlns="" id="{D3FD0C63-0EF5-4335-BDBA-8928716B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856904" y="247818"/>
              <a:ext cx="725992" cy="10439804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242626" y="2648807"/>
            <a:ext cx="4197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谢谢欣赏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0898" y="3664470"/>
            <a:ext cx="40159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输入文本内容，单击此处输入文本内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容，单击此处输入文本内容</a:t>
            </a:r>
          </a:p>
          <a:p>
            <a:pPr algn="r"/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190" y="1066891"/>
            <a:ext cx="6704102" cy="3925744"/>
            <a:chOff x="323190" y="910437"/>
            <a:chExt cx="6704102" cy="39257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731"/>
            <a:stretch/>
          </p:blipFill>
          <p:spPr>
            <a:xfrm rot="3091361">
              <a:off x="2363500" y="-47584"/>
              <a:ext cx="3705771" cy="562181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13" t="18676" r="2681" b="13634"/>
            <a:stretch/>
          </p:blipFill>
          <p:spPr>
            <a:xfrm rot="21321828" flipH="1">
              <a:off x="323190" y="1164186"/>
              <a:ext cx="2254892" cy="3671995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2" r="80210"/>
          <a:stretch/>
        </p:blipFill>
        <p:spPr>
          <a:xfrm rot="1835522">
            <a:off x="5335574" y="3660042"/>
            <a:ext cx="479087" cy="5601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2" t="15063" r="43251" b="40855"/>
          <a:stretch/>
        </p:blipFill>
        <p:spPr>
          <a:xfrm rot="1835522">
            <a:off x="2212040" y="4592752"/>
            <a:ext cx="983079" cy="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5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</TotalTime>
  <Words>1552</Words>
  <Application>Microsoft Office PowerPoint</Application>
  <PresentationFormat>宽屏</PresentationFormat>
  <Paragraphs>116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Playfair Display Black</vt:lpstr>
      <vt:lpstr>PMingLiU-ExtB</vt:lpstr>
      <vt:lpstr>楷体</vt:lpstr>
      <vt:lpstr>宋体</vt:lpstr>
      <vt:lpstr>文悦古典明朝体 (非商业使用) W5</vt:lpstr>
      <vt:lpstr>Algerian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52</cp:revision>
  <dcterms:created xsi:type="dcterms:W3CDTF">2017-11-17T04:08:43Z</dcterms:created>
  <dcterms:modified xsi:type="dcterms:W3CDTF">2019-04-08T05:34:02Z</dcterms:modified>
</cp:coreProperties>
</file>