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59" r:id="rId4"/>
    <p:sldId id="262" r:id="rId5"/>
    <p:sldId id="263" r:id="rId6"/>
    <p:sldId id="257" r:id="rId7"/>
    <p:sldId id="265" r:id="rId8"/>
    <p:sldId id="264" r:id="rId9"/>
    <p:sldId id="260" r:id="rId10"/>
    <p:sldId id="266" r:id="rId11"/>
    <p:sldId id="267" r:id="rId12"/>
    <p:sldId id="271" r:id="rId13"/>
    <p:sldId id="268" r:id="rId14"/>
    <p:sldId id="269" r:id="rId15"/>
    <p:sldId id="270" r:id="rId16"/>
    <p:sldId id="274" r:id="rId17"/>
    <p:sldId id="278" r:id="rId18"/>
    <p:sldId id="275" r:id="rId19"/>
    <p:sldId id="277" r:id="rId20"/>
    <p:sldId id="280" r:id="rId21"/>
    <p:sldId id="281" r:id="rId22"/>
    <p:sldId id="282" r:id="rId23"/>
    <p:sldId id="287" r:id="rId24"/>
    <p:sldId id="285" r:id="rId25"/>
    <p:sldId id="284" r:id="rId26"/>
    <p:sldId id="288"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A7A0"/>
    <a:srgbClr val="5A0000"/>
    <a:srgbClr val="63282E"/>
    <a:srgbClr val="24465B"/>
    <a:srgbClr val="780B09"/>
    <a:srgbClr val="AA221E"/>
    <a:srgbClr val="17324B"/>
    <a:srgbClr val="440E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6F1CB3B0-D9D3-4CDA-B997-503EF6496A6E}" type="datetimeFigureOut">
              <a:rPr lang="zh-CN" altLang="en-US" smtClean="0"/>
              <a:t>2020/1/13</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08C87825-CF72-4847-803D-85318A19F990}" type="slidenum">
              <a:rPr lang="zh-CN" altLang="en-US" smtClean="0"/>
              <a:t>‹#›</a:t>
            </a:fld>
            <a:endParaRPr lang="zh-CN" altLang="en-US"/>
          </a:p>
        </p:txBody>
      </p:sp>
    </p:spTree>
    <p:extLst>
      <p:ext uri="{BB962C8B-B14F-4D97-AF65-F5344CB8AC3E}">
        <p14:creationId xmlns:p14="http://schemas.microsoft.com/office/powerpoint/2010/main" val="1330669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a:t>
            </a:fld>
            <a:endParaRPr lang="zh-CN" altLang="en-US"/>
          </a:p>
        </p:txBody>
      </p:sp>
    </p:spTree>
    <p:extLst>
      <p:ext uri="{BB962C8B-B14F-4D97-AF65-F5344CB8AC3E}">
        <p14:creationId xmlns:p14="http://schemas.microsoft.com/office/powerpoint/2010/main" val="1929863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a:t>
            </a:fld>
            <a:endParaRPr lang="zh-CN" altLang="en-US"/>
          </a:p>
        </p:txBody>
      </p:sp>
    </p:spTree>
    <p:extLst>
      <p:ext uri="{BB962C8B-B14F-4D97-AF65-F5344CB8AC3E}">
        <p14:creationId xmlns:p14="http://schemas.microsoft.com/office/powerpoint/2010/main" val="2770316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3</a:t>
            </a:fld>
            <a:endParaRPr lang="zh-CN" altLang="en-US"/>
          </a:p>
        </p:txBody>
      </p:sp>
    </p:spTree>
    <p:extLst>
      <p:ext uri="{BB962C8B-B14F-4D97-AF65-F5344CB8AC3E}">
        <p14:creationId xmlns:p14="http://schemas.microsoft.com/office/powerpoint/2010/main" val="2039015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4</a:t>
            </a:fld>
            <a:endParaRPr lang="zh-CN" altLang="en-US"/>
          </a:p>
        </p:txBody>
      </p:sp>
    </p:spTree>
    <p:extLst>
      <p:ext uri="{BB962C8B-B14F-4D97-AF65-F5344CB8AC3E}">
        <p14:creationId xmlns:p14="http://schemas.microsoft.com/office/powerpoint/2010/main" val="1351702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5</a:t>
            </a:fld>
            <a:endParaRPr lang="zh-CN" altLang="en-US"/>
          </a:p>
        </p:txBody>
      </p:sp>
    </p:spTree>
    <p:extLst>
      <p:ext uri="{BB962C8B-B14F-4D97-AF65-F5344CB8AC3E}">
        <p14:creationId xmlns:p14="http://schemas.microsoft.com/office/powerpoint/2010/main" val="59999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6</a:t>
            </a:fld>
            <a:endParaRPr lang="zh-CN" altLang="en-US"/>
          </a:p>
        </p:txBody>
      </p:sp>
    </p:spTree>
    <p:extLst>
      <p:ext uri="{BB962C8B-B14F-4D97-AF65-F5344CB8AC3E}">
        <p14:creationId xmlns:p14="http://schemas.microsoft.com/office/powerpoint/2010/main" val="2746407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7</a:t>
            </a:fld>
            <a:endParaRPr lang="zh-CN" altLang="en-US"/>
          </a:p>
        </p:txBody>
      </p:sp>
    </p:spTree>
    <p:extLst>
      <p:ext uri="{BB962C8B-B14F-4D97-AF65-F5344CB8AC3E}">
        <p14:creationId xmlns:p14="http://schemas.microsoft.com/office/powerpoint/2010/main" val="3891760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8</a:t>
            </a:fld>
            <a:endParaRPr lang="zh-CN" altLang="en-US"/>
          </a:p>
        </p:txBody>
      </p:sp>
    </p:spTree>
    <p:extLst>
      <p:ext uri="{BB962C8B-B14F-4D97-AF65-F5344CB8AC3E}">
        <p14:creationId xmlns:p14="http://schemas.microsoft.com/office/powerpoint/2010/main" val="1838689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9</a:t>
            </a:fld>
            <a:endParaRPr lang="zh-CN" altLang="en-US"/>
          </a:p>
        </p:txBody>
      </p:sp>
    </p:spTree>
    <p:extLst>
      <p:ext uri="{BB962C8B-B14F-4D97-AF65-F5344CB8AC3E}">
        <p14:creationId xmlns:p14="http://schemas.microsoft.com/office/powerpoint/2010/main" val="1781114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10</a:t>
            </a:fld>
            <a:endParaRPr lang="zh-CN" altLang="en-US"/>
          </a:p>
        </p:txBody>
      </p:sp>
    </p:spTree>
    <p:extLst>
      <p:ext uri="{BB962C8B-B14F-4D97-AF65-F5344CB8AC3E}">
        <p14:creationId xmlns:p14="http://schemas.microsoft.com/office/powerpoint/2010/main" val="106184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11</a:t>
            </a:fld>
            <a:endParaRPr lang="zh-CN" altLang="en-US"/>
          </a:p>
        </p:txBody>
      </p:sp>
    </p:spTree>
    <p:extLst>
      <p:ext uri="{BB962C8B-B14F-4D97-AF65-F5344CB8AC3E}">
        <p14:creationId xmlns:p14="http://schemas.microsoft.com/office/powerpoint/2010/main" val="3465793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12</a:t>
            </a:fld>
            <a:endParaRPr lang="zh-CN" altLang="en-US"/>
          </a:p>
        </p:txBody>
      </p:sp>
    </p:spTree>
    <p:extLst>
      <p:ext uri="{BB962C8B-B14F-4D97-AF65-F5344CB8AC3E}">
        <p14:creationId xmlns:p14="http://schemas.microsoft.com/office/powerpoint/2010/main" val="365155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13</a:t>
            </a:fld>
            <a:endParaRPr lang="zh-CN" altLang="en-US"/>
          </a:p>
        </p:txBody>
      </p:sp>
    </p:spTree>
    <p:extLst>
      <p:ext uri="{BB962C8B-B14F-4D97-AF65-F5344CB8AC3E}">
        <p14:creationId xmlns:p14="http://schemas.microsoft.com/office/powerpoint/2010/main" val="1777769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14</a:t>
            </a:fld>
            <a:endParaRPr lang="zh-CN" altLang="en-US"/>
          </a:p>
        </p:txBody>
      </p:sp>
    </p:spTree>
    <p:extLst>
      <p:ext uri="{BB962C8B-B14F-4D97-AF65-F5344CB8AC3E}">
        <p14:creationId xmlns:p14="http://schemas.microsoft.com/office/powerpoint/2010/main" val="4085846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15</a:t>
            </a:fld>
            <a:endParaRPr lang="zh-CN" altLang="en-US"/>
          </a:p>
        </p:txBody>
      </p:sp>
    </p:spTree>
    <p:extLst>
      <p:ext uri="{BB962C8B-B14F-4D97-AF65-F5344CB8AC3E}">
        <p14:creationId xmlns:p14="http://schemas.microsoft.com/office/powerpoint/2010/main" val="513723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16</a:t>
            </a:fld>
            <a:endParaRPr lang="zh-CN" altLang="en-US"/>
          </a:p>
        </p:txBody>
      </p:sp>
    </p:spTree>
    <p:extLst>
      <p:ext uri="{BB962C8B-B14F-4D97-AF65-F5344CB8AC3E}">
        <p14:creationId xmlns:p14="http://schemas.microsoft.com/office/powerpoint/2010/main" val="164694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17</a:t>
            </a:fld>
            <a:endParaRPr lang="zh-CN" altLang="en-US"/>
          </a:p>
        </p:txBody>
      </p:sp>
    </p:spTree>
    <p:extLst>
      <p:ext uri="{BB962C8B-B14F-4D97-AF65-F5344CB8AC3E}">
        <p14:creationId xmlns:p14="http://schemas.microsoft.com/office/powerpoint/2010/main" val="4164968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18</a:t>
            </a:fld>
            <a:endParaRPr lang="zh-CN" altLang="en-US"/>
          </a:p>
        </p:txBody>
      </p:sp>
    </p:spTree>
    <p:extLst>
      <p:ext uri="{BB962C8B-B14F-4D97-AF65-F5344CB8AC3E}">
        <p14:creationId xmlns:p14="http://schemas.microsoft.com/office/powerpoint/2010/main" val="1354535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19</a:t>
            </a:fld>
            <a:endParaRPr lang="zh-CN" altLang="en-US"/>
          </a:p>
        </p:txBody>
      </p:sp>
    </p:spTree>
    <p:extLst>
      <p:ext uri="{BB962C8B-B14F-4D97-AF65-F5344CB8AC3E}">
        <p14:creationId xmlns:p14="http://schemas.microsoft.com/office/powerpoint/2010/main" val="2811678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20</a:t>
            </a:fld>
            <a:endParaRPr lang="zh-CN" altLang="en-US"/>
          </a:p>
        </p:txBody>
      </p:sp>
    </p:spTree>
    <p:extLst>
      <p:ext uri="{BB962C8B-B14F-4D97-AF65-F5344CB8AC3E}">
        <p14:creationId xmlns:p14="http://schemas.microsoft.com/office/powerpoint/2010/main" val="1703839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21</a:t>
            </a:fld>
            <a:endParaRPr lang="zh-CN" altLang="en-US"/>
          </a:p>
        </p:txBody>
      </p:sp>
    </p:spTree>
    <p:extLst>
      <p:ext uri="{BB962C8B-B14F-4D97-AF65-F5344CB8AC3E}">
        <p14:creationId xmlns:p14="http://schemas.microsoft.com/office/powerpoint/2010/main" val="3398469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22</a:t>
            </a:fld>
            <a:endParaRPr lang="zh-CN" altLang="en-US"/>
          </a:p>
        </p:txBody>
      </p:sp>
    </p:spTree>
    <p:extLst>
      <p:ext uri="{BB962C8B-B14F-4D97-AF65-F5344CB8AC3E}">
        <p14:creationId xmlns:p14="http://schemas.microsoft.com/office/powerpoint/2010/main" val="146355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23</a:t>
            </a:fld>
            <a:endParaRPr lang="zh-CN" altLang="en-US"/>
          </a:p>
        </p:txBody>
      </p:sp>
    </p:spTree>
    <p:extLst>
      <p:ext uri="{BB962C8B-B14F-4D97-AF65-F5344CB8AC3E}">
        <p14:creationId xmlns:p14="http://schemas.microsoft.com/office/powerpoint/2010/main" val="3439995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24</a:t>
            </a:fld>
            <a:endParaRPr lang="zh-CN" altLang="en-US"/>
          </a:p>
        </p:txBody>
      </p:sp>
    </p:spTree>
    <p:extLst>
      <p:ext uri="{BB962C8B-B14F-4D97-AF65-F5344CB8AC3E}">
        <p14:creationId xmlns:p14="http://schemas.microsoft.com/office/powerpoint/2010/main" val="2431231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25</a:t>
            </a:fld>
            <a:endParaRPr lang="zh-CN" altLang="en-US"/>
          </a:p>
        </p:txBody>
      </p:sp>
    </p:spTree>
    <p:extLst>
      <p:ext uri="{BB962C8B-B14F-4D97-AF65-F5344CB8AC3E}">
        <p14:creationId xmlns:p14="http://schemas.microsoft.com/office/powerpoint/2010/main" val="2726922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87825-CF72-4847-803D-85318A19F990}" type="slidenum">
              <a:rPr lang="zh-CN" altLang="en-US" smtClean="0"/>
              <a:t>26</a:t>
            </a:fld>
            <a:endParaRPr lang="zh-CN" altLang="en-US"/>
          </a:p>
        </p:txBody>
      </p:sp>
    </p:spTree>
    <p:extLst>
      <p:ext uri="{BB962C8B-B14F-4D97-AF65-F5344CB8AC3E}">
        <p14:creationId xmlns:p14="http://schemas.microsoft.com/office/powerpoint/2010/main" val="82686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3"/>
          <a:stretch>
            <a:fillRect/>
          </a:stretch>
        </p:blipFill>
        <p:spPr>
          <a:xfrm>
            <a:off x="-154940" y="278130"/>
            <a:ext cx="12439015" cy="6577965"/>
          </a:xfrm>
          <a:prstGeom prst="rect">
            <a:avLst/>
          </a:prstGeom>
        </p:spPr>
      </p:pic>
      <p:pic>
        <p:nvPicPr>
          <p:cNvPr id="9" name="图片 8" descr="161"/>
          <p:cNvPicPr>
            <a:picLocks noChangeAspect="1"/>
          </p:cNvPicPr>
          <p:nvPr/>
        </p:nvPicPr>
        <p:blipFill>
          <a:blip r:embed="rId4"/>
          <a:stretch>
            <a:fillRect/>
          </a:stretch>
        </p:blipFill>
        <p:spPr>
          <a:xfrm>
            <a:off x="4904740" y="3437255"/>
            <a:ext cx="1336040" cy="2105025"/>
          </a:xfrm>
          <a:prstGeom prst="rect">
            <a:avLst/>
          </a:prstGeom>
        </p:spPr>
      </p:pic>
      <p:pic>
        <p:nvPicPr>
          <p:cNvPr id="10" name="图片 9" descr="1 61"/>
          <p:cNvPicPr>
            <a:picLocks noChangeAspect="1"/>
          </p:cNvPicPr>
          <p:nvPr/>
        </p:nvPicPr>
        <p:blipFill>
          <a:blip r:embed="rId5"/>
          <a:stretch>
            <a:fillRect/>
          </a:stretch>
        </p:blipFill>
        <p:spPr>
          <a:xfrm>
            <a:off x="5282565" y="4784725"/>
            <a:ext cx="580390" cy="589280"/>
          </a:xfrm>
          <a:prstGeom prst="rect">
            <a:avLst/>
          </a:prstGeom>
        </p:spPr>
      </p:pic>
      <p:pic>
        <p:nvPicPr>
          <p:cNvPr id="16" name="图片 15" descr="ae0cee267f1ee9feed0c653156ff6309"/>
          <p:cNvPicPr>
            <a:picLocks noChangeAspect="1"/>
          </p:cNvPicPr>
          <p:nvPr/>
        </p:nvPicPr>
        <p:blipFill>
          <a:blip r:embed="rId6"/>
          <a:stretch>
            <a:fillRect/>
          </a:stretch>
        </p:blipFill>
        <p:spPr>
          <a:xfrm>
            <a:off x="9026525" y="-58420"/>
            <a:ext cx="3257550" cy="2590165"/>
          </a:xfrm>
          <a:prstGeom prst="rect">
            <a:avLst/>
          </a:prstGeom>
        </p:spPr>
      </p:pic>
      <p:sp>
        <p:nvSpPr>
          <p:cNvPr id="2" name="矩形 1"/>
          <p:cNvSpPr/>
          <p:nvPr/>
        </p:nvSpPr>
        <p:spPr>
          <a:xfrm>
            <a:off x="2382227" y="2643782"/>
            <a:ext cx="7427546" cy="923330"/>
          </a:xfrm>
          <a:prstGeom prst="rect">
            <a:avLst/>
          </a:prstGeom>
          <a:noFill/>
        </p:spPr>
        <p:txBody>
          <a:bodyPr wrap="none" lIns="91440" tIns="45720" rIns="91440" bIns="45720">
            <a:spAutoFit/>
          </a:bodyPr>
          <a:lstStyle/>
          <a:p>
            <a:pPr algn="ctr"/>
            <a:r>
              <a:rPr lang="zh-CN" altLang="en-US" sz="5400" b="1" dirty="0">
                <a:ln w="22225">
                  <a:solidFill>
                    <a:schemeClr val="accent2"/>
                  </a:solidFill>
                  <a:prstDash val="solid"/>
                </a:ln>
                <a:solidFill>
                  <a:srgbClr val="C2A7A0"/>
                </a:solidFill>
              </a:rPr>
              <a:t>学生会部门宣讲</a:t>
            </a:r>
            <a:r>
              <a:rPr lang="en-US" altLang="zh-CN" sz="5400" b="1" dirty="0" err="1">
                <a:ln w="22225">
                  <a:solidFill>
                    <a:schemeClr val="accent2"/>
                  </a:solidFill>
                  <a:prstDash val="solid"/>
                </a:ln>
                <a:solidFill>
                  <a:srgbClr val="C2A7A0"/>
                </a:solidFill>
              </a:rPr>
              <a:t>ppt</a:t>
            </a:r>
            <a:r>
              <a:rPr lang="zh-CN" altLang="en-US" sz="5400" b="1" dirty="0">
                <a:ln w="22225">
                  <a:solidFill>
                    <a:schemeClr val="accent2"/>
                  </a:solidFill>
                  <a:prstDash val="solid"/>
                </a:ln>
                <a:solidFill>
                  <a:srgbClr val="C2A7A0"/>
                </a:solidFill>
              </a:rPr>
              <a:t>模板</a:t>
            </a:r>
            <a:endParaRPr lang="zh-CN" altLang="en-US" sz="5400" b="1" cap="none" spc="0" dirty="0">
              <a:ln w="22225">
                <a:solidFill>
                  <a:schemeClr val="accent2"/>
                </a:solidFill>
                <a:prstDash val="solid"/>
              </a:ln>
              <a:solidFill>
                <a:srgbClr val="C2A7A0"/>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635" y="1483995"/>
            <a:ext cx="12217400" cy="6330950"/>
          </a:xfrm>
          <a:prstGeom prst="rect">
            <a:avLst/>
          </a:prstGeom>
        </p:spPr>
      </p:pic>
      <p:sp>
        <p:nvSpPr>
          <p:cNvPr id="219" name=" 219"/>
          <p:cNvSpPr/>
          <p:nvPr/>
        </p:nvSpPr>
        <p:spPr>
          <a:xfrm>
            <a:off x="21005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 219"/>
          <p:cNvSpPr/>
          <p:nvPr/>
        </p:nvSpPr>
        <p:spPr>
          <a:xfrm>
            <a:off x="583438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 219"/>
          <p:cNvSpPr/>
          <p:nvPr/>
        </p:nvSpPr>
        <p:spPr>
          <a:xfrm>
            <a:off x="770636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 219"/>
          <p:cNvSpPr/>
          <p:nvPr/>
        </p:nvSpPr>
        <p:spPr>
          <a:xfrm>
            <a:off x="9577705"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 219"/>
          <p:cNvSpPr/>
          <p:nvPr/>
        </p:nvSpPr>
        <p:spPr>
          <a:xfrm>
            <a:off x="3964940" y="1680210"/>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463858" y="609918"/>
            <a:ext cx="1203960" cy="70104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4000" b="1" dirty="0">
                <a:solidFill>
                  <a:srgbClr val="780B09"/>
                </a:solidFill>
                <a:latin typeface="楷体" panose="02010609060101010101" charset="-122"/>
                <a:ea typeface="楷体" panose="02010609060101010101" charset="-122"/>
                <a:sym typeface="微软雅黑" panose="020B0503020204020204" charset="-122"/>
              </a:rPr>
              <a:t>目录</a:t>
            </a:r>
          </a:p>
        </p:txBody>
      </p:sp>
      <p:sp>
        <p:nvSpPr>
          <p:cNvPr id="19" name="文本框 11"/>
          <p:cNvSpPr/>
          <p:nvPr/>
        </p:nvSpPr>
        <p:spPr>
          <a:xfrm>
            <a:off x="9577706" y="180054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4" name="矩形 3"/>
          <p:cNvSpPr/>
          <p:nvPr/>
        </p:nvSpPr>
        <p:spPr>
          <a:xfrm>
            <a:off x="-635" y="86868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626225" y="890270"/>
            <a:ext cx="5591175" cy="14160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e8529529fab40806d0839db9034255aa"/>
          <p:cNvPicPr>
            <a:picLocks noChangeAspect="1"/>
          </p:cNvPicPr>
          <p:nvPr/>
        </p:nvPicPr>
        <p:blipFill>
          <a:blip r:embed="rId4"/>
          <a:stretch>
            <a:fillRect/>
          </a:stretch>
        </p:blipFill>
        <p:spPr>
          <a:xfrm>
            <a:off x="1882140" y="4356100"/>
            <a:ext cx="963930" cy="586105"/>
          </a:xfrm>
          <a:prstGeom prst="rect">
            <a:avLst/>
          </a:prstGeom>
        </p:spPr>
      </p:pic>
      <p:sp>
        <p:nvSpPr>
          <p:cNvPr id="32" name="文本框 11"/>
          <p:cNvSpPr/>
          <p:nvPr/>
        </p:nvSpPr>
        <p:spPr>
          <a:xfrm>
            <a:off x="5826126"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3" name="文本框 11"/>
          <p:cNvSpPr/>
          <p:nvPr/>
        </p:nvSpPr>
        <p:spPr>
          <a:xfrm>
            <a:off x="3956686" y="180117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4" name="文本框 11"/>
          <p:cNvSpPr/>
          <p:nvPr/>
        </p:nvSpPr>
        <p:spPr>
          <a:xfrm>
            <a:off x="2094231" y="1801813"/>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35" name="文本框 11"/>
          <p:cNvSpPr/>
          <p:nvPr/>
        </p:nvSpPr>
        <p:spPr>
          <a:xfrm>
            <a:off x="7705091" y="1815148"/>
            <a:ext cx="540385" cy="265176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此</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处</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b="1" dirty="0">
                <a:solidFill>
                  <a:srgbClr val="5A0000"/>
                </a:solidFill>
                <a:latin typeface="楷体" panose="02010609060101010101" charset="-122"/>
                <a:ea typeface="楷体" panose="02010609060101010101" charset="-122"/>
                <a:sym typeface="微软雅黑" panose="020B0503020204020204" charset="-122"/>
              </a:rPr>
              <a:t>题</a:t>
            </a:r>
          </a:p>
        </p:txBody>
      </p:sp>
      <p:pic>
        <p:nvPicPr>
          <p:cNvPr id="36" name="图片 35" descr="e8529529fab40806d0839db9034255aa"/>
          <p:cNvPicPr>
            <a:picLocks noChangeAspect="1"/>
          </p:cNvPicPr>
          <p:nvPr/>
        </p:nvPicPr>
        <p:blipFill>
          <a:blip r:embed="rId4"/>
          <a:stretch>
            <a:fillRect/>
          </a:stretch>
        </p:blipFill>
        <p:spPr>
          <a:xfrm>
            <a:off x="3744595" y="1229360"/>
            <a:ext cx="963930" cy="586105"/>
          </a:xfrm>
          <a:prstGeom prst="rect">
            <a:avLst/>
          </a:prstGeom>
        </p:spPr>
      </p:pic>
      <p:pic>
        <p:nvPicPr>
          <p:cNvPr id="37" name="图片 36" descr="e8529529fab40806d0839db9034255aa"/>
          <p:cNvPicPr>
            <a:picLocks noChangeAspect="1"/>
          </p:cNvPicPr>
          <p:nvPr/>
        </p:nvPicPr>
        <p:blipFill>
          <a:blip r:embed="rId4"/>
          <a:stretch>
            <a:fillRect/>
          </a:stretch>
        </p:blipFill>
        <p:spPr>
          <a:xfrm>
            <a:off x="5704205" y="4356100"/>
            <a:ext cx="963930" cy="586105"/>
          </a:xfrm>
          <a:prstGeom prst="rect">
            <a:avLst/>
          </a:prstGeom>
        </p:spPr>
      </p:pic>
      <p:pic>
        <p:nvPicPr>
          <p:cNvPr id="38" name="图片 37" descr="e8529529fab40806d0839db9034255aa"/>
          <p:cNvPicPr>
            <a:picLocks noChangeAspect="1"/>
          </p:cNvPicPr>
          <p:nvPr/>
        </p:nvPicPr>
        <p:blipFill>
          <a:blip r:embed="rId4"/>
          <a:stretch>
            <a:fillRect/>
          </a:stretch>
        </p:blipFill>
        <p:spPr>
          <a:xfrm>
            <a:off x="7566660" y="1229360"/>
            <a:ext cx="963930" cy="586105"/>
          </a:xfrm>
          <a:prstGeom prst="rect">
            <a:avLst/>
          </a:prstGeom>
        </p:spPr>
      </p:pic>
      <p:pic>
        <p:nvPicPr>
          <p:cNvPr id="39" name="图片 38" descr="e8529529fab40806d0839db9034255aa"/>
          <p:cNvPicPr>
            <a:picLocks noChangeAspect="1"/>
          </p:cNvPicPr>
          <p:nvPr/>
        </p:nvPicPr>
        <p:blipFill>
          <a:blip r:embed="rId4"/>
          <a:stretch>
            <a:fillRect/>
          </a:stretch>
        </p:blipFill>
        <p:spPr>
          <a:xfrm>
            <a:off x="9365615" y="4356100"/>
            <a:ext cx="963930" cy="5861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057"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2" name="七边形 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壹</a:t>
            </a:r>
          </a:p>
        </p:txBody>
      </p:sp>
      <p:sp>
        <p:nvSpPr>
          <p:cNvPr id="8" name="七边形 7"/>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a:stretch>
            <a:fillRect/>
          </a:stretch>
        </p:blipFill>
        <p:spPr>
          <a:xfrm>
            <a:off x="8477250" y="6985"/>
            <a:ext cx="3715385" cy="27870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98" name="任意多边形 97"/>
          <p:cNvSpPr/>
          <p:nvPr/>
        </p:nvSpPr>
        <p:spPr>
          <a:xfrm>
            <a:off x="5525656" y="1948251"/>
            <a:ext cx="1832559"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1" fmla="*/ 0 w 1768701"/>
              <a:gd name="connsiteY0-2" fmla="*/ 0 h 1819275"/>
              <a:gd name="connsiteX1-3" fmla="*/ 1239837 w 1768701"/>
              <a:gd name="connsiteY1-4" fmla="*/ 0 h 1819275"/>
              <a:gd name="connsiteX2-5" fmla="*/ 1425575 w 1768701"/>
              <a:gd name="connsiteY2-6" fmla="*/ 1819275 h 1819275"/>
              <a:gd name="connsiteX3-7" fmla="*/ 1217011 w 1768701"/>
              <a:gd name="connsiteY3-8" fmla="*/ 1151279 h 1819275"/>
              <a:gd name="connsiteX4-9" fmla="*/ 1120532 w 1768701"/>
              <a:gd name="connsiteY4-10" fmla="*/ 960656 h 1819275"/>
              <a:gd name="connsiteX5-11" fmla="*/ 1125218 w 1768701"/>
              <a:gd name="connsiteY5-12" fmla="*/ 962449 h 1819275"/>
              <a:gd name="connsiteX6-13" fmla="*/ 1087312 w 1768701"/>
              <a:gd name="connsiteY6-14" fmla="*/ 895020 h 1819275"/>
              <a:gd name="connsiteX7-15" fmla="*/ 1067594 w 1768701"/>
              <a:gd name="connsiteY7-16" fmla="*/ 856060 h 1819275"/>
              <a:gd name="connsiteX8-17" fmla="*/ 1044723 w 1768701"/>
              <a:gd name="connsiteY8-18" fmla="*/ 819259 h 1819275"/>
              <a:gd name="connsiteX9-19" fmla="*/ 1032247 w 1768701"/>
              <a:gd name="connsiteY9-20" fmla="*/ 797066 h 1819275"/>
              <a:gd name="connsiteX10-21" fmla="*/ 1011074 w 1768701"/>
              <a:gd name="connsiteY10-22" fmla="*/ 765115 h 1819275"/>
              <a:gd name="connsiteX11-23" fmla="*/ 976419 w 1768701"/>
              <a:gd name="connsiteY11-24" fmla="*/ 709350 h 1819275"/>
              <a:gd name="connsiteX12-25" fmla="*/ 949071 w 1768701"/>
              <a:gd name="connsiteY12-26" fmla="*/ 671548 h 1819275"/>
              <a:gd name="connsiteX13-27" fmla="*/ 932625 w 1768701"/>
              <a:gd name="connsiteY13-28" fmla="*/ 646730 h 1819275"/>
              <a:gd name="connsiteX14-29" fmla="*/ 911183 w 1768701"/>
              <a:gd name="connsiteY14-30" fmla="*/ 619176 h 1819275"/>
              <a:gd name="connsiteX15-31" fmla="*/ 873826 w 1768701"/>
              <a:gd name="connsiteY15-32" fmla="*/ 567538 h 1819275"/>
              <a:gd name="connsiteX16-33" fmla="*/ 842456 w 1768701"/>
              <a:gd name="connsiteY16-34" fmla="*/ 530859 h 1819275"/>
              <a:gd name="connsiteX17-35" fmla="*/ 827460 w 1768701"/>
              <a:gd name="connsiteY17-36" fmla="*/ 511589 h 1819275"/>
              <a:gd name="connsiteX18-37" fmla="*/ 804660 w 1768701"/>
              <a:gd name="connsiteY18-38" fmla="*/ 486667 h 1819275"/>
              <a:gd name="connsiteX19-39" fmla="*/ 759485 w 1768701"/>
              <a:gd name="connsiteY19-40" fmla="*/ 433846 h 1819275"/>
              <a:gd name="connsiteX20-41" fmla="*/ 732019 w 1768701"/>
              <a:gd name="connsiteY20-42" fmla="*/ 407265 h 1819275"/>
              <a:gd name="connsiteX21-43" fmla="*/ 717863 w 1768701"/>
              <a:gd name="connsiteY21-44" fmla="*/ 391791 h 1819275"/>
              <a:gd name="connsiteX22-45" fmla="*/ 677622 w 1768701"/>
              <a:gd name="connsiteY22-46" fmla="*/ 354620 h 1819275"/>
              <a:gd name="connsiteX23-47" fmla="*/ 633065 w 1768701"/>
              <a:gd name="connsiteY23-48" fmla="*/ 311498 h 1819275"/>
              <a:gd name="connsiteX24-49" fmla="*/ 619739 w 1768701"/>
              <a:gd name="connsiteY24-50" fmla="*/ 301151 h 1819275"/>
              <a:gd name="connsiteX25-51" fmla="*/ 604942 w 1768701"/>
              <a:gd name="connsiteY25-52" fmla="*/ 287483 h 1819275"/>
              <a:gd name="connsiteX26-53" fmla="*/ 29334 w 1768701"/>
              <a:gd name="connsiteY26-54" fmla="*/ 3471 h 1819275"/>
              <a:gd name="connsiteX27-55" fmla="*/ 7152 w 1768701"/>
              <a:gd name="connsiteY27-56" fmla="*/ 1798 h 1819275"/>
              <a:gd name="connsiteX28" fmla="*/ 0 w 1768701"/>
              <a:gd name="connsiteY28" fmla="*/ 0 h 1819275"/>
              <a:gd name="connsiteX0-57" fmla="*/ 0 w 1774058"/>
              <a:gd name="connsiteY0-58" fmla="*/ 0 h 1819275"/>
              <a:gd name="connsiteX1-59" fmla="*/ 1239837 w 1774058"/>
              <a:gd name="connsiteY1-60" fmla="*/ 0 h 1819275"/>
              <a:gd name="connsiteX2-61" fmla="*/ 1425575 w 1774058"/>
              <a:gd name="connsiteY2-62" fmla="*/ 1819275 h 1819275"/>
              <a:gd name="connsiteX3-63" fmla="*/ 1217011 w 1774058"/>
              <a:gd name="connsiteY3-64" fmla="*/ 1151279 h 1819275"/>
              <a:gd name="connsiteX4-65" fmla="*/ 1120532 w 1774058"/>
              <a:gd name="connsiteY4-66" fmla="*/ 960656 h 1819275"/>
              <a:gd name="connsiteX5-67" fmla="*/ 1125218 w 1774058"/>
              <a:gd name="connsiteY5-68" fmla="*/ 962449 h 1819275"/>
              <a:gd name="connsiteX6-69" fmla="*/ 1087312 w 1774058"/>
              <a:gd name="connsiteY6-70" fmla="*/ 895020 h 1819275"/>
              <a:gd name="connsiteX7-71" fmla="*/ 1067594 w 1774058"/>
              <a:gd name="connsiteY7-72" fmla="*/ 856060 h 1819275"/>
              <a:gd name="connsiteX8-73" fmla="*/ 1044723 w 1774058"/>
              <a:gd name="connsiteY8-74" fmla="*/ 819259 h 1819275"/>
              <a:gd name="connsiteX9-75" fmla="*/ 1032247 w 1774058"/>
              <a:gd name="connsiteY9-76" fmla="*/ 797066 h 1819275"/>
              <a:gd name="connsiteX10-77" fmla="*/ 1011074 w 1774058"/>
              <a:gd name="connsiteY10-78" fmla="*/ 765115 h 1819275"/>
              <a:gd name="connsiteX11-79" fmla="*/ 976419 w 1774058"/>
              <a:gd name="connsiteY11-80" fmla="*/ 709350 h 1819275"/>
              <a:gd name="connsiteX12-81" fmla="*/ 949071 w 1774058"/>
              <a:gd name="connsiteY12-82" fmla="*/ 671548 h 1819275"/>
              <a:gd name="connsiteX13-83" fmla="*/ 932625 w 1774058"/>
              <a:gd name="connsiteY13-84" fmla="*/ 646730 h 1819275"/>
              <a:gd name="connsiteX14-85" fmla="*/ 911183 w 1774058"/>
              <a:gd name="connsiteY14-86" fmla="*/ 619176 h 1819275"/>
              <a:gd name="connsiteX15-87" fmla="*/ 873826 w 1774058"/>
              <a:gd name="connsiteY15-88" fmla="*/ 567538 h 1819275"/>
              <a:gd name="connsiteX16-89" fmla="*/ 842456 w 1774058"/>
              <a:gd name="connsiteY16-90" fmla="*/ 530859 h 1819275"/>
              <a:gd name="connsiteX17-91" fmla="*/ 827460 w 1774058"/>
              <a:gd name="connsiteY17-92" fmla="*/ 511589 h 1819275"/>
              <a:gd name="connsiteX18-93" fmla="*/ 804660 w 1774058"/>
              <a:gd name="connsiteY18-94" fmla="*/ 486667 h 1819275"/>
              <a:gd name="connsiteX19-95" fmla="*/ 759485 w 1774058"/>
              <a:gd name="connsiteY19-96" fmla="*/ 433846 h 1819275"/>
              <a:gd name="connsiteX20-97" fmla="*/ 732019 w 1774058"/>
              <a:gd name="connsiteY20-98" fmla="*/ 407265 h 1819275"/>
              <a:gd name="connsiteX21-99" fmla="*/ 717863 w 1774058"/>
              <a:gd name="connsiteY21-100" fmla="*/ 391791 h 1819275"/>
              <a:gd name="connsiteX22-101" fmla="*/ 677622 w 1774058"/>
              <a:gd name="connsiteY22-102" fmla="*/ 354620 h 1819275"/>
              <a:gd name="connsiteX23-103" fmla="*/ 633065 w 1774058"/>
              <a:gd name="connsiteY23-104" fmla="*/ 311498 h 1819275"/>
              <a:gd name="connsiteX24-105" fmla="*/ 619739 w 1774058"/>
              <a:gd name="connsiteY24-106" fmla="*/ 301151 h 1819275"/>
              <a:gd name="connsiteX25-107" fmla="*/ 604942 w 1774058"/>
              <a:gd name="connsiteY25-108" fmla="*/ 287483 h 1819275"/>
              <a:gd name="connsiteX26-109" fmla="*/ 29334 w 1774058"/>
              <a:gd name="connsiteY26-110" fmla="*/ 3471 h 1819275"/>
              <a:gd name="connsiteX27-111" fmla="*/ 7152 w 1774058"/>
              <a:gd name="connsiteY27-112" fmla="*/ 1798 h 1819275"/>
              <a:gd name="connsiteX28-113" fmla="*/ 0 w 1774058"/>
              <a:gd name="connsiteY28-114" fmla="*/ 0 h 1819275"/>
              <a:gd name="connsiteX0-115" fmla="*/ 0 w 1775399"/>
              <a:gd name="connsiteY0-116" fmla="*/ 0 h 1819275"/>
              <a:gd name="connsiteX1-117" fmla="*/ 1239837 w 1775399"/>
              <a:gd name="connsiteY1-118" fmla="*/ 0 h 1819275"/>
              <a:gd name="connsiteX2-119" fmla="*/ 1425575 w 1775399"/>
              <a:gd name="connsiteY2-120" fmla="*/ 1819275 h 1819275"/>
              <a:gd name="connsiteX3-121" fmla="*/ 1217011 w 1775399"/>
              <a:gd name="connsiteY3-122" fmla="*/ 1151279 h 1819275"/>
              <a:gd name="connsiteX4-123" fmla="*/ 1120532 w 1775399"/>
              <a:gd name="connsiteY4-124" fmla="*/ 960656 h 1819275"/>
              <a:gd name="connsiteX5-125" fmla="*/ 1125218 w 1775399"/>
              <a:gd name="connsiteY5-126" fmla="*/ 962449 h 1819275"/>
              <a:gd name="connsiteX6-127" fmla="*/ 1087312 w 1775399"/>
              <a:gd name="connsiteY6-128" fmla="*/ 895020 h 1819275"/>
              <a:gd name="connsiteX7-129" fmla="*/ 1067594 w 1775399"/>
              <a:gd name="connsiteY7-130" fmla="*/ 856060 h 1819275"/>
              <a:gd name="connsiteX8-131" fmla="*/ 1044723 w 1775399"/>
              <a:gd name="connsiteY8-132" fmla="*/ 819259 h 1819275"/>
              <a:gd name="connsiteX9-133" fmla="*/ 1032247 w 1775399"/>
              <a:gd name="connsiteY9-134" fmla="*/ 797066 h 1819275"/>
              <a:gd name="connsiteX10-135" fmla="*/ 1011074 w 1775399"/>
              <a:gd name="connsiteY10-136" fmla="*/ 765115 h 1819275"/>
              <a:gd name="connsiteX11-137" fmla="*/ 976419 w 1775399"/>
              <a:gd name="connsiteY11-138" fmla="*/ 709350 h 1819275"/>
              <a:gd name="connsiteX12-139" fmla="*/ 949071 w 1775399"/>
              <a:gd name="connsiteY12-140" fmla="*/ 671548 h 1819275"/>
              <a:gd name="connsiteX13-141" fmla="*/ 932625 w 1775399"/>
              <a:gd name="connsiteY13-142" fmla="*/ 646730 h 1819275"/>
              <a:gd name="connsiteX14-143" fmla="*/ 911183 w 1775399"/>
              <a:gd name="connsiteY14-144" fmla="*/ 619176 h 1819275"/>
              <a:gd name="connsiteX15-145" fmla="*/ 873826 w 1775399"/>
              <a:gd name="connsiteY15-146" fmla="*/ 567538 h 1819275"/>
              <a:gd name="connsiteX16-147" fmla="*/ 842456 w 1775399"/>
              <a:gd name="connsiteY16-148" fmla="*/ 530859 h 1819275"/>
              <a:gd name="connsiteX17-149" fmla="*/ 827460 w 1775399"/>
              <a:gd name="connsiteY17-150" fmla="*/ 511589 h 1819275"/>
              <a:gd name="connsiteX18-151" fmla="*/ 804660 w 1775399"/>
              <a:gd name="connsiteY18-152" fmla="*/ 486667 h 1819275"/>
              <a:gd name="connsiteX19-153" fmla="*/ 759485 w 1775399"/>
              <a:gd name="connsiteY19-154" fmla="*/ 433846 h 1819275"/>
              <a:gd name="connsiteX20-155" fmla="*/ 732019 w 1775399"/>
              <a:gd name="connsiteY20-156" fmla="*/ 407265 h 1819275"/>
              <a:gd name="connsiteX21-157" fmla="*/ 717863 w 1775399"/>
              <a:gd name="connsiteY21-158" fmla="*/ 391791 h 1819275"/>
              <a:gd name="connsiteX22-159" fmla="*/ 677622 w 1775399"/>
              <a:gd name="connsiteY22-160" fmla="*/ 354620 h 1819275"/>
              <a:gd name="connsiteX23-161" fmla="*/ 633065 w 1775399"/>
              <a:gd name="connsiteY23-162" fmla="*/ 311498 h 1819275"/>
              <a:gd name="connsiteX24-163" fmla="*/ 619739 w 1775399"/>
              <a:gd name="connsiteY24-164" fmla="*/ 301151 h 1819275"/>
              <a:gd name="connsiteX25-165" fmla="*/ 604942 w 1775399"/>
              <a:gd name="connsiteY25-166" fmla="*/ 287483 h 1819275"/>
              <a:gd name="connsiteX26-167" fmla="*/ 29334 w 1775399"/>
              <a:gd name="connsiteY26-168" fmla="*/ 3471 h 1819275"/>
              <a:gd name="connsiteX27-169" fmla="*/ 7152 w 1775399"/>
              <a:gd name="connsiteY27-170" fmla="*/ 1798 h 1819275"/>
              <a:gd name="connsiteX28-171" fmla="*/ 0 w 1775399"/>
              <a:gd name="connsiteY28-172" fmla="*/ 0 h 18192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113" y="connsiteY28-114"/>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99" name="任意多边形 98"/>
          <p:cNvSpPr/>
          <p:nvPr/>
        </p:nvSpPr>
        <p:spPr>
          <a:xfrm rot="18018922">
            <a:off x="4780392" y="2028263"/>
            <a:ext cx="1824477"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1" name="任意多边形 140"/>
          <p:cNvSpPr/>
          <p:nvPr/>
        </p:nvSpPr>
        <p:spPr>
          <a:xfrm rot="14427225">
            <a:off x="4312368" y="2769572"/>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2" name="任意多边形 141"/>
          <p:cNvSpPr/>
          <p:nvPr/>
        </p:nvSpPr>
        <p:spPr>
          <a:xfrm rot="10859581">
            <a:off x="4780104" y="3477741"/>
            <a:ext cx="1826498" cy="187903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4" name="任意多边形 143"/>
          <p:cNvSpPr/>
          <p:nvPr/>
        </p:nvSpPr>
        <p:spPr>
          <a:xfrm rot="3662163">
            <a:off x="5993393" y="2672589"/>
            <a:ext cx="1824477" cy="1879030"/>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7324B"/>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145" name="任意多边形 144"/>
          <p:cNvSpPr/>
          <p:nvPr/>
        </p:nvSpPr>
        <p:spPr>
          <a:xfrm flipH="1">
            <a:off x="3357256" y="1857330"/>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6" name="任意多边形 145"/>
          <p:cNvSpPr/>
          <p:nvPr/>
        </p:nvSpPr>
        <p:spPr>
          <a:xfrm>
            <a:off x="7297920" y="1857330"/>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7" name="任意多边形 146"/>
          <p:cNvSpPr/>
          <p:nvPr/>
        </p:nvSpPr>
        <p:spPr>
          <a:xfrm flipH="1" flipV="1">
            <a:off x="3357256" y="4972883"/>
            <a:ext cx="1464836"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sp>
        <p:nvSpPr>
          <p:cNvPr id="148" name="任意多边形 147"/>
          <p:cNvSpPr/>
          <p:nvPr/>
        </p:nvSpPr>
        <p:spPr>
          <a:xfrm flipV="1">
            <a:off x="7297920" y="4972883"/>
            <a:ext cx="1464837" cy="525320"/>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chemeClr val="bg1">
                <a:lumMod val="50000"/>
              </a:schemeClr>
            </a:solidFill>
            <a:prstDash val="sysDot"/>
            <a:miter lim="800000"/>
            <a:headEnd type="oval" w="sm" len="sm"/>
            <a:tailEnd type="oval" w="sm" len="sm"/>
          </a:ln>
          <a:effectLst/>
        </p:spPr>
        <p:txBody>
          <a:bodyPr anchor="ctr"/>
          <a:lstStyle/>
          <a:p>
            <a:pPr algn="ctr">
              <a:defRPr/>
            </a:pPr>
            <a:endParaRPr lang="zh-CN" altLang="en-US" sz="1600" kern="0">
              <a:solidFill>
                <a:srgbClr val="5A0000"/>
              </a:solidFill>
              <a:latin typeface="Arial" panose="020B0604020202020204" pitchFamily="34" charset="0"/>
              <a:ea typeface="微软雅黑" panose="020B0503020204020204" charset="-122"/>
            </a:endParaRPr>
          </a:p>
        </p:txBody>
      </p:sp>
      <p:cxnSp>
        <p:nvCxnSpPr>
          <p:cNvPr id="149" name="直接箭头连接符 148"/>
          <p:cNvCxnSpPr/>
          <p:nvPr/>
        </p:nvCxnSpPr>
        <p:spPr>
          <a:xfrm flipH="1">
            <a:off x="7938408"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cxnSp>
        <p:nvCxnSpPr>
          <p:cNvPr id="150" name="直接箭头连接符 149"/>
          <p:cNvCxnSpPr/>
          <p:nvPr/>
        </p:nvCxnSpPr>
        <p:spPr>
          <a:xfrm flipH="1">
            <a:off x="3357254" y="3732322"/>
            <a:ext cx="618846"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8863547" y="1509304"/>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2" name="文本框 76"/>
          <p:cNvSpPr txBox="1"/>
          <p:nvPr/>
        </p:nvSpPr>
        <p:spPr>
          <a:xfrm>
            <a:off x="8863547" y="3374193"/>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3" name="文本框 77"/>
          <p:cNvSpPr txBox="1"/>
          <p:nvPr/>
        </p:nvSpPr>
        <p:spPr>
          <a:xfrm>
            <a:off x="8863547" y="5150177"/>
            <a:ext cx="2243361" cy="689997"/>
          </a:xfrm>
          <a:prstGeom prst="rect">
            <a:avLst/>
          </a:prstGeom>
          <a:noFill/>
        </p:spPr>
        <p:txBody>
          <a:bodyPr wrap="square" anchor="ctr">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4" name="文本框 78"/>
          <p:cNvSpPr txBox="1"/>
          <p:nvPr/>
        </p:nvSpPr>
        <p:spPr>
          <a:xfrm>
            <a:off x="958761" y="1509304"/>
            <a:ext cx="2255302" cy="689997"/>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5" name="文本框 79"/>
          <p:cNvSpPr txBox="1"/>
          <p:nvPr/>
        </p:nvSpPr>
        <p:spPr>
          <a:xfrm>
            <a:off x="939974" y="3374193"/>
            <a:ext cx="2274089"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6" name="文本框 80"/>
          <p:cNvSpPr txBox="1"/>
          <p:nvPr/>
        </p:nvSpPr>
        <p:spPr>
          <a:xfrm>
            <a:off x="939976" y="5150177"/>
            <a:ext cx="2274088" cy="689997"/>
          </a:xfrm>
          <a:prstGeom prst="rect">
            <a:avLst/>
          </a:prstGeom>
          <a:noFill/>
        </p:spPr>
        <p:txBody>
          <a:bodyPr wrap="square" anchor="ctr">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57" name="文本框 3"/>
          <p:cNvSpPr txBox="1"/>
          <p:nvPr/>
        </p:nvSpPr>
        <p:spPr>
          <a:xfrm>
            <a:off x="5351290" y="3201489"/>
            <a:ext cx="1414780" cy="1049655"/>
          </a:xfrm>
          <a:prstGeom prst="rect">
            <a:avLst/>
          </a:prstGeom>
          <a:noFill/>
        </p:spPr>
        <p:txBody>
          <a:bodyPr wrap="none" rtlCol="0">
            <a:spAutoFit/>
          </a:bodyPr>
          <a:lstStyle/>
          <a:p>
            <a:pPr algn="ctr">
              <a:defRPr/>
            </a:pPr>
            <a:r>
              <a:rPr lang="en-US" altLang="zh-CN" sz="3035" dirty="0">
                <a:solidFill>
                  <a:srgbClr val="5A0000"/>
                </a:solidFill>
                <a:latin typeface="Arial" panose="020B0604020202020204" pitchFamily="34" charset="0"/>
                <a:ea typeface="微软雅黑" panose="020B0503020204020204" charset="-122"/>
              </a:rPr>
              <a:t>此处添</a:t>
            </a:r>
          </a:p>
          <a:p>
            <a:pPr algn="ctr">
              <a:defRPr/>
            </a:pPr>
            <a:r>
              <a:rPr lang="en-US" altLang="zh-CN" sz="3035" dirty="0">
                <a:solidFill>
                  <a:srgbClr val="5A0000"/>
                </a:solidFill>
                <a:latin typeface="Arial" panose="020B0604020202020204" pitchFamily="34" charset="0"/>
                <a:ea typeface="微软雅黑" panose="020B0503020204020204" charset="-122"/>
              </a:rPr>
              <a:t>'加标题</a:t>
            </a:r>
          </a:p>
        </p:txBody>
      </p:sp>
      <p:cxnSp>
        <p:nvCxnSpPr>
          <p:cNvPr id="158" name="直接箭头连接符 157"/>
          <p:cNvCxnSpPr/>
          <p:nvPr/>
        </p:nvCxnSpPr>
        <p:spPr>
          <a:xfrm flipH="1">
            <a:off x="3359666" y="3710094"/>
            <a:ext cx="824349" cy="14143"/>
          </a:xfrm>
          <a:prstGeom prst="straightConnector1">
            <a:avLst/>
          </a:prstGeom>
          <a:noFill/>
          <a:ln w="6350" cap="flat" cmpd="sng" algn="ctr">
            <a:solidFill>
              <a:schemeClr val="bg1">
                <a:lumMod val="50000"/>
              </a:schemeClr>
            </a:solidFill>
            <a:prstDash val="sysDot"/>
            <a:miter lim="800000"/>
            <a:headEnd type="oval" w="sm" len="sm"/>
            <a:tailEnd type="oval" w="sm" len="sm"/>
          </a:ln>
          <a:effectLst/>
        </p:spPr>
      </p:cxnSp>
      <p:sp>
        <p:nvSpPr>
          <p:cNvPr id="23" name="TextBox 19"/>
          <p:cNvSpPr txBox="1">
            <a:spLocks noChangeArrowheads="1"/>
          </p:cNvSpPr>
          <p:nvPr/>
        </p:nvSpPr>
        <p:spPr bwMode="auto">
          <a:xfrm>
            <a:off x="1113293" y="1142070"/>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4" name="TextBox 19"/>
          <p:cNvSpPr txBox="1">
            <a:spLocks noChangeArrowheads="1"/>
          </p:cNvSpPr>
          <p:nvPr/>
        </p:nvSpPr>
        <p:spPr bwMode="auto">
          <a:xfrm>
            <a:off x="1113293" y="3014495"/>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5" name="TextBox 19"/>
          <p:cNvSpPr txBox="1">
            <a:spLocks noChangeArrowheads="1"/>
          </p:cNvSpPr>
          <p:nvPr/>
        </p:nvSpPr>
        <p:spPr bwMode="auto">
          <a:xfrm>
            <a:off x="1113293" y="4803906"/>
            <a:ext cx="2100771"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6" name="TextBox 19"/>
          <p:cNvSpPr txBox="1">
            <a:spLocks noChangeArrowheads="1"/>
          </p:cNvSpPr>
          <p:nvPr/>
        </p:nvSpPr>
        <p:spPr bwMode="auto">
          <a:xfrm>
            <a:off x="8863546" y="1150821"/>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7" name="TextBox 19"/>
          <p:cNvSpPr txBox="1">
            <a:spLocks noChangeArrowheads="1"/>
          </p:cNvSpPr>
          <p:nvPr/>
        </p:nvSpPr>
        <p:spPr bwMode="auto">
          <a:xfrm>
            <a:off x="8863546" y="3023246"/>
            <a:ext cx="2322723"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28" name="TextBox 19"/>
          <p:cNvSpPr txBox="1">
            <a:spLocks noChangeArrowheads="1"/>
          </p:cNvSpPr>
          <p:nvPr/>
        </p:nvSpPr>
        <p:spPr bwMode="auto">
          <a:xfrm>
            <a:off x="8863547" y="4827037"/>
            <a:ext cx="2559724" cy="43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6" tIns="62193" rIns="124386" bIns="6219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43" name="任意多边形 142"/>
          <p:cNvSpPr/>
          <p:nvPr/>
        </p:nvSpPr>
        <p:spPr>
          <a:xfrm rot="7267884">
            <a:off x="5617584" y="3424200"/>
            <a:ext cx="1826499" cy="187701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5A0000"/>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rgbClr val="5A0000"/>
              </a:solidFill>
              <a:latin typeface="Arial" panose="020B0604020202020204" pitchFamily="34" charset="0"/>
              <a:ea typeface="微软雅黑" panose="020B0503020204020204" charset="-122"/>
            </a:endParaRPr>
          </a:p>
        </p:txBody>
      </p:sp>
      <p:sp>
        <p:nvSpPr>
          <p:cNvPr id="4" name="矩形 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 name="直接连接符 4"/>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8" name="文本框 7"/>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9" name="矩形 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bldLvl="0" animBg="1"/>
      <p:bldP spid="99" grpId="0" bldLvl="0" animBg="1"/>
      <p:bldP spid="141" grpId="0" bldLvl="0" animBg="1"/>
      <p:bldP spid="142" grpId="0" bldLvl="0" animBg="1"/>
      <p:bldP spid="144" grpId="0" bldLvl="0" animBg="1"/>
      <p:bldP spid="145" grpId="0" bldLvl="0" animBg="1"/>
      <p:bldP spid="146" grpId="0" bldLvl="0" animBg="1"/>
      <p:bldP spid="147" grpId="0" bldLvl="0" animBg="1"/>
      <p:bldP spid="148" grpId="0" bldLvl="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P spid="14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7ab237a859d33f530767034e3498d234"/>
          <p:cNvPicPr>
            <a:picLocks noChangeAspect="1"/>
          </p:cNvPicPr>
          <p:nvPr/>
        </p:nvPicPr>
        <p:blipFill>
          <a:blip r:embed="rId3"/>
          <a:stretch>
            <a:fillRect/>
          </a:stretch>
        </p:blipFill>
        <p:spPr>
          <a:xfrm>
            <a:off x="7898130" y="-278130"/>
            <a:ext cx="4479925" cy="5475605"/>
          </a:xfrm>
          <a:prstGeom prst="rect">
            <a:avLst/>
          </a:prstGeom>
        </p:spPr>
      </p:pic>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3" name="Freeform 35"/>
          <p:cNvSpPr/>
          <p:nvPr/>
        </p:nvSpPr>
        <p:spPr bwMode="auto">
          <a:xfrm flipV="1">
            <a:off x="3515322" y="2598367"/>
            <a:ext cx="493383" cy="463482"/>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4" name="Freeform 27"/>
          <p:cNvSpPr/>
          <p:nvPr/>
        </p:nvSpPr>
        <p:spPr bwMode="auto">
          <a:xfrm flipV="1">
            <a:off x="3672157" y="2830108"/>
            <a:ext cx="2278533" cy="135306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5" name="Freeform 27"/>
          <p:cNvSpPr/>
          <p:nvPr/>
        </p:nvSpPr>
        <p:spPr bwMode="auto">
          <a:xfrm flipH="1">
            <a:off x="6184669" y="2872317"/>
            <a:ext cx="2212180" cy="131366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A0000"/>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35"/>
          <p:cNvSpPr/>
          <p:nvPr/>
        </p:nvSpPr>
        <p:spPr bwMode="auto">
          <a:xfrm flipH="1">
            <a:off x="8081490" y="3988700"/>
            <a:ext cx="479016" cy="44998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Freeform 27"/>
          <p:cNvSpPr/>
          <p:nvPr/>
        </p:nvSpPr>
        <p:spPr bwMode="auto">
          <a:xfrm rot="16200000" flipH="1">
            <a:off x="5004073" y="1543691"/>
            <a:ext cx="2199494" cy="130613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Freeform 35"/>
          <p:cNvSpPr/>
          <p:nvPr/>
        </p:nvSpPr>
        <p:spPr bwMode="auto">
          <a:xfrm rot="5400000" flipH="1">
            <a:off x="5190013" y="5696374"/>
            <a:ext cx="484671" cy="455298"/>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Freeform 27"/>
          <p:cNvSpPr/>
          <p:nvPr/>
        </p:nvSpPr>
        <p:spPr bwMode="auto">
          <a:xfrm rot="5400000" flipH="1">
            <a:off x="4977788" y="4226500"/>
            <a:ext cx="2238298" cy="132917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7324B"/>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文本框 60"/>
          <p:cNvSpPr txBox="1"/>
          <p:nvPr/>
        </p:nvSpPr>
        <p:spPr>
          <a:xfrm>
            <a:off x="5736780" y="2339188"/>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01</a:t>
            </a:r>
          </a:p>
        </p:txBody>
      </p:sp>
      <p:sp>
        <p:nvSpPr>
          <p:cNvPr id="82" name="文本框 61"/>
          <p:cNvSpPr txBox="1"/>
          <p:nvPr/>
        </p:nvSpPr>
        <p:spPr>
          <a:xfrm>
            <a:off x="5761775" y="4267494"/>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03</a:t>
            </a:r>
          </a:p>
        </p:txBody>
      </p:sp>
      <p:sp>
        <p:nvSpPr>
          <p:cNvPr id="83" name="文本框 62"/>
          <p:cNvSpPr txBox="1"/>
          <p:nvPr/>
        </p:nvSpPr>
        <p:spPr>
          <a:xfrm>
            <a:off x="4728737"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04</a:t>
            </a:r>
          </a:p>
        </p:txBody>
      </p:sp>
      <p:sp>
        <p:nvSpPr>
          <p:cNvPr id="84" name="文本框 63"/>
          <p:cNvSpPr txBox="1"/>
          <p:nvPr/>
        </p:nvSpPr>
        <p:spPr>
          <a:xfrm>
            <a:off x="6457604" y="3213003"/>
            <a:ext cx="697627"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solidFill>
                  <a:schemeClr val="bg1"/>
                </a:solidFill>
                <a:latin typeface="Arial" panose="020B0604020202020204" pitchFamily="34" charset="0"/>
                <a:ea typeface="微软雅黑" panose="020B0503020204020204" charset="-122"/>
              </a:rPr>
              <a:t>02</a:t>
            </a:r>
          </a:p>
        </p:txBody>
      </p:sp>
      <p:sp>
        <p:nvSpPr>
          <p:cNvPr id="85" name="文本框 49"/>
          <p:cNvSpPr txBox="1"/>
          <p:nvPr/>
        </p:nvSpPr>
        <p:spPr>
          <a:xfrm>
            <a:off x="8113674" y="10520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6" name="矩形 85"/>
          <p:cNvSpPr/>
          <p:nvPr/>
        </p:nvSpPr>
        <p:spPr>
          <a:xfrm>
            <a:off x="7218878" y="1496306"/>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7" name="文本框 49"/>
          <p:cNvSpPr txBox="1"/>
          <p:nvPr/>
        </p:nvSpPr>
        <p:spPr>
          <a:xfrm>
            <a:off x="8330477" y="4248753"/>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88" name="矩形 87"/>
          <p:cNvSpPr/>
          <p:nvPr/>
        </p:nvSpPr>
        <p:spPr>
          <a:xfrm>
            <a:off x="7435681" y="4692965"/>
            <a:ext cx="2550866"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89" name="文本框 49"/>
          <p:cNvSpPr txBox="1"/>
          <p:nvPr/>
        </p:nvSpPr>
        <p:spPr>
          <a:xfrm>
            <a:off x="3888168" y="4796254"/>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0" name="矩形 89"/>
          <p:cNvSpPr/>
          <p:nvPr/>
        </p:nvSpPr>
        <p:spPr>
          <a:xfrm>
            <a:off x="2876603" y="5240465"/>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1" name="文本框 49"/>
          <p:cNvSpPr txBox="1"/>
          <p:nvPr/>
        </p:nvSpPr>
        <p:spPr>
          <a:xfrm>
            <a:off x="3456149" y="184412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2" name="矩形 91"/>
          <p:cNvSpPr/>
          <p:nvPr/>
        </p:nvSpPr>
        <p:spPr>
          <a:xfrm>
            <a:off x="2444584" y="2288340"/>
            <a:ext cx="2667635"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4"/>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18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3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28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3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38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3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48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3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58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3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68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3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78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3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ldLvl="0" animBg="1"/>
      <p:bldP spid="74" grpId="0" bldLvl="0" animBg="1"/>
      <p:bldP spid="75" grpId="0" bldLvl="0" animBg="1"/>
      <p:bldP spid="76"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p:bldP spid="86" grpId="0"/>
      <p:bldP spid="87" grpId="0"/>
      <p:bldP spid="88" grpId="0"/>
      <p:bldP spid="89" grpId="0"/>
      <p:bldP spid="90" grpId="0"/>
      <p:bldP spid="91" grpId="0"/>
      <p:bldP spid="9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80B09"/>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780B09"/>
                </a:solidFill>
                <a:latin typeface="楷体" panose="02010609060101010101" charset="-122"/>
                <a:ea typeface="楷体" panose="02010609060101010101" charset="-122"/>
              </a:rPr>
              <a:t> </a:t>
            </a:r>
          </a:p>
        </p:txBody>
      </p:sp>
      <p:sp>
        <p:nvSpPr>
          <p:cNvPr id="54" name="同侧圆角矩形 53"/>
          <p:cNvSpPr/>
          <p:nvPr/>
        </p:nvSpPr>
        <p:spPr>
          <a:xfrm>
            <a:off x="1166884" y="1930400"/>
            <a:ext cx="884767" cy="3520017"/>
          </a:xfrm>
          <a:prstGeom prst="round2SameRect">
            <a:avLst/>
          </a:prstGeom>
          <a:pattFill prst="ltDnDiag">
            <a:fgClr>
              <a:schemeClr val="tx2">
                <a:lumMod val="50000"/>
              </a:schemeClr>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5" name="同侧圆角矩形 54"/>
          <p:cNvSpPr/>
          <p:nvPr/>
        </p:nvSpPr>
        <p:spPr>
          <a:xfrm>
            <a:off x="2276018" y="1930400"/>
            <a:ext cx="884767" cy="3520017"/>
          </a:xfrm>
          <a:prstGeom prst="round2SameRect">
            <a:avLst/>
          </a:prstGeom>
          <a:pattFill prst="ltDnDiag">
            <a:fgClr>
              <a:schemeClr val="tx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56" name="同侧圆角矩形 55"/>
          <p:cNvSpPr/>
          <p:nvPr/>
        </p:nvSpPr>
        <p:spPr>
          <a:xfrm>
            <a:off x="3387267" y="1930400"/>
            <a:ext cx="884767" cy="3520017"/>
          </a:xfrm>
          <a:prstGeom prst="round2SameRect">
            <a:avLst/>
          </a:prstGeom>
          <a:pattFill prst="ltDnDiag">
            <a:fgClr>
              <a:schemeClr val="bg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8" name="同侧圆角矩形 87"/>
          <p:cNvSpPr/>
          <p:nvPr/>
        </p:nvSpPr>
        <p:spPr>
          <a:xfrm>
            <a:off x="4498518" y="1930400"/>
            <a:ext cx="884767" cy="3520017"/>
          </a:xfrm>
          <a:prstGeom prst="round2SameRect">
            <a:avLst/>
          </a:prstGeom>
          <a:pattFill prst="ltDnDiag">
            <a:fgClr>
              <a:srgbClr val="4C6062"/>
            </a:fgClr>
            <a:bgClr>
              <a:sysClr val="window" lastClr="FFFFFF"/>
            </a:bgClr>
          </a:pattFill>
          <a:ln w="25400" cap="flat" cmpd="sng" algn="ctr">
            <a:noFill/>
            <a:prstDash val="solid"/>
          </a:ln>
          <a:effectLst/>
        </p:spPr>
        <p:txBody>
          <a:bodyPr anchor="ctr"/>
          <a:lstStyle/>
          <a:p>
            <a:pPr algn="ctr">
              <a:defRPr/>
            </a:pPr>
            <a:endParaRPr lang="zh-CN" altLang="en-US" sz="100" kern="0">
              <a:solidFill>
                <a:prstClr val="white"/>
              </a:solidFill>
              <a:latin typeface="Calibri" panose="020F0502020204030204"/>
              <a:ea typeface="宋体" panose="02010600030101010101" pitchFamily="2" charset="-122"/>
            </a:endParaRPr>
          </a:p>
        </p:txBody>
      </p:sp>
      <p:sp>
        <p:nvSpPr>
          <p:cNvPr id="89" name="Rectangle 48"/>
          <p:cNvSpPr>
            <a:spLocks noChangeArrowheads="1"/>
          </p:cNvSpPr>
          <p:nvPr/>
        </p:nvSpPr>
        <p:spPr bwMode="auto">
          <a:xfrm>
            <a:off x="1166884" y="2774951"/>
            <a:ext cx="882649" cy="2675467"/>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0" name="Rectangle 95"/>
          <p:cNvSpPr>
            <a:spLocks noChangeArrowheads="1"/>
          </p:cNvSpPr>
          <p:nvPr/>
        </p:nvSpPr>
        <p:spPr bwMode="auto">
          <a:xfrm>
            <a:off x="2276018" y="3221567"/>
            <a:ext cx="882649" cy="2228851"/>
          </a:xfrm>
          <a:prstGeom prst="rect">
            <a:avLst/>
          </a:prstGeom>
          <a:solidFill>
            <a:srgbClr val="17324B"/>
          </a:solidFill>
          <a:ln>
            <a:noFill/>
          </a:ln>
        </p:spPr>
        <p:txBody>
          <a:bodyPr/>
          <a:lstStyle/>
          <a:p>
            <a:pPr>
              <a:defRPr/>
            </a:pPr>
            <a:endParaRPr lang="zh-CN" altLang="en-US" sz="2135" kern="0">
              <a:solidFill>
                <a:schemeClr val="tx2">
                  <a:lumMod val="50000"/>
                </a:schemeClr>
              </a:solidFill>
              <a:latin typeface="+mn-lt"/>
              <a:ea typeface="+mn-ea"/>
            </a:endParaRPr>
          </a:p>
        </p:txBody>
      </p:sp>
      <p:sp>
        <p:nvSpPr>
          <p:cNvPr id="91" name="Rectangle 142"/>
          <p:cNvSpPr>
            <a:spLocks noChangeArrowheads="1"/>
          </p:cNvSpPr>
          <p:nvPr/>
        </p:nvSpPr>
        <p:spPr bwMode="auto">
          <a:xfrm>
            <a:off x="3385151" y="3932767"/>
            <a:ext cx="884767" cy="1517651"/>
          </a:xfrm>
          <a:prstGeom prst="rect">
            <a:avLst/>
          </a:prstGeom>
          <a:solidFill>
            <a:srgbClr val="5A0000"/>
          </a:solidFill>
          <a:ln>
            <a:noFill/>
          </a:ln>
        </p:spPr>
        <p:txBody>
          <a:bodyPr/>
          <a:lstStyle/>
          <a:p>
            <a:pPr>
              <a:defRPr/>
            </a:pPr>
            <a:endParaRPr lang="zh-CN" altLang="en-US" sz="2135" kern="0">
              <a:solidFill>
                <a:prstClr val="black"/>
              </a:solidFill>
              <a:latin typeface="+mn-lt"/>
              <a:ea typeface="+mn-ea"/>
            </a:endParaRPr>
          </a:p>
        </p:txBody>
      </p:sp>
      <p:sp>
        <p:nvSpPr>
          <p:cNvPr id="92" name="Rectangle 189"/>
          <p:cNvSpPr>
            <a:spLocks noChangeArrowheads="1"/>
          </p:cNvSpPr>
          <p:nvPr/>
        </p:nvSpPr>
        <p:spPr bwMode="auto">
          <a:xfrm>
            <a:off x="4498518" y="4927600"/>
            <a:ext cx="884767" cy="522817"/>
          </a:xfrm>
          <a:prstGeom prst="rect">
            <a:avLst/>
          </a:prstGeom>
          <a:solidFill>
            <a:schemeClr val="bg1">
              <a:lumMod val="65000"/>
            </a:schemeClr>
          </a:solidFill>
          <a:ln>
            <a:noFill/>
          </a:ln>
        </p:spPr>
        <p:txBody>
          <a:bodyPr/>
          <a:lstStyle/>
          <a:p>
            <a:pPr>
              <a:defRPr/>
            </a:pPr>
            <a:endParaRPr lang="zh-CN" altLang="en-US" sz="2135" kern="0">
              <a:solidFill>
                <a:prstClr val="black"/>
              </a:solidFill>
              <a:latin typeface="+mn-lt"/>
              <a:ea typeface="+mn-ea"/>
            </a:endParaRPr>
          </a:p>
        </p:txBody>
      </p:sp>
      <p:sp>
        <p:nvSpPr>
          <p:cNvPr id="93" name="TextBox 682"/>
          <p:cNvSpPr txBox="1"/>
          <p:nvPr/>
        </p:nvSpPr>
        <p:spPr>
          <a:xfrm>
            <a:off x="4494601" y="4834467"/>
            <a:ext cx="901065" cy="613410"/>
          </a:xfrm>
          <a:prstGeom prst="rect">
            <a:avLst/>
          </a:prstGeom>
          <a:solidFill>
            <a:srgbClr val="17324B"/>
          </a:solid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15</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4" name="TextBox 682"/>
          <p:cNvSpPr txBox="1"/>
          <p:nvPr/>
        </p:nvSpPr>
        <p:spPr>
          <a:xfrm>
            <a:off x="3381234" y="3879851"/>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38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5" name="TextBox 682"/>
          <p:cNvSpPr txBox="1"/>
          <p:nvPr/>
        </p:nvSpPr>
        <p:spPr>
          <a:xfrm>
            <a:off x="2268926" y="3162300"/>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62</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6" name="TextBox 682"/>
          <p:cNvSpPr txBox="1"/>
          <p:nvPr/>
        </p:nvSpPr>
        <p:spPr>
          <a:xfrm>
            <a:off x="1156618" y="2719917"/>
            <a:ext cx="901065" cy="6134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defRPr/>
            </a:pPr>
            <a:r>
              <a:rPr lang="en-US" altLang="zh-CN" sz="3200" kern="0" dirty="0" smtClean="0">
                <a:solidFill>
                  <a:prstClr val="white"/>
                </a:solidFill>
                <a:latin typeface="微软雅黑" panose="020B0503020204020204" charset="-122"/>
                <a:ea typeface="微软雅黑" panose="020B0503020204020204" charset="-122"/>
              </a:rPr>
              <a:t>78</a:t>
            </a:r>
            <a:r>
              <a:rPr lang="en-US" altLang="zh-CN" sz="2135" kern="0" dirty="0" smtClean="0">
                <a:solidFill>
                  <a:prstClr val="white"/>
                </a:solidFill>
                <a:latin typeface="微软雅黑" panose="020B0503020204020204" charset="-122"/>
                <a:ea typeface="微软雅黑" panose="020B0503020204020204" charset="-122"/>
              </a:rPr>
              <a:t>%</a:t>
            </a:r>
            <a:endParaRPr lang="zh-CN" altLang="en-US" sz="2135" kern="0" dirty="0">
              <a:solidFill>
                <a:prstClr val="white"/>
              </a:solidFill>
              <a:latin typeface="微软雅黑" panose="020B0503020204020204" charset="-122"/>
              <a:ea typeface="微软雅黑" panose="020B0503020204020204" charset="-122"/>
            </a:endParaRPr>
          </a:p>
        </p:txBody>
      </p:sp>
      <p:sp>
        <p:nvSpPr>
          <p:cNvPr id="97" name="TextBox 96"/>
          <p:cNvSpPr txBox="1"/>
          <p:nvPr/>
        </p:nvSpPr>
        <p:spPr bwMode="auto">
          <a:xfrm>
            <a:off x="2319198" y="5507567"/>
            <a:ext cx="802640" cy="417195"/>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8" name="TextBox 97"/>
          <p:cNvSpPr txBox="1"/>
          <p:nvPr/>
        </p:nvSpPr>
        <p:spPr bwMode="auto">
          <a:xfrm>
            <a:off x="1206889" y="5507567"/>
            <a:ext cx="802640" cy="440055"/>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smtClean="0">
                <a:solidFill>
                  <a:srgbClr val="5A0000"/>
                </a:solidFill>
                <a:latin typeface="黑体" panose="02010600030101010101" charset="-122"/>
                <a:ea typeface="黑体" panose="02010600030101010101" charset="-122"/>
              </a:rPr>
              <a:t>标题</a:t>
            </a:r>
          </a:p>
        </p:txBody>
      </p:sp>
      <p:sp>
        <p:nvSpPr>
          <p:cNvPr id="99" name="TextBox 98"/>
          <p:cNvSpPr txBox="1"/>
          <p:nvPr/>
        </p:nvSpPr>
        <p:spPr bwMode="auto">
          <a:xfrm>
            <a:off x="454275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0" name="TextBox 99"/>
          <p:cNvSpPr txBox="1"/>
          <p:nvPr/>
        </p:nvSpPr>
        <p:spPr bwMode="auto">
          <a:xfrm>
            <a:off x="3431506" y="5507567"/>
            <a:ext cx="802640" cy="440055"/>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charset="-122"/>
                <a:ea typeface="微软雅黑" panose="020B0503020204020204" charset="-122"/>
                <a:cs typeface="Arial" panose="020B0604020202020204" pitchFamily="34" charset="0"/>
              </a:defRPr>
            </a:lvl1pPr>
          </a:lstStyle>
          <a:p>
            <a:pPr>
              <a:defRPr/>
            </a:pPr>
            <a:r>
              <a:rPr lang="zh-CN" altLang="en-US" sz="2135" kern="0" dirty="0">
                <a:solidFill>
                  <a:srgbClr val="5A0000"/>
                </a:solidFill>
                <a:latin typeface="黑体" panose="02010600030101010101" charset="-122"/>
                <a:ea typeface="黑体" panose="02010600030101010101" charset="-122"/>
              </a:rPr>
              <a:t>标题</a:t>
            </a:r>
          </a:p>
        </p:txBody>
      </p:sp>
      <p:sp>
        <p:nvSpPr>
          <p:cNvPr id="101" name="矩形 1"/>
          <p:cNvSpPr>
            <a:spLocks noChangeArrowheads="1"/>
          </p:cNvSpPr>
          <p:nvPr/>
        </p:nvSpPr>
        <p:spPr bwMode="auto">
          <a:xfrm>
            <a:off x="5904230" y="2155825"/>
            <a:ext cx="5526405" cy="3291840"/>
          </a:xfrm>
          <a:prstGeom prst="rect">
            <a:avLst/>
          </a:prstGeom>
          <a:noFill/>
          <a:ln w="9525">
            <a:noFill/>
            <a:miter lim="800000"/>
          </a:ln>
        </p:spPr>
        <p:txBody>
          <a:bodyPr wrap="square">
            <a:spAutoFit/>
          </a:bodyPr>
          <a:lstStyle/>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a:lnSpc>
                <a:spcPts val="2800"/>
              </a:lnSpc>
            </a:pPr>
            <a:r>
              <a:rPr lang="zh-CN" altLang="en-US" sz="186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7" name="文本框 6"/>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8" name="矩形 7"/>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fade">
                                      <p:cBhvr>
                                        <p:cTn id="16" dur="500"/>
                                        <p:tgtEl>
                                          <p:spTgt spid="88"/>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wipe(down)">
                                      <p:cBhvr>
                                        <p:cTn id="20" dur="500"/>
                                        <p:tgtEl>
                                          <p:spTgt spid="89"/>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anim calcmode="lin" valueType="num">
                                      <p:cBhvr>
                                        <p:cTn id="24" dur="500" fill="hold"/>
                                        <p:tgtEl>
                                          <p:spTgt spid="98"/>
                                        </p:tgtEl>
                                        <p:attrNameLst>
                                          <p:attrName>ppt_x</p:attrName>
                                        </p:attrNameLst>
                                      </p:cBhvr>
                                      <p:tavLst>
                                        <p:tav tm="0">
                                          <p:val>
                                            <p:strVal val="#ppt_x"/>
                                          </p:val>
                                        </p:tav>
                                        <p:tav tm="100000">
                                          <p:val>
                                            <p:strVal val="#ppt_x"/>
                                          </p:val>
                                        </p:tav>
                                      </p:tavLst>
                                    </p:anim>
                                    <p:anim calcmode="lin" valueType="num">
                                      <p:cBhvr>
                                        <p:cTn id="25" dur="5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 calcmode="lin" valueType="num">
                                      <p:cBhvr>
                                        <p:cTn id="29" dur="200" fill="hold"/>
                                        <p:tgtEl>
                                          <p:spTgt spid="96"/>
                                        </p:tgtEl>
                                        <p:attrNameLst>
                                          <p:attrName>ppt_w</p:attrName>
                                        </p:attrNameLst>
                                      </p:cBhvr>
                                      <p:tavLst>
                                        <p:tav tm="0">
                                          <p:val>
                                            <p:fltVal val="0"/>
                                          </p:val>
                                        </p:tav>
                                        <p:tav tm="100000">
                                          <p:val>
                                            <p:strVal val="#ppt_w"/>
                                          </p:val>
                                        </p:tav>
                                      </p:tavLst>
                                    </p:anim>
                                    <p:anim calcmode="lin" valueType="num">
                                      <p:cBhvr>
                                        <p:cTn id="30" dur="200" fill="hold"/>
                                        <p:tgtEl>
                                          <p:spTgt spid="96"/>
                                        </p:tgtEl>
                                        <p:attrNameLst>
                                          <p:attrName>ppt_h</p:attrName>
                                        </p:attrNameLst>
                                      </p:cBhvr>
                                      <p:tavLst>
                                        <p:tav tm="0">
                                          <p:val>
                                            <p:fltVal val="0"/>
                                          </p:val>
                                        </p:tav>
                                        <p:tav tm="100000">
                                          <p:val>
                                            <p:strVal val="#ppt_h"/>
                                          </p:val>
                                        </p:tav>
                                      </p:tavLst>
                                    </p:anim>
                                    <p:animEffect transition="in" filter="fade">
                                      <p:cBhvr>
                                        <p:cTn id="31" dur="200"/>
                                        <p:tgtEl>
                                          <p:spTgt spid="96"/>
                                        </p:tgtEl>
                                      </p:cBhvr>
                                    </p:animEffect>
                                  </p:childTnLst>
                                </p:cTn>
                              </p:par>
                            </p:childTnLst>
                          </p:cTn>
                        </p:par>
                        <p:par>
                          <p:cTn id="32" fill="hold">
                            <p:stCondLst>
                              <p:cond delay="1500"/>
                            </p:stCondLst>
                            <p:childTnLst>
                              <p:par>
                                <p:cTn id="33" presetID="2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wipe(down)">
                                      <p:cBhvr>
                                        <p:cTn id="35" dur="500"/>
                                        <p:tgtEl>
                                          <p:spTgt spid="90"/>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fade">
                                      <p:cBhvr>
                                        <p:cTn id="38" dur="500"/>
                                        <p:tgtEl>
                                          <p:spTgt spid="97"/>
                                        </p:tgtEl>
                                      </p:cBhvr>
                                    </p:animEffect>
                                    <p:anim calcmode="lin" valueType="num">
                                      <p:cBhvr>
                                        <p:cTn id="39" dur="500" fill="hold"/>
                                        <p:tgtEl>
                                          <p:spTgt spid="97"/>
                                        </p:tgtEl>
                                        <p:attrNameLst>
                                          <p:attrName>ppt_x</p:attrName>
                                        </p:attrNameLst>
                                      </p:cBhvr>
                                      <p:tavLst>
                                        <p:tav tm="0">
                                          <p:val>
                                            <p:strVal val="#ppt_x"/>
                                          </p:val>
                                        </p:tav>
                                        <p:tav tm="100000">
                                          <p:val>
                                            <p:strVal val="#ppt_x"/>
                                          </p:val>
                                        </p:tav>
                                      </p:tavLst>
                                    </p:anim>
                                    <p:anim calcmode="lin" valueType="num">
                                      <p:cBhvr>
                                        <p:cTn id="40" dur="500" fill="hold"/>
                                        <p:tgtEl>
                                          <p:spTgt spid="9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00" fill="hold"/>
                                        <p:tgtEl>
                                          <p:spTgt spid="95"/>
                                        </p:tgtEl>
                                        <p:attrNameLst>
                                          <p:attrName>ppt_w</p:attrName>
                                        </p:attrNameLst>
                                      </p:cBhvr>
                                      <p:tavLst>
                                        <p:tav tm="0">
                                          <p:val>
                                            <p:fltVal val="0"/>
                                          </p:val>
                                        </p:tav>
                                        <p:tav tm="100000">
                                          <p:val>
                                            <p:strVal val="#ppt_w"/>
                                          </p:val>
                                        </p:tav>
                                      </p:tavLst>
                                    </p:anim>
                                    <p:anim calcmode="lin" valueType="num">
                                      <p:cBhvr>
                                        <p:cTn id="45" dur="200" fill="hold"/>
                                        <p:tgtEl>
                                          <p:spTgt spid="95"/>
                                        </p:tgtEl>
                                        <p:attrNameLst>
                                          <p:attrName>ppt_h</p:attrName>
                                        </p:attrNameLst>
                                      </p:cBhvr>
                                      <p:tavLst>
                                        <p:tav tm="0">
                                          <p:val>
                                            <p:fltVal val="0"/>
                                          </p:val>
                                        </p:tav>
                                        <p:tav tm="100000">
                                          <p:val>
                                            <p:strVal val="#ppt_h"/>
                                          </p:val>
                                        </p:tav>
                                      </p:tavLst>
                                    </p:anim>
                                    <p:animEffect transition="in" filter="fade">
                                      <p:cBhvr>
                                        <p:cTn id="46" dur="200"/>
                                        <p:tgtEl>
                                          <p:spTgt spid="95"/>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anim calcmode="lin" valueType="num">
                                      <p:cBhvr>
                                        <p:cTn id="54" dur="500" fill="hold"/>
                                        <p:tgtEl>
                                          <p:spTgt spid="100"/>
                                        </p:tgtEl>
                                        <p:attrNameLst>
                                          <p:attrName>ppt_x</p:attrName>
                                        </p:attrNameLst>
                                      </p:cBhvr>
                                      <p:tavLst>
                                        <p:tav tm="0">
                                          <p:val>
                                            <p:strVal val="#ppt_x"/>
                                          </p:val>
                                        </p:tav>
                                        <p:tav tm="100000">
                                          <p:val>
                                            <p:strVal val="#ppt_x"/>
                                          </p:val>
                                        </p:tav>
                                      </p:tavLst>
                                    </p:anim>
                                    <p:anim calcmode="lin" valueType="num">
                                      <p:cBhvr>
                                        <p:cTn id="55" dur="500" fill="hold"/>
                                        <p:tgtEl>
                                          <p:spTgt spid="100"/>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 calcmode="lin" valueType="num">
                                      <p:cBhvr>
                                        <p:cTn id="59" dur="200" fill="hold"/>
                                        <p:tgtEl>
                                          <p:spTgt spid="94"/>
                                        </p:tgtEl>
                                        <p:attrNameLst>
                                          <p:attrName>ppt_w</p:attrName>
                                        </p:attrNameLst>
                                      </p:cBhvr>
                                      <p:tavLst>
                                        <p:tav tm="0">
                                          <p:val>
                                            <p:fltVal val="0"/>
                                          </p:val>
                                        </p:tav>
                                        <p:tav tm="100000">
                                          <p:val>
                                            <p:strVal val="#ppt_w"/>
                                          </p:val>
                                        </p:tav>
                                      </p:tavLst>
                                    </p:anim>
                                    <p:anim calcmode="lin" valueType="num">
                                      <p:cBhvr>
                                        <p:cTn id="60" dur="200" fill="hold"/>
                                        <p:tgtEl>
                                          <p:spTgt spid="94"/>
                                        </p:tgtEl>
                                        <p:attrNameLst>
                                          <p:attrName>ppt_h</p:attrName>
                                        </p:attrNameLst>
                                      </p:cBhvr>
                                      <p:tavLst>
                                        <p:tav tm="0">
                                          <p:val>
                                            <p:fltVal val="0"/>
                                          </p:val>
                                        </p:tav>
                                        <p:tav tm="100000">
                                          <p:val>
                                            <p:strVal val="#ppt_h"/>
                                          </p:val>
                                        </p:tav>
                                      </p:tavLst>
                                    </p:anim>
                                    <p:animEffect transition="in" filter="fade">
                                      <p:cBhvr>
                                        <p:cTn id="61" dur="200"/>
                                        <p:tgtEl>
                                          <p:spTgt spid="94"/>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down)">
                                      <p:cBhvr>
                                        <p:cTn id="65" dur="500"/>
                                        <p:tgtEl>
                                          <p:spTgt spid="92"/>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anim calcmode="lin" valueType="num">
                                      <p:cBhvr>
                                        <p:cTn id="69" dur="500" fill="hold"/>
                                        <p:tgtEl>
                                          <p:spTgt spid="99"/>
                                        </p:tgtEl>
                                        <p:attrNameLst>
                                          <p:attrName>ppt_x</p:attrName>
                                        </p:attrNameLst>
                                      </p:cBhvr>
                                      <p:tavLst>
                                        <p:tav tm="0">
                                          <p:val>
                                            <p:strVal val="#ppt_x"/>
                                          </p:val>
                                        </p:tav>
                                        <p:tav tm="100000">
                                          <p:val>
                                            <p:strVal val="#ppt_x"/>
                                          </p:val>
                                        </p:tav>
                                      </p:tavLst>
                                    </p:anim>
                                    <p:anim calcmode="lin" valueType="num">
                                      <p:cBhvr>
                                        <p:cTn id="70" dur="500" fill="hold"/>
                                        <p:tgtEl>
                                          <p:spTgt spid="99"/>
                                        </p:tgtEl>
                                        <p:attrNameLst>
                                          <p:attrName>ppt_y</p:attrName>
                                        </p:attrNameLst>
                                      </p:cBhvr>
                                      <p:tavLst>
                                        <p:tav tm="0">
                                          <p:val>
                                            <p:strVal val="#ppt_y+.1"/>
                                          </p:val>
                                        </p:tav>
                                        <p:tav tm="100000">
                                          <p:val>
                                            <p:strVal val="#ppt_y"/>
                                          </p:val>
                                        </p:tav>
                                      </p:tavLst>
                                    </p:anim>
                                  </p:childTnLst>
                                </p:cTn>
                              </p:par>
                            </p:childTnLst>
                          </p:cTn>
                        </p:par>
                        <p:par>
                          <p:cTn id="71" fill="hold">
                            <p:stCondLst>
                              <p:cond delay="4000"/>
                            </p:stCondLst>
                            <p:childTnLst>
                              <p:par>
                                <p:cTn id="72" presetID="53" presetClass="entr" presetSubtype="16"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200" fill="hold"/>
                                        <p:tgtEl>
                                          <p:spTgt spid="93"/>
                                        </p:tgtEl>
                                        <p:attrNameLst>
                                          <p:attrName>ppt_w</p:attrName>
                                        </p:attrNameLst>
                                      </p:cBhvr>
                                      <p:tavLst>
                                        <p:tav tm="0">
                                          <p:val>
                                            <p:fltVal val="0"/>
                                          </p:val>
                                        </p:tav>
                                        <p:tav tm="100000">
                                          <p:val>
                                            <p:strVal val="#ppt_w"/>
                                          </p:val>
                                        </p:tav>
                                      </p:tavLst>
                                    </p:anim>
                                    <p:anim calcmode="lin" valueType="num">
                                      <p:cBhvr>
                                        <p:cTn id="75" dur="200" fill="hold"/>
                                        <p:tgtEl>
                                          <p:spTgt spid="93"/>
                                        </p:tgtEl>
                                        <p:attrNameLst>
                                          <p:attrName>ppt_h</p:attrName>
                                        </p:attrNameLst>
                                      </p:cBhvr>
                                      <p:tavLst>
                                        <p:tav tm="0">
                                          <p:val>
                                            <p:fltVal val="0"/>
                                          </p:val>
                                        </p:tav>
                                        <p:tav tm="100000">
                                          <p:val>
                                            <p:strVal val="#ppt_h"/>
                                          </p:val>
                                        </p:tav>
                                      </p:tavLst>
                                    </p:anim>
                                    <p:animEffect transition="in" filter="fade">
                                      <p:cBhvr>
                                        <p:cTn id="76" dur="200"/>
                                        <p:tgtEl>
                                          <p:spTgt spid="93"/>
                                        </p:tgtEl>
                                      </p:cBhvr>
                                    </p:animEffect>
                                  </p:childTnLst>
                                </p:cTn>
                              </p:par>
                            </p:childTnLst>
                          </p:cTn>
                        </p:par>
                        <p:par>
                          <p:cTn id="77" fill="hold">
                            <p:stCondLst>
                              <p:cond delay="4500"/>
                            </p:stCondLst>
                            <p:childTnLst>
                              <p:par>
                                <p:cTn id="78" presetID="2" presetClass="entr" presetSubtype="2" fill="hold" grpId="0" nodeType="afterEffect">
                                  <p:stCondLst>
                                    <p:cond delay="0"/>
                                  </p:stCondLst>
                                  <p:childTnLst>
                                    <p:set>
                                      <p:cBhvr>
                                        <p:cTn id="79" dur="1" fill="hold">
                                          <p:stCondLst>
                                            <p:cond delay="0"/>
                                          </p:stCondLst>
                                        </p:cTn>
                                        <p:tgtEl>
                                          <p:spTgt spid="101"/>
                                        </p:tgtEl>
                                        <p:attrNameLst>
                                          <p:attrName>style.visibility</p:attrName>
                                        </p:attrNameLst>
                                      </p:cBhvr>
                                      <p:to>
                                        <p:strVal val="visible"/>
                                      </p:to>
                                    </p:set>
                                    <p:anim calcmode="lin" valueType="num">
                                      <p:cBhvr additive="base">
                                        <p:cTn id="80" dur="500" fill="hold"/>
                                        <p:tgtEl>
                                          <p:spTgt spid="101"/>
                                        </p:tgtEl>
                                        <p:attrNameLst>
                                          <p:attrName>ppt_x</p:attrName>
                                        </p:attrNameLst>
                                      </p:cBhvr>
                                      <p:tavLst>
                                        <p:tav tm="0">
                                          <p:val>
                                            <p:strVal val="1+#ppt_w/2"/>
                                          </p:val>
                                        </p:tav>
                                        <p:tav tm="100000">
                                          <p:val>
                                            <p:strVal val="#ppt_x"/>
                                          </p:val>
                                        </p:tav>
                                      </p:tavLst>
                                    </p:anim>
                                    <p:anim calcmode="lin" valueType="num">
                                      <p:cBhvr additive="base">
                                        <p:cTn id="81" dur="500" fill="hold"/>
                                        <p:tgtEl>
                                          <p:spTgt spid="1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bldLvl="0" animBg="1"/>
      <p:bldP spid="90" grpId="0" bldLvl="0" animBg="1"/>
      <p:bldP spid="91" grpId="0" bldLvl="0" animBg="1"/>
      <p:bldP spid="92" grpId="0" bldLvl="0" animBg="1"/>
      <p:bldP spid="93" grpId="0" bldLvl="0" animBg="1"/>
      <p:bldP spid="94" grpId="0"/>
      <p:bldP spid="95" grpId="0"/>
      <p:bldP spid="96" grpId="0"/>
      <p:bldP spid="97" grpId="0"/>
      <p:bldP spid="98" grpId="0"/>
      <p:bldP spid="99" grpId="0"/>
      <p:bldP spid="100" grpId="0"/>
      <p:bldP spid="10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贰</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a:stretch>
            <a:fillRect/>
          </a:stretch>
        </p:blipFill>
        <p:spPr>
          <a:xfrm>
            <a:off x="8477250" y="6985"/>
            <a:ext cx="3715385" cy="278701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282E"/>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63282E"/>
                </a:solidFill>
                <a:latin typeface="Arial" panose="020B0604020202020204" pitchFamily="34" charset="0"/>
              </a:rPr>
              <a:t> </a:t>
            </a:r>
          </a:p>
        </p:txBody>
      </p:sp>
      <p:grpSp>
        <p:nvGrpSpPr>
          <p:cNvPr id="102" name="Group 38"/>
          <p:cNvGrpSpPr/>
          <p:nvPr/>
        </p:nvGrpSpPr>
        <p:grpSpPr bwMode="auto">
          <a:xfrm>
            <a:off x="7141605" y="2072159"/>
            <a:ext cx="1004819" cy="300016"/>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p:nvPr/>
        </p:nvGrpSpPr>
        <p:grpSpPr bwMode="auto">
          <a:xfrm flipH="1">
            <a:off x="3830307" y="2072159"/>
            <a:ext cx="1004819" cy="300016"/>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p:nvPr/>
        </p:nvGrpSpPr>
        <p:grpSpPr bwMode="auto">
          <a:xfrm rot="1354404" flipV="1">
            <a:off x="6347909" y="4007189"/>
            <a:ext cx="1004819" cy="300017"/>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p:nvPr/>
        </p:nvGrpSpPr>
        <p:grpSpPr bwMode="auto">
          <a:xfrm rot="-1354404" flipH="1" flipV="1">
            <a:off x="4643051" y="4007189"/>
            <a:ext cx="1004819" cy="300017"/>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chemeClr val="bg1">
                  <a:lumMod val="50000"/>
                </a:schemeClr>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chemeClr val="bg1">
                  <a:lumMod val="50000"/>
                </a:schemeClr>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p:nvPr/>
        </p:nvGrpSpPr>
        <p:grpSpPr bwMode="auto">
          <a:xfrm>
            <a:off x="4017620" y="1765794"/>
            <a:ext cx="3939904" cy="3838311"/>
            <a:chOff x="4121518" y="1915221"/>
            <a:chExt cx="3939219" cy="3837413"/>
          </a:xfrm>
        </p:grpSpPr>
        <p:grpSp>
          <p:nvGrpSpPr>
            <p:cNvPr id="115" name="Group 52"/>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5A0000"/>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7324B"/>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ln>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ln>
              <a:effectLst>
                <a:innerShdw blurRad="63500" dist="50800" dir="5400000">
                  <a:prstClr val="black">
                    <a:alpha val="50000"/>
                  </a:prstClr>
                </a:innerShdw>
              </a:effectLst>
            </p:spPr>
            <p:txBody>
              <a:bodyPr/>
              <a:lstStyle/>
              <a:p>
                <a:pPr defTabSz="913765">
                  <a:defRPr/>
                </a:pPr>
                <a:endParaRPr lang="en-US" sz="1705" dirty="0">
                  <a:solidFill>
                    <a:srgbClr val="63282E"/>
                  </a:solidFill>
                  <a:latin typeface="Arial" panose="020B0604020202020204" pitchFamily="34" charset="0"/>
                  <a:ea typeface="微软雅黑" panose="020B0503020204020204" charset="-122"/>
                </a:endParaRPr>
              </a:p>
            </p:txBody>
          </p:sp>
        </p:grpSp>
        <p:sp>
          <p:nvSpPr>
            <p:cNvPr id="116" name="Shape 1094"/>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8" name="Shape 1090"/>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sp>
          <p:nvSpPr>
            <p:cNvPr id="119" name="Shape 1687"/>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8" tIns="38098" rIns="38098" bIns="38098" anchor="ctr"/>
            <a:lstStyle/>
            <a:p>
              <a:endParaRPr lang="zh-CN" altLang="en-US" sz="1705">
                <a:solidFill>
                  <a:srgbClr val="63282E"/>
                </a:solidFill>
                <a:latin typeface="Arial" panose="020B0604020202020204" pitchFamily="34" charset="0"/>
                <a:ea typeface="微软雅黑" panose="020B0503020204020204" charset="-122"/>
              </a:endParaRPr>
            </a:p>
          </p:txBody>
        </p:sp>
      </p:grpSp>
      <p:sp>
        <p:nvSpPr>
          <p:cNvPr id="126" name="矩形 125"/>
          <p:cNvSpPr>
            <a:spLocks noChangeArrowheads="1"/>
          </p:cNvSpPr>
          <p:nvPr/>
        </p:nvSpPr>
        <p:spPr bwMode="auto">
          <a:xfrm>
            <a:off x="1689140" y="1843107"/>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7" name="矩形 47"/>
          <p:cNvSpPr>
            <a:spLocks noChangeArrowheads="1"/>
          </p:cNvSpPr>
          <p:nvPr/>
        </p:nvSpPr>
        <p:spPr bwMode="auto">
          <a:xfrm>
            <a:off x="1332733" y="2243128"/>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28" name="矩形 127"/>
          <p:cNvSpPr>
            <a:spLocks noChangeArrowheads="1"/>
          </p:cNvSpPr>
          <p:nvPr/>
        </p:nvSpPr>
        <p:spPr bwMode="auto">
          <a:xfrm>
            <a:off x="8704207" y="1820491"/>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29" name="矩形 47"/>
          <p:cNvSpPr>
            <a:spLocks noChangeArrowheads="1"/>
          </p:cNvSpPr>
          <p:nvPr/>
        </p:nvSpPr>
        <p:spPr bwMode="auto">
          <a:xfrm>
            <a:off x="8704207" y="2223687"/>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0" name="矩形 129"/>
          <p:cNvSpPr>
            <a:spLocks noChangeArrowheads="1"/>
          </p:cNvSpPr>
          <p:nvPr/>
        </p:nvSpPr>
        <p:spPr bwMode="auto">
          <a:xfrm>
            <a:off x="7836544" y="4240429"/>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1" name="矩形 47"/>
          <p:cNvSpPr>
            <a:spLocks noChangeArrowheads="1"/>
          </p:cNvSpPr>
          <p:nvPr/>
        </p:nvSpPr>
        <p:spPr bwMode="auto">
          <a:xfrm>
            <a:off x="7836544" y="4643625"/>
            <a:ext cx="2119167" cy="689983"/>
          </a:xfrm>
          <a:prstGeom prst="rect">
            <a:avLst/>
          </a:prstGeom>
          <a:noFill/>
          <a:ln w="25400">
            <a:noFill/>
            <a:miter lim="800000"/>
          </a:ln>
        </p:spPr>
        <p:txBody>
          <a:bodyPr lIns="91425" tIns="45713" rIns="91425" bIns="45713">
            <a:spAutoFit/>
          </a:bodyPr>
          <a:lstStyle/>
          <a:p>
            <a:pP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32" name="矩形 131"/>
          <p:cNvSpPr>
            <a:spLocks noChangeArrowheads="1"/>
          </p:cNvSpPr>
          <p:nvPr/>
        </p:nvSpPr>
        <p:spPr bwMode="auto">
          <a:xfrm>
            <a:off x="2512483" y="4304123"/>
            <a:ext cx="1629410" cy="400050"/>
          </a:xfrm>
          <a:prstGeom prst="rect">
            <a:avLst/>
          </a:prstGeom>
          <a:noFill/>
          <a:ln w="9525">
            <a:noFill/>
            <a:miter lim="800000"/>
          </a:ln>
        </p:spPr>
        <p:txBody>
          <a:bodyPr wrap="none" lIns="91425" tIns="45713" rIns="91425" bIns="45713">
            <a:spAutoFit/>
          </a:bodyPr>
          <a:lstStyle/>
          <a:p>
            <a:pPr algn="l">
              <a:defRPr/>
            </a:pPr>
            <a:r>
              <a:rPr lang="en-US" altLang="zh-CN" sz="1895" dirty="0">
                <a:solidFill>
                  <a:srgbClr val="63282E"/>
                </a:solidFill>
                <a:latin typeface="Arial" panose="020B0604020202020204" pitchFamily="34" charset="0"/>
                <a:ea typeface="微软雅黑" panose="020B0503020204020204" charset="-122"/>
                <a:sym typeface="+mn-ea"/>
              </a:rPr>
              <a:t>此处添加标题</a:t>
            </a:r>
          </a:p>
        </p:txBody>
      </p:sp>
      <p:sp>
        <p:nvSpPr>
          <p:cNvPr id="133" name="矩形 47"/>
          <p:cNvSpPr>
            <a:spLocks noChangeArrowheads="1"/>
          </p:cNvSpPr>
          <p:nvPr/>
        </p:nvSpPr>
        <p:spPr bwMode="auto">
          <a:xfrm>
            <a:off x="2156076" y="4704145"/>
            <a:ext cx="2119167" cy="689983"/>
          </a:xfrm>
          <a:prstGeom prst="rect">
            <a:avLst/>
          </a:prstGeom>
          <a:noFill/>
          <a:ln w="25400">
            <a:noFill/>
            <a:miter lim="800000"/>
          </a:ln>
        </p:spPr>
        <p:txBody>
          <a:bodyPr lIns="91425" tIns="45713" rIns="91425" bIns="45713">
            <a:spAutoFit/>
          </a:bodyPr>
          <a:lstStyle/>
          <a:p>
            <a:pPr algn="r">
              <a:lnSpc>
                <a:spcPct val="130000"/>
              </a:lnSpc>
            </a:pPr>
            <a:r>
              <a:rPr lang="zh-CN" altLang="en-US" sz="995" dirty="0">
                <a:solidFill>
                  <a:srgbClr val="63282E"/>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34" name="Freeform 64"/>
          <p:cNvSpPr/>
          <p:nvPr/>
        </p:nvSpPr>
        <p:spPr bwMode="auto">
          <a:xfrm>
            <a:off x="4217534" y="1455889"/>
            <a:ext cx="1873171"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5" name="Freeform 62"/>
          <p:cNvSpPr/>
          <p:nvPr/>
        </p:nvSpPr>
        <p:spPr bwMode="auto">
          <a:xfrm>
            <a:off x="3855997" y="2622395"/>
            <a:ext cx="1374889"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6" name="Freeform 61"/>
          <p:cNvSpPr/>
          <p:nvPr/>
        </p:nvSpPr>
        <p:spPr bwMode="auto">
          <a:xfrm>
            <a:off x="4199080" y="4285637"/>
            <a:ext cx="1879323"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7" name="Freeform 59"/>
          <p:cNvSpPr/>
          <p:nvPr/>
        </p:nvSpPr>
        <p:spPr bwMode="auto">
          <a:xfrm>
            <a:off x="6199764" y="1447434"/>
            <a:ext cx="1873171"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8" name="Freeform 58"/>
          <p:cNvSpPr/>
          <p:nvPr/>
        </p:nvSpPr>
        <p:spPr bwMode="auto">
          <a:xfrm>
            <a:off x="7034978" y="2633924"/>
            <a:ext cx="1374889"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5A0000"/>
          </a:solidFill>
          <a:ln>
            <a:noFill/>
          </a:ln>
        </p:spPr>
        <p:txBody>
          <a:bodyPr vert="horz" wrap="square" lIns="91440" tIns="45720" rIns="91440" bIns="45720" numCol="1" anchor="t" anchorCtr="0" compatLnSpc="1"/>
          <a:lstStyle/>
          <a:p>
            <a:endParaRPr lang="en-US" sz="100">
              <a:solidFill>
                <a:srgbClr val="5A0000"/>
              </a:solidFill>
            </a:endParaRPr>
          </a:p>
        </p:txBody>
      </p:sp>
      <p:sp>
        <p:nvSpPr>
          <p:cNvPr id="39" name="Freeform 60"/>
          <p:cNvSpPr/>
          <p:nvPr/>
        </p:nvSpPr>
        <p:spPr bwMode="auto">
          <a:xfrm>
            <a:off x="6187462" y="4292559"/>
            <a:ext cx="1857791"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17324B"/>
          </a:solidFill>
          <a:ln>
            <a:noFill/>
          </a:ln>
        </p:spPr>
        <p:txBody>
          <a:bodyPr vert="horz" wrap="square" lIns="91440" tIns="45720" rIns="91440" bIns="45720" numCol="1" anchor="t" anchorCtr="0" compatLnSpc="1"/>
          <a:lstStyle/>
          <a:p>
            <a:endParaRPr lang="en-US" sz="100">
              <a:solidFill>
                <a:srgbClr val="5A0000"/>
              </a:solidFill>
            </a:endParaRPr>
          </a:p>
        </p:txBody>
      </p:sp>
      <p:sp>
        <p:nvSpPr>
          <p:cNvPr id="40" name="AutoShape 112"/>
          <p:cNvSpPr/>
          <p:nvPr/>
        </p:nvSpPr>
        <p:spPr bwMode="auto">
          <a:xfrm>
            <a:off x="4995287" y="2005481"/>
            <a:ext cx="584160"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8" name="Group 87"/>
          <p:cNvGrpSpPr/>
          <p:nvPr/>
        </p:nvGrpSpPr>
        <p:grpSpPr>
          <a:xfrm>
            <a:off x="6704635" y="4851155"/>
            <a:ext cx="438369" cy="585160"/>
            <a:chOff x="586386" y="4508909"/>
            <a:chExt cx="261342" cy="348854"/>
          </a:xfrm>
          <a:solidFill>
            <a:srgbClr val="D0DBE6"/>
          </a:solidFill>
        </p:grpSpPr>
        <p:sp>
          <p:nvSpPr>
            <p:cNvPr id="42"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3"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grpSp>
        <p:nvGrpSpPr>
          <p:cNvPr id="44" name="Group 41"/>
          <p:cNvGrpSpPr/>
          <p:nvPr/>
        </p:nvGrpSpPr>
        <p:grpSpPr>
          <a:xfrm>
            <a:off x="7472980" y="3412180"/>
            <a:ext cx="511264" cy="584160"/>
            <a:chOff x="6880625" y="3111711"/>
            <a:chExt cx="304800" cy="348258"/>
          </a:xfrm>
          <a:solidFill>
            <a:schemeClr val="bg1"/>
          </a:solidFill>
        </p:grpSpPr>
        <p:sp>
          <p:nvSpPr>
            <p:cNvPr id="45"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6"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7"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48"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49" name="AutoShape 47"/>
          <p:cNvSpPr/>
          <p:nvPr/>
        </p:nvSpPr>
        <p:spPr bwMode="auto">
          <a:xfrm>
            <a:off x="4195751" y="3490331"/>
            <a:ext cx="584160"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D0DBE6"/>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0" name="组合 49"/>
          <p:cNvGrpSpPr/>
          <p:nvPr/>
        </p:nvGrpSpPr>
        <p:grpSpPr>
          <a:xfrm>
            <a:off x="6677972" y="2042303"/>
            <a:ext cx="585159" cy="584160"/>
            <a:chOff x="2581673" y="3096418"/>
            <a:chExt cx="465137" cy="464344"/>
          </a:xfrm>
          <a:solidFill>
            <a:srgbClr val="D0DBE6"/>
          </a:solidFill>
        </p:grpSpPr>
        <p:sp>
          <p:nvSpPr>
            <p:cNvPr id="51"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sp>
          <p:nvSpPr>
            <p:cNvPr id="52"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1" tIns="25401" rIns="25401" bIns="25401"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sp>
        <p:nvSpPr>
          <p:cNvPr id="53" name="AutoShape 46"/>
          <p:cNvSpPr/>
          <p:nvPr/>
        </p:nvSpPr>
        <p:spPr bwMode="auto">
          <a:xfrm>
            <a:off x="4995287" y="4839405"/>
            <a:ext cx="584160"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algn="ctr" defTabSz="170815" fontAlgn="base" hangingPunct="0">
              <a:spcBef>
                <a:spcPct val="0"/>
              </a:spcBef>
              <a:spcAft>
                <a:spcPct val="0"/>
              </a:spcAft>
            </a:pPr>
            <a:endParaRPr lang="en-US" sz="1465">
              <a:solidFill>
                <a:srgbClr val="5A0000"/>
              </a:solidFill>
              <a:effectLst>
                <a:outerShdw blurRad="38100" dist="38100" dir="2700000" algn="tl">
                  <a:srgbClr val="000000"/>
                </a:outerShdw>
              </a:effectLst>
              <a:latin typeface="Gill Sans" charset="0"/>
              <a:sym typeface="Gill Sans" charset="0"/>
            </a:endParaRPr>
          </a:p>
        </p:txBody>
      </p:sp>
      <p:grpSp>
        <p:nvGrpSpPr>
          <p:cNvPr id="54" name="组合 53"/>
          <p:cNvGrpSpPr/>
          <p:nvPr/>
        </p:nvGrpSpPr>
        <p:grpSpPr>
          <a:xfrm>
            <a:off x="5290991" y="2879988"/>
            <a:ext cx="1688623" cy="1685545"/>
            <a:chOff x="3895785" y="1892385"/>
            <a:chExt cx="1266467" cy="1264159"/>
          </a:xfrm>
          <a:solidFill>
            <a:srgbClr val="5A0000"/>
          </a:solidFill>
        </p:grpSpPr>
        <p:sp>
          <p:nvSpPr>
            <p:cNvPr id="55" name="Oval 63"/>
            <p:cNvSpPr>
              <a:spLocks noChangeArrowheads="1"/>
            </p:cNvSpPr>
            <p:nvPr/>
          </p:nvSpPr>
          <p:spPr bwMode="auto">
            <a:xfrm>
              <a:off x="3895785" y="1892385"/>
              <a:ext cx="1266467" cy="1264159"/>
            </a:xfrm>
            <a:prstGeom prst="ellipse">
              <a:avLst/>
            </a:prstGeom>
            <a:grpFill/>
            <a:ln>
              <a:noFill/>
            </a:ln>
          </p:spPr>
          <p:txBody>
            <a:bodyPr vert="horz" wrap="square" lIns="91440" tIns="45720" rIns="91440" bIns="45720" numCol="1" anchor="t" anchorCtr="0" compatLnSpc="1"/>
            <a:lstStyle/>
            <a:p>
              <a:endParaRPr lang="en-US" sz="100">
                <a:solidFill>
                  <a:srgbClr val="5A0000"/>
                </a:solidFill>
              </a:endParaRPr>
            </a:p>
          </p:txBody>
        </p:sp>
        <p:sp>
          <p:nvSpPr>
            <p:cNvPr id="56" name="KSO_Shape"/>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ln>
          </p:spPr>
          <p:txBody>
            <a:bodyPr vert="horz" wrap="square" lIns="121920" tIns="60960" rIns="121920" bIns="60960" numCol="1" anchor="t" anchorCtr="0" compatLnSpc="1"/>
            <a:lstStyle/>
            <a:p>
              <a:endParaRPr lang="zh-CN" altLang="en-US" sz="2400">
                <a:solidFill>
                  <a:srgbClr val="5A0000"/>
                </a:solidFill>
              </a:endParaRPr>
            </a:p>
          </p:txBody>
        </p:sp>
      </p:grpSp>
      <p:sp>
        <p:nvSpPr>
          <p:cNvPr id="57" name="Content Placeholder 2"/>
          <p:cNvSpPr txBox="1"/>
          <p:nvPr/>
        </p:nvSpPr>
        <p:spPr bwMode="auto">
          <a:xfrm>
            <a:off x="1723168" y="1385541"/>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8" name="Content Placeholder 2"/>
          <p:cNvSpPr txBox="1"/>
          <p:nvPr/>
        </p:nvSpPr>
        <p:spPr bwMode="auto">
          <a:xfrm>
            <a:off x="1035724" y="3415868"/>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59" name="Content Placeholder 2"/>
          <p:cNvSpPr txBox="1"/>
          <p:nvPr/>
        </p:nvSpPr>
        <p:spPr bwMode="auto">
          <a:xfrm>
            <a:off x="1296067" y="4856740"/>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algn="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algn="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0" name="Content Placeholder 2"/>
          <p:cNvSpPr txBox="1"/>
          <p:nvPr/>
        </p:nvSpPr>
        <p:spPr bwMode="auto">
          <a:xfrm>
            <a:off x="7824451" y="143004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1" name="Content Placeholder 2"/>
          <p:cNvSpPr txBox="1"/>
          <p:nvPr/>
        </p:nvSpPr>
        <p:spPr bwMode="auto">
          <a:xfrm>
            <a:off x="8350923" y="3175723"/>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62" name="Content Placeholder 2"/>
          <p:cNvSpPr txBox="1"/>
          <p:nvPr/>
        </p:nvSpPr>
        <p:spPr bwMode="auto">
          <a:xfrm>
            <a:off x="7787504" y="5013759"/>
            <a:ext cx="283424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lvl="0"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a:t>
            </a:r>
            <a:r>
              <a:rPr lang="zh-CN" altLang="en-US" sz="1600" b="1" kern="0" dirty="0" smtClean="0">
                <a:solidFill>
                  <a:srgbClr val="5A0000"/>
                </a:solidFill>
                <a:latin typeface="微软雅黑" panose="020B0503020204020204" charset="-122"/>
                <a:ea typeface="微软雅黑" panose="020B0503020204020204" charset="-122"/>
                <a:cs typeface="Raleway" panose="020B0003030101060003"/>
              </a:rPr>
              <a:t>标题</a:t>
            </a:r>
          </a:p>
          <a:p>
            <a:pPr defTabSz="685165">
              <a:spcBef>
                <a:spcPct val="20000"/>
              </a:spcBef>
              <a:defRPr/>
            </a:pPr>
            <a:r>
              <a:rPr lang="zh-CN" altLang="en-US" sz="1065" kern="0" dirty="0">
                <a:solidFill>
                  <a:srgbClr val="5A0000"/>
                </a:solidFill>
                <a:latin typeface="微软雅黑" panose="020B0503020204020204" charset="-122"/>
                <a:ea typeface="微软雅黑" panose="020B0503020204020204" charset="-122"/>
                <a:cs typeface="Raleway Light"/>
              </a:rPr>
              <a:t>这里输入简单的文字概述里输入简单文字概述输入简单的文字概述里输入输入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a:t>
            </a:r>
          </a:p>
        </p:txBody>
      </p:sp>
      <p:sp>
        <p:nvSpPr>
          <p:cNvPr id="10" name="矩形 9"/>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1" name="直接连接符 1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 name="文本框 1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5" name="矩形 1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500"/>
                                        <p:tgtEl>
                                          <p:spTgt spid="57"/>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Effect transition="in" filter="fade">
                                      <p:cBhvr>
                                        <p:cTn id="54" dur="500"/>
                                        <p:tgtEl>
                                          <p:spTgt spid="39"/>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p:cTn id="78" dur="500" fill="hold"/>
                                        <p:tgtEl>
                                          <p:spTgt spid="35"/>
                                        </p:tgtEl>
                                        <p:attrNameLst>
                                          <p:attrName>ppt_w</p:attrName>
                                        </p:attrNameLst>
                                      </p:cBhvr>
                                      <p:tavLst>
                                        <p:tav tm="0">
                                          <p:val>
                                            <p:fltVal val="0"/>
                                          </p:val>
                                        </p:tav>
                                        <p:tav tm="100000">
                                          <p:val>
                                            <p:strVal val="#ppt_w"/>
                                          </p:val>
                                        </p:tav>
                                      </p:tavLst>
                                    </p:anim>
                                    <p:anim calcmode="lin" valueType="num">
                                      <p:cBhvr>
                                        <p:cTn id="79" dur="500" fill="hold"/>
                                        <p:tgtEl>
                                          <p:spTgt spid="35"/>
                                        </p:tgtEl>
                                        <p:attrNameLst>
                                          <p:attrName>ppt_h</p:attrName>
                                        </p:attrNameLst>
                                      </p:cBhvr>
                                      <p:tavLst>
                                        <p:tav tm="0">
                                          <p:val>
                                            <p:fltVal val="0"/>
                                          </p:val>
                                        </p:tav>
                                        <p:tav tm="100000">
                                          <p:val>
                                            <p:strVal val="#ppt_h"/>
                                          </p:val>
                                        </p:tav>
                                      </p:tavLst>
                                    </p:anim>
                                    <p:animEffect transition="in" filter="fade">
                                      <p:cBhvr>
                                        <p:cTn id="80" dur="500"/>
                                        <p:tgtEl>
                                          <p:spTgt spid="35"/>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49"/>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35" grpId="0" bldLvl="0" animBg="1"/>
      <p:bldP spid="36" grpId="0" bldLvl="0" animBg="1"/>
      <p:bldP spid="37" grpId="0" bldLvl="0" animBg="1"/>
      <p:bldP spid="38" grpId="0" bldLvl="0" animBg="1"/>
      <p:bldP spid="39" grpId="0" bldLvl="0" animBg="1"/>
      <p:bldP spid="40" grpId="0" bldLvl="0" animBg="1"/>
      <p:bldP spid="49" grpId="0" bldLvl="0" animBg="1"/>
      <p:bldP spid="53" grpId="0" bldLvl="0" animBg="1"/>
      <p:bldP spid="57" grpId="0"/>
      <p:bldP spid="58" grpId="0"/>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62" name="椭圆 261"/>
          <p:cNvSpPr/>
          <p:nvPr/>
        </p:nvSpPr>
        <p:spPr bwMode="auto">
          <a:xfrm>
            <a:off x="1438260"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3" name="饼形 262"/>
          <p:cNvSpPr/>
          <p:nvPr/>
        </p:nvSpPr>
        <p:spPr>
          <a:xfrm>
            <a:off x="1441135" y="1700927"/>
            <a:ext cx="1870939" cy="1870939"/>
          </a:xfrm>
          <a:prstGeom prst="pie">
            <a:avLst>
              <a:gd name="adj1" fmla="val 860586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9" name="椭圆 258"/>
          <p:cNvSpPr/>
          <p:nvPr/>
        </p:nvSpPr>
        <p:spPr bwMode="auto">
          <a:xfrm>
            <a:off x="1704835"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0" name="椭圆 259"/>
          <p:cNvSpPr/>
          <p:nvPr/>
        </p:nvSpPr>
        <p:spPr bwMode="auto">
          <a:xfrm>
            <a:off x="1686926"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1" name="矩形 260"/>
          <p:cNvSpPr/>
          <p:nvPr/>
        </p:nvSpPr>
        <p:spPr bwMode="auto">
          <a:xfrm>
            <a:off x="1852023" y="2285616"/>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38%</a:t>
            </a:r>
          </a:p>
        </p:txBody>
      </p:sp>
      <p:sp>
        <p:nvSpPr>
          <p:cNvPr id="265" name="椭圆 264"/>
          <p:cNvSpPr/>
          <p:nvPr/>
        </p:nvSpPr>
        <p:spPr bwMode="auto">
          <a:xfrm>
            <a:off x="3938839"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66" name="饼形 265"/>
          <p:cNvSpPr/>
          <p:nvPr/>
        </p:nvSpPr>
        <p:spPr>
          <a:xfrm>
            <a:off x="3941716" y="1700927"/>
            <a:ext cx="1870939" cy="1870939"/>
          </a:xfrm>
          <a:prstGeom prst="pie">
            <a:avLst>
              <a:gd name="adj1" fmla="val 5814593"/>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7" name="椭圆 266"/>
          <p:cNvSpPr/>
          <p:nvPr/>
        </p:nvSpPr>
        <p:spPr bwMode="auto">
          <a:xfrm>
            <a:off x="4205414"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68" name="椭圆 267"/>
          <p:cNvSpPr/>
          <p:nvPr/>
        </p:nvSpPr>
        <p:spPr bwMode="auto">
          <a:xfrm>
            <a:off x="4187505"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69" name="矩形 268"/>
          <p:cNvSpPr/>
          <p:nvPr/>
        </p:nvSpPr>
        <p:spPr bwMode="auto">
          <a:xfrm>
            <a:off x="4352603"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47%</a:t>
            </a:r>
          </a:p>
        </p:txBody>
      </p:sp>
      <p:sp>
        <p:nvSpPr>
          <p:cNvPr id="271" name="椭圆 270"/>
          <p:cNvSpPr/>
          <p:nvPr/>
        </p:nvSpPr>
        <p:spPr bwMode="auto">
          <a:xfrm>
            <a:off x="6369112"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2" name="饼形 271"/>
          <p:cNvSpPr/>
          <p:nvPr/>
        </p:nvSpPr>
        <p:spPr>
          <a:xfrm>
            <a:off x="6368813" y="1700927"/>
            <a:ext cx="1870939" cy="1870939"/>
          </a:xfrm>
          <a:prstGeom prst="pie">
            <a:avLst>
              <a:gd name="adj1" fmla="val 1738076"/>
              <a:gd name="adj2" fmla="val 16200000"/>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3" name="椭圆 272"/>
          <p:cNvSpPr/>
          <p:nvPr/>
        </p:nvSpPr>
        <p:spPr bwMode="auto">
          <a:xfrm>
            <a:off x="663568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74" name="椭圆 273"/>
          <p:cNvSpPr/>
          <p:nvPr/>
        </p:nvSpPr>
        <p:spPr bwMode="auto">
          <a:xfrm>
            <a:off x="661777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75" name="矩形 274"/>
          <p:cNvSpPr/>
          <p:nvPr/>
        </p:nvSpPr>
        <p:spPr bwMode="auto">
          <a:xfrm>
            <a:off x="6782875"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65%</a:t>
            </a:r>
          </a:p>
        </p:txBody>
      </p:sp>
      <p:sp>
        <p:nvSpPr>
          <p:cNvPr id="277" name="椭圆 276"/>
          <p:cNvSpPr/>
          <p:nvPr/>
        </p:nvSpPr>
        <p:spPr bwMode="auto">
          <a:xfrm>
            <a:off x="8903971" y="1700927"/>
            <a:ext cx="1869341"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4000" dirty="0">
                <a:solidFill>
                  <a:srgbClr val="5A0000"/>
                </a:solidFill>
                <a:latin typeface="Arial" panose="020B0604020202020204" pitchFamily="34" charset="0"/>
                <a:ea typeface="微软雅黑" panose="020B0503020204020204" charset="-122"/>
              </a:rPr>
              <a:t>100</a:t>
            </a:r>
            <a:r>
              <a:rPr lang="en-US" altLang="zh-CN" sz="2400" dirty="0">
                <a:solidFill>
                  <a:srgbClr val="5A0000"/>
                </a:solidFill>
                <a:latin typeface="Arial" panose="020B0604020202020204" pitchFamily="34" charset="0"/>
                <a:ea typeface="微软雅黑" panose="020B0503020204020204" charset="-122"/>
              </a:rPr>
              <a:t>%</a:t>
            </a:r>
          </a:p>
        </p:txBody>
      </p:sp>
      <p:sp>
        <p:nvSpPr>
          <p:cNvPr id="278" name="饼形 277"/>
          <p:cNvSpPr/>
          <p:nvPr/>
        </p:nvSpPr>
        <p:spPr>
          <a:xfrm>
            <a:off x="8906846" y="1700927"/>
            <a:ext cx="1870939" cy="1870939"/>
          </a:xfrm>
          <a:prstGeom prst="pie">
            <a:avLst>
              <a:gd name="adj1" fmla="val 18168774"/>
              <a:gd name="adj2" fmla="val 16200000"/>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9" name="椭圆 278"/>
          <p:cNvSpPr/>
          <p:nvPr/>
        </p:nvSpPr>
        <p:spPr bwMode="auto">
          <a:xfrm>
            <a:off x="9170546" y="1967498"/>
            <a:ext cx="1336194"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280" name="椭圆 279"/>
          <p:cNvSpPr/>
          <p:nvPr/>
        </p:nvSpPr>
        <p:spPr bwMode="auto">
          <a:xfrm>
            <a:off x="9152637" y="1949590"/>
            <a:ext cx="1372010"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4000" dirty="0">
              <a:solidFill>
                <a:srgbClr val="5A0000"/>
              </a:solidFill>
              <a:latin typeface="Arial" panose="020B0604020202020204" pitchFamily="34" charset="0"/>
              <a:ea typeface="微软雅黑" panose="020B0503020204020204" charset="-122"/>
            </a:endParaRPr>
          </a:p>
        </p:txBody>
      </p:sp>
      <p:sp>
        <p:nvSpPr>
          <p:cNvPr id="281" name="矩形 280"/>
          <p:cNvSpPr/>
          <p:nvPr/>
        </p:nvSpPr>
        <p:spPr bwMode="auto">
          <a:xfrm>
            <a:off x="9317734" y="2276952"/>
            <a:ext cx="1107997" cy="646331"/>
          </a:xfrm>
          <a:prstGeom prst="rect">
            <a:avLst/>
          </a:prstGeom>
        </p:spPr>
        <p:txBody>
          <a:bodyPr wrap="none">
            <a:spAutoFit/>
          </a:bodyPr>
          <a:lstStyle/>
          <a:p>
            <a:pPr algn="ctr">
              <a:defRPr/>
            </a:pPr>
            <a:r>
              <a:rPr lang="en-US" altLang="zh-CN" sz="3600" b="1" dirty="0">
                <a:solidFill>
                  <a:srgbClr val="5A0000"/>
                </a:solidFill>
                <a:latin typeface="Arial" panose="020B0604020202020204" pitchFamily="34" charset="0"/>
                <a:ea typeface="微软雅黑" panose="020B0503020204020204" charset="-122"/>
              </a:rPr>
              <a:t>90%</a:t>
            </a:r>
          </a:p>
        </p:txBody>
      </p:sp>
      <p:sp>
        <p:nvSpPr>
          <p:cNvPr id="282" name="文本框 49"/>
          <p:cNvSpPr txBox="1"/>
          <p:nvPr/>
        </p:nvSpPr>
        <p:spPr>
          <a:xfrm>
            <a:off x="1489393"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3" name="矩形 282"/>
          <p:cNvSpPr/>
          <p:nvPr/>
        </p:nvSpPr>
        <p:spPr>
          <a:xfrm>
            <a:off x="1345385" y="4579911"/>
            <a:ext cx="1999587"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19" name="直接连接符 18"/>
          <p:cNvCxnSpPr/>
          <p:nvPr/>
        </p:nvCxnSpPr>
        <p:spPr>
          <a:xfrm>
            <a:off x="1561395"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3941716"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5" name="矩形 284"/>
          <p:cNvSpPr/>
          <p:nvPr/>
        </p:nvSpPr>
        <p:spPr>
          <a:xfrm>
            <a:off x="3793489"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6" name="直接连接符 285"/>
          <p:cNvCxnSpPr/>
          <p:nvPr/>
        </p:nvCxnSpPr>
        <p:spPr>
          <a:xfrm>
            <a:off x="4013718"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6421602"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88" name="矩形 287"/>
          <p:cNvSpPr/>
          <p:nvPr/>
        </p:nvSpPr>
        <p:spPr>
          <a:xfrm>
            <a:off x="6273375"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89" name="直接连接符 288"/>
          <p:cNvCxnSpPr/>
          <p:nvPr/>
        </p:nvCxnSpPr>
        <p:spPr>
          <a:xfrm>
            <a:off x="6493604"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9008210" y="401542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291" name="矩形 290"/>
          <p:cNvSpPr/>
          <p:nvPr/>
        </p:nvSpPr>
        <p:spPr>
          <a:xfrm>
            <a:off x="8859982" y="4579911"/>
            <a:ext cx="2014946"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cxnSp>
        <p:nvCxnSpPr>
          <p:cNvPr id="292" name="直接连接符 291"/>
          <p:cNvCxnSpPr/>
          <p:nvPr/>
        </p:nvCxnSpPr>
        <p:spPr>
          <a:xfrm>
            <a:off x="9080211" y="4435903"/>
            <a:ext cx="1524209" cy="0"/>
          </a:xfrm>
          <a:prstGeom prst="line">
            <a:avLst/>
          </a:prstGeom>
          <a:ln w="635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barn(inVertical)">
                                      <p:cBhvr>
                                        <p:cTn id="103" dur="500"/>
                                        <p:tgtEl>
                                          <p:spTgt spid="19"/>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bldLvl="0" animBg="1"/>
      <p:bldP spid="263" grpId="0" bldLvl="0" animBg="1"/>
      <p:bldP spid="259" grpId="0" bldLvl="0" animBg="1"/>
      <p:bldP spid="261" grpId="0"/>
      <p:bldP spid="265" grpId="0" bldLvl="0" animBg="1"/>
      <p:bldP spid="266" grpId="0" bldLvl="0" animBg="1"/>
      <p:bldP spid="267" grpId="0" bldLvl="0" animBg="1"/>
      <p:bldP spid="269" grpId="0"/>
      <p:bldP spid="271" grpId="0" bldLvl="0" animBg="1"/>
      <p:bldP spid="272" grpId="0" bldLvl="0" animBg="1"/>
      <p:bldP spid="273" grpId="0" bldLvl="0" animBg="1"/>
      <p:bldP spid="275" grpId="0"/>
      <p:bldP spid="277" grpId="0" bldLvl="0" animBg="1"/>
      <p:bldP spid="278" grpId="0" bldLvl="0" animBg="1"/>
      <p:bldP spid="279" grpId="0" bldLvl="0" animBg="1"/>
      <p:bldP spid="281" grpId="0"/>
      <p:bldP spid="282" grpId="0"/>
      <p:bldP spid="283" grpId="0"/>
      <p:bldP spid="284" grpId="0"/>
      <p:bldP spid="285" grpId="0"/>
      <p:bldP spid="287" grpId="0"/>
      <p:bldP spid="288" grpId="0"/>
      <p:bldP spid="290" grpId="0"/>
      <p:bldP spid="2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pic>
        <p:nvPicPr>
          <p:cNvPr id="37"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8133" y="765879"/>
            <a:ext cx="3875232" cy="545664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5326076" y="5043249"/>
            <a:ext cx="1019344" cy="1019575"/>
            <a:chOff x="3832873" y="2297208"/>
            <a:chExt cx="1516550" cy="1516550"/>
          </a:xfrm>
        </p:grpSpPr>
        <p:grpSp>
          <p:nvGrpSpPr>
            <p:cNvPr id="39" name="组合 3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3" name="椭圆 4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4" name="椭圆 4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45" name="组合 44"/>
          <p:cNvGrpSpPr/>
          <p:nvPr/>
        </p:nvGrpSpPr>
        <p:grpSpPr>
          <a:xfrm>
            <a:off x="4316528" y="3970232"/>
            <a:ext cx="1019344" cy="1019575"/>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48" name="椭圆 4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49" name="椭圆 4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0" name="组合 49"/>
          <p:cNvGrpSpPr/>
          <p:nvPr/>
        </p:nvGrpSpPr>
        <p:grpSpPr>
          <a:xfrm>
            <a:off x="6373720" y="3313764"/>
            <a:ext cx="1019344" cy="1019575"/>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6" name="椭圆 55"/>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58" name="组合 57"/>
          <p:cNvGrpSpPr/>
          <p:nvPr/>
        </p:nvGrpSpPr>
        <p:grpSpPr>
          <a:xfrm>
            <a:off x="4316528" y="2675021"/>
            <a:ext cx="1019344" cy="1019575"/>
            <a:chOff x="3832873" y="2297208"/>
            <a:chExt cx="1516550" cy="1516550"/>
          </a:xfrm>
        </p:grpSpPr>
        <p:grpSp>
          <p:nvGrpSpPr>
            <p:cNvPr id="59" name="组合 5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78" name="椭圆 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79" name="椭圆 7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0" name="组合 79"/>
          <p:cNvGrpSpPr/>
          <p:nvPr/>
        </p:nvGrpSpPr>
        <p:grpSpPr>
          <a:xfrm>
            <a:off x="6351495" y="1995060"/>
            <a:ext cx="1019344" cy="1019575"/>
            <a:chOff x="3832873" y="2297208"/>
            <a:chExt cx="1516550" cy="1516550"/>
          </a:xfrm>
        </p:grpSpPr>
        <p:grpSp>
          <p:nvGrpSpPr>
            <p:cNvPr id="81" name="组合 8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3" name="椭圆 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4" name="椭圆 83"/>
            <p:cNvSpPr/>
            <p:nvPr/>
          </p:nvSpPr>
          <p:spPr>
            <a:xfrm>
              <a:off x="3983164" y="2466913"/>
              <a:ext cx="1185736" cy="1185736"/>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85" name="组合 84"/>
          <p:cNvGrpSpPr/>
          <p:nvPr/>
        </p:nvGrpSpPr>
        <p:grpSpPr>
          <a:xfrm>
            <a:off x="5326076" y="867465"/>
            <a:ext cx="1019344" cy="1019575"/>
            <a:chOff x="3832873" y="2297208"/>
            <a:chExt cx="1516550" cy="1516550"/>
          </a:xfrm>
        </p:grpSpPr>
        <p:grpSp>
          <p:nvGrpSpPr>
            <p:cNvPr id="86" name="组合 8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89" name="椭圆 88"/>
            <p:cNvSpPr/>
            <p:nvPr/>
          </p:nvSpPr>
          <p:spPr>
            <a:xfrm>
              <a:off x="3983164" y="2466913"/>
              <a:ext cx="1185736" cy="1185736"/>
            </a:xfrm>
            <a:prstGeom prst="ellipse">
              <a:avLst/>
            </a:prstGeom>
            <a:solidFill>
              <a:srgbClr val="1732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90" name="Group 34"/>
          <p:cNvGrpSpPr/>
          <p:nvPr/>
        </p:nvGrpSpPr>
        <p:grpSpPr>
          <a:xfrm>
            <a:off x="5647631" y="1151092"/>
            <a:ext cx="399176" cy="324894"/>
            <a:chOff x="1550139" y="1314466"/>
            <a:chExt cx="509139" cy="414300"/>
          </a:xfrm>
          <a:solidFill>
            <a:schemeClr val="bg1"/>
          </a:solidFill>
        </p:grpSpPr>
        <p:sp>
          <p:nvSpPr>
            <p:cNvPr id="9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94" name="矩形 3"/>
          <p:cNvSpPr>
            <a:spLocks noChangeArrowheads="1"/>
          </p:cNvSpPr>
          <p:nvPr/>
        </p:nvSpPr>
        <p:spPr bwMode="auto">
          <a:xfrm>
            <a:off x="7622890" y="653812"/>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文本框 13"/>
          <p:cNvSpPr txBox="1"/>
          <p:nvPr/>
        </p:nvSpPr>
        <p:spPr>
          <a:xfrm>
            <a:off x="7622891" y="981559"/>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矩形 3"/>
          <p:cNvSpPr>
            <a:spLocks noChangeArrowheads="1"/>
          </p:cNvSpPr>
          <p:nvPr/>
        </p:nvSpPr>
        <p:spPr bwMode="auto">
          <a:xfrm>
            <a:off x="7622890" y="202272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文本框 13"/>
          <p:cNvSpPr txBox="1"/>
          <p:nvPr/>
        </p:nvSpPr>
        <p:spPr>
          <a:xfrm>
            <a:off x="7622891" y="2391245"/>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Freeform 20"/>
          <p:cNvSpPr>
            <a:spLocks noEditPoints="1"/>
          </p:cNvSpPr>
          <p:nvPr/>
        </p:nvSpPr>
        <p:spPr bwMode="auto">
          <a:xfrm>
            <a:off x="6652149" y="2357668"/>
            <a:ext cx="397711" cy="27032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82" tIns="60941" rIns="121882" bIns="60941"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99" name="矩形 3"/>
          <p:cNvSpPr>
            <a:spLocks noChangeArrowheads="1"/>
          </p:cNvSpPr>
          <p:nvPr/>
        </p:nvSpPr>
        <p:spPr bwMode="auto">
          <a:xfrm>
            <a:off x="2547136" y="2530683"/>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0" name="文本框 13"/>
          <p:cNvSpPr txBox="1"/>
          <p:nvPr/>
        </p:nvSpPr>
        <p:spPr>
          <a:xfrm>
            <a:off x="1062185" y="2884688"/>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1" name="Group 20"/>
          <p:cNvGrpSpPr/>
          <p:nvPr/>
        </p:nvGrpSpPr>
        <p:grpSpPr>
          <a:xfrm>
            <a:off x="4609840" y="3020415"/>
            <a:ext cx="412397" cy="285707"/>
            <a:chOff x="7416800" y="1122363"/>
            <a:chExt cx="366713" cy="254000"/>
          </a:xfrm>
          <a:solidFill>
            <a:schemeClr val="bg1"/>
          </a:solidFill>
        </p:grpSpPr>
        <p:sp>
          <p:nvSpPr>
            <p:cNvPr id="10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0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04" name="矩形 3"/>
          <p:cNvSpPr>
            <a:spLocks noChangeArrowheads="1"/>
          </p:cNvSpPr>
          <p:nvPr/>
        </p:nvSpPr>
        <p:spPr bwMode="auto">
          <a:xfrm>
            <a:off x="7622890" y="3336519"/>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5" name="文本框 13"/>
          <p:cNvSpPr txBox="1"/>
          <p:nvPr/>
        </p:nvSpPr>
        <p:spPr>
          <a:xfrm>
            <a:off x="7622891" y="3694921"/>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6" name="组合 105"/>
          <p:cNvGrpSpPr/>
          <p:nvPr/>
        </p:nvGrpSpPr>
        <p:grpSpPr>
          <a:xfrm>
            <a:off x="6654124" y="3570299"/>
            <a:ext cx="422133" cy="403614"/>
            <a:chOff x="3294063" y="754063"/>
            <a:chExt cx="5600701" cy="5353051"/>
          </a:xfrm>
          <a:solidFill>
            <a:schemeClr val="bg1"/>
          </a:solidFill>
        </p:grpSpPr>
        <p:sp>
          <p:nvSpPr>
            <p:cNvPr id="10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0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sp>
          <p:nvSpPr>
            <p:cNvPr id="11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912495"/>
              <a:endParaRPr lang="zh-CN" altLang="en-US" sz="1900">
                <a:solidFill>
                  <a:srgbClr val="5A0000"/>
                </a:solidFill>
                <a:latin typeface="Arial" panose="020B0604020202020204" pitchFamily="34" charset="0"/>
                <a:ea typeface="微软雅黑" panose="020B0503020204020204" charset="-122"/>
              </a:endParaRPr>
            </a:p>
          </p:txBody>
        </p:sp>
      </p:grpSp>
      <p:sp>
        <p:nvSpPr>
          <p:cNvPr id="118" name="矩形 3"/>
          <p:cNvSpPr>
            <a:spLocks noChangeArrowheads="1"/>
          </p:cNvSpPr>
          <p:nvPr/>
        </p:nvSpPr>
        <p:spPr bwMode="auto">
          <a:xfrm>
            <a:off x="2547136" y="4079858"/>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19" name="文本框 13"/>
          <p:cNvSpPr txBox="1"/>
          <p:nvPr/>
        </p:nvSpPr>
        <p:spPr>
          <a:xfrm>
            <a:off x="1062185" y="4395767"/>
            <a:ext cx="3102346" cy="487033"/>
          </a:xfrm>
          <a:prstGeom prst="rect">
            <a:avLst/>
          </a:prstGeom>
          <a:noFill/>
        </p:spPr>
        <p:txBody>
          <a:bodyPr wrap="square" lIns="87737" tIns="43867" rIns="87737" bIns="43867" rtlCol="0">
            <a:spAutoFit/>
          </a:body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20" name="Group 23"/>
          <p:cNvGrpSpPr/>
          <p:nvPr/>
        </p:nvGrpSpPr>
        <p:grpSpPr>
          <a:xfrm>
            <a:off x="4688721" y="4321362"/>
            <a:ext cx="342465" cy="298627"/>
            <a:chOff x="7540014" y="4306907"/>
            <a:chExt cx="389342" cy="339426"/>
          </a:xfrm>
          <a:solidFill>
            <a:schemeClr val="bg1"/>
          </a:solidFill>
        </p:grpSpPr>
        <p:sp>
          <p:nvSpPr>
            <p:cNvPr id="1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2" name="矩形 3"/>
          <p:cNvSpPr>
            <a:spLocks noChangeArrowheads="1"/>
          </p:cNvSpPr>
          <p:nvPr/>
        </p:nvSpPr>
        <p:spPr bwMode="auto">
          <a:xfrm>
            <a:off x="7622890" y="4874455"/>
            <a:ext cx="162941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14" tIns="45708" rIns="91414" bIns="45708">
            <a:spAutoFit/>
          </a:bodyPr>
          <a:lstStyle/>
          <a:p>
            <a:pPr algn="l">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33" name="文本框 13"/>
          <p:cNvSpPr txBox="1"/>
          <p:nvPr/>
        </p:nvSpPr>
        <p:spPr>
          <a:xfrm>
            <a:off x="7622891" y="5204584"/>
            <a:ext cx="3136966" cy="487033"/>
          </a:xfrm>
          <a:prstGeom prst="rect">
            <a:avLst/>
          </a:prstGeom>
          <a:noFill/>
        </p:spPr>
        <p:txBody>
          <a:bodyPr wrap="square" lIns="87737" tIns="43867" rIns="87737" bIns="43867"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34" name="Group 9"/>
          <p:cNvGrpSpPr/>
          <p:nvPr/>
        </p:nvGrpSpPr>
        <p:grpSpPr>
          <a:xfrm>
            <a:off x="5643414" y="5448232"/>
            <a:ext cx="384668" cy="285306"/>
            <a:chOff x="4572000" y="3414713"/>
            <a:chExt cx="374651" cy="277813"/>
          </a:xfrm>
          <a:solidFill>
            <a:schemeClr val="bg1"/>
          </a:solidFill>
        </p:grpSpPr>
        <p:sp>
          <p:nvSpPr>
            <p:cNvPr id="13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sp>
          <p:nvSpPr>
            <p:cNvPr id="13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en-US" sz="1705">
                <a:solidFill>
                  <a:srgbClr val="5A0000"/>
                </a:solidFill>
                <a:latin typeface="Arial" panose="020B0604020202020204" pitchFamily="34" charset="0"/>
                <a:ea typeface="微软雅黑" panose="020B0503020204020204" charset="-122"/>
              </a:endParaRPr>
            </a:p>
          </p:txBody>
        </p:sp>
      </p:gr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38" name="直接连接符 137"/>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0" name="文本框 139"/>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41" name="文本框 140"/>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2" name="矩形 141"/>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4"/>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strVal val="(6*min(max(#ppt_w*#ppt_h,.3),1)-7.4)/-.7*#ppt_w"/>
                                          </p:val>
                                        </p:tav>
                                        <p:tav tm="100000">
                                          <p:val>
                                            <p:strVal val="#ppt_w"/>
                                          </p:val>
                                        </p:tav>
                                      </p:tavLst>
                                    </p:anim>
                                    <p:anim calcmode="lin" valueType="num">
                                      <p:cBhvr>
                                        <p:cTn id="12" dur="500" fill="hold"/>
                                        <p:tgtEl>
                                          <p:spTgt spid="38"/>
                                        </p:tgtEl>
                                        <p:attrNameLst>
                                          <p:attrName>ppt_h</p:attrName>
                                        </p:attrNameLst>
                                      </p:cBhvr>
                                      <p:tavLst>
                                        <p:tav tm="0">
                                          <p:val>
                                            <p:strVal val="(6*min(max(#ppt_w*#ppt_h,.3),1)-7.4)/-.7*#ppt_h"/>
                                          </p:val>
                                        </p:tav>
                                        <p:tav tm="100000">
                                          <p:val>
                                            <p:strVal val="#ppt_h"/>
                                          </p:val>
                                        </p:tav>
                                      </p:tavLst>
                                    </p:anim>
                                    <p:anim calcmode="lin" valueType="num">
                                      <p:cBhvr>
                                        <p:cTn id="13" dur="500" fill="hold"/>
                                        <p:tgtEl>
                                          <p:spTgt spid="38"/>
                                        </p:tgtEl>
                                        <p:attrNameLst>
                                          <p:attrName>ppt_x</p:attrName>
                                        </p:attrNameLst>
                                      </p:cBhvr>
                                      <p:tavLst>
                                        <p:tav tm="0">
                                          <p:val>
                                            <p:fltVal val="0.5"/>
                                          </p:val>
                                        </p:tav>
                                        <p:tav tm="100000">
                                          <p:val>
                                            <p:strVal val="#ppt_x"/>
                                          </p:val>
                                        </p:tav>
                                      </p:tavLst>
                                    </p:anim>
                                    <p:anim calcmode="lin" valueType="num">
                                      <p:cBhvr>
                                        <p:cTn id="14" dur="500" fill="hold"/>
                                        <p:tgtEl>
                                          <p:spTgt spid="38"/>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strVal val="(6*min(max(#ppt_w*#ppt_h,.3),1)-7.4)/-.7*#ppt_w"/>
                                          </p:val>
                                        </p:tav>
                                        <p:tav tm="100000">
                                          <p:val>
                                            <p:strVal val="#ppt_w"/>
                                          </p:val>
                                        </p:tav>
                                      </p:tavLst>
                                    </p:anim>
                                    <p:anim calcmode="lin" valueType="num">
                                      <p:cBhvr>
                                        <p:cTn id="18" dur="500" fill="hold"/>
                                        <p:tgtEl>
                                          <p:spTgt spid="45"/>
                                        </p:tgtEl>
                                        <p:attrNameLst>
                                          <p:attrName>ppt_h</p:attrName>
                                        </p:attrNameLst>
                                      </p:cBhvr>
                                      <p:tavLst>
                                        <p:tav tm="0">
                                          <p:val>
                                            <p:strVal val="(6*min(max(#ppt_w*#ppt_h,.3),1)-7.4)/-.7*#ppt_h"/>
                                          </p:val>
                                        </p:tav>
                                        <p:tav tm="100000">
                                          <p:val>
                                            <p:strVal val="#ppt_h"/>
                                          </p:val>
                                        </p:tav>
                                      </p:tavLst>
                                    </p:anim>
                                    <p:anim calcmode="lin" valueType="num">
                                      <p:cBhvr>
                                        <p:cTn id="19" dur="500" fill="hold"/>
                                        <p:tgtEl>
                                          <p:spTgt spid="45"/>
                                        </p:tgtEl>
                                        <p:attrNameLst>
                                          <p:attrName>ppt_x</p:attrName>
                                        </p:attrNameLst>
                                      </p:cBhvr>
                                      <p:tavLst>
                                        <p:tav tm="0">
                                          <p:val>
                                            <p:fltVal val="0.5"/>
                                          </p:val>
                                        </p:tav>
                                        <p:tav tm="100000">
                                          <p:val>
                                            <p:strVal val="#ppt_x"/>
                                          </p:val>
                                        </p:tav>
                                      </p:tavLst>
                                    </p:anim>
                                    <p:anim calcmode="lin" valueType="num">
                                      <p:cBhvr>
                                        <p:cTn id="20" dur="500" fill="hold"/>
                                        <p:tgtEl>
                                          <p:spTgt spid="45"/>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strVal val="(6*min(max(#ppt_w*#ppt_h,.3),1)-7.4)/-.7*#ppt_w"/>
                                          </p:val>
                                        </p:tav>
                                        <p:tav tm="100000">
                                          <p:val>
                                            <p:strVal val="#ppt_w"/>
                                          </p:val>
                                        </p:tav>
                                      </p:tavLst>
                                    </p:anim>
                                    <p:anim calcmode="lin" valueType="num">
                                      <p:cBhvr>
                                        <p:cTn id="24" dur="500" fill="hold"/>
                                        <p:tgtEl>
                                          <p:spTgt spid="50"/>
                                        </p:tgtEl>
                                        <p:attrNameLst>
                                          <p:attrName>ppt_h</p:attrName>
                                        </p:attrNameLst>
                                      </p:cBhvr>
                                      <p:tavLst>
                                        <p:tav tm="0">
                                          <p:val>
                                            <p:strVal val="(6*min(max(#ppt_w*#ppt_h,.3),1)-7.4)/-.7*#ppt_h"/>
                                          </p:val>
                                        </p:tav>
                                        <p:tav tm="100000">
                                          <p:val>
                                            <p:strVal val="#ppt_h"/>
                                          </p:val>
                                        </p:tav>
                                      </p:tavLst>
                                    </p:anim>
                                    <p:anim calcmode="lin" valueType="num">
                                      <p:cBhvr>
                                        <p:cTn id="25" dur="500" fill="hold"/>
                                        <p:tgtEl>
                                          <p:spTgt spid="50"/>
                                        </p:tgtEl>
                                        <p:attrNameLst>
                                          <p:attrName>ppt_x</p:attrName>
                                        </p:attrNameLst>
                                      </p:cBhvr>
                                      <p:tavLst>
                                        <p:tav tm="0">
                                          <p:val>
                                            <p:fltVal val="0.5"/>
                                          </p:val>
                                        </p:tav>
                                        <p:tav tm="100000">
                                          <p:val>
                                            <p:strVal val="#ppt_x"/>
                                          </p:val>
                                        </p:tav>
                                      </p:tavLst>
                                    </p:anim>
                                    <p:anim calcmode="lin" valueType="num">
                                      <p:cBhvr>
                                        <p:cTn id="26" dur="500" fill="hold"/>
                                        <p:tgtEl>
                                          <p:spTgt spid="5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ppt_w</p:attrName>
                                        </p:attrNameLst>
                                      </p:cBhvr>
                                      <p:tavLst>
                                        <p:tav tm="0">
                                          <p:val>
                                            <p:strVal val="(6*min(max(#ppt_w*#ppt_h,.3),1)-7.4)/-.7*#ppt_w"/>
                                          </p:val>
                                        </p:tav>
                                        <p:tav tm="100000">
                                          <p:val>
                                            <p:strVal val="#ppt_w"/>
                                          </p:val>
                                        </p:tav>
                                      </p:tavLst>
                                    </p:anim>
                                    <p:anim calcmode="lin" valueType="num">
                                      <p:cBhvr>
                                        <p:cTn id="30" dur="500" fill="hold"/>
                                        <p:tgtEl>
                                          <p:spTgt spid="58"/>
                                        </p:tgtEl>
                                        <p:attrNameLst>
                                          <p:attrName>ppt_h</p:attrName>
                                        </p:attrNameLst>
                                      </p:cBhvr>
                                      <p:tavLst>
                                        <p:tav tm="0">
                                          <p:val>
                                            <p:strVal val="(6*min(max(#ppt_w*#ppt_h,.3),1)-7.4)/-.7*#ppt_h"/>
                                          </p:val>
                                        </p:tav>
                                        <p:tav tm="100000">
                                          <p:val>
                                            <p:strVal val="#ppt_h"/>
                                          </p:val>
                                        </p:tav>
                                      </p:tavLst>
                                    </p:anim>
                                    <p:anim calcmode="lin" valueType="num">
                                      <p:cBhvr>
                                        <p:cTn id="31" dur="500" fill="hold"/>
                                        <p:tgtEl>
                                          <p:spTgt spid="58"/>
                                        </p:tgtEl>
                                        <p:attrNameLst>
                                          <p:attrName>ppt_x</p:attrName>
                                        </p:attrNameLst>
                                      </p:cBhvr>
                                      <p:tavLst>
                                        <p:tav tm="0">
                                          <p:val>
                                            <p:fltVal val="0.5"/>
                                          </p:val>
                                        </p:tav>
                                        <p:tav tm="100000">
                                          <p:val>
                                            <p:strVal val="#ppt_x"/>
                                          </p:val>
                                        </p:tav>
                                      </p:tavLst>
                                    </p:anim>
                                    <p:anim calcmode="lin" valueType="num">
                                      <p:cBhvr>
                                        <p:cTn id="32" dur="500" fill="hold"/>
                                        <p:tgtEl>
                                          <p:spTgt spid="58"/>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80"/>
                                        </p:tgtEl>
                                        <p:attrNameLst>
                                          <p:attrName>style.visibility</p:attrName>
                                        </p:attrNameLst>
                                      </p:cBhvr>
                                      <p:to>
                                        <p:strVal val="visible"/>
                                      </p:to>
                                    </p:set>
                                    <p:anim calcmode="lin" valueType="num">
                                      <p:cBhvr>
                                        <p:cTn id="35" dur="500" fill="hold"/>
                                        <p:tgtEl>
                                          <p:spTgt spid="80"/>
                                        </p:tgtEl>
                                        <p:attrNameLst>
                                          <p:attrName>ppt_w</p:attrName>
                                        </p:attrNameLst>
                                      </p:cBhvr>
                                      <p:tavLst>
                                        <p:tav tm="0">
                                          <p:val>
                                            <p:strVal val="(6*min(max(#ppt_w*#ppt_h,.3),1)-7.4)/-.7*#ppt_w"/>
                                          </p:val>
                                        </p:tav>
                                        <p:tav tm="100000">
                                          <p:val>
                                            <p:strVal val="#ppt_w"/>
                                          </p:val>
                                        </p:tav>
                                      </p:tavLst>
                                    </p:anim>
                                    <p:anim calcmode="lin" valueType="num">
                                      <p:cBhvr>
                                        <p:cTn id="36" dur="500" fill="hold"/>
                                        <p:tgtEl>
                                          <p:spTgt spid="80"/>
                                        </p:tgtEl>
                                        <p:attrNameLst>
                                          <p:attrName>ppt_h</p:attrName>
                                        </p:attrNameLst>
                                      </p:cBhvr>
                                      <p:tavLst>
                                        <p:tav tm="0">
                                          <p:val>
                                            <p:strVal val="(6*min(max(#ppt_w*#ppt_h,.3),1)-7.4)/-.7*#ppt_h"/>
                                          </p:val>
                                        </p:tav>
                                        <p:tav tm="100000">
                                          <p:val>
                                            <p:strVal val="#ppt_h"/>
                                          </p:val>
                                        </p:tav>
                                      </p:tavLst>
                                    </p:anim>
                                    <p:anim calcmode="lin" valueType="num">
                                      <p:cBhvr>
                                        <p:cTn id="37" dur="500" fill="hold"/>
                                        <p:tgtEl>
                                          <p:spTgt spid="80"/>
                                        </p:tgtEl>
                                        <p:attrNameLst>
                                          <p:attrName>ppt_x</p:attrName>
                                        </p:attrNameLst>
                                      </p:cBhvr>
                                      <p:tavLst>
                                        <p:tav tm="0">
                                          <p:val>
                                            <p:fltVal val="0.5"/>
                                          </p:val>
                                        </p:tav>
                                        <p:tav tm="100000">
                                          <p:val>
                                            <p:strVal val="#ppt_x"/>
                                          </p:val>
                                        </p:tav>
                                      </p:tavLst>
                                    </p:anim>
                                    <p:anim calcmode="lin" valueType="num">
                                      <p:cBhvr>
                                        <p:cTn id="38" dur="500" fill="hold"/>
                                        <p:tgtEl>
                                          <p:spTgt spid="80"/>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85"/>
                                        </p:tgtEl>
                                        <p:attrNameLst>
                                          <p:attrName>style.visibility</p:attrName>
                                        </p:attrNameLst>
                                      </p:cBhvr>
                                      <p:to>
                                        <p:strVal val="visible"/>
                                      </p:to>
                                    </p:set>
                                    <p:anim calcmode="lin" valueType="num">
                                      <p:cBhvr>
                                        <p:cTn id="41" dur="500" fill="hold"/>
                                        <p:tgtEl>
                                          <p:spTgt spid="85"/>
                                        </p:tgtEl>
                                        <p:attrNameLst>
                                          <p:attrName>ppt_w</p:attrName>
                                        </p:attrNameLst>
                                      </p:cBhvr>
                                      <p:tavLst>
                                        <p:tav tm="0">
                                          <p:val>
                                            <p:strVal val="(6*min(max(#ppt_w*#ppt_h,.3),1)-7.4)/-.7*#ppt_w"/>
                                          </p:val>
                                        </p:tav>
                                        <p:tav tm="100000">
                                          <p:val>
                                            <p:strVal val="#ppt_w"/>
                                          </p:val>
                                        </p:tav>
                                      </p:tavLst>
                                    </p:anim>
                                    <p:anim calcmode="lin" valueType="num">
                                      <p:cBhvr>
                                        <p:cTn id="42" dur="500" fill="hold"/>
                                        <p:tgtEl>
                                          <p:spTgt spid="85"/>
                                        </p:tgtEl>
                                        <p:attrNameLst>
                                          <p:attrName>ppt_h</p:attrName>
                                        </p:attrNameLst>
                                      </p:cBhvr>
                                      <p:tavLst>
                                        <p:tav tm="0">
                                          <p:val>
                                            <p:strVal val="(6*min(max(#ppt_w*#ppt_h,.3),1)-7.4)/-.7*#ppt_h"/>
                                          </p:val>
                                        </p:tav>
                                        <p:tav tm="100000">
                                          <p:val>
                                            <p:strVal val="#ppt_h"/>
                                          </p:val>
                                        </p:tav>
                                      </p:tavLst>
                                    </p:anim>
                                    <p:anim calcmode="lin" valueType="num">
                                      <p:cBhvr>
                                        <p:cTn id="43" dur="500" fill="hold"/>
                                        <p:tgtEl>
                                          <p:spTgt spid="85"/>
                                        </p:tgtEl>
                                        <p:attrNameLst>
                                          <p:attrName>ppt_x</p:attrName>
                                        </p:attrNameLst>
                                      </p:cBhvr>
                                      <p:tavLst>
                                        <p:tav tm="0">
                                          <p:val>
                                            <p:fltVal val="0.5"/>
                                          </p:val>
                                        </p:tav>
                                        <p:tav tm="100000">
                                          <p:val>
                                            <p:strVal val="#ppt_x"/>
                                          </p:val>
                                        </p:tav>
                                      </p:tavLst>
                                    </p:anim>
                                    <p:anim calcmode="lin" valueType="num">
                                      <p:cBhvr>
                                        <p:cTn id="44" dur="50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 calcmode="lin" valueType="num">
                                      <p:cBhvr>
                                        <p:cTn id="50" dur="500" fill="hold"/>
                                        <p:tgtEl>
                                          <p:spTgt spid="90"/>
                                        </p:tgtEl>
                                        <p:attrNameLst>
                                          <p:attrName>style.rotation</p:attrName>
                                        </p:attrNameLst>
                                      </p:cBhvr>
                                      <p:tavLst>
                                        <p:tav tm="0">
                                          <p:val>
                                            <p:fltVal val="90"/>
                                          </p:val>
                                        </p:tav>
                                        <p:tav tm="100000">
                                          <p:val>
                                            <p:fltVal val="0"/>
                                          </p:val>
                                        </p:tav>
                                      </p:tavLst>
                                    </p:anim>
                                    <p:animEffect transition="in" filter="fade">
                                      <p:cBhvr>
                                        <p:cTn id="51" dur="500"/>
                                        <p:tgtEl>
                                          <p:spTgt spid="90"/>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left)">
                                      <p:cBhvr>
                                        <p:cTn id="55" dur="500"/>
                                        <p:tgtEl>
                                          <p:spTgt spid="94"/>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right)">
                                      <p:cBhvr>
                                        <p:cTn id="58" dur="750"/>
                                        <p:tgtEl>
                                          <p:spTgt spid="95"/>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 calcmode="lin" valueType="num">
                                      <p:cBhvr>
                                        <p:cTn id="62" dur="500" fill="hold"/>
                                        <p:tgtEl>
                                          <p:spTgt spid="98"/>
                                        </p:tgtEl>
                                        <p:attrNameLst>
                                          <p:attrName>ppt_w</p:attrName>
                                        </p:attrNameLst>
                                      </p:cBhvr>
                                      <p:tavLst>
                                        <p:tav tm="0">
                                          <p:val>
                                            <p:fltVal val="0"/>
                                          </p:val>
                                        </p:tav>
                                        <p:tav tm="100000">
                                          <p:val>
                                            <p:strVal val="#ppt_w"/>
                                          </p:val>
                                        </p:tav>
                                      </p:tavLst>
                                    </p:anim>
                                    <p:anim calcmode="lin" valueType="num">
                                      <p:cBhvr>
                                        <p:cTn id="63" dur="500" fill="hold"/>
                                        <p:tgtEl>
                                          <p:spTgt spid="98"/>
                                        </p:tgtEl>
                                        <p:attrNameLst>
                                          <p:attrName>ppt_h</p:attrName>
                                        </p:attrNameLst>
                                      </p:cBhvr>
                                      <p:tavLst>
                                        <p:tav tm="0">
                                          <p:val>
                                            <p:fltVal val="0"/>
                                          </p:val>
                                        </p:tav>
                                        <p:tav tm="100000">
                                          <p:val>
                                            <p:strVal val="#ppt_h"/>
                                          </p:val>
                                        </p:tav>
                                      </p:tavLst>
                                    </p:anim>
                                    <p:anim calcmode="lin" valueType="num">
                                      <p:cBhvr>
                                        <p:cTn id="64" dur="500" fill="hold"/>
                                        <p:tgtEl>
                                          <p:spTgt spid="98"/>
                                        </p:tgtEl>
                                        <p:attrNameLst>
                                          <p:attrName>style.rotation</p:attrName>
                                        </p:attrNameLst>
                                      </p:cBhvr>
                                      <p:tavLst>
                                        <p:tav tm="0">
                                          <p:val>
                                            <p:fltVal val="90"/>
                                          </p:val>
                                        </p:tav>
                                        <p:tav tm="100000">
                                          <p:val>
                                            <p:fltVal val="0"/>
                                          </p:val>
                                        </p:tav>
                                      </p:tavLst>
                                    </p:anim>
                                    <p:animEffect transition="in" filter="fade">
                                      <p:cBhvr>
                                        <p:cTn id="65" dur="500"/>
                                        <p:tgtEl>
                                          <p:spTgt spid="98"/>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Effect transition="in" filter="wipe(left)">
                                      <p:cBhvr>
                                        <p:cTn id="69" dur="500"/>
                                        <p:tgtEl>
                                          <p:spTgt spid="96"/>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right)">
                                      <p:cBhvr>
                                        <p:cTn id="72" dur="750"/>
                                        <p:tgtEl>
                                          <p:spTgt spid="97"/>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style.rotation</p:attrName>
                                        </p:attrNameLst>
                                      </p:cBhvr>
                                      <p:tavLst>
                                        <p:tav tm="0">
                                          <p:val>
                                            <p:fltVal val="90"/>
                                          </p:val>
                                        </p:tav>
                                        <p:tav tm="100000">
                                          <p:val>
                                            <p:fltVal val="0"/>
                                          </p:val>
                                        </p:tav>
                                      </p:tavLst>
                                    </p:anim>
                                    <p:animEffect transition="in" filter="fade">
                                      <p:cBhvr>
                                        <p:cTn id="79" dur="500"/>
                                        <p:tgtEl>
                                          <p:spTgt spid="101"/>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wipe(left)">
                                      <p:cBhvr>
                                        <p:cTn id="83" dur="500"/>
                                        <p:tgtEl>
                                          <p:spTgt spid="99"/>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00"/>
                                        </p:tgtEl>
                                        <p:attrNameLst>
                                          <p:attrName>style.visibility</p:attrName>
                                        </p:attrNameLst>
                                      </p:cBhvr>
                                      <p:to>
                                        <p:strVal val="visible"/>
                                      </p:to>
                                    </p:set>
                                    <p:animEffect transition="in" filter="wipe(right)">
                                      <p:cBhvr>
                                        <p:cTn id="86" dur="750"/>
                                        <p:tgtEl>
                                          <p:spTgt spid="100"/>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 calcmode="lin" valueType="num">
                                      <p:cBhvr>
                                        <p:cTn id="90" dur="500" fill="hold"/>
                                        <p:tgtEl>
                                          <p:spTgt spid="106"/>
                                        </p:tgtEl>
                                        <p:attrNameLst>
                                          <p:attrName>ppt_w</p:attrName>
                                        </p:attrNameLst>
                                      </p:cBhvr>
                                      <p:tavLst>
                                        <p:tav tm="0">
                                          <p:val>
                                            <p:fltVal val="0"/>
                                          </p:val>
                                        </p:tav>
                                        <p:tav tm="100000">
                                          <p:val>
                                            <p:strVal val="#ppt_w"/>
                                          </p:val>
                                        </p:tav>
                                      </p:tavLst>
                                    </p:anim>
                                    <p:anim calcmode="lin" valueType="num">
                                      <p:cBhvr>
                                        <p:cTn id="91" dur="500" fill="hold"/>
                                        <p:tgtEl>
                                          <p:spTgt spid="106"/>
                                        </p:tgtEl>
                                        <p:attrNameLst>
                                          <p:attrName>ppt_h</p:attrName>
                                        </p:attrNameLst>
                                      </p:cBhvr>
                                      <p:tavLst>
                                        <p:tav tm="0">
                                          <p:val>
                                            <p:fltVal val="0"/>
                                          </p:val>
                                        </p:tav>
                                        <p:tav tm="100000">
                                          <p:val>
                                            <p:strVal val="#ppt_h"/>
                                          </p:val>
                                        </p:tav>
                                      </p:tavLst>
                                    </p:anim>
                                    <p:anim calcmode="lin" valueType="num">
                                      <p:cBhvr>
                                        <p:cTn id="92" dur="500" fill="hold"/>
                                        <p:tgtEl>
                                          <p:spTgt spid="106"/>
                                        </p:tgtEl>
                                        <p:attrNameLst>
                                          <p:attrName>style.rotation</p:attrName>
                                        </p:attrNameLst>
                                      </p:cBhvr>
                                      <p:tavLst>
                                        <p:tav tm="0">
                                          <p:val>
                                            <p:fltVal val="90"/>
                                          </p:val>
                                        </p:tav>
                                        <p:tav tm="100000">
                                          <p:val>
                                            <p:fltVal val="0"/>
                                          </p:val>
                                        </p:tav>
                                      </p:tavLst>
                                    </p:anim>
                                    <p:animEffect transition="in" filter="fade">
                                      <p:cBhvr>
                                        <p:cTn id="93" dur="500"/>
                                        <p:tgtEl>
                                          <p:spTgt spid="106"/>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wipe(right)">
                                      <p:cBhvr>
                                        <p:cTn id="100" dur="750"/>
                                        <p:tgtEl>
                                          <p:spTgt spid="105"/>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20"/>
                                        </p:tgtEl>
                                        <p:attrNameLst>
                                          <p:attrName>style.visibility</p:attrName>
                                        </p:attrNameLst>
                                      </p:cBhvr>
                                      <p:to>
                                        <p:strVal val="visible"/>
                                      </p:to>
                                    </p:set>
                                    <p:anim calcmode="lin" valueType="num">
                                      <p:cBhvr>
                                        <p:cTn id="104" dur="500" fill="hold"/>
                                        <p:tgtEl>
                                          <p:spTgt spid="120"/>
                                        </p:tgtEl>
                                        <p:attrNameLst>
                                          <p:attrName>ppt_w</p:attrName>
                                        </p:attrNameLst>
                                      </p:cBhvr>
                                      <p:tavLst>
                                        <p:tav tm="0">
                                          <p:val>
                                            <p:fltVal val="0"/>
                                          </p:val>
                                        </p:tav>
                                        <p:tav tm="100000">
                                          <p:val>
                                            <p:strVal val="#ppt_w"/>
                                          </p:val>
                                        </p:tav>
                                      </p:tavLst>
                                    </p:anim>
                                    <p:anim calcmode="lin" valueType="num">
                                      <p:cBhvr>
                                        <p:cTn id="105" dur="500" fill="hold"/>
                                        <p:tgtEl>
                                          <p:spTgt spid="120"/>
                                        </p:tgtEl>
                                        <p:attrNameLst>
                                          <p:attrName>ppt_h</p:attrName>
                                        </p:attrNameLst>
                                      </p:cBhvr>
                                      <p:tavLst>
                                        <p:tav tm="0">
                                          <p:val>
                                            <p:fltVal val="0"/>
                                          </p:val>
                                        </p:tav>
                                        <p:tav tm="100000">
                                          <p:val>
                                            <p:strVal val="#ppt_h"/>
                                          </p:val>
                                        </p:tav>
                                      </p:tavLst>
                                    </p:anim>
                                    <p:anim calcmode="lin" valueType="num">
                                      <p:cBhvr>
                                        <p:cTn id="106" dur="500" fill="hold"/>
                                        <p:tgtEl>
                                          <p:spTgt spid="120"/>
                                        </p:tgtEl>
                                        <p:attrNameLst>
                                          <p:attrName>style.rotation</p:attrName>
                                        </p:attrNameLst>
                                      </p:cBhvr>
                                      <p:tavLst>
                                        <p:tav tm="0">
                                          <p:val>
                                            <p:fltVal val="90"/>
                                          </p:val>
                                        </p:tav>
                                        <p:tav tm="100000">
                                          <p:val>
                                            <p:fltVal val="0"/>
                                          </p:val>
                                        </p:tav>
                                      </p:tavLst>
                                    </p:anim>
                                    <p:animEffect transition="in" filter="fade">
                                      <p:cBhvr>
                                        <p:cTn id="107" dur="500"/>
                                        <p:tgtEl>
                                          <p:spTgt spid="120"/>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18"/>
                                        </p:tgtEl>
                                        <p:attrNameLst>
                                          <p:attrName>style.visibility</p:attrName>
                                        </p:attrNameLst>
                                      </p:cBhvr>
                                      <p:to>
                                        <p:strVal val="visible"/>
                                      </p:to>
                                    </p:set>
                                    <p:animEffect transition="in" filter="wipe(left)">
                                      <p:cBhvr>
                                        <p:cTn id="111" dur="500"/>
                                        <p:tgtEl>
                                          <p:spTgt spid="118"/>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19"/>
                                        </p:tgtEl>
                                        <p:attrNameLst>
                                          <p:attrName>style.visibility</p:attrName>
                                        </p:attrNameLst>
                                      </p:cBhvr>
                                      <p:to>
                                        <p:strVal val="visible"/>
                                      </p:to>
                                    </p:set>
                                    <p:animEffect transition="in" filter="wipe(right)">
                                      <p:cBhvr>
                                        <p:cTn id="114" dur="750"/>
                                        <p:tgtEl>
                                          <p:spTgt spid="119"/>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134"/>
                                        </p:tgtEl>
                                        <p:attrNameLst>
                                          <p:attrName>style.visibility</p:attrName>
                                        </p:attrNameLst>
                                      </p:cBhvr>
                                      <p:to>
                                        <p:strVal val="visible"/>
                                      </p:to>
                                    </p:set>
                                    <p:anim calcmode="lin" valueType="num">
                                      <p:cBhvr>
                                        <p:cTn id="118" dur="500" fill="hold"/>
                                        <p:tgtEl>
                                          <p:spTgt spid="134"/>
                                        </p:tgtEl>
                                        <p:attrNameLst>
                                          <p:attrName>ppt_w</p:attrName>
                                        </p:attrNameLst>
                                      </p:cBhvr>
                                      <p:tavLst>
                                        <p:tav tm="0">
                                          <p:val>
                                            <p:fltVal val="0"/>
                                          </p:val>
                                        </p:tav>
                                        <p:tav tm="100000">
                                          <p:val>
                                            <p:strVal val="#ppt_w"/>
                                          </p:val>
                                        </p:tav>
                                      </p:tavLst>
                                    </p:anim>
                                    <p:anim calcmode="lin" valueType="num">
                                      <p:cBhvr>
                                        <p:cTn id="119" dur="500" fill="hold"/>
                                        <p:tgtEl>
                                          <p:spTgt spid="134"/>
                                        </p:tgtEl>
                                        <p:attrNameLst>
                                          <p:attrName>ppt_h</p:attrName>
                                        </p:attrNameLst>
                                      </p:cBhvr>
                                      <p:tavLst>
                                        <p:tav tm="0">
                                          <p:val>
                                            <p:fltVal val="0"/>
                                          </p:val>
                                        </p:tav>
                                        <p:tav tm="100000">
                                          <p:val>
                                            <p:strVal val="#ppt_h"/>
                                          </p:val>
                                        </p:tav>
                                      </p:tavLst>
                                    </p:anim>
                                    <p:anim calcmode="lin" valueType="num">
                                      <p:cBhvr>
                                        <p:cTn id="120" dur="500" fill="hold"/>
                                        <p:tgtEl>
                                          <p:spTgt spid="134"/>
                                        </p:tgtEl>
                                        <p:attrNameLst>
                                          <p:attrName>style.rotation</p:attrName>
                                        </p:attrNameLst>
                                      </p:cBhvr>
                                      <p:tavLst>
                                        <p:tav tm="0">
                                          <p:val>
                                            <p:fltVal val="90"/>
                                          </p:val>
                                        </p:tav>
                                        <p:tav tm="100000">
                                          <p:val>
                                            <p:fltVal val="0"/>
                                          </p:val>
                                        </p:tav>
                                      </p:tavLst>
                                    </p:anim>
                                    <p:animEffect transition="in" filter="fade">
                                      <p:cBhvr>
                                        <p:cTn id="121" dur="500"/>
                                        <p:tgtEl>
                                          <p:spTgt spid="134"/>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132"/>
                                        </p:tgtEl>
                                        <p:attrNameLst>
                                          <p:attrName>style.visibility</p:attrName>
                                        </p:attrNameLst>
                                      </p:cBhvr>
                                      <p:to>
                                        <p:strVal val="visible"/>
                                      </p:to>
                                    </p:set>
                                    <p:animEffect transition="in" filter="wipe(left)">
                                      <p:cBhvr>
                                        <p:cTn id="125" dur="500"/>
                                        <p:tgtEl>
                                          <p:spTgt spid="132"/>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33"/>
                                        </p:tgtEl>
                                        <p:attrNameLst>
                                          <p:attrName>style.visibility</p:attrName>
                                        </p:attrNameLst>
                                      </p:cBhvr>
                                      <p:to>
                                        <p:strVal val="visible"/>
                                      </p:to>
                                    </p:set>
                                    <p:animEffect transition="in" filter="wipe(right)">
                                      <p:cBhvr>
                                        <p:cTn id="128" dur="75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bldLvl="0" animBg="1"/>
      <p:bldP spid="99" grpId="0"/>
      <p:bldP spid="100" grpId="0"/>
      <p:bldP spid="104" grpId="0"/>
      <p:bldP spid="105" grpId="0"/>
      <p:bldP spid="118" grpId="0"/>
      <p:bldP spid="119" grpId="0"/>
      <p:bldP spid="132" grpId="0"/>
      <p:bldP spid="1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叁</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a:stretch>
            <a:fillRect/>
          </a:stretch>
        </p:blipFill>
        <p:spPr>
          <a:xfrm>
            <a:off x="8477250" y="6985"/>
            <a:ext cx="3715385" cy="27870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latin typeface="楷体" panose="02010609060101010101" charset="-122"/>
              <a:ea typeface="楷体" panose="02010609060101010101" charset="-122"/>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楷体" panose="02010609060101010101" charset="-122"/>
                <a:ea typeface="楷体" panose="02010609060101010101" charset="-122"/>
              </a:rPr>
              <a:t> </a:t>
            </a:r>
          </a:p>
        </p:txBody>
      </p:sp>
      <p:sp>
        <p:nvSpPr>
          <p:cNvPr id="35" name="椭圆 2"/>
          <p:cNvSpPr/>
          <p:nvPr/>
        </p:nvSpPr>
        <p:spPr>
          <a:xfrm>
            <a:off x="728859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6" name="椭圆 2"/>
          <p:cNvSpPr/>
          <p:nvPr/>
        </p:nvSpPr>
        <p:spPr>
          <a:xfrm flipV="1">
            <a:off x="728859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7" name="椭圆 2"/>
          <p:cNvSpPr/>
          <p:nvPr/>
        </p:nvSpPr>
        <p:spPr>
          <a:xfrm flipH="1">
            <a:off x="4151467" y="1352448"/>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defRPr/>
            </a:pPr>
            <a:endParaRPr lang="zh-CN" altLang="en-US" sz="1350" kern="0">
              <a:solidFill>
                <a:srgbClr val="5A0000"/>
              </a:solidFill>
              <a:latin typeface="Arial" panose="020B0604020202020204" pitchFamily="34" charset="0"/>
              <a:ea typeface="微软雅黑" panose="020B0503020204020204" charset="-122"/>
            </a:endParaRPr>
          </a:p>
        </p:txBody>
      </p:sp>
      <p:sp>
        <p:nvSpPr>
          <p:cNvPr id="38" name="椭圆 2"/>
          <p:cNvSpPr/>
          <p:nvPr/>
        </p:nvSpPr>
        <p:spPr>
          <a:xfrm flipH="1" flipV="1">
            <a:off x="4151467" y="5346056"/>
            <a:ext cx="747995" cy="284097"/>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350" kern="0">
              <a:solidFill>
                <a:srgbClr val="5A0000"/>
              </a:solidFill>
              <a:latin typeface="Arial" panose="020B0604020202020204" pitchFamily="34" charset="0"/>
              <a:ea typeface="微软雅黑" panose="020B0503020204020204" charset="-122"/>
            </a:endParaRPr>
          </a:p>
        </p:txBody>
      </p:sp>
      <p:sp>
        <p:nvSpPr>
          <p:cNvPr id="39" name="KSO_GT1.4"/>
          <p:cNvSpPr/>
          <p:nvPr/>
        </p:nvSpPr>
        <p:spPr>
          <a:xfrm rot="2479457" flipV="1">
            <a:off x="5849403"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458969" tIns="323978" rIns="68576"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0" name="KSO_GT1.3"/>
          <p:cNvSpPr/>
          <p:nvPr/>
        </p:nvSpPr>
        <p:spPr>
          <a:xfrm rot="19120543" flipH="1" flipV="1">
            <a:off x="4291021" y="4563122"/>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0" tIns="323978" rIns="458969" bIns="323978" numCol="1" spcCol="0" rtlCol="0" fromWordArt="0" anchor="ctr" anchorCtr="0" forceAA="0" compatLnSpc="1">
            <a:noAutofit/>
          </a:bodyPr>
          <a:lstStyle/>
          <a:p>
            <a:pPr algn="ct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3" name="KSO_GT1.2"/>
          <p:cNvSpPr/>
          <p:nvPr/>
        </p:nvSpPr>
        <p:spPr>
          <a:xfrm rot="19120543">
            <a:off x="5849403"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5A0000"/>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 wrap="square" lIns="0" tIns="323978" rIns="458969"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sp>
        <p:nvSpPr>
          <p:cNvPr id="44" name="KSO_GT1.1"/>
          <p:cNvSpPr/>
          <p:nvPr/>
        </p:nvSpPr>
        <p:spPr>
          <a:xfrm rot="2479457" flipH="1">
            <a:off x="4291021" y="1137118"/>
            <a:ext cx="2047632" cy="1289505"/>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17324B"/>
          </a:solidFill>
          <a:ln w="25400" cap="flat" cmpd="sng" algn="ctr">
            <a:noFill/>
            <a:prstDash val="solid"/>
          </a:ln>
          <a:effectLst/>
          <a:scene3d>
            <a:camera prst="orthographicFront">
              <a:rot lat="0" lon="0" rev="0"/>
            </a:camera>
            <a:lightRig rig="brightRoom" dir="t">
              <a:rot lat="0" lon="0" rev="600000"/>
            </a:lightRig>
          </a:scene3d>
          <a:sp3d prstMaterial="metal">
            <a:bevelT w="38100" h="57150" prst="angle"/>
          </a:sp3d>
        </p:spPr>
        <p:txBody>
          <a:bodyPr rot="0" spcFirstLastPara="0" vertOverflow="overflow" horzOverflow="overflow" vert="vert270" wrap="square" lIns="458969" tIns="323978" rIns="68576" bIns="323978" numCol="1" spcCol="0" rtlCol="0" fromWordArt="0" anchor="ctr" anchorCtr="0" forceAA="0" compatLnSpc="1">
            <a:noAutofit/>
          </a:bodyPr>
          <a:lstStyle/>
          <a:p>
            <a:pPr algn="ctr">
              <a:defRPr/>
            </a:pPr>
            <a:endParaRPr lang="zh-CN" altLang="en-US" sz="1705" b="1" kern="0" dirty="0">
              <a:solidFill>
                <a:srgbClr val="5A0000"/>
              </a:solidFill>
              <a:latin typeface="Arial" panose="020B0604020202020204" pitchFamily="34" charset="0"/>
              <a:ea typeface="微软雅黑" panose="020B0503020204020204" charset="-122"/>
            </a:endParaRPr>
          </a:p>
        </p:txBody>
      </p:sp>
      <p:cxnSp>
        <p:nvCxnSpPr>
          <p:cNvPr id="45" name="直接连接符 44"/>
          <p:cNvCxnSpPr/>
          <p:nvPr/>
        </p:nvCxnSpPr>
        <p:spPr>
          <a:xfrm>
            <a:off x="7521482"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629668" y="1636543"/>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521482"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610265" y="5346055"/>
            <a:ext cx="2047205"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文本框 32"/>
          <p:cNvSpPr txBox="1"/>
          <p:nvPr/>
        </p:nvSpPr>
        <p:spPr>
          <a:xfrm>
            <a:off x="2160265" y="1724370"/>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01</a:t>
            </a:r>
          </a:p>
        </p:txBody>
      </p:sp>
      <p:sp>
        <p:nvSpPr>
          <p:cNvPr id="50" name="文本框 35"/>
          <p:cNvSpPr txBox="1"/>
          <p:nvPr/>
        </p:nvSpPr>
        <p:spPr>
          <a:xfrm>
            <a:off x="7074602" y="1721552"/>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02</a:t>
            </a:r>
          </a:p>
        </p:txBody>
      </p:sp>
      <p:sp>
        <p:nvSpPr>
          <p:cNvPr id="51" name="文本框 38"/>
          <p:cNvSpPr txBox="1"/>
          <p:nvPr/>
        </p:nvSpPr>
        <p:spPr>
          <a:xfrm>
            <a:off x="7104672"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04</a:t>
            </a:r>
          </a:p>
        </p:txBody>
      </p:sp>
      <p:sp>
        <p:nvSpPr>
          <p:cNvPr id="54" name="文本框 41"/>
          <p:cNvSpPr txBox="1"/>
          <p:nvPr/>
        </p:nvSpPr>
        <p:spPr>
          <a:xfrm>
            <a:off x="2154283" y="3926437"/>
            <a:ext cx="1348754" cy="707886"/>
          </a:xfrm>
          <a:prstGeom prst="rect">
            <a:avLst/>
          </a:prstGeom>
          <a:noFill/>
        </p:spPr>
        <p:txBody>
          <a:bodyPr wrap="square" rtlCol="0">
            <a:spAutoFit/>
          </a:bodyPr>
          <a:lstStyle/>
          <a:p>
            <a:pPr algn="ctr"/>
            <a:r>
              <a:rPr lang="en-US" altLang="zh-CN" sz="4000" dirty="0">
                <a:solidFill>
                  <a:srgbClr val="5A0000"/>
                </a:solidFill>
                <a:latin typeface="Arial" panose="020B0604020202020204" pitchFamily="34" charset="0"/>
                <a:ea typeface="微软雅黑" panose="020B0503020204020204" charset="-122"/>
                <a:cs typeface="Arial Unicode MS" panose="020B0604020202020204" charset="-122"/>
              </a:rPr>
              <a:t>03</a:t>
            </a:r>
          </a:p>
        </p:txBody>
      </p:sp>
      <p:sp>
        <p:nvSpPr>
          <p:cNvPr id="55" name="文本框 44"/>
          <p:cNvSpPr txBox="1"/>
          <p:nvPr/>
        </p:nvSpPr>
        <p:spPr>
          <a:xfrm>
            <a:off x="5520997" y="2953385"/>
            <a:ext cx="2123137" cy="927735"/>
          </a:xfrm>
          <a:prstGeom prst="rect">
            <a:avLst/>
          </a:prstGeom>
          <a:noFill/>
        </p:spPr>
        <p:txBody>
          <a:bodyPr wrap="square" rtlCol="0">
            <a:spAutoFit/>
          </a:bodyPr>
          <a:lstStyle/>
          <a:p>
            <a:pPr>
              <a:defRPr/>
            </a:pPr>
            <a:r>
              <a:rPr lang="en-US" altLang="zh-CN" sz="2650" dirty="0">
                <a:solidFill>
                  <a:srgbClr val="5A0000"/>
                </a:solidFill>
                <a:latin typeface="Arial" panose="020B0604020202020204" pitchFamily="34" charset="0"/>
                <a:ea typeface="微软雅黑" panose="020B0503020204020204" charset="-122"/>
                <a:sym typeface="+mn-ea"/>
              </a:rPr>
              <a:t>此处添</a:t>
            </a:r>
          </a:p>
          <a:p>
            <a:pPr>
              <a:defRPr/>
            </a:pPr>
            <a:r>
              <a:rPr lang="en-US" altLang="zh-CN" sz="2650" dirty="0">
                <a:solidFill>
                  <a:srgbClr val="5A0000"/>
                </a:solidFill>
                <a:latin typeface="Arial" panose="020B0604020202020204" pitchFamily="34" charset="0"/>
                <a:ea typeface="微软雅黑" panose="020B0503020204020204" charset="-122"/>
                <a:sym typeface="+mn-ea"/>
              </a:rPr>
              <a:t>加标题</a:t>
            </a:r>
          </a:p>
        </p:txBody>
      </p:sp>
      <p:sp>
        <p:nvSpPr>
          <p:cNvPr id="56" name="文本框 49"/>
          <p:cNvSpPr txBox="1"/>
          <p:nvPr/>
        </p:nvSpPr>
        <p:spPr>
          <a:xfrm>
            <a:off x="3072666"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58" name="矩形 57"/>
          <p:cNvSpPr/>
          <p:nvPr/>
        </p:nvSpPr>
        <p:spPr>
          <a:xfrm>
            <a:off x="3072665"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59" name="文本框 49"/>
          <p:cNvSpPr txBox="1"/>
          <p:nvPr/>
        </p:nvSpPr>
        <p:spPr>
          <a:xfrm>
            <a:off x="8040878" y="413163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60" name="矩形 59"/>
          <p:cNvSpPr/>
          <p:nvPr/>
        </p:nvSpPr>
        <p:spPr>
          <a:xfrm>
            <a:off x="8040877" y="4491208"/>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5" name="文本框 49"/>
          <p:cNvSpPr txBox="1"/>
          <p:nvPr/>
        </p:nvSpPr>
        <p:spPr>
          <a:xfrm>
            <a:off x="3072666" y="1899538"/>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6" name="矩形 105"/>
          <p:cNvSpPr/>
          <p:nvPr/>
        </p:nvSpPr>
        <p:spPr>
          <a:xfrm>
            <a:off x="3072665" y="2259113"/>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7" name="文本框 49"/>
          <p:cNvSpPr txBox="1"/>
          <p:nvPr/>
        </p:nvSpPr>
        <p:spPr>
          <a:xfrm>
            <a:off x="7968874" y="1858310"/>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108" name="矩形 107"/>
          <p:cNvSpPr/>
          <p:nvPr/>
        </p:nvSpPr>
        <p:spPr>
          <a:xfrm>
            <a:off x="7968873" y="2217887"/>
            <a:ext cx="1826791" cy="88921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09" name="组合 108"/>
          <p:cNvGrpSpPr/>
          <p:nvPr/>
        </p:nvGrpSpPr>
        <p:grpSpPr>
          <a:xfrm>
            <a:off x="931173" y="3829611"/>
            <a:ext cx="1516446" cy="1516446"/>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1" name="椭圆 1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2" name="组合 111"/>
          <p:cNvGrpSpPr/>
          <p:nvPr/>
        </p:nvGrpSpPr>
        <p:grpSpPr>
          <a:xfrm>
            <a:off x="931173" y="1485663"/>
            <a:ext cx="1516446" cy="1516446"/>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4" name="椭圆 1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5" name="组合 114"/>
          <p:cNvGrpSpPr/>
          <p:nvPr/>
        </p:nvGrpSpPr>
        <p:grpSpPr>
          <a:xfrm>
            <a:off x="9568687" y="3829611"/>
            <a:ext cx="1516446" cy="1516446"/>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17" name="椭圆 1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grpSp>
        <p:nvGrpSpPr>
          <p:cNvPr id="118" name="组合 117"/>
          <p:cNvGrpSpPr/>
          <p:nvPr/>
        </p:nvGrpSpPr>
        <p:grpSpPr>
          <a:xfrm>
            <a:off x="9568687" y="1485663"/>
            <a:ext cx="1516446" cy="1516446"/>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sp>
          <p:nvSpPr>
            <p:cNvPr id="120" name="椭圆 1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3765">
                <a:defRPr/>
              </a:pPr>
              <a:endParaRPr lang="zh-CN" altLang="en-US" kern="0">
                <a:solidFill>
                  <a:srgbClr val="5A0000"/>
                </a:solidFill>
                <a:latin typeface="Arial" panose="020B0604020202020204" pitchFamily="34" charset="0"/>
                <a:ea typeface="微软雅黑" panose="020B0503020204020204" charset="-122"/>
              </a:endParaRPr>
            </a:p>
          </p:txBody>
        </p:sp>
      </p:grpSp>
      <p:sp>
        <p:nvSpPr>
          <p:cNvPr id="121" name="KSO_Shape"/>
          <p:cNvSpPr/>
          <p:nvPr/>
        </p:nvSpPr>
        <p:spPr bwMode="auto">
          <a:xfrm>
            <a:off x="9899223" y="1904209"/>
            <a:ext cx="776106" cy="627352"/>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2" name="KSO_Shape"/>
          <p:cNvSpPr>
            <a:spLocks noChangeArrowheads="1"/>
          </p:cNvSpPr>
          <p:nvPr/>
        </p:nvSpPr>
        <p:spPr bwMode="auto">
          <a:xfrm>
            <a:off x="1324931" y="4230696"/>
            <a:ext cx="835335" cy="647385"/>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rgbClr val="5A000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3" name="KSO_Shape"/>
          <p:cNvSpPr/>
          <p:nvPr/>
        </p:nvSpPr>
        <p:spPr bwMode="auto">
          <a:xfrm>
            <a:off x="10070350" y="4179599"/>
            <a:ext cx="513118" cy="623221"/>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4" name="KSO_Shape"/>
          <p:cNvSpPr/>
          <p:nvPr/>
        </p:nvSpPr>
        <p:spPr bwMode="auto">
          <a:xfrm>
            <a:off x="1440884" y="1904694"/>
            <a:ext cx="497023" cy="661228"/>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17324B"/>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5">
              <a:solidFill>
                <a:srgbClr val="5A0000"/>
              </a:solidFill>
              <a:latin typeface="Arial" panose="020B0604020202020204" pitchFamily="34" charset="0"/>
              <a:ea typeface="微软雅黑" panose="020B0503020204020204" charset="-122"/>
            </a:endParaRPr>
          </a:p>
        </p:txBody>
      </p:sp>
      <p:sp>
        <p:nvSpPr>
          <p:cNvPr id="125" name="矩形 12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26" name="直接连接符 1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28" name="文本框 12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29" name="文本框 12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30" name="矩形 12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ppt_x"/>
                                          </p:val>
                                        </p:tav>
                                        <p:tav tm="100000">
                                          <p:val>
                                            <p:strVal val="#ppt_x"/>
                                          </p:val>
                                        </p:tav>
                                      </p:tavLst>
                                    </p:anim>
                                    <p:anim calcmode="lin" valueType="num">
                                      <p:cBhvr additive="base">
                                        <p:cTn id="44" dur="500" fill="hold"/>
                                        <p:tgtEl>
                                          <p:spTgt spid="4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ppt_x"/>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5"/>
                                        </p:tgtEl>
                                        <p:attrNameLst>
                                          <p:attrName>ppt_y</p:attrName>
                                        </p:attrNameLst>
                                      </p:cBhvr>
                                      <p:tavLst>
                                        <p:tav tm="0">
                                          <p:val>
                                            <p:strVal val="#ppt_y"/>
                                          </p:val>
                                        </p:tav>
                                        <p:tav tm="100000">
                                          <p:val>
                                            <p:strVal val="#ppt_y"/>
                                          </p:val>
                                        </p:tav>
                                      </p:tavLst>
                                    </p:anim>
                                    <p:anim calcmode="lin" valueType="num">
                                      <p:cBhvr>
                                        <p:cTn id="5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5"/>
                                        </p:tgtEl>
                                      </p:cBhvr>
                                    </p:animEffect>
                                  </p:childTnLst>
                                </p:cTn>
                              </p:par>
                            </p:childTnLst>
                          </p:cTn>
                        </p:par>
                        <p:par>
                          <p:cTn id="61" fill="hold">
                            <p:stCondLst>
                              <p:cond delay="1250"/>
                            </p:stCondLst>
                            <p:childTnLst>
                              <p:par>
                                <p:cTn id="62" presetID="16" presetClass="entr" presetSubtype="21"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barn(inVertical)">
                                      <p:cBhvr>
                                        <p:cTn id="64" dur="500"/>
                                        <p:tgtEl>
                                          <p:spTgt spid="49"/>
                                        </p:tgtEl>
                                      </p:cBhvr>
                                    </p:animEffect>
                                  </p:childTnLst>
                                </p:cTn>
                              </p:par>
                              <p:par>
                                <p:cTn id="65" presetID="53" presetClass="entr" presetSubtype="16" fill="hold" nodeType="withEffect">
                                  <p:stCondLst>
                                    <p:cond delay="0"/>
                                  </p:stCondLst>
                                  <p:childTnLst>
                                    <p:set>
                                      <p:cBhvr>
                                        <p:cTn id="66" dur="1" fill="hold">
                                          <p:stCondLst>
                                            <p:cond delay="0"/>
                                          </p:stCondLst>
                                        </p:cTn>
                                        <p:tgtEl>
                                          <p:spTgt spid="112"/>
                                        </p:tgtEl>
                                        <p:attrNameLst>
                                          <p:attrName>style.visibility</p:attrName>
                                        </p:attrNameLst>
                                      </p:cBhvr>
                                      <p:to>
                                        <p:strVal val="visible"/>
                                      </p:to>
                                    </p:set>
                                    <p:anim calcmode="lin" valueType="num">
                                      <p:cBhvr>
                                        <p:cTn id="67" dur="500" fill="hold"/>
                                        <p:tgtEl>
                                          <p:spTgt spid="112"/>
                                        </p:tgtEl>
                                        <p:attrNameLst>
                                          <p:attrName>ppt_w</p:attrName>
                                        </p:attrNameLst>
                                      </p:cBhvr>
                                      <p:tavLst>
                                        <p:tav tm="0">
                                          <p:val>
                                            <p:fltVal val="0"/>
                                          </p:val>
                                        </p:tav>
                                        <p:tav tm="100000">
                                          <p:val>
                                            <p:strVal val="#ppt_w"/>
                                          </p:val>
                                        </p:tav>
                                      </p:tavLst>
                                    </p:anim>
                                    <p:anim calcmode="lin" valueType="num">
                                      <p:cBhvr>
                                        <p:cTn id="68" dur="500" fill="hold"/>
                                        <p:tgtEl>
                                          <p:spTgt spid="112"/>
                                        </p:tgtEl>
                                        <p:attrNameLst>
                                          <p:attrName>ppt_h</p:attrName>
                                        </p:attrNameLst>
                                      </p:cBhvr>
                                      <p:tavLst>
                                        <p:tav tm="0">
                                          <p:val>
                                            <p:fltVal val="0"/>
                                          </p:val>
                                        </p:tav>
                                        <p:tav tm="100000">
                                          <p:val>
                                            <p:strVal val="#ppt_h"/>
                                          </p:val>
                                        </p:tav>
                                      </p:tavLst>
                                    </p:anim>
                                    <p:animEffect transition="in" filter="fade">
                                      <p:cBhvr>
                                        <p:cTn id="69" dur="500"/>
                                        <p:tgtEl>
                                          <p:spTgt spid="112"/>
                                        </p:tgtEl>
                                      </p:cBhvr>
                                    </p:animEffect>
                                  </p:childTnLst>
                                </p:cTn>
                              </p:par>
                            </p:childTnLst>
                          </p:cTn>
                        </p:par>
                        <p:par>
                          <p:cTn id="70" fill="hold">
                            <p:stCondLst>
                              <p:cond delay="1750"/>
                            </p:stCondLst>
                            <p:childTnLst>
                              <p:par>
                                <p:cTn id="71" presetID="14" presetClass="entr" presetSubtype="10"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randombar(horizontal)">
                                      <p:cBhvr>
                                        <p:cTn id="73" dur="500"/>
                                        <p:tgtEl>
                                          <p:spTgt spid="124"/>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05"/>
                                        </p:tgtEl>
                                        <p:attrNameLst>
                                          <p:attrName>style.visibility</p:attrName>
                                        </p:attrNameLst>
                                      </p:cBhvr>
                                      <p:to>
                                        <p:strVal val="visible"/>
                                      </p:to>
                                    </p:set>
                                    <p:animEffect transition="in" filter="barn(inVertical)">
                                      <p:cBhvr>
                                        <p:cTn id="76" dur="500"/>
                                        <p:tgtEl>
                                          <p:spTgt spid="105"/>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barn(inVertical)">
                                      <p:cBhvr>
                                        <p:cTn id="79" dur="500"/>
                                        <p:tgtEl>
                                          <p:spTgt spid="106"/>
                                        </p:tgtEl>
                                      </p:cBhvr>
                                    </p:animEffect>
                                  </p:childTnLst>
                                </p:cTn>
                              </p:par>
                            </p:childTnLst>
                          </p:cTn>
                        </p:par>
                        <p:par>
                          <p:cTn id="80" fill="hold">
                            <p:stCondLst>
                              <p:cond delay="2250"/>
                            </p:stCondLst>
                            <p:childTnLst>
                              <p:par>
                                <p:cTn id="81" presetID="16" presetClass="entr" presetSubtype="21"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barn(inVertical)">
                                      <p:cBhvr>
                                        <p:cTn id="83" dur="500"/>
                                        <p:tgtEl>
                                          <p:spTgt spid="50"/>
                                        </p:tgtEl>
                                      </p:cBhvr>
                                    </p:animEffect>
                                  </p:childTnLst>
                                </p:cTn>
                              </p:par>
                              <p:par>
                                <p:cTn id="84" presetID="53" presetClass="entr" presetSubtype="16" fill="hold" nodeType="withEffect">
                                  <p:stCondLst>
                                    <p:cond delay="0"/>
                                  </p:stCondLst>
                                  <p:childTnLst>
                                    <p:set>
                                      <p:cBhvr>
                                        <p:cTn id="85" dur="1" fill="hold">
                                          <p:stCondLst>
                                            <p:cond delay="0"/>
                                          </p:stCondLst>
                                        </p:cTn>
                                        <p:tgtEl>
                                          <p:spTgt spid="118"/>
                                        </p:tgtEl>
                                        <p:attrNameLst>
                                          <p:attrName>style.visibility</p:attrName>
                                        </p:attrNameLst>
                                      </p:cBhvr>
                                      <p:to>
                                        <p:strVal val="visible"/>
                                      </p:to>
                                    </p:set>
                                    <p:anim calcmode="lin" valueType="num">
                                      <p:cBhvr>
                                        <p:cTn id="86" dur="500" fill="hold"/>
                                        <p:tgtEl>
                                          <p:spTgt spid="118"/>
                                        </p:tgtEl>
                                        <p:attrNameLst>
                                          <p:attrName>ppt_w</p:attrName>
                                        </p:attrNameLst>
                                      </p:cBhvr>
                                      <p:tavLst>
                                        <p:tav tm="0">
                                          <p:val>
                                            <p:fltVal val="0"/>
                                          </p:val>
                                        </p:tav>
                                        <p:tav tm="100000">
                                          <p:val>
                                            <p:strVal val="#ppt_w"/>
                                          </p:val>
                                        </p:tav>
                                      </p:tavLst>
                                    </p:anim>
                                    <p:anim calcmode="lin" valueType="num">
                                      <p:cBhvr>
                                        <p:cTn id="87" dur="500" fill="hold"/>
                                        <p:tgtEl>
                                          <p:spTgt spid="118"/>
                                        </p:tgtEl>
                                        <p:attrNameLst>
                                          <p:attrName>ppt_h</p:attrName>
                                        </p:attrNameLst>
                                      </p:cBhvr>
                                      <p:tavLst>
                                        <p:tav tm="0">
                                          <p:val>
                                            <p:fltVal val="0"/>
                                          </p:val>
                                        </p:tav>
                                        <p:tav tm="100000">
                                          <p:val>
                                            <p:strVal val="#ppt_h"/>
                                          </p:val>
                                        </p:tav>
                                      </p:tavLst>
                                    </p:anim>
                                    <p:animEffect transition="in" filter="fade">
                                      <p:cBhvr>
                                        <p:cTn id="88" dur="500"/>
                                        <p:tgtEl>
                                          <p:spTgt spid="11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21"/>
                                        </p:tgtEl>
                                        <p:attrNameLst>
                                          <p:attrName>style.visibility</p:attrName>
                                        </p:attrNameLst>
                                      </p:cBhvr>
                                      <p:to>
                                        <p:strVal val="visible"/>
                                      </p:to>
                                    </p:set>
                                    <p:animEffect transition="in" filter="randombar(horizontal)">
                                      <p:cBhvr>
                                        <p:cTn id="91" dur="500"/>
                                        <p:tgtEl>
                                          <p:spTgt spid="121"/>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108"/>
                                        </p:tgtEl>
                                        <p:attrNameLst>
                                          <p:attrName>style.visibility</p:attrName>
                                        </p:attrNameLst>
                                      </p:cBhvr>
                                      <p:to>
                                        <p:strVal val="visible"/>
                                      </p:to>
                                    </p:set>
                                    <p:animEffect transition="in" filter="barn(inVertical)">
                                      <p:cBhvr>
                                        <p:cTn id="94" dur="500"/>
                                        <p:tgtEl>
                                          <p:spTgt spid="108"/>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barn(inVertical)">
                                      <p:cBhvr>
                                        <p:cTn id="97" dur="500"/>
                                        <p:tgtEl>
                                          <p:spTgt spid="107"/>
                                        </p:tgtEl>
                                      </p:cBhvr>
                                    </p:animEffect>
                                  </p:childTnLst>
                                </p:cTn>
                              </p:par>
                            </p:childTnLst>
                          </p:cTn>
                        </p:par>
                        <p:par>
                          <p:cTn id="98" fill="hold">
                            <p:stCondLst>
                              <p:cond delay="2750"/>
                            </p:stCondLst>
                            <p:childTnLst>
                              <p:par>
                                <p:cTn id="99" presetID="16" presetClass="entr" presetSubtype="21" fill="hold" grpId="0" nodeType="after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barn(inVertical)">
                                      <p:cBhvr>
                                        <p:cTn id="101" dur="500"/>
                                        <p:tgtEl>
                                          <p:spTgt spid="56"/>
                                        </p:tgtEl>
                                      </p:cBhvr>
                                    </p:animEffect>
                                  </p:childTnLst>
                                </p:cTn>
                              </p:par>
                              <p:par>
                                <p:cTn id="102" presetID="53" presetClass="entr" presetSubtype="16" fill="hold" nodeType="withEffect">
                                  <p:stCondLst>
                                    <p:cond delay="0"/>
                                  </p:stCondLst>
                                  <p:childTnLst>
                                    <p:set>
                                      <p:cBhvr>
                                        <p:cTn id="103" dur="1" fill="hold">
                                          <p:stCondLst>
                                            <p:cond delay="0"/>
                                          </p:stCondLst>
                                        </p:cTn>
                                        <p:tgtEl>
                                          <p:spTgt spid="109"/>
                                        </p:tgtEl>
                                        <p:attrNameLst>
                                          <p:attrName>style.visibility</p:attrName>
                                        </p:attrNameLst>
                                      </p:cBhvr>
                                      <p:to>
                                        <p:strVal val="visible"/>
                                      </p:to>
                                    </p:set>
                                    <p:anim calcmode="lin" valueType="num">
                                      <p:cBhvr>
                                        <p:cTn id="104" dur="500" fill="hold"/>
                                        <p:tgtEl>
                                          <p:spTgt spid="109"/>
                                        </p:tgtEl>
                                        <p:attrNameLst>
                                          <p:attrName>ppt_w</p:attrName>
                                        </p:attrNameLst>
                                      </p:cBhvr>
                                      <p:tavLst>
                                        <p:tav tm="0">
                                          <p:val>
                                            <p:fltVal val="0"/>
                                          </p:val>
                                        </p:tav>
                                        <p:tav tm="100000">
                                          <p:val>
                                            <p:strVal val="#ppt_w"/>
                                          </p:val>
                                        </p:tav>
                                      </p:tavLst>
                                    </p:anim>
                                    <p:anim calcmode="lin" valueType="num">
                                      <p:cBhvr>
                                        <p:cTn id="105" dur="500" fill="hold"/>
                                        <p:tgtEl>
                                          <p:spTgt spid="109"/>
                                        </p:tgtEl>
                                        <p:attrNameLst>
                                          <p:attrName>ppt_h</p:attrName>
                                        </p:attrNameLst>
                                      </p:cBhvr>
                                      <p:tavLst>
                                        <p:tav tm="0">
                                          <p:val>
                                            <p:fltVal val="0"/>
                                          </p:val>
                                        </p:tav>
                                        <p:tav tm="100000">
                                          <p:val>
                                            <p:strVal val="#ppt_h"/>
                                          </p:val>
                                        </p:tav>
                                      </p:tavLst>
                                    </p:anim>
                                    <p:animEffect transition="in" filter="fade">
                                      <p:cBhvr>
                                        <p:cTn id="106" dur="500"/>
                                        <p:tgtEl>
                                          <p:spTgt spid="109"/>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122"/>
                                        </p:tgtEl>
                                        <p:attrNameLst>
                                          <p:attrName>style.visibility</p:attrName>
                                        </p:attrNameLst>
                                      </p:cBhvr>
                                      <p:to>
                                        <p:strVal val="visible"/>
                                      </p:to>
                                    </p:set>
                                    <p:animEffect transition="in" filter="randombar(horizontal)">
                                      <p:cBhvr>
                                        <p:cTn id="109" dur="500"/>
                                        <p:tgtEl>
                                          <p:spTgt spid="122"/>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58"/>
                                        </p:tgtEl>
                                        <p:attrNameLst>
                                          <p:attrName>style.visibility</p:attrName>
                                        </p:attrNameLst>
                                      </p:cBhvr>
                                      <p:to>
                                        <p:strVal val="visible"/>
                                      </p:to>
                                    </p:set>
                                    <p:animEffect transition="in" filter="barn(inVertical)">
                                      <p:cBhvr>
                                        <p:cTn id="112" dur="500"/>
                                        <p:tgtEl>
                                          <p:spTgt spid="58"/>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barn(inVertical)">
                                      <p:cBhvr>
                                        <p:cTn id="115" dur="500"/>
                                        <p:tgtEl>
                                          <p:spTgt spid="54"/>
                                        </p:tgtEl>
                                      </p:cBhvr>
                                    </p:animEffect>
                                  </p:childTnLst>
                                </p:cTn>
                              </p:par>
                            </p:childTnLst>
                          </p:cTn>
                        </p:par>
                        <p:par>
                          <p:cTn id="116" fill="hold">
                            <p:stCondLst>
                              <p:cond delay="3250"/>
                            </p:stCondLst>
                            <p:childTnLst>
                              <p:par>
                                <p:cTn id="117" presetID="16" presetClass="entr" presetSubtype="21"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barn(inVertical)">
                                      <p:cBhvr>
                                        <p:cTn id="119" dur="500"/>
                                        <p:tgtEl>
                                          <p:spTgt spid="60"/>
                                        </p:tgtEl>
                                      </p:cBhvr>
                                    </p:animEffect>
                                  </p:childTnLst>
                                </p:cTn>
                              </p:par>
                              <p:par>
                                <p:cTn id="120" presetID="53" presetClass="entr" presetSubtype="16" fill="hold"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p:cTn id="122" dur="500" fill="hold"/>
                                        <p:tgtEl>
                                          <p:spTgt spid="115"/>
                                        </p:tgtEl>
                                        <p:attrNameLst>
                                          <p:attrName>ppt_w</p:attrName>
                                        </p:attrNameLst>
                                      </p:cBhvr>
                                      <p:tavLst>
                                        <p:tav tm="0">
                                          <p:val>
                                            <p:fltVal val="0"/>
                                          </p:val>
                                        </p:tav>
                                        <p:tav tm="100000">
                                          <p:val>
                                            <p:strVal val="#ppt_w"/>
                                          </p:val>
                                        </p:tav>
                                      </p:tavLst>
                                    </p:anim>
                                    <p:anim calcmode="lin" valueType="num">
                                      <p:cBhvr>
                                        <p:cTn id="123" dur="500" fill="hold"/>
                                        <p:tgtEl>
                                          <p:spTgt spid="115"/>
                                        </p:tgtEl>
                                        <p:attrNameLst>
                                          <p:attrName>ppt_h</p:attrName>
                                        </p:attrNameLst>
                                      </p:cBhvr>
                                      <p:tavLst>
                                        <p:tav tm="0">
                                          <p:val>
                                            <p:fltVal val="0"/>
                                          </p:val>
                                        </p:tav>
                                        <p:tav tm="100000">
                                          <p:val>
                                            <p:strVal val="#ppt_h"/>
                                          </p:val>
                                        </p:tav>
                                      </p:tavLst>
                                    </p:anim>
                                    <p:animEffect transition="in" filter="fade">
                                      <p:cBhvr>
                                        <p:cTn id="124" dur="500"/>
                                        <p:tgtEl>
                                          <p:spTgt spid="115"/>
                                        </p:tgtEl>
                                      </p:cBhvr>
                                    </p:animEffect>
                                  </p:childTnLst>
                                </p:cTn>
                              </p:par>
                              <p:par>
                                <p:cTn id="125" presetID="14" presetClass="entr" presetSubtype="10" fill="hold" grpId="0" nodeType="withEffect">
                                  <p:stCondLst>
                                    <p:cond delay="0"/>
                                  </p:stCondLst>
                                  <p:childTnLst>
                                    <p:set>
                                      <p:cBhvr>
                                        <p:cTn id="126" dur="1" fill="hold">
                                          <p:stCondLst>
                                            <p:cond delay="0"/>
                                          </p:stCondLst>
                                        </p:cTn>
                                        <p:tgtEl>
                                          <p:spTgt spid="123"/>
                                        </p:tgtEl>
                                        <p:attrNameLst>
                                          <p:attrName>style.visibility</p:attrName>
                                        </p:attrNameLst>
                                      </p:cBhvr>
                                      <p:to>
                                        <p:strVal val="visible"/>
                                      </p:to>
                                    </p:set>
                                    <p:animEffect transition="in" filter="randombar(horizontal)">
                                      <p:cBhvr>
                                        <p:cTn id="127" dur="500"/>
                                        <p:tgtEl>
                                          <p:spTgt spid="123"/>
                                        </p:tgtEl>
                                      </p:cBhvr>
                                    </p:animEffect>
                                  </p:childTnLst>
                                </p:cTn>
                              </p:par>
                              <p:par>
                                <p:cTn id="128" presetID="16" presetClass="entr" presetSubtype="21" fill="hold" grpId="0" nodeType="withEffect">
                                  <p:stCondLst>
                                    <p:cond delay="0"/>
                                  </p:stCondLst>
                                  <p:childTnLst>
                                    <p:set>
                                      <p:cBhvr>
                                        <p:cTn id="129" dur="1" fill="hold">
                                          <p:stCondLst>
                                            <p:cond delay="0"/>
                                          </p:stCondLst>
                                        </p:cTn>
                                        <p:tgtEl>
                                          <p:spTgt spid="59"/>
                                        </p:tgtEl>
                                        <p:attrNameLst>
                                          <p:attrName>style.visibility</p:attrName>
                                        </p:attrNameLst>
                                      </p:cBhvr>
                                      <p:to>
                                        <p:strVal val="visible"/>
                                      </p:to>
                                    </p:set>
                                    <p:animEffect transition="in" filter="barn(inVertical)">
                                      <p:cBhvr>
                                        <p:cTn id="130" dur="500"/>
                                        <p:tgtEl>
                                          <p:spTgt spid="59"/>
                                        </p:tgtEl>
                                      </p:cBhvr>
                                    </p:animEffect>
                                  </p:childTnLst>
                                </p:cTn>
                              </p:par>
                              <p:par>
                                <p:cTn id="131" presetID="16" presetClass="entr" presetSubtype="21" fill="hold" grpId="0" nodeType="withEffect">
                                  <p:stCondLst>
                                    <p:cond delay="0"/>
                                  </p:stCondLst>
                                  <p:childTnLst>
                                    <p:set>
                                      <p:cBhvr>
                                        <p:cTn id="132" dur="1" fill="hold">
                                          <p:stCondLst>
                                            <p:cond delay="0"/>
                                          </p:stCondLst>
                                        </p:cTn>
                                        <p:tgtEl>
                                          <p:spTgt spid="51"/>
                                        </p:tgtEl>
                                        <p:attrNameLst>
                                          <p:attrName>style.visibility</p:attrName>
                                        </p:attrNameLst>
                                      </p:cBhvr>
                                      <p:to>
                                        <p:strVal val="visible"/>
                                      </p:to>
                                    </p:set>
                                    <p:animEffect transition="in" filter="barn(inVertical)">
                                      <p:cBhvr>
                                        <p:cTn id="13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6" grpId="0" bldLvl="0" animBg="1"/>
      <p:bldP spid="37" grpId="0" bldLvl="0" animBg="1"/>
      <p:bldP spid="38" grpId="0" bldLvl="0" animBg="1"/>
      <p:bldP spid="39" grpId="0" bldLvl="0" animBg="1"/>
      <p:bldP spid="40" grpId="0" bldLvl="0" animBg="1"/>
      <p:bldP spid="43" grpId="0" bldLvl="0" animBg="1"/>
      <p:bldP spid="44" grpId="0" bldLvl="0" animBg="1"/>
      <p:bldP spid="49" grpId="0"/>
      <p:bldP spid="50" grpId="0"/>
      <p:bldP spid="51" grpId="0"/>
      <p:bldP spid="54" grpId="0"/>
      <p:bldP spid="55" grpId="0"/>
      <p:bldP spid="56" grpId="0"/>
      <p:bldP spid="58" grpId="0"/>
      <p:bldP spid="59" grpId="0"/>
      <p:bldP spid="60" grpId="0"/>
      <p:bldP spid="105" grpId="0"/>
      <p:bldP spid="106" grpId="0"/>
      <p:bldP spid="107" grpId="0"/>
      <p:bldP spid="108" grpId="0"/>
      <p:bldP spid="121" grpId="0" bldLvl="0" animBg="1"/>
      <p:bldP spid="122" grpId="0" bldLvl="0" animBg="1"/>
      <p:bldP spid="123" grpId="0" bldLvl="0" animBg="1"/>
      <p:bldP spid="12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grpSp>
        <p:nvGrpSpPr>
          <p:cNvPr id="33" name="组合 32"/>
          <p:cNvGrpSpPr/>
          <p:nvPr/>
        </p:nvGrpSpPr>
        <p:grpSpPr bwMode="auto">
          <a:xfrm>
            <a:off x="1243084" y="1734821"/>
            <a:ext cx="1803400" cy="1805516"/>
            <a:chOff x="1003844" y="1472285"/>
            <a:chExt cx="1352926" cy="1352926"/>
          </a:xfrm>
        </p:grpSpPr>
        <p:sp>
          <p:nvSpPr>
            <p:cNvPr id="34"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16" name="TextBox 34"/>
            <p:cNvSpPr txBox="1"/>
            <p:nvPr/>
          </p:nvSpPr>
          <p:spPr>
            <a:xfrm>
              <a:off x="1202336" y="1811706"/>
              <a:ext cx="595954" cy="4339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35%</a:t>
              </a:r>
            </a:p>
          </p:txBody>
        </p:sp>
      </p:grpSp>
      <p:grpSp>
        <p:nvGrpSpPr>
          <p:cNvPr id="17" name="组合 16"/>
          <p:cNvGrpSpPr/>
          <p:nvPr/>
        </p:nvGrpSpPr>
        <p:grpSpPr bwMode="auto">
          <a:xfrm>
            <a:off x="1029089" y="3586903"/>
            <a:ext cx="2017184" cy="2019300"/>
            <a:chOff x="827584" y="2860726"/>
            <a:chExt cx="1512620" cy="1513898"/>
          </a:xfrm>
        </p:grpSpPr>
        <p:sp>
          <p:nvSpPr>
            <p:cNvPr id="37"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38" name="TextBox 37"/>
            <p:cNvSpPr txBox="1"/>
            <p:nvPr/>
          </p:nvSpPr>
          <p:spPr>
            <a:xfrm>
              <a:off x="1114871" y="3493898"/>
              <a:ext cx="595683" cy="434175"/>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39" name="组合 38"/>
          <p:cNvGrpSpPr/>
          <p:nvPr/>
        </p:nvGrpSpPr>
        <p:grpSpPr bwMode="auto">
          <a:xfrm>
            <a:off x="3071884" y="1451187"/>
            <a:ext cx="2089149" cy="2089149"/>
            <a:chOff x="2375123" y="1258934"/>
            <a:chExt cx="1567555" cy="1566277"/>
          </a:xfrm>
        </p:grpSpPr>
        <p:sp>
          <p:nvSpPr>
            <p:cNvPr id="40"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5A0000"/>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23" name="TextBox 40"/>
            <p:cNvSpPr txBox="1"/>
            <p:nvPr/>
          </p:nvSpPr>
          <p:spPr>
            <a:xfrm>
              <a:off x="2915112" y="1698507"/>
              <a:ext cx="596052" cy="434178"/>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50%</a:t>
              </a:r>
            </a:p>
          </p:txBody>
        </p:sp>
      </p:grpSp>
      <p:grpSp>
        <p:nvGrpSpPr>
          <p:cNvPr id="42" name="组合 41"/>
          <p:cNvGrpSpPr/>
          <p:nvPr/>
        </p:nvGrpSpPr>
        <p:grpSpPr bwMode="auto">
          <a:xfrm>
            <a:off x="3071884" y="3586903"/>
            <a:ext cx="2302933" cy="2302933"/>
            <a:chOff x="2376067" y="2860726"/>
            <a:chExt cx="1727248" cy="1727248"/>
          </a:xfrm>
        </p:grpSpPr>
        <p:sp>
          <p:nvSpPr>
            <p:cNvPr id="43"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17324B"/>
            </a:solidFill>
            <a:ln>
              <a:noFill/>
            </a:ln>
          </p:spPr>
          <p:txBody>
            <a:bodyPr anchor="ctr"/>
            <a:lstStyle/>
            <a:p>
              <a:pPr fontAlgn="auto">
                <a:spcBef>
                  <a:spcPts val="0"/>
                </a:spcBef>
                <a:spcAft>
                  <a:spcPts val="0"/>
                </a:spcAft>
                <a:defRPr/>
              </a:pPr>
              <a:endParaRPr lang="zh-CN" altLang="en-US" sz="100" kern="0">
                <a:solidFill>
                  <a:srgbClr val="5A0000"/>
                </a:solidFill>
                <a:latin typeface="黑体" panose="02010600030101010101" charset="-122"/>
                <a:ea typeface="黑体" panose="02010600030101010101" charset="-122"/>
              </a:endParaRPr>
            </a:p>
          </p:txBody>
        </p:sp>
        <p:sp>
          <p:nvSpPr>
            <p:cNvPr id="44" name="TextBox 43"/>
            <p:cNvSpPr txBox="1"/>
            <p:nvPr/>
          </p:nvSpPr>
          <p:spPr>
            <a:xfrm>
              <a:off x="2961870" y="3651323"/>
              <a:ext cx="595805" cy="434352"/>
            </a:xfrm>
            <a:prstGeom prst="rect">
              <a:avLst/>
            </a:prstGeom>
            <a:noFill/>
          </p:spPr>
          <p:txBody>
            <a:bodyPr wrap="none">
              <a:spAutoFit/>
            </a:bodyPr>
            <a:lstStyle/>
            <a:p>
              <a:pPr fontAlgn="auto">
                <a:spcBef>
                  <a:spcPts val="0"/>
                </a:spcBef>
                <a:spcAft>
                  <a:spcPts val="0"/>
                </a:spcAft>
                <a:defRPr/>
              </a:pPr>
              <a:r>
                <a:rPr lang="en-US" altLang="zh-CN" sz="3200" b="1" kern="0" dirty="0">
                  <a:solidFill>
                    <a:srgbClr val="5A0000"/>
                  </a:solidFill>
                  <a:latin typeface="黑体" panose="02010600030101010101" charset="-122"/>
                  <a:ea typeface="黑体" panose="02010600030101010101" charset="-122"/>
                </a:rPr>
                <a:t>80%</a:t>
              </a:r>
            </a:p>
          </p:txBody>
        </p:sp>
      </p:grpSp>
      <p:grpSp>
        <p:nvGrpSpPr>
          <p:cNvPr id="47" name="组合 46"/>
          <p:cNvGrpSpPr/>
          <p:nvPr/>
        </p:nvGrpSpPr>
        <p:grpSpPr bwMode="auto">
          <a:xfrm>
            <a:off x="6126234" y="1817370"/>
            <a:ext cx="668867" cy="675217"/>
            <a:chOff x="4929188" y="1303338"/>
            <a:chExt cx="501650" cy="506412"/>
          </a:xfrm>
        </p:grpSpPr>
        <p:sp>
          <p:nvSpPr>
            <p:cNvPr id="48"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49" name="Freeform 7"/>
            <p:cNvSpPr/>
            <p:nvPr/>
          </p:nvSpPr>
          <p:spPr bwMode="auto">
            <a:xfrm>
              <a:off x="4995863" y="1358901"/>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0"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1" name="组合 50"/>
          <p:cNvGrpSpPr/>
          <p:nvPr/>
        </p:nvGrpSpPr>
        <p:grpSpPr bwMode="auto">
          <a:xfrm>
            <a:off x="6119884" y="2820670"/>
            <a:ext cx="675216" cy="675217"/>
            <a:chOff x="1339850" y="2163763"/>
            <a:chExt cx="506413" cy="506412"/>
          </a:xfrm>
        </p:grpSpPr>
        <p:sp>
          <p:nvSpPr>
            <p:cNvPr id="52"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3" name="Freeform 14"/>
            <p:cNvSpPr/>
            <p:nvPr/>
          </p:nvSpPr>
          <p:spPr bwMode="auto">
            <a:xfrm>
              <a:off x="1500187" y="2276476"/>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4" name="Freeform 15"/>
            <p:cNvSpPr>
              <a:spLocks noEditPoints="1"/>
            </p:cNvSpPr>
            <p:nvPr/>
          </p:nvSpPr>
          <p:spPr bwMode="auto">
            <a:xfrm>
              <a:off x="1447800" y="2276476"/>
              <a:ext cx="288926" cy="277811"/>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5" name="Oval 16"/>
            <p:cNvSpPr>
              <a:spLocks noChangeArrowheads="1"/>
            </p:cNvSpPr>
            <p:nvPr/>
          </p:nvSpPr>
          <p:spPr bwMode="auto">
            <a:xfrm>
              <a:off x="1549400" y="2419350"/>
              <a:ext cx="82550" cy="82550"/>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56" name="组合 55"/>
          <p:cNvGrpSpPr/>
          <p:nvPr/>
        </p:nvGrpSpPr>
        <p:grpSpPr bwMode="auto">
          <a:xfrm>
            <a:off x="6126234" y="3823970"/>
            <a:ext cx="668867" cy="675217"/>
            <a:chOff x="5093055" y="2766720"/>
            <a:chExt cx="501650" cy="506413"/>
          </a:xfrm>
        </p:grpSpPr>
        <p:sp>
          <p:nvSpPr>
            <p:cNvPr id="57"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17324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8" name="Oval 22"/>
            <p:cNvSpPr>
              <a:spLocks noChangeArrowheads="1"/>
            </p:cNvSpPr>
            <p:nvPr/>
          </p:nvSpPr>
          <p:spPr bwMode="auto">
            <a:xfrm>
              <a:off x="5201005" y="3069933"/>
              <a:ext cx="98425" cy="98425"/>
            </a:xfrm>
            <a:prstGeom prst="ellipse">
              <a:avLst/>
            </a:pr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59"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0" name="Freeform 24"/>
            <p:cNvSpPr/>
            <p:nvPr/>
          </p:nvSpPr>
          <p:spPr bwMode="auto">
            <a:xfrm>
              <a:off x="5212118" y="2871495"/>
              <a:ext cx="277812"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grpSp>
        <p:nvGrpSpPr>
          <p:cNvPr id="61" name="组合 60"/>
          <p:cNvGrpSpPr/>
          <p:nvPr/>
        </p:nvGrpSpPr>
        <p:grpSpPr bwMode="auto">
          <a:xfrm>
            <a:off x="6119884" y="4827270"/>
            <a:ext cx="675216" cy="675217"/>
            <a:chOff x="6137274" y="1900165"/>
            <a:chExt cx="506413" cy="506412"/>
          </a:xfrm>
        </p:grpSpPr>
        <p:sp>
          <p:nvSpPr>
            <p:cNvPr id="62"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5A0000"/>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sp>
          <p:nvSpPr>
            <p:cNvPr id="63" name="Freeform 30"/>
            <p:cNvSpPr>
              <a:spLocks noEditPoints="1"/>
            </p:cNvSpPr>
            <p:nvPr/>
          </p:nvSpPr>
          <p:spPr bwMode="auto">
            <a:xfrm>
              <a:off x="6208711" y="1979540"/>
              <a:ext cx="327026"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p:spPr>
          <p:txBody>
            <a:bodyPr/>
            <a:lstStyle/>
            <a:p>
              <a:pPr fontAlgn="auto">
                <a:spcBef>
                  <a:spcPts val="0"/>
                </a:spcBef>
                <a:spcAft>
                  <a:spcPts val="0"/>
                </a:spcAft>
                <a:defRPr/>
              </a:pPr>
              <a:endParaRPr lang="zh-CN" altLang="en-US" sz="100" kern="0">
                <a:solidFill>
                  <a:srgbClr val="5A0000"/>
                </a:solidFill>
                <a:latin typeface="+mn-lt"/>
                <a:ea typeface="+mn-ea"/>
              </a:endParaRPr>
            </a:p>
          </p:txBody>
        </p:sp>
      </p:grpSp>
      <p:sp>
        <p:nvSpPr>
          <p:cNvPr id="64" name="Text Box 11"/>
          <p:cNvSpPr txBox="1">
            <a:spLocks noChangeArrowheads="1"/>
          </p:cNvSpPr>
          <p:nvPr/>
        </p:nvSpPr>
        <p:spPr bwMode="auto">
          <a:xfrm>
            <a:off x="6987718" y="171788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5" name="Text Box 11"/>
          <p:cNvSpPr txBox="1">
            <a:spLocks noChangeArrowheads="1"/>
          </p:cNvSpPr>
          <p:nvPr/>
        </p:nvSpPr>
        <p:spPr bwMode="auto">
          <a:xfrm>
            <a:off x="6987718" y="2765637"/>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6" name="Text Box 11"/>
          <p:cNvSpPr txBox="1">
            <a:spLocks noChangeArrowheads="1"/>
          </p:cNvSpPr>
          <p:nvPr/>
        </p:nvSpPr>
        <p:spPr bwMode="auto">
          <a:xfrm>
            <a:off x="6987718" y="3811270"/>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67" name="Text Box 11"/>
          <p:cNvSpPr txBox="1">
            <a:spLocks noChangeArrowheads="1"/>
          </p:cNvSpPr>
          <p:nvPr/>
        </p:nvSpPr>
        <p:spPr bwMode="auto">
          <a:xfrm>
            <a:off x="6987718" y="4859021"/>
            <a:ext cx="4197349" cy="717550"/>
          </a:xfrm>
          <a:prstGeom prst="rect">
            <a:avLst/>
          </a:prstGeom>
          <a:noFill/>
          <a:ln w="9525">
            <a:noFill/>
            <a:miter lim="800000"/>
          </a:ln>
        </p:spPr>
        <p:txBody>
          <a:bodyPr>
            <a:spAutoFit/>
          </a:bodyPr>
          <a:lstStyle/>
          <a:p>
            <a:r>
              <a:rPr lang="zh-CN" altLang="en-US" sz="1335">
                <a:solidFill>
                  <a:srgbClr val="5A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24" name="矩形 23"/>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26" name="直接连接符 2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45" name="文本框 4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46" name="矩形 4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300" fill="hold"/>
                                        <p:tgtEl>
                                          <p:spTgt spid="33"/>
                                        </p:tgtEl>
                                        <p:attrNameLst>
                                          <p:attrName>ppt_x</p:attrName>
                                        </p:attrNameLst>
                                      </p:cBhvr>
                                      <p:tavLst>
                                        <p:tav tm="0">
                                          <p:val>
                                            <p:strVal val="0-#ppt_w/2"/>
                                          </p:val>
                                        </p:tav>
                                        <p:tav tm="100000">
                                          <p:val>
                                            <p:strVal val="#ppt_x"/>
                                          </p:val>
                                        </p:tav>
                                      </p:tavLst>
                                    </p:anim>
                                    <p:anim calcmode="lin" valueType="num">
                                      <p:cBhvr additive="base">
                                        <p:cTn id="8" dur="3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decel="6660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300" fill="hold"/>
                                        <p:tgtEl>
                                          <p:spTgt spid="17"/>
                                        </p:tgtEl>
                                        <p:attrNameLst>
                                          <p:attrName>ppt_x</p:attrName>
                                        </p:attrNameLst>
                                      </p:cBhvr>
                                      <p:tavLst>
                                        <p:tav tm="0">
                                          <p:val>
                                            <p:strVal val="0-#ppt_w/2"/>
                                          </p:val>
                                        </p:tav>
                                        <p:tav tm="100000">
                                          <p:val>
                                            <p:strVal val="#ppt_x"/>
                                          </p:val>
                                        </p:tav>
                                      </p:tavLst>
                                    </p:anim>
                                    <p:anim calcmode="lin" valueType="num">
                                      <p:cBhvr additive="base">
                                        <p:cTn id="13" dur="3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decel="66600"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300" fill="hold"/>
                                        <p:tgtEl>
                                          <p:spTgt spid="39"/>
                                        </p:tgtEl>
                                        <p:attrNameLst>
                                          <p:attrName>ppt_x</p:attrName>
                                        </p:attrNameLst>
                                      </p:cBhvr>
                                      <p:tavLst>
                                        <p:tav tm="0">
                                          <p:val>
                                            <p:strVal val="1+#ppt_w/2"/>
                                          </p:val>
                                        </p:tav>
                                        <p:tav tm="100000">
                                          <p:val>
                                            <p:strVal val="#ppt_x"/>
                                          </p:val>
                                        </p:tav>
                                      </p:tavLst>
                                    </p:anim>
                                    <p:anim calcmode="lin" valueType="num">
                                      <p:cBhvr additive="base">
                                        <p:cTn id="18" dur="300" fill="hold"/>
                                        <p:tgtEl>
                                          <p:spTgt spid="3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decel="66600"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300" fill="hold"/>
                                        <p:tgtEl>
                                          <p:spTgt spid="42"/>
                                        </p:tgtEl>
                                        <p:attrNameLst>
                                          <p:attrName>ppt_x</p:attrName>
                                        </p:attrNameLst>
                                      </p:cBhvr>
                                      <p:tavLst>
                                        <p:tav tm="0">
                                          <p:val>
                                            <p:strVal val="1+#ppt_w/2"/>
                                          </p:val>
                                        </p:tav>
                                        <p:tav tm="100000">
                                          <p:val>
                                            <p:strVal val="#ppt_x"/>
                                          </p:val>
                                        </p:tav>
                                      </p:tavLst>
                                    </p:anim>
                                    <p:anim calcmode="lin" valueType="num">
                                      <p:cBhvr additive="base">
                                        <p:cTn id="23" dur="3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p:cTn id="42" dur="500" fill="hold"/>
                                        <p:tgtEl>
                                          <p:spTgt spid="61"/>
                                        </p:tgtEl>
                                        <p:attrNameLst>
                                          <p:attrName>ppt_w</p:attrName>
                                        </p:attrNameLst>
                                      </p:cBhvr>
                                      <p:tavLst>
                                        <p:tav tm="0">
                                          <p:val>
                                            <p:fltVal val="0"/>
                                          </p:val>
                                        </p:tav>
                                        <p:tav tm="100000">
                                          <p:val>
                                            <p:strVal val="#ppt_w"/>
                                          </p:val>
                                        </p:tav>
                                      </p:tavLst>
                                    </p:anim>
                                    <p:anim calcmode="lin" valueType="num">
                                      <p:cBhvr>
                                        <p:cTn id="43" dur="500" fill="hold"/>
                                        <p:tgtEl>
                                          <p:spTgt spid="61"/>
                                        </p:tgtEl>
                                        <p:attrNameLst>
                                          <p:attrName>ppt_h</p:attrName>
                                        </p:attrNameLst>
                                      </p:cBhvr>
                                      <p:tavLst>
                                        <p:tav tm="0">
                                          <p:val>
                                            <p:fltVal val="0"/>
                                          </p:val>
                                        </p:tav>
                                        <p:tav tm="100000">
                                          <p:val>
                                            <p:strVal val="#ppt_h"/>
                                          </p:val>
                                        </p:tav>
                                      </p:tavLst>
                                    </p:anim>
                                    <p:animEffect transition="in" filter="fade">
                                      <p:cBhvr>
                                        <p:cTn id="44" dur="500"/>
                                        <p:tgtEl>
                                          <p:spTgt spid="61"/>
                                        </p:tgtEl>
                                      </p:cBhvr>
                                    </p:animEffect>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300" fill="hold"/>
                                        <p:tgtEl>
                                          <p:spTgt spid="64"/>
                                        </p:tgtEl>
                                        <p:attrNameLst>
                                          <p:attrName>ppt_x</p:attrName>
                                        </p:attrNameLst>
                                      </p:cBhvr>
                                      <p:tavLst>
                                        <p:tav tm="0">
                                          <p:val>
                                            <p:strVal val="1+#ppt_w/2"/>
                                          </p:val>
                                        </p:tav>
                                        <p:tav tm="100000">
                                          <p:val>
                                            <p:strVal val="#ppt_x"/>
                                          </p:val>
                                        </p:tav>
                                      </p:tavLst>
                                    </p:anim>
                                    <p:anim calcmode="lin" valueType="num">
                                      <p:cBhvr additive="base">
                                        <p:cTn id="49" dur="300" fill="hold"/>
                                        <p:tgtEl>
                                          <p:spTgt spid="64"/>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additive="base">
                                        <p:cTn id="53" dur="300" fill="hold"/>
                                        <p:tgtEl>
                                          <p:spTgt spid="65"/>
                                        </p:tgtEl>
                                        <p:attrNameLst>
                                          <p:attrName>ppt_x</p:attrName>
                                        </p:attrNameLst>
                                      </p:cBhvr>
                                      <p:tavLst>
                                        <p:tav tm="0">
                                          <p:val>
                                            <p:strVal val="1+#ppt_w/2"/>
                                          </p:val>
                                        </p:tav>
                                        <p:tav tm="100000">
                                          <p:val>
                                            <p:strVal val="#ppt_x"/>
                                          </p:val>
                                        </p:tav>
                                      </p:tavLst>
                                    </p:anim>
                                    <p:anim calcmode="lin" valueType="num">
                                      <p:cBhvr additive="base">
                                        <p:cTn id="54" dur="300" fill="hold"/>
                                        <p:tgtEl>
                                          <p:spTgt spid="65"/>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2"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300" fill="hold"/>
                                        <p:tgtEl>
                                          <p:spTgt spid="66"/>
                                        </p:tgtEl>
                                        <p:attrNameLst>
                                          <p:attrName>ppt_x</p:attrName>
                                        </p:attrNameLst>
                                      </p:cBhvr>
                                      <p:tavLst>
                                        <p:tav tm="0">
                                          <p:val>
                                            <p:strVal val="1+#ppt_w/2"/>
                                          </p:val>
                                        </p:tav>
                                        <p:tav tm="100000">
                                          <p:val>
                                            <p:strVal val="#ppt_x"/>
                                          </p:val>
                                        </p:tav>
                                      </p:tavLst>
                                    </p:anim>
                                    <p:anim calcmode="lin" valueType="num">
                                      <p:cBhvr additive="base">
                                        <p:cTn id="59" dur="3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300" fill="hold"/>
                                        <p:tgtEl>
                                          <p:spTgt spid="67"/>
                                        </p:tgtEl>
                                        <p:attrNameLst>
                                          <p:attrName>ppt_x</p:attrName>
                                        </p:attrNameLst>
                                      </p:cBhvr>
                                      <p:tavLst>
                                        <p:tav tm="0">
                                          <p:val>
                                            <p:strVal val="1+#ppt_w/2"/>
                                          </p:val>
                                        </p:tav>
                                        <p:tav tm="100000">
                                          <p:val>
                                            <p:strVal val="#ppt_x"/>
                                          </p:val>
                                        </p:tav>
                                      </p:tavLst>
                                    </p:anim>
                                    <p:anim calcmode="lin" valueType="num">
                                      <p:cBhvr additive="base">
                                        <p:cTn id="64" dur="3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8" name="Group 22"/>
          <p:cNvGrpSpPr/>
          <p:nvPr/>
        </p:nvGrpSpPr>
        <p:grpSpPr>
          <a:xfrm>
            <a:off x="808610" y="2084852"/>
            <a:ext cx="509757" cy="3119848"/>
            <a:chOff x="1461672" y="2210578"/>
            <a:chExt cx="509757" cy="3119848"/>
          </a:xfrm>
          <a:solidFill>
            <a:schemeClr val="bg1">
              <a:lumMod val="85000"/>
            </a:schemeClr>
          </a:solidFill>
        </p:grpSpPr>
        <p:sp>
          <p:nvSpPr>
            <p:cNvPr id="9" name="Rectangle 23"/>
            <p:cNvSpPr>
              <a:spLocks noChangeArrowheads="1"/>
            </p:cNvSpPr>
            <p:nvPr/>
          </p:nvSpPr>
          <p:spPr bwMode="auto">
            <a:xfrm>
              <a:off x="146167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 name="Rectangle 24"/>
            <p:cNvSpPr>
              <a:spLocks noChangeArrowheads="1"/>
            </p:cNvSpPr>
            <p:nvPr/>
          </p:nvSpPr>
          <p:spPr bwMode="auto">
            <a:xfrm>
              <a:off x="146167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1"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2"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3" name="Freeform 31"/>
          <p:cNvSpPr/>
          <p:nvPr/>
        </p:nvSpPr>
        <p:spPr bwMode="auto">
          <a:xfrm>
            <a:off x="803940" y="4005973"/>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4" name="Group 8"/>
          <p:cNvGrpSpPr/>
          <p:nvPr/>
        </p:nvGrpSpPr>
        <p:grpSpPr>
          <a:xfrm>
            <a:off x="806858" y="4050303"/>
            <a:ext cx="637344" cy="1154395"/>
            <a:chOff x="806257" y="3985529"/>
            <a:chExt cx="637344" cy="1154395"/>
          </a:xfrm>
          <a:solidFill>
            <a:srgbClr val="17324B"/>
          </a:solidFill>
        </p:grpSpPr>
        <p:grpSp>
          <p:nvGrpSpPr>
            <p:cNvPr id="15" name="Group 28"/>
            <p:cNvGrpSpPr/>
            <p:nvPr/>
          </p:nvGrpSpPr>
          <p:grpSpPr>
            <a:xfrm>
              <a:off x="808009" y="4819356"/>
              <a:ext cx="635592" cy="320568"/>
              <a:chOff x="5311610" y="4117494"/>
              <a:chExt cx="576000" cy="290513"/>
            </a:xfrm>
            <a:grpFill/>
          </p:grpSpPr>
          <p:sp>
            <p:nvSpPr>
              <p:cNvPr id="16"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8" name="Rectangle 30"/>
            <p:cNvSpPr>
              <a:spLocks noChangeArrowheads="1"/>
            </p:cNvSpPr>
            <p:nvPr/>
          </p:nvSpPr>
          <p:spPr bwMode="auto">
            <a:xfrm>
              <a:off x="806257" y="4283326"/>
              <a:ext cx="509757" cy="586154"/>
            </a:xfrm>
            <a:prstGeom prst="rect">
              <a:avLst/>
            </a:prstGeom>
            <a:grpFill/>
            <a:ln>
              <a:noFill/>
            </a:ln>
          </p:spPr>
          <p:txBody>
            <a:bodyPr vert="horz" wrap="square" lIns="91440" tIns="45720" rIns="91440" bIns="45720" numCol="1" anchor="t" anchorCtr="0" compatLnSpc="1"/>
            <a:lstStyle/>
            <a:p>
              <a:endParaRPr lang="id-ID" dirty="0"/>
            </a:p>
          </p:txBody>
        </p:sp>
        <p:sp>
          <p:nvSpPr>
            <p:cNvPr id="19"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grpSp>
        <p:nvGrpSpPr>
          <p:cNvPr id="20" name="Group 35"/>
          <p:cNvGrpSpPr/>
          <p:nvPr/>
        </p:nvGrpSpPr>
        <p:grpSpPr>
          <a:xfrm>
            <a:off x="1539098" y="2084852"/>
            <a:ext cx="509757" cy="3119848"/>
            <a:chOff x="2192160" y="2210578"/>
            <a:chExt cx="509757" cy="3119848"/>
          </a:xfrm>
          <a:solidFill>
            <a:schemeClr val="bg1">
              <a:lumMod val="85000"/>
            </a:schemeClr>
          </a:solidFill>
        </p:grpSpPr>
        <p:sp>
          <p:nvSpPr>
            <p:cNvPr id="21" name="Rectangle 36"/>
            <p:cNvSpPr>
              <a:spLocks noChangeArrowheads="1"/>
            </p:cNvSpPr>
            <p:nvPr/>
          </p:nvSpPr>
          <p:spPr bwMode="auto">
            <a:xfrm>
              <a:off x="219216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22" name="Rectangle 37"/>
            <p:cNvSpPr>
              <a:spLocks noChangeArrowheads="1"/>
            </p:cNvSpPr>
            <p:nvPr/>
          </p:nvSpPr>
          <p:spPr bwMode="auto">
            <a:xfrm>
              <a:off x="219216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23"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24"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25" name="Freeform 42"/>
          <p:cNvSpPr/>
          <p:nvPr/>
        </p:nvSpPr>
        <p:spPr bwMode="auto">
          <a:xfrm>
            <a:off x="1534428" y="440558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26" name="Group 7"/>
          <p:cNvGrpSpPr/>
          <p:nvPr/>
        </p:nvGrpSpPr>
        <p:grpSpPr>
          <a:xfrm>
            <a:off x="1409756" y="4449909"/>
            <a:ext cx="764932" cy="754788"/>
            <a:chOff x="1409156" y="4385136"/>
            <a:chExt cx="764932" cy="754788"/>
          </a:xfrm>
          <a:solidFill>
            <a:srgbClr val="5A0000"/>
          </a:solidFill>
        </p:grpSpPr>
        <p:sp>
          <p:nvSpPr>
            <p:cNvPr id="27" name="Rectangle 41"/>
            <p:cNvSpPr>
              <a:spLocks noChangeArrowheads="1"/>
            </p:cNvSpPr>
            <p:nvPr/>
          </p:nvSpPr>
          <p:spPr bwMode="auto">
            <a:xfrm>
              <a:off x="1536745" y="4671028"/>
              <a:ext cx="509757" cy="198451"/>
            </a:xfrm>
            <a:prstGeom prst="rect">
              <a:avLst/>
            </a:prstGeom>
            <a:grpFill/>
            <a:ln>
              <a:noFill/>
            </a:ln>
          </p:spPr>
          <p:txBody>
            <a:bodyPr vert="horz" wrap="square" lIns="91440" tIns="45720" rIns="91440" bIns="45720" numCol="1" anchor="t" anchorCtr="0" compatLnSpc="1"/>
            <a:lstStyle/>
            <a:p>
              <a:endParaRPr lang="id-ID"/>
            </a:p>
          </p:txBody>
        </p:sp>
        <p:sp>
          <p:nvSpPr>
            <p:cNvPr id="28"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29" name="Group 44"/>
            <p:cNvGrpSpPr/>
            <p:nvPr/>
          </p:nvGrpSpPr>
          <p:grpSpPr>
            <a:xfrm>
              <a:off x="1409156" y="4819356"/>
              <a:ext cx="764932" cy="320568"/>
              <a:chOff x="5856396" y="4117494"/>
              <a:chExt cx="693213" cy="290513"/>
            </a:xfrm>
            <a:grpFill/>
          </p:grpSpPr>
          <p:sp>
            <p:nvSpPr>
              <p:cNvPr id="30"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3" name="Group 48"/>
          <p:cNvGrpSpPr/>
          <p:nvPr/>
        </p:nvGrpSpPr>
        <p:grpSpPr>
          <a:xfrm>
            <a:off x="2260248" y="2084852"/>
            <a:ext cx="509757" cy="3119848"/>
            <a:chOff x="2913310" y="2210578"/>
            <a:chExt cx="509757" cy="3119848"/>
          </a:xfrm>
          <a:solidFill>
            <a:schemeClr val="bg1">
              <a:lumMod val="85000"/>
            </a:schemeClr>
          </a:solidFill>
        </p:grpSpPr>
        <p:sp>
          <p:nvSpPr>
            <p:cNvPr id="34" name="Rectangle 49"/>
            <p:cNvSpPr>
              <a:spLocks noChangeArrowheads="1"/>
            </p:cNvSpPr>
            <p:nvPr/>
          </p:nvSpPr>
          <p:spPr bwMode="auto">
            <a:xfrm>
              <a:off x="29133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35" name="Rectangle 50"/>
            <p:cNvSpPr>
              <a:spLocks noChangeArrowheads="1"/>
            </p:cNvSpPr>
            <p:nvPr/>
          </p:nvSpPr>
          <p:spPr bwMode="auto">
            <a:xfrm>
              <a:off x="29133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36"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37"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38" name="Freeform 55"/>
          <p:cNvSpPr/>
          <p:nvPr/>
        </p:nvSpPr>
        <p:spPr bwMode="auto">
          <a:xfrm>
            <a:off x="2255579" y="347646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39" name="Group 9"/>
          <p:cNvGrpSpPr/>
          <p:nvPr/>
        </p:nvGrpSpPr>
        <p:grpSpPr>
          <a:xfrm>
            <a:off x="2130907" y="3520793"/>
            <a:ext cx="764932" cy="1683904"/>
            <a:chOff x="2130307" y="3456020"/>
            <a:chExt cx="764932" cy="1683904"/>
          </a:xfrm>
          <a:solidFill>
            <a:srgbClr val="17324B"/>
          </a:solidFill>
        </p:grpSpPr>
        <p:sp>
          <p:nvSpPr>
            <p:cNvPr id="40" name="Rectangle 54"/>
            <p:cNvSpPr>
              <a:spLocks noChangeArrowheads="1"/>
            </p:cNvSpPr>
            <p:nvPr/>
          </p:nvSpPr>
          <p:spPr bwMode="auto">
            <a:xfrm>
              <a:off x="2257894" y="3753816"/>
              <a:ext cx="509757" cy="1115664"/>
            </a:xfrm>
            <a:prstGeom prst="rect">
              <a:avLst/>
            </a:prstGeom>
            <a:grpFill/>
            <a:ln>
              <a:noFill/>
            </a:ln>
          </p:spPr>
          <p:txBody>
            <a:bodyPr vert="horz" wrap="square" lIns="91440" tIns="45720" rIns="91440" bIns="45720" numCol="1" anchor="t" anchorCtr="0" compatLnSpc="1"/>
            <a:lstStyle/>
            <a:p>
              <a:endParaRPr lang="id-ID"/>
            </a:p>
          </p:txBody>
        </p:sp>
        <p:sp>
          <p:nvSpPr>
            <p:cNvPr id="42"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43" name="Group 57"/>
            <p:cNvGrpSpPr/>
            <p:nvPr/>
          </p:nvGrpSpPr>
          <p:grpSpPr>
            <a:xfrm>
              <a:off x="2130307" y="4819356"/>
              <a:ext cx="764932" cy="320568"/>
              <a:chOff x="6509932" y="4117494"/>
              <a:chExt cx="693213" cy="290513"/>
            </a:xfrm>
            <a:grpFill/>
          </p:grpSpPr>
          <p:sp>
            <p:nvSpPr>
              <p:cNvPr id="44"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7" name="Group 61"/>
          <p:cNvGrpSpPr/>
          <p:nvPr/>
        </p:nvGrpSpPr>
        <p:grpSpPr>
          <a:xfrm>
            <a:off x="2979644" y="2084852"/>
            <a:ext cx="509757" cy="3119848"/>
            <a:chOff x="3632707" y="2210578"/>
            <a:chExt cx="509757" cy="3119848"/>
          </a:xfrm>
          <a:solidFill>
            <a:schemeClr val="bg1">
              <a:lumMod val="85000"/>
            </a:schemeClr>
          </a:solidFill>
        </p:grpSpPr>
        <p:sp>
          <p:nvSpPr>
            <p:cNvPr id="48" name="Rectangle 62"/>
            <p:cNvSpPr>
              <a:spLocks noChangeArrowheads="1"/>
            </p:cNvSpPr>
            <p:nvPr/>
          </p:nvSpPr>
          <p:spPr bwMode="auto">
            <a:xfrm>
              <a:off x="3632707"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49" name="Rectangle 63"/>
            <p:cNvSpPr>
              <a:spLocks noChangeArrowheads="1"/>
            </p:cNvSpPr>
            <p:nvPr/>
          </p:nvSpPr>
          <p:spPr bwMode="auto">
            <a:xfrm>
              <a:off x="3632707"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50"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51"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52" name="Freeform 69"/>
          <p:cNvSpPr/>
          <p:nvPr/>
        </p:nvSpPr>
        <p:spPr bwMode="auto">
          <a:xfrm>
            <a:off x="2974975" y="27759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53" name="Group 4"/>
          <p:cNvGrpSpPr/>
          <p:nvPr/>
        </p:nvGrpSpPr>
        <p:grpSpPr>
          <a:xfrm>
            <a:off x="2850304" y="2820313"/>
            <a:ext cx="764932" cy="2384385"/>
            <a:chOff x="2849704" y="2755539"/>
            <a:chExt cx="764932" cy="2384385"/>
          </a:xfrm>
          <a:solidFill>
            <a:srgbClr val="5A0000"/>
          </a:solidFill>
        </p:grpSpPr>
        <p:sp>
          <p:nvSpPr>
            <p:cNvPr id="54" name="Rectangle 67"/>
            <p:cNvSpPr>
              <a:spLocks noChangeArrowheads="1"/>
            </p:cNvSpPr>
            <p:nvPr/>
          </p:nvSpPr>
          <p:spPr bwMode="auto">
            <a:xfrm>
              <a:off x="2977292" y="3053336"/>
              <a:ext cx="509757" cy="1816144"/>
            </a:xfrm>
            <a:prstGeom prst="rect">
              <a:avLst/>
            </a:prstGeom>
            <a:grpFill/>
            <a:ln>
              <a:noFill/>
            </a:ln>
          </p:spPr>
          <p:txBody>
            <a:bodyPr vert="horz" wrap="square" lIns="91440" tIns="45720" rIns="91440" bIns="45720" numCol="1" anchor="t" anchorCtr="0" compatLnSpc="1"/>
            <a:lstStyle/>
            <a:p>
              <a:endParaRPr lang="id-ID"/>
            </a:p>
          </p:txBody>
        </p:sp>
        <p:sp>
          <p:nvSpPr>
            <p:cNvPr id="55"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56" name="Group 73"/>
            <p:cNvGrpSpPr/>
            <p:nvPr/>
          </p:nvGrpSpPr>
          <p:grpSpPr>
            <a:xfrm>
              <a:off x="2849704" y="4819356"/>
              <a:ext cx="764932" cy="320568"/>
              <a:chOff x="7161880" y="4117494"/>
              <a:chExt cx="693213" cy="290513"/>
            </a:xfrm>
            <a:grpFill/>
          </p:grpSpPr>
          <p:sp>
            <p:nvSpPr>
              <p:cNvPr id="57"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60" name="Group 77"/>
          <p:cNvGrpSpPr/>
          <p:nvPr/>
        </p:nvGrpSpPr>
        <p:grpSpPr>
          <a:xfrm>
            <a:off x="3697290" y="2084852"/>
            <a:ext cx="509757" cy="3119848"/>
            <a:chOff x="4350352" y="2210578"/>
            <a:chExt cx="509757" cy="3119848"/>
          </a:xfrm>
          <a:solidFill>
            <a:srgbClr val="D9D9D9"/>
          </a:solidFill>
        </p:grpSpPr>
        <p:sp>
          <p:nvSpPr>
            <p:cNvPr id="61" name="Rectangle 78"/>
            <p:cNvSpPr>
              <a:spLocks noChangeArrowheads="1"/>
            </p:cNvSpPr>
            <p:nvPr/>
          </p:nvSpPr>
          <p:spPr bwMode="auto">
            <a:xfrm>
              <a:off x="435035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62" name="Rectangle 79"/>
            <p:cNvSpPr>
              <a:spLocks noChangeArrowheads="1"/>
            </p:cNvSpPr>
            <p:nvPr/>
          </p:nvSpPr>
          <p:spPr bwMode="auto">
            <a:xfrm>
              <a:off x="435035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63"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64"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grpSp>
        <p:nvGrpSpPr>
          <p:cNvPr id="65" name="Group 82"/>
          <p:cNvGrpSpPr/>
          <p:nvPr/>
        </p:nvGrpSpPr>
        <p:grpSpPr>
          <a:xfrm>
            <a:off x="3569218" y="2096916"/>
            <a:ext cx="764932" cy="3119847"/>
            <a:chOff x="4221011" y="2210578"/>
            <a:chExt cx="764932" cy="3119846"/>
          </a:xfrm>
          <a:solidFill>
            <a:srgbClr val="17324B"/>
          </a:solidFill>
        </p:grpSpPr>
        <p:sp>
          <p:nvSpPr>
            <p:cNvPr id="66" name="Rectangle 83"/>
            <p:cNvSpPr>
              <a:spLocks noChangeArrowheads="1"/>
            </p:cNvSpPr>
            <p:nvPr/>
          </p:nvSpPr>
          <p:spPr bwMode="auto">
            <a:xfrm>
              <a:off x="4348600" y="2508374"/>
              <a:ext cx="509757" cy="2551606"/>
            </a:xfrm>
            <a:prstGeom prst="rect">
              <a:avLst/>
            </a:prstGeom>
            <a:grpFill/>
            <a:ln>
              <a:noFill/>
            </a:ln>
          </p:spPr>
          <p:txBody>
            <a:bodyPr vert="horz" wrap="square" lIns="91440" tIns="45720" rIns="91440" bIns="45720" numCol="1" anchor="t" anchorCtr="0" compatLnSpc="1"/>
            <a:lstStyle/>
            <a:p>
              <a:endParaRPr lang="id-ID"/>
            </a:p>
          </p:txBody>
        </p:sp>
        <p:sp>
          <p:nvSpPr>
            <p:cNvPr id="67"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68" name="Group 90"/>
            <p:cNvGrpSpPr/>
            <p:nvPr/>
          </p:nvGrpSpPr>
          <p:grpSpPr>
            <a:xfrm>
              <a:off x="4221011" y="5009856"/>
              <a:ext cx="764932" cy="320568"/>
              <a:chOff x="7812240" y="4117494"/>
              <a:chExt cx="693213" cy="290513"/>
            </a:xfrm>
            <a:grpFill/>
          </p:grpSpPr>
          <p:sp>
            <p:nvSpPr>
              <p:cNvPr id="69"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72" name="Group 106"/>
          <p:cNvGrpSpPr/>
          <p:nvPr/>
        </p:nvGrpSpPr>
        <p:grpSpPr>
          <a:xfrm>
            <a:off x="4418440" y="2084852"/>
            <a:ext cx="509757" cy="3119848"/>
            <a:chOff x="5071502" y="2210578"/>
            <a:chExt cx="509757" cy="3119848"/>
          </a:xfrm>
          <a:solidFill>
            <a:schemeClr val="bg1">
              <a:lumMod val="85000"/>
            </a:schemeClr>
          </a:solidFill>
        </p:grpSpPr>
        <p:sp>
          <p:nvSpPr>
            <p:cNvPr id="73" name="Rectangle 107"/>
            <p:cNvSpPr>
              <a:spLocks noChangeArrowheads="1"/>
            </p:cNvSpPr>
            <p:nvPr/>
          </p:nvSpPr>
          <p:spPr bwMode="auto">
            <a:xfrm>
              <a:off x="5071502"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74" name="Rectangle 108"/>
            <p:cNvSpPr>
              <a:spLocks noChangeArrowheads="1"/>
            </p:cNvSpPr>
            <p:nvPr/>
          </p:nvSpPr>
          <p:spPr bwMode="auto">
            <a:xfrm>
              <a:off x="5071502"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75"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76"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77" name="Freeform 113"/>
          <p:cNvSpPr/>
          <p:nvPr/>
        </p:nvSpPr>
        <p:spPr bwMode="auto">
          <a:xfrm>
            <a:off x="4413771" y="3151055"/>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78" name="Group 3"/>
          <p:cNvGrpSpPr/>
          <p:nvPr/>
        </p:nvGrpSpPr>
        <p:grpSpPr>
          <a:xfrm>
            <a:off x="4289099" y="3195383"/>
            <a:ext cx="764932" cy="2009315"/>
            <a:chOff x="4288499" y="3130610"/>
            <a:chExt cx="764932" cy="2009314"/>
          </a:xfrm>
          <a:solidFill>
            <a:srgbClr val="5A0000"/>
          </a:solidFill>
        </p:grpSpPr>
        <p:sp>
          <p:nvSpPr>
            <p:cNvPr id="79" name="Rectangle 112"/>
            <p:cNvSpPr>
              <a:spLocks noChangeArrowheads="1"/>
            </p:cNvSpPr>
            <p:nvPr/>
          </p:nvSpPr>
          <p:spPr bwMode="auto">
            <a:xfrm>
              <a:off x="4416086" y="3428406"/>
              <a:ext cx="509757" cy="1441073"/>
            </a:xfrm>
            <a:prstGeom prst="rect">
              <a:avLst/>
            </a:prstGeom>
            <a:grpFill/>
            <a:ln>
              <a:noFill/>
            </a:ln>
          </p:spPr>
          <p:txBody>
            <a:bodyPr vert="horz" wrap="square" lIns="91440" tIns="45720" rIns="91440" bIns="45720" numCol="1" anchor="t" anchorCtr="0" compatLnSpc="1"/>
            <a:lstStyle/>
            <a:p>
              <a:endParaRPr lang="id-ID"/>
            </a:p>
          </p:txBody>
        </p:sp>
        <p:sp>
          <p:nvSpPr>
            <p:cNvPr id="80"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81" name="Group 115"/>
            <p:cNvGrpSpPr/>
            <p:nvPr/>
          </p:nvGrpSpPr>
          <p:grpSpPr>
            <a:xfrm>
              <a:off x="4288499" y="4819356"/>
              <a:ext cx="764932" cy="320568"/>
              <a:chOff x="8465776" y="4117494"/>
              <a:chExt cx="693213" cy="290513"/>
            </a:xfrm>
            <a:grpFill/>
          </p:grpSpPr>
          <p:sp>
            <p:nvSpPr>
              <p:cNvPr id="82"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85" name="Group 119"/>
          <p:cNvGrpSpPr/>
          <p:nvPr/>
        </p:nvGrpSpPr>
        <p:grpSpPr>
          <a:xfrm>
            <a:off x="5137836" y="2084852"/>
            <a:ext cx="509757" cy="3119848"/>
            <a:chOff x="5790899" y="2210578"/>
            <a:chExt cx="509757" cy="3119848"/>
          </a:xfrm>
          <a:solidFill>
            <a:schemeClr val="bg1">
              <a:lumMod val="85000"/>
            </a:schemeClr>
          </a:solidFill>
        </p:grpSpPr>
        <p:sp>
          <p:nvSpPr>
            <p:cNvPr id="86" name="Rectangle 120"/>
            <p:cNvSpPr>
              <a:spLocks noChangeArrowheads="1"/>
            </p:cNvSpPr>
            <p:nvPr/>
          </p:nvSpPr>
          <p:spPr bwMode="auto">
            <a:xfrm>
              <a:off x="5790899"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87" name="Rectangle 121"/>
            <p:cNvSpPr>
              <a:spLocks noChangeArrowheads="1"/>
            </p:cNvSpPr>
            <p:nvPr/>
          </p:nvSpPr>
          <p:spPr bwMode="auto">
            <a:xfrm>
              <a:off x="5790899"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88"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89"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90" name="Freeform 126"/>
          <p:cNvSpPr/>
          <p:nvPr/>
        </p:nvSpPr>
        <p:spPr bwMode="auto">
          <a:xfrm>
            <a:off x="5133167" y="250648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91" name="Group 2"/>
          <p:cNvGrpSpPr/>
          <p:nvPr/>
        </p:nvGrpSpPr>
        <p:grpSpPr>
          <a:xfrm>
            <a:off x="5008496" y="2550813"/>
            <a:ext cx="764932" cy="2653884"/>
            <a:chOff x="5007896" y="2486040"/>
            <a:chExt cx="764932" cy="2653884"/>
          </a:xfrm>
          <a:solidFill>
            <a:srgbClr val="17324B"/>
          </a:solidFill>
        </p:grpSpPr>
        <p:sp>
          <p:nvSpPr>
            <p:cNvPr id="92" name="Rectangle 125"/>
            <p:cNvSpPr>
              <a:spLocks noChangeArrowheads="1"/>
            </p:cNvSpPr>
            <p:nvPr/>
          </p:nvSpPr>
          <p:spPr bwMode="auto">
            <a:xfrm>
              <a:off x="5135484" y="2768069"/>
              <a:ext cx="509757" cy="2101409"/>
            </a:xfrm>
            <a:prstGeom prst="rect">
              <a:avLst/>
            </a:prstGeom>
            <a:grpFill/>
            <a:ln>
              <a:noFill/>
            </a:ln>
          </p:spPr>
          <p:txBody>
            <a:bodyPr vert="horz" wrap="square" lIns="91440" tIns="45720" rIns="91440" bIns="45720" numCol="1" anchor="t" anchorCtr="0" compatLnSpc="1"/>
            <a:lstStyle/>
            <a:p>
              <a:endParaRPr lang="id-ID"/>
            </a:p>
          </p:txBody>
        </p:sp>
        <p:sp>
          <p:nvSpPr>
            <p:cNvPr id="93"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94" name="Group 128"/>
            <p:cNvGrpSpPr/>
            <p:nvPr/>
          </p:nvGrpSpPr>
          <p:grpSpPr>
            <a:xfrm>
              <a:off x="5007896" y="4819356"/>
              <a:ext cx="764932" cy="320568"/>
              <a:chOff x="9117724" y="4117494"/>
              <a:chExt cx="693213" cy="290513"/>
            </a:xfrm>
            <a:grpFill/>
          </p:grpSpPr>
          <p:sp>
            <p:nvSpPr>
              <p:cNvPr id="95"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8" name="Group 132"/>
          <p:cNvGrpSpPr/>
          <p:nvPr/>
        </p:nvGrpSpPr>
        <p:grpSpPr>
          <a:xfrm>
            <a:off x="5849648" y="2084852"/>
            <a:ext cx="509757" cy="3119848"/>
            <a:chOff x="6502710" y="2210578"/>
            <a:chExt cx="509757" cy="3119848"/>
          </a:xfrm>
          <a:solidFill>
            <a:schemeClr val="bg1">
              <a:lumMod val="85000"/>
            </a:schemeClr>
          </a:solidFill>
        </p:grpSpPr>
        <p:sp>
          <p:nvSpPr>
            <p:cNvPr id="99" name="Rectangle 133"/>
            <p:cNvSpPr>
              <a:spLocks noChangeArrowheads="1"/>
            </p:cNvSpPr>
            <p:nvPr/>
          </p:nvSpPr>
          <p:spPr bwMode="auto">
            <a:xfrm>
              <a:off x="6502710" y="3773130"/>
              <a:ext cx="509757" cy="700696"/>
            </a:xfrm>
            <a:prstGeom prst="rect">
              <a:avLst/>
            </a:prstGeom>
            <a:grpFill/>
            <a:ln>
              <a:noFill/>
            </a:ln>
          </p:spPr>
          <p:txBody>
            <a:bodyPr vert="horz" wrap="square" lIns="91440" tIns="45720" rIns="91440" bIns="45720" numCol="1" anchor="t" anchorCtr="0" compatLnSpc="1"/>
            <a:lstStyle/>
            <a:p>
              <a:endParaRPr lang="id-ID"/>
            </a:p>
          </p:txBody>
        </p:sp>
        <p:sp>
          <p:nvSpPr>
            <p:cNvPr id="100" name="Rectangle 134"/>
            <p:cNvSpPr>
              <a:spLocks noChangeArrowheads="1"/>
            </p:cNvSpPr>
            <p:nvPr/>
          </p:nvSpPr>
          <p:spPr bwMode="auto">
            <a:xfrm>
              <a:off x="6502710" y="2974337"/>
              <a:ext cx="509757" cy="781276"/>
            </a:xfrm>
            <a:prstGeom prst="rect">
              <a:avLst/>
            </a:prstGeom>
            <a:grpFill/>
            <a:ln>
              <a:noFill/>
            </a:ln>
          </p:spPr>
          <p:txBody>
            <a:bodyPr vert="horz" wrap="square" lIns="91440" tIns="45720" rIns="91440" bIns="45720" numCol="1" anchor="t" anchorCtr="0" compatLnSpc="1"/>
            <a:lstStyle/>
            <a:p>
              <a:endParaRPr lang="id-ID"/>
            </a:p>
          </p:txBody>
        </p:sp>
        <p:sp>
          <p:nvSpPr>
            <p:cNvPr id="101"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91440" tIns="45720" rIns="91440" bIns="45720" numCol="1" anchor="t" anchorCtr="0" compatLnSpc="1"/>
            <a:lstStyle/>
            <a:p>
              <a:endParaRPr lang="id-ID"/>
            </a:p>
          </p:txBody>
        </p:sp>
        <p:sp>
          <p:nvSpPr>
            <p:cNvPr id="102"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91440" tIns="45720" rIns="91440" bIns="45720" numCol="1" anchor="t" anchorCtr="0" compatLnSpc="1"/>
            <a:lstStyle/>
            <a:p>
              <a:endParaRPr lang="id-ID"/>
            </a:p>
          </p:txBody>
        </p:sp>
      </p:grpSp>
      <p:sp>
        <p:nvSpPr>
          <p:cNvPr id="103" name="Freeform 139"/>
          <p:cNvSpPr/>
          <p:nvPr/>
        </p:nvSpPr>
        <p:spPr bwMode="auto">
          <a:xfrm>
            <a:off x="5844979" y="3656324"/>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40" tIns="45720" rIns="91440" bIns="45720" numCol="1" anchor="t" anchorCtr="0" compatLnSpc="1"/>
          <a:lstStyle/>
          <a:p>
            <a:endParaRPr lang="id-ID"/>
          </a:p>
        </p:txBody>
      </p:sp>
      <p:grpSp>
        <p:nvGrpSpPr>
          <p:cNvPr id="104" name="Group 1"/>
          <p:cNvGrpSpPr/>
          <p:nvPr/>
        </p:nvGrpSpPr>
        <p:grpSpPr>
          <a:xfrm>
            <a:off x="5720308" y="3700653"/>
            <a:ext cx="637345" cy="1504045"/>
            <a:chOff x="5719707" y="3635879"/>
            <a:chExt cx="637345" cy="1504045"/>
          </a:xfrm>
          <a:solidFill>
            <a:srgbClr val="5A0000"/>
          </a:solidFill>
        </p:grpSpPr>
        <p:sp>
          <p:nvSpPr>
            <p:cNvPr id="105" name="Rectangle 138"/>
            <p:cNvSpPr>
              <a:spLocks noChangeArrowheads="1"/>
            </p:cNvSpPr>
            <p:nvPr/>
          </p:nvSpPr>
          <p:spPr bwMode="auto">
            <a:xfrm>
              <a:off x="5847295" y="3906864"/>
              <a:ext cx="509757" cy="962617"/>
            </a:xfrm>
            <a:prstGeom prst="rect">
              <a:avLst/>
            </a:prstGeom>
            <a:grpFill/>
            <a:ln>
              <a:noFill/>
            </a:ln>
          </p:spPr>
          <p:txBody>
            <a:bodyPr vert="horz" wrap="square" lIns="91440" tIns="45720" rIns="91440" bIns="45720" numCol="1" anchor="t" anchorCtr="0" compatLnSpc="1"/>
            <a:lstStyle/>
            <a:p>
              <a:endParaRPr lang="id-ID"/>
            </a:p>
          </p:txBody>
        </p:sp>
        <p:sp>
          <p:nvSpPr>
            <p:cNvPr id="106"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91440" tIns="45720" rIns="91440" bIns="45720" numCol="1" anchor="t" anchorCtr="0" compatLnSpc="1"/>
            <a:lstStyle/>
            <a:p>
              <a:endParaRPr lang="id-ID"/>
            </a:p>
          </p:txBody>
        </p:sp>
        <p:grpSp>
          <p:nvGrpSpPr>
            <p:cNvPr id="107" name="Group 141"/>
            <p:cNvGrpSpPr/>
            <p:nvPr/>
          </p:nvGrpSpPr>
          <p:grpSpPr>
            <a:xfrm>
              <a:off x="5719707" y="4819356"/>
              <a:ext cx="637344" cy="320568"/>
              <a:chOff x="9762797" y="4117494"/>
              <a:chExt cx="577588" cy="290513"/>
            </a:xfrm>
            <a:grpFill/>
          </p:grpSpPr>
          <p:sp>
            <p:nvSpPr>
              <p:cNvPr id="108"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sp>
        <p:nvSpPr>
          <p:cNvPr id="119" name="TextBox 182"/>
          <p:cNvSpPr txBox="1"/>
          <p:nvPr/>
        </p:nvSpPr>
        <p:spPr>
          <a:xfrm>
            <a:off x="851807" y="4128652"/>
            <a:ext cx="414020" cy="535940"/>
          </a:xfrm>
          <a:prstGeom prst="rect">
            <a:avLst/>
          </a:prstGeom>
          <a:noFill/>
        </p:spPr>
        <p:txBody>
          <a:bodyPr wrap="none" rtlCol="0">
            <a:spAutoFit/>
          </a:bodyPr>
          <a:lstStyle/>
          <a:p>
            <a:pPr algn="ctr"/>
            <a:r>
              <a:rPr lang="id-ID" b="1" dirty="0">
                <a:solidFill>
                  <a:schemeClr val="bg1"/>
                </a:solidFill>
              </a:rPr>
              <a:t>20</a:t>
            </a:r>
          </a:p>
          <a:p>
            <a:pPr algn="ctr"/>
            <a:r>
              <a:rPr lang="id-ID" sz="1100" dirty="0">
                <a:solidFill>
                  <a:schemeClr val="bg1"/>
                </a:solidFill>
              </a:rPr>
              <a:t>%</a:t>
            </a:r>
          </a:p>
        </p:txBody>
      </p:sp>
      <p:sp>
        <p:nvSpPr>
          <p:cNvPr id="120" name="TextBox 183"/>
          <p:cNvSpPr txBox="1"/>
          <p:nvPr/>
        </p:nvSpPr>
        <p:spPr>
          <a:xfrm>
            <a:off x="1593036" y="4569447"/>
            <a:ext cx="414020" cy="535940"/>
          </a:xfrm>
          <a:prstGeom prst="rect">
            <a:avLst/>
          </a:prstGeom>
          <a:noFill/>
        </p:spPr>
        <p:txBody>
          <a:bodyPr wrap="none" rtlCol="0">
            <a:spAutoFit/>
          </a:bodyPr>
          <a:lstStyle/>
          <a:p>
            <a:pPr algn="ctr"/>
            <a:r>
              <a:rPr lang="id-ID" b="1" dirty="0">
                <a:solidFill>
                  <a:schemeClr val="bg1"/>
                </a:solidFill>
              </a:rPr>
              <a:t>10</a:t>
            </a:r>
          </a:p>
          <a:p>
            <a:pPr algn="ctr"/>
            <a:r>
              <a:rPr lang="id-ID" sz="1100" dirty="0">
                <a:solidFill>
                  <a:schemeClr val="bg1"/>
                </a:solidFill>
              </a:rPr>
              <a:t>%</a:t>
            </a:r>
          </a:p>
        </p:txBody>
      </p:sp>
      <p:sp>
        <p:nvSpPr>
          <p:cNvPr id="121" name="TextBox 184"/>
          <p:cNvSpPr txBox="1"/>
          <p:nvPr/>
        </p:nvSpPr>
        <p:spPr>
          <a:xfrm>
            <a:off x="2307983" y="3633320"/>
            <a:ext cx="414020" cy="535940"/>
          </a:xfrm>
          <a:prstGeom prst="rect">
            <a:avLst/>
          </a:prstGeom>
          <a:noFill/>
        </p:spPr>
        <p:txBody>
          <a:bodyPr wrap="none" rtlCol="0">
            <a:spAutoFit/>
          </a:bodyPr>
          <a:lstStyle/>
          <a:p>
            <a:pPr algn="ctr"/>
            <a:r>
              <a:rPr lang="id-ID" b="1" dirty="0">
                <a:solidFill>
                  <a:schemeClr val="bg1"/>
                </a:solidFill>
              </a:rPr>
              <a:t>45</a:t>
            </a:r>
          </a:p>
          <a:p>
            <a:pPr algn="ctr"/>
            <a:r>
              <a:rPr lang="id-ID" sz="1100" dirty="0">
                <a:solidFill>
                  <a:schemeClr val="bg1"/>
                </a:solidFill>
              </a:rPr>
              <a:t>%</a:t>
            </a:r>
          </a:p>
        </p:txBody>
      </p:sp>
      <p:sp>
        <p:nvSpPr>
          <p:cNvPr id="122" name="TextBox 185"/>
          <p:cNvSpPr txBox="1"/>
          <p:nvPr/>
        </p:nvSpPr>
        <p:spPr>
          <a:xfrm>
            <a:off x="3021642" y="2953736"/>
            <a:ext cx="414020" cy="535940"/>
          </a:xfrm>
          <a:prstGeom prst="rect">
            <a:avLst/>
          </a:prstGeom>
          <a:noFill/>
        </p:spPr>
        <p:txBody>
          <a:bodyPr wrap="none" rtlCol="0">
            <a:spAutoFit/>
          </a:bodyPr>
          <a:lstStyle/>
          <a:p>
            <a:pPr algn="ctr"/>
            <a:r>
              <a:rPr lang="id-ID" b="1" dirty="0">
                <a:solidFill>
                  <a:schemeClr val="bg1"/>
                </a:solidFill>
              </a:rPr>
              <a:t>75</a:t>
            </a:r>
          </a:p>
          <a:p>
            <a:pPr algn="ctr"/>
            <a:r>
              <a:rPr lang="id-ID" sz="1100" dirty="0">
                <a:solidFill>
                  <a:schemeClr val="bg1"/>
                </a:solidFill>
              </a:rPr>
              <a:t>%</a:t>
            </a:r>
          </a:p>
        </p:txBody>
      </p:sp>
      <p:sp>
        <p:nvSpPr>
          <p:cNvPr id="123" name="TextBox 186"/>
          <p:cNvSpPr txBox="1"/>
          <p:nvPr/>
        </p:nvSpPr>
        <p:spPr>
          <a:xfrm>
            <a:off x="3687128" y="2209316"/>
            <a:ext cx="529590" cy="535940"/>
          </a:xfrm>
          <a:prstGeom prst="rect">
            <a:avLst/>
          </a:prstGeom>
          <a:noFill/>
        </p:spPr>
        <p:txBody>
          <a:bodyPr wrap="none" rtlCol="0">
            <a:spAutoFit/>
          </a:bodyPr>
          <a:lstStyle/>
          <a:p>
            <a:pPr algn="ctr"/>
            <a:r>
              <a:rPr lang="id-ID" b="1" dirty="0">
                <a:solidFill>
                  <a:schemeClr val="bg1"/>
                </a:solidFill>
              </a:rPr>
              <a:t>100</a:t>
            </a:r>
          </a:p>
          <a:p>
            <a:pPr algn="ctr"/>
            <a:r>
              <a:rPr lang="id-ID" sz="1100" dirty="0">
                <a:solidFill>
                  <a:schemeClr val="bg1"/>
                </a:solidFill>
              </a:rPr>
              <a:t>%</a:t>
            </a:r>
          </a:p>
        </p:txBody>
      </p:sp>
      <p:sp>
        <p:nvSpPr>
          <p:cNvPr id="124" name="TextBox 187"/>
          <p:cNvSpPr txBox="1"/>
          <p:nvPr/>
        </p:nvSpPr>
        <p:spPr>
          <a:xfrm>
            <a:off x="5183451" y="2673795"/>
            <a:ext cx="414020" cy="535940"/>
          </a:xfrm>
          <a:prstGeom prst="rect">
            <a:avLst/>
          </a:prstGeom>
          <a:noFill/>
        </p:spPr>
        <p:txBody>
          <a:bodyPr wrap="none" rtlCol="0">
            <a:spAutoFit/>
          </a:bodyPr>
          <a:lstStyle/>
          <a:p>
            <a:pPr algn="ctr"/>
            <a:r>
              <a:rPr lang="id-ID" b="1" dirty="0">
                <a:solidFill>
                  <a:schemeClr val="bg1"/>
                </a:solidFill>
              </a:rPr>
              <a:t>85</a:t>
            </a:r>
          </a:p>
          <a:p>
            <a:pPr algn="ctr"/>
            <a:r>
              <a:rPr lang="id-ID" sz="1100" dirty="0">
                <a:solidFill>
                  <a:schemeClr val="bg1"/>
                </a:solidFill>
              </a:rPr>
              <a:t>%</a:t>
            </a:r>
          </a:p>
        </p:txBody>
      </p:sp>
      <p:sp>
        <p:nvSpPr>
          <p:cNvPr id="125" name="TextBox 188"/>
          <p:cNvSpPr txBox="1"/>
          <p:nvPr/>
        </p:nvSpPr>
        <p:spPr>
          <a:xfrm>
            <a:off x="4472523" y="3372523"/>
            <a:ext cx="414020" cy="535940"/>
          </a:xfrm>
          <a:prstGeom prst="rect">
            <a:avLst/>
          </a:prstGeom>
          <a:noFill/>
        </p:spPr>
        <p:txBody>
          <a:bodyPr wrap="none" rtlCol="0">
            <a:spAutoFit/>
          </a:bodyPr>
          <a:lstStyle/>
          <a:p>
            <a:pPr algn="ctr"/>
            <a:r>
              <a:rPr lang="id-ID" b="1" dirty="0">
                <a:solidFill>
                  <a:schemeClr val="bg1"/>
                </a:solidFill>
              </a:rPr>
              <a:t>55</a:t>
            </a:r>
          </a:p>
          <a:p>
            <a:pPr algn="ctr"/>
            <a:r>
              <a:rPr lang="id-ID" sz="1100" dirty="0">
                <a:solidFill>
                  <a:schemeClr val="bg1"/>
                </a:solidFill>
              </a:rPr>
              <a:t>%</a:t>
            </a:r>
          </a:p>
        </p:txBody>
      </p:sp>
      <p:sp>
        <p:nvSpPr>
          <p:cNvPr id="126" name="TextBox 189"/>
          <p:cNvSpPr txBox="1"/>
          <p:nvPr/>
        </p:nvSpPr>
        <p:spPr>
          <a:xfrm>
            <a:off x="5892844" y="3824791"/>
            <a:ext cx="414020" cy="535940"/>
          </a:xfrm>
          <a:prstGeom prst="rect">
            <a:avLst/>
          </a:prstGeom>
          <a:noFill/>
        </p:spPr>
        <p:txBody>
          <a:bodyPr wrap="none" rtlCol="0">
            <a:spAutoFit/>
          </a:bodyPr>
          <a:lstStyle/>
          <a:p>
            <a:pPr algn="ctr"/>
            <a:r>
              <a:rPr lang="id-ID" b="1" dirty="0">
                <a:solidFill>
                  <a:schemeClr val="bg1"/>
                </a:solidFill>
              </a:rPr>
              <a:t>40</a:t>
            </a:r>
          </a:p>
          <a:p>
            <a:pPr algn="ctr"/>
            <a:r>
              <a:rPr lang="id-ID" sz="1100" dirty="0">
                <a:solidFill>
                  <a:schemeClr val="bg1"/>
                </a:solidFill>
              </a:rPr>
              <a:t>%</a:t>
            </a:r>
          </a:p>
        </p:txBody>
      </p:sp>
      <p:sp>
        <p:nvSpPr>
          <p:cNvPr id="135" name="TextBox 198"/>
          <p:cNvSpPr txBox="1"/>
          <p:nvPr/>
        </p:nvSpPr>
        <p:spPr>
          <a:xfrm>
            <a:off x="6990251" y="2508937"/>
            <a:ext cx="3449320" cy="579120"/>
          </a:xfrm>
          <a:prstGeom prst="rect">
            <a:avLst/>
          </a:prstGeom>
          <a:noFill/>
        </p:spPr>
        <p:txBody>
          <a:bodyPr wrap="none" rtlCol="0">
            <a:spAutoFit/>
          </a:bodyPr>
          <a:lstStyle/>
          <a:p>
            <a:pPr algn="l"/>
            <a:r>
              <a:rPr lang="id-ID" sz="3200" b="1" dirty="0">
                <a:solidFill>
                  <a:srgbClr val="5A0000"/>
                </a:solidFill>
                <a:latin typeface="黑体" panose="02010600030101010101" charset="-122"/>
                <a:ea typeface="黑体" panose="02010600030101010101" charset="-122"/>
              </a:rPr>
              <a:t>单击此处添加标题</a:t>
            </a:r>
          </a:p>
        </p:txBody>
      </p:sp>
      <p:sp>
        <p:nvSpPr>
          <p:cNvPr id="136" name="Rectangle 185"/>
          <p:cNvSpPr/>
          <p:nvPr/>
        </p:nvSpPr>
        <p:spPr>
          <a:xfrm>
            <a:off x="7031736" y="3073779"/>
            <a:ext cx="4588564" cy="2026285"/>
          </a:xfrm>
          <a:prstGeom prst="rect">
            <a:avLst/>
          </a:prstGeom>
        </p:spPr>
        <p:txBody>
          <a:bodyPr wrap="square">
            <a:spAutoFit/>
          </a:bodyPr>
          <a:lstStyle/>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a:p>
            <a:endParaRPr lang="zh-CN" altLang="en-US" sz="1400" b="1" dirty="0" smtClean="0">
              <a:solidFill>
                <a:srgbClr val="5A0000"/>
              </a:solidFill>
              <a:latin typeface="微软雅黑" panose="020B0503020204020204" charset="-122"/>
              <a:ea typeface="微软雅黑" panose="020B0503020204020204" charset="-122"/>
            </a:endParaRPr>
          </a:p>
          <a:p>
            <a:r>
              <a:rPr lang="zh-CN" altLang="en-US" sz="1400" dirty="0" smtClean="0">
                <a:solidFill>
                  <a:srgbClr val="5A0000"/>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请在此处输入您的文本，或者复制您的文本粘贴到此处请在此处请在此处输入您的文本，或者复制您的文本粘贴到此处请在此处请在此处输入您的文本，或者复制您的文本粘贴到此处请在此处</a:t>
            </a:r>
          </a:p>
        </p:txBody>
      </p:sp>
      <p:sp>
        <p:nvSpPr>
          <p:cNvPr id="137" name="矩形 136"/>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39" name="直接连接符 13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41" name="文本框 140"/>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142" name="文本框 141"/>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43" name="矩形 142"/>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strVal val="#ppt_x"/>
                                          </p:val>
                                        </p:tav>
                                        <p:tav tm="100000">
                                          <p:val>
                                            <p:strVal val="#ppt_x"/>
                                          </p:val>
                                        </p:tav>
                                      </p:tavLst>
                                    </p:anim>
                                    <p:anim calcmode="lin" valueType="num">
                                      <p:cBhvr>
                                        <p:cTn id="24" dur="500" fill="hold"/>
                                        <p:tgtEl>
                                          <p:spTgt spid="4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anim calcmode="lin" valueType="num">
                                      <p:cBhvr>
                                        <p:cTn id="28" dur="500" fill="hold"/>
                                        <p:tgtEl>
                                          <p:spTgt spid="60"/>
                                        </p:tgtEl>
                                        <p:attrNameLst>
                                          <p:attrName>ppt_x</p:attrName>
                                        </p:attrNameLst>
                                      </p:cBhvr>
                                      <p:tavLst>
                                        <p:tav tm="0">
                                          <p:val>
                                            <p:strVal val="#ppt_x"/>
                                          </p:val>
                                        </p:tav>
                                        <p:tav tm="100000">
                                          <p:val>
                                            <p:strVal val="#ppt_x"/>
                                          </p:val>
                                        </p:tav>
                                      </p:tavLst>
                                    </p:anim>
                                    <p:anim calcmode="lin" valueType="num">
                                      <p:cBhvr>
                                        <p:cTn id="29" dur="5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anim calcmode="lin" valueType="num">
                                      <p:cBhvr>
                                        <p:cTn id="33" dur="500" fill="hold"/>
                                        <p:tgtEl>
                                          <p:spTgt spid="72"/>
                                        </p:tgtEl>
                                        <p:attrNameLst>
                                          <p:attrName>ppt_x</p:attrName>
                                        </p:attrNameLst>
                                      </p:cBhvr>
                                      <p:tavLst>
                                        <p:tav tm="0">
                                          <p:val>
                                            <p:strVal val="#ppt_x"/>
                                          </p:val>
                                        </p:tav>
                                        <p:tav tm="100000">
                                          <p:val>
                                            <p:strVal val="#ppt_x"/>
                                          </p:val>
                                        </p:tav>
                                      </p:tavLst>
                                    </p:anim>
                                    <p:anim calcmode="lin" valueType="num">
                                      <p:cBhvr>
                                        <p:cTn id="34" dur="500" fill="hold"/>
                                        <p:tgtEl>
                                          <p:spTgt spid="7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500"/>
                                        <p:tgtEl>
                                          <p:spTgt spid="98"/>
                                        </p:tgtEl>
                                      </p:cBhvr>
                                    </p:animEffect>
                                    <p:anim calcmode="lin" valueType="num">
                                      <p:cBhvr>
                                        <p:cTn id="43" dur="500" fill="hold"/>
                                        <p:tgtEl>
                                          <p:spTgt spid="98"/>
                                        </p:tgtEl>
                                        <p:attrNameLst>
                                          <p:attrName>ppt_x</p:attrName>
                                        </p:attrNameLst>
                                      </p:cBhvr>
                                      <p:tavLst>
                                        <p:tav tm="0">
                                          <p:val>
                                            <p:strVal val="#ppt_x"/>
                                          </p:val>
                                        </p:tav>
                                        <p:tav tm="100000">
                                          <p:val>
                                            <p:strVal val="#ppt_x"/>
                                          </p:val>
                                        </p:tav>
                                      </p:tavLst>
                                    </p:anim>
                                    <p:anim calcmode="lin" valueType="num">
                                      <p:cBhvr>
                                        <p:cTn id="44" dur="500" fill="hold"/>
                                        <p:tgtEl>
                                          <p:spTgt spid="98"/>
                                        </p:tgtEl>
                                        <p:attrNameLst>
                                          <p:attrName>ppt_y</p:attrName>
                                        </p:attrNameLst>
                                      </p:cBhvr>
                                      <p:tavLst>
                                        <p:tav tm="0">
                                          <p:val>
                                            <p:strVal val="#ppt_y+.1"/>
                                          </p:val>
                                        </p:tav>
                                        <p:tav tm="100000">
                                          <p:val>
                                            <p:strVal val="#ppt_y"/>
                                          </p:val>
                                        </p:tav>
                                      </p:tavLst>
                                    </p:anim>
                                  </p:childTnLst>
                                </p:cTn>
                              </p:par>
                            </p:childTnLst>
                          </p:cTn>
                        </p:par>
                        <p:par>
                          <p:cTn id="45" fill="hold">
                            <p:stCondLst>
                              <p:cond delay="500"/>
                            </p:stCondLst>
                            <p:childTnLst>
                              <p:par>
                                <p:cTn id="46" presetID="22" presetClass="entr" presetSubtype="4"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1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120"/>
                                        </p:tgtEl>
                                        <p:attrNameLst>
                                          <p:attrName>style.visibility</p:attrName>
                                        </p:attrNameLst>
                                      </p:cBhvr>
                                      <p:to>
                                        <p:strVal val="visible"/>
                                      </p:to>
                                    </p:set>
                                    <p:animEffect transition="in" filter="fade">
                                      <p:cBhvr>
                                        <p:cTn id="63" dur="500"/>
                                        <p:tgtEl>
                                          <p:spTgt spid="1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2500"/>
                            </p:stCondLst>
                            <p:childTnLst>
                              <p:par>
                                <p:cTn id="68" presetID="22" presetClass="entr" presetSubtype="4" fill="hold"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childTnLst>
                          </p:cTn>
                        </p:par>
                        <p:par>
                          <p:cTn id="71" fill="hold">
                            <p:stCondLst>
                              <p:cond delay="3000"/>
                            </p:stCondLst>
                            <p:childTnLst>
                              <p:par>
                                <p:cTn id="72" presetID="10" presetClass="entr" presetSubtype="0" fill="hold" grpId="0" nodeType="afterEffect">
                                  <p:stCondLst>
                                    <p:cond delay="0"/>
                                  </p:stCondLst>
                                  <p:childTnLst>
                                    <p:set>
                                      <p:cBhvr>
                                        <p:cTn id="73" dur="1" fill="hold">
                                          <p:stCondLst>
                                            <p:cond delay="0"/>
                                          </p:stCondLst>
                                        </p:cTn>
                                        <p:tgtEl>
                                          <p:spTgt spid="121"/>
                                        </p:tgtEl>
                                        <p:attrNameLst>
                                          <p:attrName>style.visibility</p:attrName>
                                        </p:attrNameLst>
                                      </p:cBhvr>
                                      <p:to>
                                        <p:strVal val="visible"/>
                                      </p:to>
                                    </p:set>
                                    <p:animEffect transition="in" filter="fade">
                                      <p:cBhvr>
                                        <p:cTn id="74" dur="500"/>
                                        <p:tgtEl>
                                          <p:spTgt spid="12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par>
                          <p:cTn id="78" fill="hold">
                            <p:stCondLst>
                              <p:cond delay="3500"/>
                            </p:stCondLst>
                            <p:childTnLst>
                              <p:par>
                                <p:cTn id="79" presetID="22" presetClass="entr" presetSubtype="4" fill="hold"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wipe(down)">
                                      <p:cBhvr>
                                        <p:cTn id="81" dur="500"/>
                                        <p:tgtEl>
                                          <p:spTgt spid="53"/>
                                        </p:tgtEl>
                                      </p:cBhvr>
                                    </p:animEffect>
                                  </p:childTnLst>
                                </p:cTn>
                              </p:par>
                            </p:childTnLst>
                          </p:cTn>
                        </p:par>
                        <p:par>
                          <p:cTn id="82" fill="hold">
                            <p:stCondLst>
                              <p:cond delay="4000"/>
                            </p:stCondLst>
                            <p:childTnLst>
                              <p:par>
                                <p:cTn id="83" presetID="10" presetClass="entr" presetSubtype="0" fill="hold" grpId="0" nodeType="afterEffect">
                                  <p:stCondLst>
                                    <p:cond delay="0"/>
                                  </p:stCondLst>
                                  <p:childTnLst>
                                    <p:set>
                                      <p:cBhvr>
                                        <p:cTn id="84" dur="1" fill="hold">
                                          <p:stCondLst>
                                            <p:cond delay="0"/>
                                          </p:stCondLst>
                                        </p:cTn>
                                        <p:tgtEl>
                                          <p:spTgt spid="122"/>
                                        </p:tgtEl>
                                        <p:attrNameLst>
                                          <p:attrName>style.visibility</p:attrName>
                                        </p:attrNameLst>
                                      </p:cBhvr>
                                      <p:to>
                                        <p:strVal val="visible"/>
                                      </p:to>
                                    </p:set>
                                    <p:animEffect transition="in" filter="fade">
                                      <p:cBhvr>
                                        <p:cTn id="85" dur="500"/>
                                        <p:tgtEl>
                                          <p:spTgt spid="1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childTnLst>
                                </p:cTn>
                              </p:par>
                            </p:childTnLst>
                          </p:cTn>
                        </p:par>
                        <p:par>
                          <p:cTn id="89" fill="hold">
                            <p:stCondLst>
                              <p:cond delay="4500"/>
                            </p:stCondLst>
                            <p:childTnLst>
                              <p:par>
                                <p:cTn id="90" presetID="2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down)">
                                      <p:cBhvr>
                                        <p:cTn id="92" dur="500"/>
                                        <p:tgtEl>
                                          <p:spTgt spid="65"/>
                                        </p:tgtEl>
                                      </p:cBhvr>
                                    </p:animEffect>
                                  </p:childTnLst>
                                </p:cTn>
                              </p:par>
                            </p:childTnLst>
                          </p:cTn>
                        </p:par>
                        <p:par>
                          <p:cTn id="93" fill="hold">
                            <p:stCondLst>
                              <p:cond delay="5000"/>
                            </p:stCondLst>
                            <p:childTnLst>
                              <p:par>
                                <p:cTn id="94" presetID="10" presetClass="entr" presetSubtype="0" fill="hold" grpId="0" nodeType="afterEffect">
                                  <p:stCondLst>
                                    <p:cond delay="0"/>
                                  </p:stCondLst>
                                  <p:childTnLst>
                                    <p:set>
                                      <p:cBhvr>
                                        <p:cTn id="95" dur="1" fill="hold">
                                          <p:stCondLst>
                                            <p:cond delay="0"/>
                                          </p:stCondLst>
                                        </p:cTn>
                                        <p:tgtEl>
                                          <p:spTgt spid="123"/>
                                        </p:tgtEl>
                                        <p:attrNameLst>
                                          <p:attrName>style.visibility</p:attrName>
                                        </p:attrNameLst>
                                      </p:cBhvr>
                                      <p:to>
                                        <p:strVal val="visible"/>
                                      </p:to>
                                    </p:set>
                                    <p:animEffect transition="in" filter="fade">
                                      <p:cBhvr>
                                        <p:cTn id="96" dur="500"/>
                                        <p:tgtEl>
                                          <p:spTgt spid="123"/>
                                        </p:tgtEl>
                                      </p:cBhvr>
                                    </p:animEffect>
                                  </p:childTnLst>
                                </p:cTn>
                              </p:par>
                            </p:childTnLst>
                          </p:cTn>
                        </p:par>
                        <p:par>
                          <p:cTn id="97" fill="hold">
                            <p:stCondLst>
                              <p:cond delay="5500"/>
                            </p:stCondLst>
                            <p:childTnLst>
                              <p:par>
                                <p:cTn id="98" presetID="22" presetClass="entr" presetSubtype="4" fill="hold" nodeType="after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down)">
                                      <p:cBhvr>
                                        <p:cTn id="100" dur="500"/>
                                        <p:tgtEl>
                                          <p:spTgt spid="78"/>
                                        </p:tgtEl>
                                      </p:cBhvr>
                                    </p:animEffect>
                                  </p:childTnLst>
                                </p:cTn>
                              </p:par>
                            </p:childTnLst>
                          </p:cTn>
                        </p:par>
                        <p:par>
                          <p:cTn id="101" fill="hold">
                            <p:stCondLst>
                              <p:cond delay="6000"/>
                            </p:stCondLst>
                            <p:childTnLst>
                              <p:par>
                                <p:cTn id="102" presetID="10" presetClass="entr" presetSubtype="0" fill="hold" grpId="0" nodeType="after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fade">
                                      <p:cBhvr>
                                        <p:cTn id="104" dur="500"/>
                                        <p:tgtEl>
                                          <p:spTgt spid="1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fade">
                                      <p:cBhvr>
                                        <p:cTn id="107" dur="500"/>
                                        <p:tgtEl>
                                          <p:spTgt spid="77"/>
                                        </p:tgtEl>
                                      </p:cBhvr>
                                    </p:animEffect>
                                  </p:childTnLst>
                                </p:cTn>
                              </p:par>
                            </p:childTnLst>
                          </p:cTn>
                        </p:par>
                        <p:par>
                          <p:cTn id="108" fill="hold">
                            <p:stCondLst>
                              <p:cond delay="6500"/>
                            </p:stCondLst>
                            <p:childTnLst>
                              <p:par>
                                <p:cTn id="109" presetID="22" presetClass="entr" presetSubtype="4" fill="hold" nodeType="after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wipe(down)">
                                      <p:cBhvr>
                                        <p:cTn id="111" dur="500"/>
                                        <p:tgtEl>
                                          <p:spTgt spid="91"/>
                                        </p:tgtEl>
                                      </p:cBhvr>
                                    </p:animEffect>
                                  </p:childTnLst>
                                </p:cTn>
                              </p:par>
                            </p:childTnLst>
                          </p:cTn>
                        </p:par>
                        <p:par>
                          <p:cTn id="112" fill="hold">
                            <p:stCondLst>
                              <p:cond delay="7000"/>
                            </p:stCondLst>
                            <p:childTnLst>
                              <p:par>
                                <p:cTn id="113" presetID="10" presetClass="entr" presetSubtype="0"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fade">
                                      <p:cBhvr>
                                        <p:cTn id="115" dur="500"/>
                                        <p:tgtEl>
                                          <p:spTgt spid="124"/>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90"/>
                                        </p:tgtEl>
                                        <p:attrNameLst>
                                          <p:attrName>style.visibility</p:attrName>
                                        </p:attrNameLst>
                                      </p:cBhvr>
                                      <p:to>
                                        <p:strVal val="visible"/>
                                      </p:to>
                                    </p:set>
                                    <p:animEffect transition="in" filter="fade">
                                      <p:cBhvr>
                                        <p:cTn id="118" dur="500"/>
                                        <p:tgtEl>
                                          <p:spTgt spid="90"/>
                                        </p:tgtEl>
                                      </p:cBhvr>
                                    </p:animEffect>
                                  </p:childTnLst>
                                </p:cTn>
                              </p:par>
                            </p:childTnLst>
                          </p:cTn>
                        </p:par>
                        <p:par>
                          <p:cTn id="119" fill="hold">
                            <p:stCondLst>
                              <p:cond delay="7500"/>
                            </p:stCondLst>
                            <p:childTnLst>
                              <p:par>
                                <p:cTn id="120" presetID="22" presetClass="entr" presetSubtype="4" fill="hold" nodeType="afterEffect">
                                  <p:stCondLst>
                                    <p:cond delay="0"/>
                                  </p:stCondLst>
                                  <p:childTnLst>
                                    <p:set>
                                      <p:cBhvr>
                                        <p:cTn id="121" dur="1" fill="hold">
                                          <p:stCondLst>
                                            <p:cond delay="0"/>
                                          </p:stCondLst>
                                        </p:cTn>
                                        <p:tgtEl>
                                          <p:spTgt spid="104"/>
                                        </p:tgtEl>
                                        <p:attrNameLst>
                                          <p:attrName>style.visibility</p:attrName>
                                        </p:attrNameLst>
                                      </p:cBhvr>
                                      <p:to>
                                        <p:strVal val="visible"/>
                                      </p:to>
                                    </p:set>
                                    <p:animEffect transition="in" filter="wipe(down)">
                                      <p:cBhvr>
                                        <p:cTn id="122" dur="500"/>
                                        <p:tgtEl>
                                          <p:spTgt spid="104"/>
                                        </p:tgtEl>
                                      </p:cBhvr>
                                    </p:animEffect>
                                  </p:childTnLst>
                                </p:cTn>
                              </p:par>
                            </p:childTnLst>
                          </p:cTn>
                        </p:par>
                        <p:par>
                          <p:cTn id="123" fill="hold">
                            <p:stCondLst>
                              <p:cond delay="8000"/>
                            </p:stCondLst>
                            <p:childTnLst>
                              <p:par>
                                <p:cTn id="124" presetID="10" presetClass="entr" presetSubtype="0" fill="hold" grpId="0" nodeType="afterEffect">
                                  <p:stCondLst>
                                    <p:cond delay="0"/>
                                  </p:stCondLst>
                                  <p:childTnLst>
                                    <p:set>
                                      <p:cBhvr>
                                        <p:cTn id="125" dur="1" fill="hold">
                                          <p:stCondLst>
                                            <p:cond delay="0"/>
                                          </p:stCondLst>
                                        </p:cTn>
                                        <p:tgtEl>
                                          <p:spTgt spid="126"/>
                                        </p:tgtEl>
                                        <p:attrNameLst>
                                          <p:attrName>style.visibility</p:attrName>
                                        </p:attrNameLst>
                                      </p:cBhvr>
                                      <p:to>
                                        <p:strVal val="visible"/>
                                      </p:to>
                                    </p:set>
                                    <p:animEffect transition="in" filter="fade">
                                      <p:cBhvr>
                                        <p:cTn id="126" dur="500"/>
                                        <p:tgtEl>
                                          <p:spTgt spid="126"/>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03"/>
                                        </p:tgtEl>
                                        <p:attrNameLst>
                                          <p:attrName>style.visibility</p:attrName>
                                        </p:attrNameLst>
                                      </p:cBhvr>
                                      <p:to>
                                        <p:strVal val="visible"/>
                                      </p:to>
                                    </p:set>
                                    <p:animEffect transition="in" filter="fade">
                                      <p:cBhvr>
                                        <p:cTn id="129" dur="500"/>
                                        <p:tgtEl>
                                          <p:spTgt spid="103"/>
                                        </p:tgtEl>
                                      </p:cBhvr>
                                    </p:animEffect>
                                  </p:childTnLst>
                                </p:cTn>
                              </p:par>
                            </p:childTnLst>
                          </p:cTn>
                        </p:par>
                        <p:par>
                          <p:cTn id="130" fill="hold">
                            <p:stCondLst>
                              <p:cond delay="8500"/>
                            </p:stCondLst>
                            <p:childTnLst>
                              <p:par>
                                <p:cTn id="131" presetID="10" presetClass="entr" presetSubtype="0" fill="hold" grpId="0" nodeType="afterEffect">
                                  <p:stCondLst>
                                    <p:cond delay="0"/>
                                  </p:stCondLst>
                                  <p:childTnLst>
                                    <p:set>
                                      <p:cBhvr>
                                        <p:cTn id="132" dur="1" fill="hold">
                                          <p:stCondLst>
                                            <p:cond delay="0"/>
                                          </p:stCondLst>
                                        </p:cTn>
                                        <p:tgtEl>
                                          <p:spTgt spid="135"/>
                                        </p:tgtEl>
                                        <p:attrNameLst>
                                          <p:attrName>style.visibility</p:attrName>
                                        </p:attrNameLst>
                                      </p:cBhvr>
                                      <p:to>
                                        <p:strVal val="visible"/>
                                      </p:to>
                                    </p:set>
                                    <p:animEffect transition="in" filter="fade">
                                      <p:cBhvr>
                                        <p:cTn id="133" dur="500"/>
                                        <p:tgtEl>
                                          <p:spTgt spid="135"/>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fade">
                                      <p:cBhvr>
                                        <p:cTn id="13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25" grpId="0" bldLvl="0" animBg="1"/>
      <p:bldP spid="38" grpId="0" bldLvl="0" animBg="1"/>
      <p:bldP spid="52" grpId="0" bldLvl="0" animBg="1"/>
      <p:bldP spid="77" grpId="0" bldLvl="0" animBg="1"/>
      <p:bldP spid="90" grpId="0" bldLvl="0" animBg="1"/>
      <p:bldP spid="103" grpId="0" bldLvl="0" animBg="1"/>
      <p:bldP spid="119" grpId="0"/>
      <p:bldP spid="120" grpId="0"/>
      <p:bldP spid="121" grpId="0"/>
      <p:bldP spid="122" grpId="0"/>
      <p:bldP spid="123" grpId="0"/>
      <p:bldP spid="124" grpId="0"/>
      <p:bldP spid="125" grpId="0"/>
      <p:bldP spid="126" grpId="0"/>
      <p:bldP spid="135" grpId="0"/>
      <p:bldP spid="1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75" name="矩形 74"/>
          <p:cNvSpPr/>
          <p:nvPr/>
        </p:nvSpPr>
        <p:spPr>
          <a:xfrm>
            <a:off x="4228868" y="2103276"/>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6" name="矩形 75"/>
          <p:cNvSpPr/>
          <p:nvPr/>
        </p:nvSpPr>
        <p:spPr>
          <a:xfrm>
            <a:off x="5881595" y="2093663"/>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7" name="矩形 76"/>
          <p:cNvSpPr/>
          <p:nvPr/>
        </p:nvSpPr>
        <p:spPr>
          <a:xfrm>
            <a:off x="4237679" y="3737577"/>
            <a:ext cx="1515625" cy="1515625"/>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78" name="矩形 77"/>
          <p:cNvSpPr/>
          <p:nvPr/>
        </p:nvSpPr>
        <p:spPr>
          <a:xfrm>
            <a:off x="5881595" y="3718349"/>
            <a:ext cx="1515625" cy="1515625"/>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cxnSp>
        <p:nvCxnSpPr>
          <p:cNvPr id="79" name="直接连接符 78"/>
          <p:cNvCxnSpPr/>
          <p:nvPr/>
        </p:nvCxnSpPr>
        <p:spPr>
          <a:xfrm>
            <a:off x="1296067" y="2381695"/>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1296067" y="194673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81" name="Content Placeholder 2"/>
          <p:cNvSpPr txBox="1"/>
          <p:nvPr/>
        </p:nvSpPr>
        <p:spPr bwMode="auto">
          <a:xfrm>
            <a:off x="1296067" y="2477705"/>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grpSp>
        <p:nvGrpSpPr>
          <p:cNvPr id="82" name="组合 81"/>
          <p:cNvGrpSpPr/>
          <p:nvPr/>
        </p:nvGrpSpPr>
        <p:grpSpPr>
          <a:xfrm>
            <a:off x="4497824" y="2371421"/>
            <a:ext cx="971337" cy="960107"/>
            <a:chOff x="11145838" y="3187700"/>
            <a:chExt cx="549276" cy="542925"/>
          </a:xfrm>
          <a:solidFill>
            <a:schemeClr val="bg1"/>
          </a:solidFill>
        </p:grpSpPr>
        <p:sp>
          <p:nvSpPr>
            <p:cNvPr id="83"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sp>
          <p:nvSpPr>
            <p:cNvPr id="84"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00">
                <a:solidFill>
                  <a:srgbClr val="5A0000"/>
                </a:solidFill>
              </a:endParaRPr>
            </a:p>
          </p:txBody>
        </p:sp>
      </p:grpSp>
      <p:sp>
        <p:nvSpPr>
          <p:cNvPr id="85" name="Freeform 120"/>
          <p:cNvSpPr>
            <a:spLocks noEditPoints="1"/>
          </p:cNvSpPr>
          <p:nvPr/>
        </p:nvSpPr>
        <p:spPr bwMode="auto">
          <a:xfrm>
            <a:off x="6185134" y="2462099"/>
            <a:ext cx="908545" cy="778751"/>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ln>
        </p:spPr>
        <p:txBody>
          <a:bodyPr vert="horz" wrap="square" lIns="91440" tIns="45720" rIns="91440" bIns="45720" numCol="1" anchor="t" anchorCtr="0" compatLnSpc="1"/>
          <a:lstStyle/>
          <a:p>
            <a:endParaRPr lang="en-US" sz="100">
              <a:solidFill>
                <a:srgbClr val="5A0000"/>
              </a:solidFill>
            </a:endParaRPr>
          </a:p>
        </p:txBody>
      </p:sp>
      <p:sp>
        <p:nvSpPr>
          <p:cNvPr id="86" name="KSO_Shape"/>
          <p:cNvSpPr/>
          <p:nvPr/>
        </p:nvSpPr>
        <p:spPr bwMode="auto">
          <a:xfrm>
            <a:off x="6111910" y="4013875"/>
            <a:ext cx="989783" cy="989783"/>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0">
              <a:solidFill>
                <a:srgbClr val="5A0000"/>
              </a:solidFill>
              <a:ea typeface="宋体" panose="02010600030101010101" pitchFamily="2" charset="-122"/>
            </a:endParaRPr>
          </a:p>
        </p:txBody>
      </p:sp>
      <p:grpSp>
        <p:nvGrpSpPr>
          <p:cNvPr id="87" name="Group 25"/>
          <p:cNvGrpSpPr/>
          <p:nvPr/>
        </p:nvGrpSpPr>
        <p:grpSpPr>
          <a:xfrm>
            <a:off x="4514840" y="4047945"/>
            <a:ext cx="956967" cy="842496"/>
            <a:chOff x="6040049" y="4182118"/>
            <a:chExt cx="521619" cy="459224"/>
          </a:xfrm>
          <a:solidFill>
            <a:schemeClr val="bg1"/>
          </a:solidFill>
        </p:grpSpPr>
        <p:sp>
          <p:nvSpPr>
            <p:cNvPr id="88"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89"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1"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sp>
          <p:nvSpPr>
            <p:cNvPr id="92"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00">
                <a:solidFill>
                  <a:srgbClr val="5A0000"/>
                </a:solidFill>
              </a:endParaRPr>
            </a:p>
          </p:txBody>
        </p:sp>
      </p:grpSp>
      <p:cxnSp>
        <p:nvCxnSpPr>
          <p:cNvPr id="93" name="直接连接符 92"/>
          <p:cNvCxnSpPr/>
          <p:nvPr/>
        </p:nvCxnSpPr>
        <p:spPr>
          <a:xfrm>
            <a:off x="7728782" y="2462099"/>
            <a:ext cx="2496277" cy="0"/>
          </a:xfrm>
          <a:prstGeom prst="line">
            <a:avLst/>
          </a:prstGeom>
          <a:ln w="12700">
            <a:solidFill>
              <a:srgbClr val="17324B"/>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7728782" y="2004305"/>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5" name="Content Placeholder 2"/>
          <p:cNvSpPr txBox="1"/>
          <p:nvPr/>
        </p:nvSpPr>
        <p:spPr bwMode="auto">
          <a:xfrm>
            <a:off x="7728782" y="2643960"/>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6" name="直接连接符 95"/>
          <p:cNvCxnSpPr/>
          <p:nvPr/>
        </p:nvCxnSpPr>
        <p:spPr>
          <a:xfrm>
            <a:off x="1296067" y="4182785"/>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1296067" y="3747824"/>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98" name="Content Placeholder 2"/>
          <p:cNvSpPr txBox="1"/>
          <p:nvPr/>
        </p:nvSpPr>
        <p:spPr bwMode="auto">
          <a:xfrm>
            <a:off x="1296067" y="4278796"/>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cxnSp>
        <p:nvCxnSpPr>
          <p:cNvPr id="99" name="直接连接符 98"/>
          <p:cNvCxnSpPr/>
          <p:nvPr/>
        </p:nvCxnSpPr>
        <p:spPr>
          <a:xfrm>
            <a:off x="7728223" y="4192023"/>
            <a:ext cx="2496277" cy="0"/>
          </a:xfrm>
          <a:prstGeom prst="line">
            <a:avLst/>
          </a:prstGeom>
          <a:ln w="12700">
            <a:solidFill>
              <a:srgbClr val="5A0000"/>
            </a:solidFill>
          </a:ln>
        </p:spPr>
        <p:style>
          <a:lnRef idx="1">
            <a:schemeClr val="accent1"/>
          </a:lnRef>
          <a:fillRef idx="0">
            <a:schemeClr val="accent1"/>
          </a:fillRef>
          <a:effectRef idx="0">
            <a:schemeClr val="accent1"/>
          </a:effectRef>
          <a:fontRef idx="minor">
            <a:schemeClr val="tx1"/>
          </a:fontRef>
        </p:style>
      </p:cxnSp>
      <p:sp>
        <p:nvSpPr>
          <p:cNvPr id="100" name="矩形 99"/>
          <p:cNvSpPr/>
          <p:nvPr/>
        </p:nvSpPr>
        <p:spPr>
          <a:xfrm>
            <a:off x="7728223" y="3747823"/>
            <a:ext cx="2496277" cy="352425"/>
          </a:xfrm>
          <a:prstGeom prst="rect">
            <a:avLst/>
          </a:prstGeom>
        </p:spPr>
        <p:txBody>
          <a:bodyPr wrap="square">
            <a:spAutoFit/>
          </a:bodyPr>
          <a:lstStyle/>
          <a:p>
            <a:pPr lvl="0" algn="ctr" defTabSz="685165">
              <a:spcBef>
                <a:spcPct val="20000"/>
              </a:spcBef>
              <a:defRPr/>
            </a:pPr>
            <a:r>
              <a:rPr lang="zh-CN" altLang="en-US" sz="1600" b="1" kern="0" dirty="0">
                <a:solidFill>
                  <a:srgbClr val="5A0000"/>
                </a:solidFill>
                <a:latin typeface="微软雅黑" panose="020B0503020204020204" charset="-122"/>
                <a:ea typeface="微软雅黑" panose="020B0503020204020204" charset="-122"/>
                <a:cs typeface="Raleway" panose="020B0003030101060003"/>
              </a:rPr>
              <a:t>输入你的标题</a:t>
            </a:r>
          </a:p>
        </p:txBody>
      </p:sp>
      <p:sp>
        <p:nvSpPr>
          <p:cNvPr id="101" name="Content Placeholder 2"/>
          <p:cNvSpPr txBox="1"/>
          <p:nvPr/>
        </p:nvSpPr>
        <p:spPr bwMode="auto">
          <a:xfrm>
            <a:off x="7728223" y="4288033"/>
            <a:ext cx="2496277"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6" rIns="121892" bIns="60946"/>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defTabSz="685165">
              <a:lnSpc>
                <a:spcPct val="120000"/>
              </a:lnSpc>
              <a:spcBef>
                <a:spcPct val="20000"/>
              </a:spcBef>
              <a:defRPr/>
            </a:pPr>
            <a:r>
              <a:rPr lang="zh-CN" altLang="en-US" sz="1065" kern="0" dirty="0" smtClean="0">
                <a:solidFill>
                  <a:srgbClr val="5A0000"/>
                </a:solidFill>
                <a:latin typeface="微软雅黑" panose="020B0503020204020204" charset="-122"/>
                <a:ea typeface="微软雅黑" panose="020B0503020204020204" charset="-122"/>
                <a:cs typeface="Raleway Light"/>
              </a:rPr>
              <a:t>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输入简单的文字概述里输入简单文字概述输入简单的文字概述里输入输入</a:t>
            </a:r>
            <a:r>
              <a:rPr lang="zh-CN" altLang="en-US" sz="1065" kern="0" dirty="0" smtClean="0">
                <a:solidFill>
                  <a:srgbClr val="5A0000"/>
                </a:solidFill>
                <a:latin typeface="微软雅黑" panose="020B0503020204020204" charset="-122"/>
                <a:ea typeface="微软雅黑" panose="020B0503020204020204" charset="-122"/>
                <a:cs typeface="Raleway Light"/>
              </a:rPr>
              <a:t>里这里</a:t>
            </a:r>
            <a:r>
              <a:rPr lang="zh-CN" altLang="en-US" sz="1065" kern="0" dirty="0">
                <a:solidFill>
                  <a:srgbClr val="5A0000"/>
                </a:solidFill>
                <a:latin typeface="微软雅黑" panose="020B0503020204020204" charset="-122"/>
                <a:ea typeface="微软雅黑" panose="020B0503020204020204" charset="-122"/>
                <a:cs typeface="Raleway Light"/>
              </a:rPr>
              <a:t>输入简单的文字</a:t>
            </a:r>
            <a:r>
              <a:rPr lang="zh-CN" altLang="en-US" sz="1065" kern="0" dirty="0" smtClean="0">
                <a:solidFill>
                  <a:srgbClr val="5A0000"/>
                </a:solidFill>
                <a:latin typeface="微软雅黑" panose="020B0503020204020204" charset="-122"/>
                <a:ea typeface="微软雅黑" panose="020B0503020204020204" charset="-122"/>
                <a:cs typeface="Raleway Light"/>
              </a:rPr>
              <a:t>概述里输入简单的文字概述</a:t>
            </a: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 calcmode="lin" valueType="num">
                                      <p:cBhvr>
                                        <p:cTn id="9" dur="500" fill="hold"/>
                                        <p:tgtEl>
                                          <p:spTgt spid="75"/>
                                        </p:tgtEl>
                                        <p:attrNameLst>
                                          <p:attrName>ppt_x</p:attrName>
                                        </p:attrNameLst>
                                      </p:cBhvr>
                                      <p:tavLst>
                                        <p:tav tm="0">
                                          <p:val>
                                            <p:fltVal val="0.5"/>
                                          </p:val>
                                        </p:tav>
                                        <p:tav tm="100000">
                                          <p:val>
                                            <p:strVal val="#ppt_x"/>
                                          </p:val>
                                        </p:tav>
                                      </p:tavLst>
                                    </p:anim>
                                    <p:anim calcmode="lin" valueType="num">
                                      <p:cBhvr>
                                        <p:cTn id="10" dur="500" fill="hold"/>
                                        <p:tgtEl>
                                          <p:spTgt spid="7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76"/>
                                        </p:tgtEl>
                                        <p:attrNameLst>
                                          <p:attrName>style.visibility</p:attrName>
                                        </p:attrNameLst>
                                      </p:cBhvr>
                                      <p:to>
                                        <p:strVal val="visible"/>
                                      </p:to>
                                    </p:set>
                                    <p:anim calcmode="lin" valueType="num">
                                      <p:cBhvr>
                                        <p:cTn id="13" dur="500" fill="hold"/>
                                        <p:tgtEl>
                                          <p:spTgt spid="76"/>
                                        </p:tgtEl>
                                        <p:attrNameLst>
                                          <p:attrName>ppt_w</p:attrName>
                                        </p:attrNameLst>
                                      </p:cBhvr>
                                      <p:tavLst>
                                        <p:tav tm="0">
                                          <p:val>
                                            <p:fltVal val="0"/>
                                          </p:val>
                                        </p:tav>
                                        <p:tav tm="100000">
                                          <p:val>
                                            <p:strVal val="#ppt_w"/>
                                          </p:val>
                                        </p:tav>
                                      </p:tavLst>
                                    </p:anim>
                                    <p:anim calcmode="lin" valueType="num">
                                      <p:cBhvr>
                                        <p:cTn id="14" dur="500" fill="hold"/>
                                        <p:tgtEl>
                                          <p:spTgt spid="76"/>
                                        </p:tgtEl>
                                        <p:attrNameLst>
                                          <p:attrName>ppt_h</p:attrName>
                                        </p:attrNameLst>
                                      </p:cBhvr>
                                      <p:tavLst>
                                        <p:tav tm="0">
                                          <p:val>
                                            <p:fltVal val="0"/>
                                          </p:val>
                                        </p:tav>
                                        <p:tav tm="100000">
                                          <p:val>
                                            <p:strVal val="#ppt_h"/>
                                          </p:val>
                                        </p:tav>
                                      </p:tavLst>
                                    </p:anim>
                                    <p:anim calcmode="lin" valueType="num">
                                      <p:cBhvr>
                                        <p:cTn id="15" dur="500" fill="hold"/>
                                        <p:tgtEl>
                                          <p:spTgt spid="76"/>
                                        </p:tgtEl>
                                        <p:attrNameLst>
                                          <p:attrName>ppt_x</p:attrName>
                                        </p:attrNameLst>
                                      </p:cBhvr>
                                      <p:tavLst>
                                        <p:tav tm="0">
                                          <p:val>
                                            <p:fltVal val="0.5"/>
                                          </p:val>
                                        </p:tav>
                                        <p:tav tm="100000">
                                          <p:val>
                                            <p:strVal val="#ppt_x"/>
                                          </p:val>
                                        </p:tav>
                                      </p:tavLst>
                                    </p:anim>
                                    <p:anim calcmode="lin" valueType="num">
                                      <p:cBhvr>
                                        <p:cTn id="16" dur="500" fill="hold"/>
                                        <p:tgtEl>
                                          <p:spTgt spid="7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600"/>
                                  </p:stCondLst>
                                  <p:childTnLst>
                                    <p:set>
                                      <p:cBhvr>
                                        <p:cTn id="18" dur="1" fill="hold">
                                          <p:stCondLst>
                                            <p:cond delay="0"/>
                                          </p:stCondLst>
                                        </p:cTn>
                                        <p:tgtEl>
                                          <p:spTgt spid="77"/>
                                        </p:tgtEl>
                                        <p:attrNameLst>
                                          <p:attrName>style.visibility</p:attrName>
                                        </p:attrNameLst>
                                      </p:cBhvr>
                                      <p:to>
                                        <p:strVal val="visible"/>
                                      </p:to>
                                    </p:set>
                                    <p:anim calcmode="lin" valueType="num">
                                      <p:cBhvr>
                                        <p:cTn id="19" dur="500" fill="hold"/>
                                        <p:tgtEl>
                                          <p:spTgt spid="77"/>
                                        </p:tgtEl>
                                        <p:attrNameLst>
                                          <p:attrName>ppt_w</p:attrName>
                                        </p:attrNameLst>
                                      </p:cBhvr>
                                      <p:tavLst>
                                        <p:tav tm="0">
                                          <p:val>
                                            <p:fltVal val="0"/>
                                          </p:val>
                                        </p:tav>
                                        <p:tav tm="100000">
                                          <p:val>
                                            <p:strVal val="#ppt_w"/>
                                          </p:val>
                                        </p:tav>
                                      </p:tavLst>
                                    </p:anim>
                                    <p:anim calcmode="lin" valueType="num">
                                      <p:cBhvr>
                                        <p:cTn id="20" dur="500" fill="hold"/>
                                        <p:tgtEl>
                                          <p:spTgt spid="77"/>
                                        </p:tgtEl>
                                        <p:attrNameLst>
                                          <p:attrName>ppt_h</p:attrName>
                                        </p:attrNameLst>
                                      </p:cBhvr>
                                      <p:tavLst>
                                        <p:tav tm="0">
                                          <p:val>
                                            <p:fltVal val="0"/>
                                          </p:val>
                                        </p:tav>
                                        <p:tav tm="100000">
                                          <p:val>
                                            <p:strVal val="#ppt_h"/>
                                          </p:val>
                                        </p:tav>
                                      </p:tavLst>
                                    </p:anim>
                                    <p:anim calcmode="lin" valueType="num">
                                      <p:cBhvr>
                                        <p:cTn id="21" dur="500" fill="hold"/>
                                        <p:tgtEl>
                                          <p:spTgt spid="77"/>
                                        </p:tgtEl>
                                        <p:attrNameLst>
                                          <p:attrName>ppt_x</p:attrName>
                                        </p:attrNameLst>
                                      </p:cBhvr>
                                      <p:tavLst>
                                        <p:tav tm="0">
                                          <p:val>
                                            <p:fltVal val="0.5"/>
                                          </p:val>
                                        </p:tav>
                                        <p:tav tm="100000">
                                          <p:val>
                                            <p:strVal val="#ppt_x"/>
                                          </p:val>
                                        </p:tav>
                                      </p:tavLst>
                                    </p:anim>
                                    <p:anim calcmode="lin" valueType="num">
                                      <p:cBhvr>
                                        <p:cTn id="22" dur="500" fill="hold"/>
                                        <p:tgtEl>
                                          <p:spTgt spid="7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90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anim calcmode="lin" valueType="num">
                                      <p:cBhvr>
                                        <p:cTn id="27" dur="500" fill="hold"/>
                                        <p:tgtEl>
                                          <p:spTgt spid="78"/>
                                        </p:tgtEl>
                                        <p:attrNameLst>
                                          <p:attrName>ppt_x</p:attrName>
                                        </p:attrNameLst>
                                      </p:cBhvr>
                                      <p:tavLst>
                                        <p:tav tm="0">
                                          <p:val>
                                            <p:fltVal val="0.5"/>
                                          </p:val>
                                        </p:tav>
                                        <p:tav tm="100000">
                                          <p:val>
                                            <p:strVal val="#ppt_x"/>
                                          </p:val>
                                        </p:tav>
                                      </p:tavLst>
                                    </p:anim>
                                    <p:anim calcmode="lin" valueType="num">
                                      <p:cBhvr>
                                        <p:cTn id="28" dur="500" fill="hold"/>
                                        <p:tgtEl>
                                          <p:spTgt spid="7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250"/>
                                        <p:tgtEl>
                                          <p:spTgt spid="8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fade">
                                      <p:cBhvr>
                                        <p:cTn id="36" dur="250"/>
                                        <p:tgtEl>
                                          <p:spTgt spid="85"/>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250"/>
                                        <p:tgtEl>
                                          <p:spTgt spid="87"/>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250"/>
                                        <p:tgtEl>
                                          <p:spTgt spid="86"/>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6" presetClass="entr" presetSubtype="21" fill="hold"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barn(inVertical)">
                                      <p:cBhvr>
                                        <p:cTn id="51" dur="500"/>
                                        <p:tgtEl>
                                          <p:spTgt spid="79"/>
                                        </p:tgtEl>
                                      </p:cBhvr>
                                    </p:animEffect>
                                  </p:childTnLst>
                                </p:cTn>
                              </p:par>
                            </p:childTnLst>
                          </p:cTn>
                        </p:par>
                        <p:par>
                          <p:cTn id="52" fill="hold">
                            <p:stCondLst>
                              <p:cond delay="3000"/>
                            </p:stCondLst>
                            <p:childTnLst>
                              <p:par>
                                <p:cTn id="53" presetID="9"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dissolve">
                                      <p:cBhvr>
                                        <p:cTn id="55" dur="500"/>
                                        <p:tgtEl>
                                          <p:spTgt spid="8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fade">
                                      <p:cBhvr>
                                        <p:cTn id="59" dur="500"/>
                                        <p:tgtEl>
                                          <p:spTgt spid="94"/>
                                        </p:tgtEl>
                                      </p:cBhvr>
                                    </p:animEffect>
                                  </p:childTnLst>
                                </p:cTn>
                              </p:par>
                              <p:par>
                                <p:cTn id="60" presetID="16" presetClass="entr" presetSubtype="21" fill="hold" nodeType="with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barn(inVertical)">
                                      <p:cBhvr>
                                        <p:cTn id="62" dur="500"/>
                                        <p:tgtEl>
                                          <p:spTgt spid="93"/>
                                        </p:tgtEl>
                                      </p:cBhvr>
                                    </p:animEffect>
                                  </p:childTnLst>
                                </p:cTn>
                              </p:par>
                            </p:childTnLst>
                          </p:cTn>
                        </p:par>
                        <p:par>
                          <p:cTn id="63" fill="hold">
                            <p:stCondLst>
                              <p:cond delay="4000"/>
                            </p:stCondLst>
                            <p:childTnLst>
                              <p:par>
                                <p:cTn id="64" presetID="9" presetClass="entr" presetSubtype="0" fill="hold" grpId="0"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dissolve">
                                      <p:cBhvr>
                                        <p:cTn id="66" dur="500"/>
                                        <p:tgtEl>
                                          <p:spTgt spid="95"/>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childTnLst>
                                </p:cTn>
                              </p:par>
                              <p:par>
                                <p:cTn id="71" presetID="16" presetClass="entr" presetSubtype="21" fill="hold" nodeType="with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barn(inVertical)">
                                      <p:cBhvr>
                                        <p:cTn id="73" dur="500"/>
                                        <p:tgtEl>
                                          <p:spTgt spid="96"/>
                                        </p:tgtEl>
                                      </p:cBhvr>
                                    </p:animEffect>
                                  </p:childTnLst>
                                </p:cTn>
                              </p:par>
                            </p:childTnLst>
                          </p:cTn>
                        </p:par>
                        <p:par>
                          <p:cTn id="74" fill="hold">
                            <p:stCondLst>
                              <p:cond delay="5000"/>
                            </p:stCondLst>
                            <p:childTnLst>
                              <p:par>
                                <p:cTn id="75" presetID="9" presetClass="entr" presetSubtype="0" fill="hold" grpId="0" nodeType="after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dissolve">
                                      <p:cBhvr>
                                        <p:cTn id="77" dur="500"/>
                                        <p:tgtEl>
                                          <p:spTgt spid="98"/>
                                        </p:tgtEl>
                                      </p:cBhvr>
                                    </p:animEffect>
                                  </p:childTnLst>
                                </p:cTn>
                              </p:par>
                            </p:childTnLst>
                          </p:cTn>
                        </p:par>
                        <p:par>
                          <p:cTn id="78" fill="hold">
                            <p:stCondLst>
                              <p:cond delay="5500"/>
                            </p:stCondLst>
                            <p:childTnLst>
                              <p:par>
                                <p:cTn id="79" presetID="10" presetClass="entr" presetSubtype="0" fill="hold" grpId="0" nodeType="afterEffect">
                                  <p:stCondLst>
                                    <p:cond delay="0"/>
                                  </p:stCondLst>
                                  <p:childTnLst>
                                    <p:set>
                                      <p:cBhvr>
                                        <p:cTn id="80" dur="1" fill="hold">
                                          <p:stCondLst>
                                            <p:cond delay="0"/>
                                          </p:stCondLst>
                                        </p:cTn>
                                        <p:tgtEl>
                                          <p:spTgt spid="100"/>
                                        </p:tgtEl>
                                        <p:attrNameLst>
                                          <p:attrName>style.visibility</p:attrName>
                                        </p:attrNameLst>
                                      </p:cBhvr>
                                      <p:to>
                                        <p:strVal val="visible"/>
                                      </p:to>
                                    </p:set>
                                    <p:animEffect transition="in" filter="fade">
                                      <p:cBhvr>
                                        <p:cTn id="81" dur="500"/>
                                        <p:tgtEl>
                                          <p:spTgt spid="100"/>
                                        </p:tgtEl>
                                      </p:cBhvr>
                                    </p:animEffect>
                                  </p:childTnLst>
                                </p:cTn>
                              </p:par>
                              <p:par>
                                <p:cTn id="82" presetID="16" presetClass="entr" presetSubtype="21" fill="hold" nodeType="withEffect">
                                  <p:stCondLst>
                                    <p:cond delay="0"/>
                                  </p:stCondLst>
                                  <p:childTnLst>
                                    <p:set>
                                      <p:cBhvr>
                                        <p:cTn id="83" dur="1" fill="hold">
                                          <p:stCondLst>
                                            <p:cond delay="0"/>
                                          </p:stCondLst>
                                        </p:cTn>
                                        <p:tgtEl>
                                          <p:spTgt spid="99"/>
                                        </p:tgtEl>
                                        <p:attrNameLst>
                                          <p:attrName>style.visibility</p:attrName>
                                        </p:attrNameLst>
                                      </p:cBhvr>
                                      <p:to>
                                        <p:strVal val="visible"/>
                                      </p:to>
                                    </p:set>
                                    <p:animEffect transition="in" filter="barn(inVertical)">
                                      <p:cBhvr>
                                        <p:cTn id="84" dur="500"/>
                                        <p:tgtEl>
                                          <p:spTgt spid="99"/>
                                        </p:tgtEl>
                                      </p:cBhvr>
                                    </p:animEffect>
                                  </p:childTnLst>
                                </p:cTn>
                              </p:par>
                            </p:childTnLst>
                          </p:cTn>
                        </p:par>
                        <p:par>
                          <p:cTn id="85" fill="hold">
                            <p:stCondLst>
                              <p:cond delay="6000"/>
                            </p:stCondLst>
                            <p:childTnLst>
                              <p:par>
                                <p:cTn id="86" presetID="9" presetClass="entr" presetSubtype="0" fill="hold" grpId="0" nodeType="afterEffect">
                                  <p:stCondLst>
                                    <p:cond delay="0"/>
                                  </p:stCondLst>
                                  <p:childTnLst>
                                    <p:set>
                                      <p:cBhvr>
                                        <p:cTn id="87" dur="1" fill="hold">
                                          <p:stCondLst>
                                            <p:cond delay="0"/>
                                          </p:stCondLst>
                                        </p:cTn>
                                        <p:tgtEl>
                                          <p:spTgt spid="101"/>
                                        </p:tgtEl>
                                        <p:attrNameLst>
                                          <p:attrName>style.visibility</p:attrName>
                                        </p:attrNameLst>
                                      </p:cBhvr>
                                      <p:to>
                                        <p:strVal val="visible"/>
                                      </p:to>
                                    </p:set>
                                    <p:animEffect transition="in" filter="dissolve">
                                      <p:cBhvr>
                                        <p:cTn id="88"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P spid="76" grpId="0" bldLvl="0" animBg="1"/>
      <p:bldP spid="77" grpId="0" bldLvl="0" animBg="1"/>
      <p:bldP spid="78" grpId="0" bldLvl="0" animBg="1"/>
      <p:bldP spid="80" grpId="0"/>
      <p:bldP spid="81" grpId="0"/>
      <p:bldP spid="85" grpId="0" bldLvl="0" animBg="1"/>
      <p:bldP spid="86" grpId="0" bldLvl="0" animBg="1"/>
      <p:bldP spid="94" grpId="0"/>
      <p:bldP spid="95" grpId="0"/>
      <p:bldP spid="97" grpId="0"/>
      <p:bldP spid="98" grpId="0"/>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肆</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a:stretch>
            <a:fillRect/>
          </a:stretch>
        </p:blipFill>
        <p:spPr>
          <a:xfrm>
            <a:off x="8477250" y="6985"/>
            <a:ext cx="3715385" cy="278701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20" name="TextBox 2"/>
          <p:cNvSpPr txBox="1"/>
          <p:nvPr/>
        </p:nvSpPr>
        <p:spPr>
          <a:xfrm>
            <a:off x="2361330"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收入来源一</a:t>
            </a:r>
          </a:p>
        </p:txBody>
      </p:sp>
      <p:sp>
        <p:nvSpPr>
          <p:cNvPr id="21" name="TextBox 3"/>
          <p:cNvSpPr txBox="1"/>
          <p:nvPr/>
        </p:nvSpPr>
        <p:spPr>
          <a:xfrm>
            <a:off x="1939978" y="493452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100</a:t>
            </a:r>
          </a:p>
        </p:txBody>
      </p:sp>
      <p:sp>
        <p:nvSpPr>
          <p:cNvPr id="22" name="TextBox 4"/>
          <p:cNvSpPr txBox="1"/>
          <p:nvPr/>
        </p:nvSpPr>
        <p:spPr>
          <a:xfrm>
            <a:off x="3699258"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收入来源二</a:t>
            </a:r>
          </a:p>
        </p:txBody>
      </p:sp>
      <p:sp>
        <p:nvSpPr>
          <p:cNvPr id="23" name="TextBox 5"/>
          <p:cNvSpPr txBox="1"/>
          <p:nvPr/>
        </p:nvSpPr>
        <p:spPr>
          <a:xfrm>
            <a:off x="501907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收入来源三</a:t>
            </a:r>
          </a:p>
        </p:txBody>
      </p:sp>
      <p:sp>
        <p:nvSpPr>
          <p:cNvPr id="25" name="TextBox 6"/>
          <p:cNvSpPr txBox="1"/>
          <p:nvPr/>
        </p:nvSpPr>
        <p:spPr>
          <a:xfrm>
            <a:off x="6338896" y="5540801"/>
            <a:ext cx="1172113" cy="347345"/>
          </a:xfrm>
          <a:prstGeom prst="rect">
            <a:avLst/>
          </a:prstGeom>
          <a:noFill/>
        </p:spPr>
        <p:txBody>
          <a:bodyPr wrap="square" lIns="108636" tIns="54317" rIns="108636" bIns="54317" rtlCol="0">
            <a:spAutoFit/>
          </a:bodyPr>
          <a:lstStyle/>
          <a:p>
            <a:pPr algn="ctr"/>
            <a:r>
              <a:rPr lang="zh-CN" altLang="en-US" sz="1465" dirty="0">
                <a:solidFill>
                  <a:srgbClr val="5A0000"/>
                </a:solidFill>
                <a:latin typeface="微软雅黑" panose="020B0503020204020204" charset="-122"/>
                <a:ea typeface="微软雅黑" panose="020B0503020204020204" charset="-122"/>
              </a:rPr>
              <a:t>收入来源四</a:t>
            </a:r>
          </a:p>
        </p:txBody>
      </p:sp>
      <p:sp>
        <p:nvSpPr>
          <p:cNvPr id="26" name="TextBox 7"/>
          <p:cNvSpPr txBox="1"/>
          <p:nvPr/>
        </p:nvSpPr>
        <p:spPr>
          <a:xfrm>
            <a:off x="1939978" y="4496083"/>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200</a:t>
            </a:r>
          </a:p>
        </p:txBody>
      </p:sp>
      <p:sp>
        <p:nvSpPr>
          <p:cNvPr id="28" name="TextBox 8"/>
          <p:cNvSpPr txBox="1"/>
          <p:nvPr/>
        </p:nvSpPr>
        <p:spPr>
          <a:xfrm>
            <a:off x="1939978" y="4057635"/>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300</a:t>
            </a:r>
          </a:p>
        </p:txBody>
      </p:sp>
      <p:sp>
        <p:nvSpPr>
          <p:cNvPr id="29" name="TextBox 9"/>
          <p:cNvSpPr txBox="1"/>
          <p:nvPr/>
        </p:nvSpPr>
        <p:spPr>
          <a:xfrm>
            <a:off x="1939978" y="361918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400</a:t>
            </a:r>
          </a:p>
        </p:txBody>
      </p:sp>
      <p:sp>
        <p:nvSpPr>
          <p:cNvPr id="30" name="TextBox 10"/>
          <p:cNvSpPr txBox="1"/>
          <p:nvPr/>
        </p:nvSpPr>
        <p:spPr>
          <a:xfrm>
            <a:off x="1939978" y="3180739"/>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500</a:t>
            </a:r>
          </a:p>
        </p:txBody>
      </p:sp>
      <p:sp>
        <p:nvSpPr>
          <p:cNvPr id="33" name="TextBox 11"/>
          <p:cNvSpPr txBox="1"/>
          <p:nvPr/>
        </p:nvSpPr>
        <p:spPr>
          <a:xfrm>
            <a:off x="1939978" y="2742292"/>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600</a:t>
            </a:r>
          </a:p>
        </p:txBody>
      </p:sp>
      <p:sp>
        <p:nvSpPr>
          <p:cNvPr id="34" name="TextBox 12"/>
          <p:cNvSpPr txBox="1"/>
          <p:nvPr/>
        </p:nvSpPr>
        <p:spPr>
          <a:xfrm>
            <a:off x="1939978" y="229642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700</a:t>
            </a:r>
          </a:p>
        </p:txBody>
      </p:sp>
      <p:grpSp>
        <p:nvGrpSpPr>
          <p:cNvPr id="35" name="组合 34"/>
          <p:cNvGrpSpPr/>
          <p:nvPr/>
        </p:nvGrpSpPr>
        <p:grpSpPr>
          <a:xfrm>
            <a:off x="2282235" y="1947669"/>
            <a:ext cx="5304992" cy="3507581"/>
            <a:chOff x="1126939" y="1350372"/>
            <a:chExt cx="4464496" cy="2952328"/>
          </a:xfrm>
        </p:grpSpPr>
        <p:cxnSp>
          <p:nvCxnSpPr>
            <p:cNvPr id="36" name="直接连接符 35"/>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23"/>
          <p:cNvSpPr txBox="1"/>
          <p:nvPr/>
        </p:nvSpPr>
        <p:spPr>
          <a:xfrm>
            <a:off x="1939978" y="1865396"/>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800</a:t>
            </a:r>
          </a:p>
        </p:txBody>
      </p:sp>
      <p:sp>
        <p:nvSpPr>
          <p:cNvPr id="46" name="TextBox 24"/>
          <p:cNvSpPr txBox="1"/>
          <p:nvPr/>
        </p:nvSpPr>
        <p:spPr>
          <a:xfrm>
            <a:off x="1939978" y="5372977"/>
            <a:ext cx="256693" cy="173990"/>
          </a:xfrm>
          <a:prstGeom prst="rect">
            <a:avLst/>
          </a:prstGeom>
          <a:noFill/>
        </p:spPr>
        <p:txBody>
          <a:bodyPr wrap="square" lIns="0" tIns="0" rIns="0" bIns="0" rtlCol="0">
            <a:spAutoFit/>
          </a:bodyPr>
          <a:lstStyle/>
          <a:p>
            <a:pPr algn="just"/>
            <a:r>
              <a:rPr lang="en-US" altLang="zh-CN" sz="1065" dirty="0">
                <a:solidFill>
                  <a:srgbClr val="5A0000"/>
                </a:solidFill>
                <a:latin typeface="微软雅黑" panose="020B0503020204020204" charset="-122"/>
                <a:ea typeface="微软雅黑" panose="020B0503020204020204" charset="-122"/>
              </a:rPr>
              <a:t>0</a:t>
            </a:r>
          </a:p>
        </p:txBody>
      </p:sp>
      <p:sp>
        <p:nvSpPr>
          <p:cNvPr id="47" name="矩形 46"/>
          <p:cNvSpPr/>
          <p:nvPr/>
        </p:nvSpPr>
        <p:spPr>
          <a:xfrm>
            <a:off x="2592174" y="2386117"/>
            <a:ext cx="770080" cy="3069136"/>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8" name="矩形 47"/>
          <p:cNvSpPr/>
          <p:nvPr/>
        </p:nvSpPr>
        <p:spPr>
          <a:xfrm>
            <a:off x="2592174" y="2600864"/>
            <a:ext cx="770080" cy="2854391"/>
          </a:xfrm>
          <a:prstGeom prst="rect">
            <a:avLst/>
          </a:prstGeom>
          <a:solidFill>
            <a:schemeClr val="bg1">
              <a:lumMod val="50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49" name="矩形 48"/>
          <p:cNvSpPr/>
          <p:nvPr/>
        </p:nvSpPr>
        <p:spPr>
          <a:xfrm>
            <a:off x="3900275" y="3263013"/>
            <a:ext cx="770080" cy="219223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0" name="矩形 49"/>
          <p:cNvSpPr/>
          <p:nvPr/>
        </p:nvSpPr>
        <p:spPr>
          <a:xfrm>
            <a:off x="3900275" y="3619188"/>
            <a:ext cx="770080" cy="1836067"/>
          </a:xfrm>
          <a:prstGeom prst="rect">
            <a:avLst/>
          </a:prstGeom>
          <a:solidFill>
            <a:schemeClr val="bg1">
              <a:lumMod val="6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1" name="矩形 50"/>
          <p:cNvSpPr/>
          <p:nvPr/>
        </p:nvSpPr>
        <p:spPr>
          <a:xfrm>
            <a:off x="5220094" y="3920684"/>
            <a:ext cx="770080" cy="1534568"/>
          </a:xfrm>
          <a:prstGeom prst="rect">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2" name="矩形 51"/>
          <p:cNvSpPr/>
          <p:nvPr/>
        </p:nvSpPr>
        <p:spPr>
          <a:xfrm>
            <a:off x="5220094" y="4496083"/>
            <a:ext cx="770080" cy="959171"/>
          </a:xfrm>
          <a:prstGeom prst="rect">
            <a:avLst/>
          </a:prstGeom>
          <a:solidFill>
            <a:schemeClr val="tx1">
              <a:lumMod val="75000"/>
              <a:lumOff val="2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3" name="矩形 52"/>
          <p:cNvSpPr/>
          <p:nvPr/>
        </p:nvSpPr>
        <p:spPr>
          <a:xfrm>
            <a:off x="6546999" y="4139909"/>
            <a:ext cx="770080" cy="1315344"/>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4" name="矩形 53"/>
          <p:cNvSpPr/>
          <p:nvPr/>
        </p:nvSpPr>
        <p:spPr>
          <a:xfrm>
            <a:off x="6546999" y="4425365"/>
            <a:ext cx="770080" cy="1029887"/>
          </a:xfrm>
          <a:prstGeom prst="rect">
            <a:avLst/>
          </a:prstGeom>
          <a:solidFill>
            <a:schemeClr val="bg1">
              <a:lumMod val="75000"/>
            </a:schemeClr>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dirty="0">
              <a:solidFill>
                <a:srgbClr val="5A0000"/>
              </a:solidFill>
              <a:ea typeface="微软雅黑" panose="020B0503020204020204" charset="-122"/>
            </a:endParaRPr>
          </a:p>
        </p:txBody>
      </p:sp>
      <p:sp>
        <p:nvSpPr>
          <p:cNvPr id="55" name="TextBox 33"/>
          <p:cNvSpPr txBox="1"/>
          <p:nvPr/>
        </p:nvSpPr>
        <p:spPr>
          <a:xfrm>
            <a:off x="8114323" y="2372147"/>
            <a:ext cx="2909189" cy="1222375"/>
          </a:xfrm>
          <a:prstGeom prst="rect">
            <a:avLst/>
          </a:prstGeom>
          <a:noFill/>
        </p:spPr>
        <p:txBody>
          <a:bodyPr wrap="square" lIns="0" tIns="0" rIns="0" bIns="0" rtlCol="0">
            <a:spAutoFit/>
          </a:bodyPr>
          <a:lstStyle/>
          <a:p>
            <a:pPr algn="just">
              <a:lnSpc>
                <a:spcPct val="120000"/>
              </a:lnSpc>
            </a:pPr>
            <a:r>
              <a:rPr lang="zh-CN" altLang="en-US" sz="1335" dirty="0">
                <a:solidFill>
                  <a:srgbClr val="5A0000"/>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56" name="TextBox 34"/>
          <p:cNvSpPr txBox="1"/>
          <p:nvPr/>
        </p:nvSpPr>
        <p:spPr>
          <a:xfrm>
            <a:off x="8114323" y="1796819"/>
            <a:ext cx="2447040" cy="391795"/>
          </a:xfrm>
          <a:prstGeom prst="rect">
            <a:avLst/>
          </a:prstGeom>
          <a:noFill/>
        </p:spPr>
        <p:txBody>
          <a:bodyPr wrap="square" lIns="0" tIns="0" rIns="0" bIns="0" rtlCol="0">
            <a:spAutoFit/>
          </a:bodyPr>
          <a:lstStyle/>
          <a:p>
            <a:r>
              <a:rPr lang="zh-CN" altLang="en-US" sz="2400" dirty="0">
                <a:solidFill>
                  <a:srgbClr val="5A0000"/>
                </a:solidFill>
                <a:latin typeface="微软雅黑" panose="020B0503020204020204" charset="-122"/>
                <a:ea typeface="微软雅黑" panose="020B0503020204020204" charset="-122"/>
              </a:rPr>
              <a:t>点击输入标题文本</a:t>
            </a:r>
          </a:p>
        </p:txBody>
      </p:sp>
      <p:sp>
        <p:nvSpPr>
          <p:cNvPr id="57" name="TextBox 35"/>
          <p:cNvSpPr txBox="1"/>
          <p:nvPr/>
        </p:nvSpPr>
        <p:spPr>
          <a:xfrm>
            <a:off x="8087159" y="4047975"/>
            <a:ext cx="2703733" cy="587375"/>
          </a:xfrm>
          <a:prstGeom prst="rect">
            <a:avLst/>
          </a:prstGeom>
          <a:noFill/>
        </p:spPr>
        <p:txBody>
          <a:bodyPr wrap="square" lIns="0" tIns="0" rIns="0" bIns="0" rtlCol="0">
            <a:spAutoFit/>
          </a:bodyPr>
          <a:lstStyle/>
          <a:p>
            <a:r>
              <a:rPr lang="en-US" altLang="zh-CN" sz="3600" dirty="0">
                <a:solidFill>
                  <a:srgbClr val="5A0000"/>
                </a:solidFill>
                <a:latin typeface="微软雅黑" panose="020B0503020204020204" charset="-122"/>
                <a:ea typeface="微软雅黑" panose="020B0503020204020204" charset="-122"/>
              </a:rPr>
              <a:t>18,500,000</a:t>
            </a:r>
          </a:p>
        </p:txBody>
      </p:sp>
      <p:sp>
        <p:nvSpPr>
          <p:cNvPr id="58" name="TextBox 36"/>
          <p:cNvSpPr txBox="1"/>
          <p:nvPr/>
        </p:nvSpPr>
        <p:spPr>
          <a:xfrm>
            <a:off x="8114323" y="3766207"/>
            <a:ext cx="1711288" cy="283210"/>
          </a:xfrm>
          <a:prstGeom prst="rect">
            <a:avLst/>
          </a:prstGeom>
          <a:noFill/>
        </p:spPr>
        <p:txBody>
          <a:bodyPr wrap="square" lIns="0" tIns="0" rIns="0" bIns="0" rtlCol="0">
            <a:spAutoFit/>
          </a:bodyPr>
          <a:lstStyle/>
          <a:p>
            <a:r>
              <a:rPr lang="zh-CN" altLang="en-US" sz="1735" b="1" dirty="0">
                <a:solidFill>
                  <a:srgbClr val="5A0000"/>
                </a:solidFill>
                <a:latin typeface="微软雅黑" panose="020B0503020204020204" charset="-122"/>
                <a:ea typeface="微软雅黑" panose="020B0503020204020204" charset="-122"/>
              </a:rPr>
              <a:t>全年总额：</a:t>
            </a:r>
          </a:p>
        </p:txBody>
      </p:sp>
      <p:sp>
        <p:nvSpPr>
          <p:cNvPr id="59" name="TextBox 37"/>
          <p:cNvSpPr txBox="1"/>
          <p:nvPr/>
        </p:nvSpPr>
        <p:spPr>
          <a:xfrm>
            <a:off x="8127276" y="512916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毛利润</a:t>
            </a:r>
          </a:p>
        </p:txBody>
      </p:sp>
      <p:sp>
        <p:nvSpPr>
          <p:cNvPr id="60" name="TextBox 38"/>
          <p:cNvSpPr txBox="1"/>
          <p:nvPr/>
        </p:nvSpPr>
        <p:spPr>
          <a:xfrm>
            <a:off x="8127276" y="5538213"/>
            <a:ext cx="754460" cy="283210"/>
          </a:xfrm>
          <a:prstGeom prst="rect">
            <a:avLst/>
          </a:prstGeom>
          <a:noFill/>
        </p:spPr>
        <p:txBody>
          <a:bodyPr wrap="square" lIns="0" tIns="0" rIns="0" bIns="0" rtlCol="0">
            <a:spAutoFit/>
          </a:bodyPr>
          <a:lstStyle/>
          <a:p>
            <a:r>
              <a:rPr lang="zh-CN" altLang="en-US" sz="1735" dirty="0">
                <a:solidFill>
                  <a:srgbClr val="5A0000"/>
                </a:solidFill>
                <a:latin typeface="微软雅黑" panose="020B0503020204020204" charset="-122"/>
                <a:ea typeface="微软雅黑" panose="020B0503020204020204" charset="-122"/>
              </a:rPr>
              <a:t>纯利润</a:t>
            </a:r>
          </a:p>
        </p:txBody>
      </p:sp>
      <p:sp>
        <p:nvSpPr>
          <p:cNvPr id="61" name="TextBox 9"/>
          <p:cNvSpPr txBox="1">
            <a:spLocks noChangeArrowheads="1"/>
          </p:cNvSpPr>
          <p:nvPr/>
        </p:nvSpPr>
        <p:spPr bwMode="auto">
          <a:xfrm>
            <a:off x="5299555" y="3589257"/>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350</a:t>
            </a:r>
            <a:r>
              <a:rPr lang="zh-CN" altLang="en-US" sz="1735" b="1" dirty="0">
                <a:solidFill>
                  <a:srgbClr val="5A0000"/>
                </a:solidFill>
                <a:latin typeface="微软雅黑" panose="020B0503020204020204" charset="-122"/>
                <a:ea typeface="微软雅黑" panose="020B0503020204020204" charset="-122"/>
              </a:rPr>
              <a:t>万</a:t>
            </a:r>
          </a:p>
        </p:txBody>
      </p:sp>
      <p:sp>
        <p:nvSpPr>
          <p:cNvPr id="62" name="TextBox 9"/>
          <p:cNvSpPr txBox="1">
            <a:spLocks noChangeArrowheads="1"/>
          </p:cNvSpPr>
          <p:nvPr/>
        </p:nvSpPr>
        <p:spPr bwMode="auto">
          <a:xfrm>
            <a:off x="3970037" y="2953409"/>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500</a:t>
            </a:r>
            <a:r>
              <a:rPr lang="zh-CN" altLang="en-US" sz="1735" b="1" dirty="0">
                <a:solidFill>
                  <a:srgbClr val="5A0000"/>
                </a:solidFill>
                <a:latin typeface="微软雅黑" panose="020B0503020204020204" charset="-122"/>
                <a:ea typeface="微软雅黑" panose="020B0503020204020204" charset="-122"/>
              </a:rPr>
              <a:t>万</a:t>
            </a:r>
          </a:p>
        </p:txBody>
      </p:sp>
      <p:sp>
        <p:nvSpPr>
          <p:cNvPr id="63" name="TextBox 9"/>
          <p:cNvSpPr txBox="1">
            <a:spLocks noChangeArrowheads="1"/>
          </p:cNvSpPr>
          <p:nvPr/>
        </p:nvSpPr>
        <p:spPr bwMode="auto">
          <a:xfrm>
            <a:off x="6612990" y="3838016"/>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300</a:t>
            </a:r>
            <a:r>
              <a:rPr lang="zh-CN" altLang="en-US" sz="1735" b="1" dirty="0">
                <a:solidFill>
                  <a:srgbClr val="5A0000"/>
                </a:solidFill>
                <a:latin typeface="微软雅黑" panose="020B0503020204020204" charset="-122"/>
                <a:ea typeface="微软雅黑" panose="020B0503020204020204" charset="-122"/>
              </a:rPr>
              <a:t>万</a:t>
            </a:r>
          </a:p>
        </p:txBody>
      </p:sp>
      <p:sp>
        <p:nvSpPr>
          <p:cNvPr id="64" name="TextBox 42"/>
          <p:cNvSpPr txBox="1"/>
          <p:nvPr/>
        </p:nvSpPr>
        <p:spPr>
          <a:xfrm>
            <a:off x="1733307" y="5568225"/>
            <a:ext cx="628024" cy="281940"/>
          </a:xfrm>
          <a:prstGeom prst="rect">
            <a:avLst/>
          </a:prstGeom>
          <a:noFill/>
        </p:spPr>
        <p:txBody>
          <a:bodyPr wrap="square" lIns="108636" tIns="54317" rIns="108636" bIns="54317" rtlCol="0">
            <a:spAutoFit/>
          </a:bodyPr>
          <a:lstStyle/>
          <a:p>
            <a:pPr algn="ctr"/>
            <a:r>
              <a:rPr lang="zh-CN" altLang="en-US" sz="1065" dirty="0">
                <a:solidFill>
                  <a:srgbClr val="5A0000"/>
                </a:solidFill>
                <a:latin typeface="微软雅黑" panose="020B0503020204020204" charset="-122"/>
                <a:ea typeface="微软雅黑" panose="020B0503020204020204" charset="-122"/>
              </a:rPr>
              <a:t>（万元）</a:t>
            </a:r>
          </a:p>
        </p:txBody>
      </p:sp>
      <p:sp>
        <p:nvSpPr>
          <p:cNvPr id="65" name="TextBox 9"/>
          <p:cNvSpPr txBox="1">
            <a:spLocks noChangeArrowheads="1"/>
          </p:cNvSpPr>
          <p:nvPr/>
        </p:nvSpPr>
        <p:spPr bwMode="auto">
          <a:xfrm>
            <a:off x="2720041" y="271435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650</a:t>
            </a:r>
            <a:r>
              <a:rPr lang="zh-CN" altLang="en-US" sz="1465" dirty="0">
                <a:solidFill>
                  <a:schemeClr val="bg1"/>
                </a:solidFill>
                <a:latin typeface="微软雅黑" panose="020B0503020204020204" charset="-122"/>
                <a:ea typeface="微软雅黑" panose="020B0503020204020204" charset="-122"/>
              </a:rPr>
              <a:t>万</a:t>
            </a:r>
          </a:p>
        </p:txBody>
      </p:sp>
      <p:sp>
        <p:nvSpPr>
          <p:cNvPr id="66" name="TextBox 9"/>
          <p:cNvSpPr txBox="1">
            <a:spLocks noChangeArrowheads="1"/>
          </p:cNvSpPr>
          <p:nvPr/>
        </p:nvSpPr>
        <p:spPr bwMode="auto">
          <a:xfrm>
            <a:off x="4028140" y="3713053"/>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420</a:t>
            </a:r>
            <a:r>
              <a:rPr lang="zh-CN" altLang="en-US" sz="1465" dirty="0">
                <a:solidFill>
                  <a:srgbClr val="5A0000"/>
                </a:solidFill>
                <a:latin typeface="微软雅黑" panose="020B0503020204020204" charset="-122"/>
                <a:ea typeface="微软雅黑" panose="020B0503020204020204" charset="-122"/>
              </a:rPr>
              <a:t>万</a:t>
            </a:r>
          </a:p>
        </p:txBody>
      </p:sp>
      <p:sp>
        <p:nvSpPr>
          <p:cNvPr id="67" name="TextBox 9"/>
          <p:cNvSpPr txBox="1">
            <a:spLocks noChangeArrowheads="1"/>
          </p:cNvSpPr>
          <p:nvPr/>
        </p:nvSpPr>
        <p:spPr bwMode="auto">
          <a:xfrm>
            <a:off x="5347959" y="4578356"/>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chemeClr val="bg1"/>
                </a:solidFill>
                <a:latin typeface="微软雅黑" panose="020B0503020204020204" charset="-122"/>
                <a:ea typeface="微软雅黑" panose="020B0503020204020204" charset="-122"/>
              </a:rPr>
              <a:t>220</a:t>
            </a:r>
            <a:r>
              <a:rPr lang="zh-CN" altLang="en-US" sz="1465" dirty="0">
                <a:solidFill>
                  <a:schemeClr val="bg1"/>
                </a:solidFill>
                <a:latin typeface="微软雅黑" panose="020B0503020204020204" charset="-122"/>
                <a:ea typeface="微软雅黑" panose="020B0503020204020204" charset="-122"/>
              </a:rPr>
              <a:t>万</a:t>
            </a:r>
          </a:p>
        </p:txBody>
      </p:sp>
      <p:sp>
        <p:nvSpPr>
          <p:cNvPr id="68" name="TextBox 9"/>
          <p:cNvSpPr txBox="1">
            <a:spLocks noChangeArrowheads="1"/>
          </p:cNvSpPr>
          <p:nvPr/>
        </p:nvSpPr>
        <p:spPr bwMode="auto">
          <a:xfrm>
            <a:off x="6647177" y="4550931"/>
            <a:ext cx="514350" cy="23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65" dirty="0">
                <a:solidFill>
                  <a:srgbClr val="5A0000"/>
                </a:solidFill>
                <a:latin typeface="微软雅黑" panose="020B0503020204020204" charset="-122"/>
                <a:ea typeface="微软雅黑" panose="020B0503020204020204" charset="-122"/>
              </a:rPr>
              <a:t>240</a:t>
            </a:r>
            <a:r>
              <a:rPr lang="zh-CN" altLang="en-US" sz="1465" dirty="0">
                <a:solidFill>
                  <a:srgbClr val="5A0000"/>
                </a:solidFill>
                <a:latin typeface="微软雅黑" panose="020B0503020204020204" charset="-122"/>
                <a:ea typeface="微软雅黑" panose="020B0503020204020204" charset="-122"/>
              </a:rPr>
              <a:t>万</a:t>
            </a:r>
          </a:p>
        </p:txBody>
      </p:sp>
      <p:sp>
        <p:nvSpPr>
          <p:cNvPr id="69" name="矩形 68"/>
          <p:cNvSpPr/>
          <p:nvPr/>
        </p:nvSpPr>
        <p:spPr>
          <a:xfrm>
            <a:off x="8881736" y="5160047"/>
            <a:ext cx="456105" cy="219049"/>
          </a:xfrm>
          <a:prstGeom prst="rect">
            <a:avLst/>
          </a:prstGeom>
          <a:solidFill>
            <a:srgbClr val="24465B"/>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0" name="矩形 69"/>
          <p:cNvSpPr/>
          <p:nvPr/>
        </p:nvSpPr>
        <p:spPr>
          <a:xfrm>
            <a:off x="8881736" y="5556671"/>
            <a:ext cx="456105" cy="21904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8636" tIns="54317" rIns="108636" bIns="54317" rtlCol="0" anchor="ctr"/>
          <a:lstStyle/>
          <a:p>
            <a:pPr algn="ctr"/>
            <a:endParaRPr lang="zh-CN" altLang="en-US" sz="100">
              <a:solidFill>
                <a:srgbClr val="5A0000"/>
              </a:solidFill>
            </a:endParaRPr>
          </a:p>
        </p:txBody>
      </p:sp>
      <p:sp>
        <p:nvSpPr>
          <p:cNvPr id="71" name="TextBox 9"/>
          <p:cNvSpPr txBox="1">
            <a:spLocks noChangeArrowheads="1"/>
          </p:cNvSpPr>
          <p:nvPr/>
        </p:nvSpPr>
        <p:spPr bwMode="auto">
          <a:xfrm>
            <a:off x="2676959" y="2097901"/>
            <a:ext cx="630555" cy="28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735" b="1" dirty="0">
                <a:solidFill>
                  <a:srgbClr val="5A0000"/>
                </a:solidFill>
                <a:latin typeface="微软雅黑" panose="020B0503020204020204" charset="-122"/>
                <a:ea typeface="微软雅黑" panose="020B0503020204020204" charset="-122"/>
              </a:rPr>
              <a:t>700</a:t>
            </a:r>
            <a:r>
              <a:rPr lang="zh-CN" altLang="en-US" sz="1735" b="1" dirty="0">
                <a:solidFill>
                  <a:srgbClr val="5A0000"/>
                </a:solidFill>
                <a:latin typeface="微软雅黑" panose="020B0503020204020204" charset="-122"/>
                <a:ea typeface="微软雅黑" panose="020B0503020204020204" charset="-122"/>
              </a:rPr>
              <a:t>万</a:t>
            </a:r>
          </a:p>
        </p:txBody>
      </p:sp>
      <p:sp>
        <p:nvSpPr>
          <p:cNvPr id="5" name="矩形 4"/>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6" name="直接连接符 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9" name="文本框 8"/>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 name="矩形 9"/>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2" name="图片 11"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 fill="hold"/>
                                        <p:tgtEl>
                                          <p:spTgt spid="46"/>
                                        </p:tgtEl>
                                        <p:attrNameLst>
                                          <p:attrName>ppt_x</p:attrName>
                                        </p:attrNameLst>
                                      </p:cBhvr>
                                      <p:tavLst>
                                        <p:tav tm="0">
                                          <p:val>
                                            <p:strVal val="0-#ppt_w/2"/>
                                          </p:val>
                                        </p:tav>
                                        <p:tav tm="100000">
                                          <p:val>
                                            <p:strVal val="#ppt_x"/>
                                          </p:val>
                                        </p:tav>
                                      </p:tavLst>
                                    </p:anim>
                                    <p:anim calcmode="lin" valueType="num">
                                      <p:cBhvr additive="base">
                                        <p:cTn id="12" dur="1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 fill="hold"/>
                                        <p:tgtEl>
                                          <p:spTgt spid="21"/>
                                        </p:tgtEl>
                                        <p:attrNameLst>
                                          <p:attrName>ppt_x</p:attrName>
                                        </p:attrNameLst>
                                      </p:cBhvr>
                                      <p:tavLst>
                                        <p:tav tm="0">
                                          <p:val>
                                            <p:strVal val="0-#ppt_w/2"/>
                                          </p:val>
                                        </p:tav>
                                        <p:tav tm="100000">
                                          <p:val>
                                            <p:strVal val="#ppt_x"/>
                                          </p:val>
                                        </p:tav>
                                      </p:tavLst>
                                    </p:anim>
                                    <p:anim calcmode="lin" valueType="num">
                                      <p:cBhvr additive="base">
                                        <p:cTn id="17" dur="100" fill="hold"/>
                                        <p:tgtEl>
                                          <p:spTgt spid="2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100" fill="hold"/>
                                        <p:tgtEl>
                                          <p:spTgt spid="26"/>
                                        </p:tgtEl>
                                        <p:attrNameLst>
                                          <p:attrName>ppt_x</p:attrName>
                                        </p:attrNameLst>
                                      </p:cBhvr>
                                      <p:tavLst>
                                        <p:tav tm="0">
                                          <p:val>
                                            <p:strVal val="0-#ppt_w/2"/>
                                          </p:val>
                                        </p:tav>
                                        <p:tav tm="100000">
                                          <p:val>
                                            <p:strVal val="#ppt_x"/>
                                          </p:val>
                                        </p:tav>
                                      </p:tavLst>
                                    </p:anim>
                                    <p:anim calcmode="lin" valueType="num">
                                      <p:cBhvr additive="base">
                                        <p:cTn id="22" dur="1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100" fill="hold"/>
                                        <p:tgtEl>
                                          <p:spTgt spid="28"/>
                                        </p:tgtEl>
                                        <p:attrNameLst>
                                          <p:attrName>ppt_x</p:attrName>
                                        </p:attrNameLst>
                                      </p:cBhvr>
                                      <p:tavLst>
                                        <p:tav tm="0">
                                          <p:val>
                                            <p:strVal val="0-#ppt_w/2"/>
                                          </p:val>
                                        </p:tav>
                                        <p:tav tm="100000">
                                          <p:val>
                                            <p:strVal val="#ppt_x"/>
                                          </p:val>
                                        </p:tav>
                                      </p:tavLst>
                                    </p:anim>
                                    <p:anim calcmode="lin" valueType="num">
                                      <p:cBhvr additive="base">
                                        <p:cTn id="27" dur="100" fill="hold"/>
                                        <p:tgtEl>
                                          <p:spTgt spid="2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100" fill="hold"/>
                                        <p:tgtEl>
                                          <p:spTgt spid="29"/>
                                        </p:tgtEl>
                                        <p:attrNameLst>
                                          <p:attrName>ppt_x</p:attrName>
                                        </p:attrNameLst>
                                      </p:cBhvr>
                                      <p:tavLst>
                                        <p:tav tm="0">
                                          <p:val>
                                            <p:strVal val="0-#ppt_w/2"/>
                                          </p:val>
                                        </p:tav>
                                        <p:tav tm="100000">
                                          <p:val>
                                            <p:strVal val="#ppt_x"/>
                                          </p:val>
                                        </p:tav>
                                      </p:tavLst>
                                    </p:anim>
                                    <p:anim calcmode="lin" valueType="num">
                                      <p:cBhvr additive="base">
                                        <p:cTn id="32" dur="100" fill="hold"/>
                                        <p:tgtEl>
                                          <p:spTgt spid="2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100" fill="hold"/>
                                        <p:tgtEl>
                                          <p:spTgt spid="30"/>
                                        </p:tgtEl>
                                        <p:attrNameLst>
                                          <p:attrName>ppt_x</p:attrName>
                                        </p:attrNameLst>
                                      </p:cBhvr>
                                      <p:tavLst>
                                        <p:tav tm="0">
                                          <p:val>
                                            <p:strVal val="0-#ppt_w/2"/>
                                          </p:val>
                                        </p:tav>
                                        <p:tav tm="100000">
                                          <p:val>
                                            <p:strVal val="#ppt_x"/>
                                          </p:val>
                                        </p:tav>
                                      </p:tavLst>
                                    </p:anim>
                                    <p:anim calcmode="lin" valueType="num">
                                      <p:cBhvr additive="base">
                                        <p:cTn id="37" dur="100" fill="hold"/>
                                        <p:tgtEl>
                                          <p:spTgt spid="3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100" fill="hold"/>
                                        <p:tgtEl>
                                          <p:spTgt spid="33"/>
                                        </p:tgtEl>
                                        <p:attrNameLst>
                                          <p:attrName>ppt_x</p:attrName>
                                        </p:attrNameLst>
                                      </p:cBhvr>
                                      <p:tavLst>
                                        <p:tav tm="0">
                                          <p:val>
                                            <p:strVal val="0-#ppt_w/2"/>
                                          </p:val>
                                        </p:tav>
                                        <p:tav tm="100000">
                                          <p:val>
                                            <p:strVal val="#ppt_x"/>
                                          </p:val>
                                        </p:tav>
                                      </p:tavLst>
                                    </p:anim>
                                    <p:anim calcmode="lin" valueType="num">
                                      <p:cBhvr additive="base">
                                        <p:cTn id="42" dur="100" fill="hold"/>
                                        <p:tgtEl>
                                          <p:spTgt spid="3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100" fill="hold"/>
                                        <p:tgtEl>
                                          <p:spTgt spid="34"/>
                                        </p:tgtEl>
                                        <p:attrNameLst>
                                          <p:attrName>ppt_x</p:attrName>
                                        </p:attrNameLst>
                                      </p:cBhvr>
                                      <p:tavLst>
                                        <p:tav tm="0">
                                          <p:val>
                                            <p:strVal val="0-#ppt_w/2"/>
                                          </p:val>
                                        </p:tav>
                                        <p:tav tm="100000">
                                          <p:val>
                                            <p:strVal val="#ppt_x"/>
                                          </p:val>
                                        </p:tav>
                                      </p:tavLst>
                                    </p:anim>
                                    <p:anim calcmode="lin" valueType="num">
                                      <p:cBhvr additive="base">
                                        <p:cTn id="47" dur="100" fill="hold"/>
                                        <p:tgtEl>
                                          <p:spTgt spid="34"/>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100" fill="hold"/>
                                        <p:tgtEl>
                                          <p:spTgt spid="45"/>
                                        </p:tgtEl>
                                        <p:attrNameLst>
                                          <p:attrName>ppt_x</p:attrName>
                                        </p:attrNameLst>
                                      </p:cBhvr>
                                      <p:tavLst>
                                        <p:tav tm="0">
                                          <p:val>
                                            <p:strVal val="0-#ppt_w/2"/>
                                          </p:val>
                                        </p:tav>
                                        <p:tav tm="100000">
                                          <p:val>
                                            <p:strVal val="#ppt_x"/>
                                          </p:val>
                                        </p:tav>
                                      </p:tavLst>
                                    </p:anim>
                                    <p:anim calcmode="lin" valueType="num">
                                      <p:cBhvr additive="base">
                                        <p:cTn id="52" dur="100" fill="hold"/>
                                        <p:tgtEl>
                                          <p:spTgt spid="45"/>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200" fill="hold"/>
                                        <p:tgtEl>
                                          <p:spTgt spid="64"/>
                                        </p:tgtEl>
                                        <p:attrNameLst>
                                          <p:attrName>ppt_x</p:attrName>
                                        </p:attrNameLst>
                                      </p:cBhvr>
                                      <p:tavLst>
                                        <p:tav tm="0">
                                          <p:val>
                                            <p:strVal val="0-#ppt_w/2"/>
                                          </p:val>
                                        </p:tav>
                                        <p:tav tm="100000">
                                          <p:val>
                                            <p:strVal val="#ppt_x"/>
                                          </p:val>
                                        </p:tav>
                                      </p:tavLst>
                                    </p:anim>
                                    <p:anim calcmode="lin" valueType="num">
                                      <p:cBhvr additive="base">
                                        <p:cTn id="57" dur="200" fill="hold"/>
                                        <p:tgtEl>
                                          <p:spTgt spid="6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200" fill="hold"/>
                                        <p:tgtEl>
                                          <p:spTgt spid="20"/>
                                        </p:tgtEl>
                                        <p:attrNameLst>
                                          <p:attrName>ppt_x</p:attrName>
                                        </p:attrNameLst>
                                      </p:cBhvr>
                                      <p:tavLst>
                                        <p:tav tm="0">
                                          <p:val>
                                            <p:strVal val="0-#ppt_w/2"/>
                                          </p:val>
                                        </p:tav>
                                        <p:tav tm="100000">
                                          <p:val>
                                            <p:strVal val="#ppt_x"/>
                                          </p:val>
                                        </p:tav>
                                      </p:tavLst>
                                    </p:anim>
                                    <p:anim calcmode="lin" valueType="num">
                                      <p:cBhvr additive="base">
                                        <p:cTn id="62" dur="200" fill="hold"/>
                                        <p:tgtEl>
                                          <p:spTgt spid="20"/>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wipe(down)">
                                      <p:cBhvr>
                                        <p:cTn id="66" dur="300"/>
                                        <p:tgtEl>
                                          <p:spTgt spid="47"/>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71"/>
                                        </p:tgtEl>
                                        <p:attrNameLst>
                                          <p:attrName>style.visibility</p:attrName>
                                        </p:attrNameLst>
                                      </p:cBhvr>
                                      <p:to>
                                        <p:strVal val="visible"/>
                                      </p:to>
                                    </p:set>
                                    <p:anim calcmode="lin" valueType="num">
                                      <p:cBhvr>
                                        <p:cTn id="70" dur="300" fill="hold"/>
                                        <p:tgtEl>
                                          <p:spTgt spid="71"/>
                                        </p:tgtEl>
                                        <p:attrNameLst>
                                          <p:attrName>ppt_w</p:attrName>
                                        </p:attrNameLst>
                                      </p:cBhvr>
                                      <p:tavLst>
                                        <p:tav tm="0">
                                          <p:val>
                                            <p:fltVal val="0"/>
                                          </p:val>
                                        </p:tav>
                                        <p:tav tm="100000">
                                          <p:val>
                                            <p:strVal val="#ppt_w"/>
                                          </p:val>
                                        </p:tav>
                                      </p:tavLst>
                                    </p:anim>
                                    <p:anim calcmode="lin" valueType="num">
                                      <p:cBhvr>
                                        <p:cTn id="71" dur="300" fill="hold"/>
                                        <p:tgtEl>
                                          <p:spTgt spid="71"/>
                                        </p:tgtEl>
                                        <p:attrNameLst>
                                          <p:attrName>ppt_h</p:attrName>
                                        </p:attrNameLst>
                                      </p:cBhvr>
                                      <p:tavLst>
                                        <p:tav tm="0">
                                          <p:val>
                                            <p:fltVal val="0"/>
                                          </p:val>
                                        </p:tav>
                                        <p:tav tm="100000">
                                          <p:val>
                                            <p:strVal val="#ppt_h"/>
                                          </p:val>
                                        </p:tav>
                                      </p:tavLst>
                                    </p:anim>
                                    <p:animEffect transition="in" filter="fade">
                                      <p:cBhvr>
                                        <p:cTn id="72" dur="300"/>
                                        <p:tgtEl>
                                          <p:spTgt spid="71"/>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down)">
                                      <p:cBhvr>
                                        <p:cTn id="76" dur="500"/>
                                        <p:tgtEl>
                                          <p:spTgt spid="48"/>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 calcmode="lin" valueType="num">
                                      <p:cBhvr>
                                        <p:cTn id="80" dur="300" fill="hold"/>
                                        <p:tgtEl>
                                          <p:spTgt spid="65"/>
                                        </p:tgtEl>
                                        <p:attrNameLst>
                                          <p:attrName>ppt_w</p:attrName>
                                        </p:attrNameLst>
                                      </p:cBhvr>
                                      <p:tavLst>
                                        <p:tav tm="0">
                                          <p:val>
                                            <p:fltVal val="0"/>
                                          </p:val>
                                        </p:tav>
                                        <p:tav tm="100000">
                                          <p:val>
                                            <p:strVal val="#ppt_w"/>
                                          </p:val>
                                        </p:tav>
                                      </p:tavLst>
                                    </p:anim>
                                    <p:anim calcmode="lin" valueType="num">
                                      <p:cBhvr>
                                        <p:cTn id="81" dur="300" fill="hold"/>
                                        <p:tgtEl>
                                          <p:spTgt spid="65"/>
                                        </p:tgtEl>
                                        <p:attrNameLst>
                                          <p:attrName>ppt_h</p:attrName>
                                        </p:attrNameLst>
                                      </p:cBhvr>
                                      <p:tavLst>
                                        <p:tav tm="0">
                                          <p:val>
                                            <p:fltVal val="0"/>
                                          </p:val>
                                        </p:tav>
                                        <p:tav tm="100000">
                                          <p:val>
                                            <p:strVal val="#ppt_h"/>
                                          </p:val>
                                        </p:tav>
                                      </p:tavLst>
                                    </p:anim>
                                    <p:animEffect transition="in" filter="fade">
                                      <p:cBhvr>
                                        <p:cTn id="82" dur="300"/>
                                        <p:tgtEl>
                                          <p:spTgt spid="65"/>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200" fill="hold"/>
                                        <p:tgtEl>
                                          <p:spTgt spid="22"/>
                                        </p:tgtEl>
                                        <p:attrNameLst>
                                          <p:attrName>ppt_x</p:attrName>
                                        </p:attrNameLst>
                                      </p:cBhvr>
                                      <p:tavLst>
                                        <p:tav tm="0">
                                          <p:val>
                                            <p:strVal val="0-#ppt_w/2"/>
                                          </p:val>
                                        </p:tav>
                                        <p:tav tm="100000">
                                          <p:val>
                                            <p:strVal val="#ppt_x"/>
                                          </p:val>
                                        </p:tav>
                                      </p:tavLst>
                                    </p:anim>
                                    <p:anim calcmode="lin" valueType="num">
                                      <p:cBhvr additive="base">
                                        <p:cTn id="87" dur="200" fill="hold"/>
                                        <p:tgtEl>
                                          <p:spTgt spid="2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down)">
                                      <p:cBhvr>
                                        <p:cTn id="91" dur="300"/>
                                        <p:tgtEl>
                                          <p:spTgt spid="49"/>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p:cTn id="95" dur="300" fill="hold"/>
                                        <p:tgtEl>
                                          <p:spTgt spid="62"/>
                                        </p:tgtEl>
                                        <p:attrNameLst>
                                          <p:attrName>ppt_w</p:attrName>
                                        </p:attrNameLst>
                                      </p:cBhvr>
                                      <p:tavLst>
                                        <p:tav tm="0">
                                          <p:val>
                                            <p:fltVal val="0"/>
                                          </p:val>
                                        </p:tav>
                                        <p:tav tm="100000">
                                          <p:val>
                                            <p:strVal val="#ppt_w"/>
                                          </p:val>
                                        </p:tav>
                                      </p:tavLst>
                                    </p:anim>
                                    <p:anim calcmode="lin" valueType="num">
                                      <p:cBhvr>
                                        <p:cTn id="96" dur="300" fill="hold"/>
                                        <p:tgtEl>
                                          <p:spTgt spid="62"/>
                                        </p:tgtEl>
                                        <p:attrNameLst>
                                          <p:attrName>ppt_h</p:attrName>
                                        </p:attrNameLst>
                                      </p:cBhvr>
                                      <p:tavLst>
                                        <p:tav tm="0">
                                          <p:val>
                                            <p:fltVal val="0"/>
                                          </p:val>
                                        </p:tav>
                                        <p:tav tm="100000">
                                          <p:val>
                                            <p:strVal val="#ppt_h"/>
                                          </p:val>
                                        </p:tav>
                                      </p:tavLst>
                                    </p:anim>
                                    <p:animEffect transition="in" filter="fade">
                                      <p:cBhvr>
                                        <p:cTn id="97" dur="300"/>
                                        <p:tgtEl>
                                          <p:spTgt spid="62"/>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ipe(down)">
                                      <p:cBhvr>
                                        <p:cTn id="101" dur="500"/>
                                        <p:tgtEl>
                                          <p:spTgt spid="50"/>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66"/>
                                        </p:tgtEl>
                                        <p:attrNameLst>
                                          <p:attrName>style.visibility</p:attrName>
                                        </p:attrNameLst>
                                      </p:cBhvr>
                                      <p:to>
                                        <p:strVal val="visible"/>
                                      </p:to>
                                    </p:set>
                                    <p:anim calcmode="lin" valueType="num">
                                      <p:cBhvr>
                                        <p:cTn id="105" dur="300" fill="hold"/>
                                        <p:tgtEl>
                                          <p:spTgt spid="66"/>
                                        </p:tgtEl>
                                        <p:attrNameLst>
                                          <p:attrName>ppt_w</p:attrName>
                                        </p:attrNameLst>
                                      </p:cBhvr>
                                      <p:tavLst>
                                        <p:tav tm="0">
                                          <p:val>
                                            <p:fltVal val="0"/>
                                          </p:val>
                                        </p:tav>
                                        <p:tav tm="100000">
                                          <p:val>
                                            <p:strVal val="#ppt_w"/>
                                          </p:val>
                                        </p:tav>
                                      </p:tavLst>
                                    </p:anim>
                                    <p:anim calcmode="lin" valueType="num">
                                      <p:cBhvr>
                                        <p:cTn id="106" dur="300" fill="hold"/>
                                        <p:tgtEl>
                                          <p:spTgt spid="66"/>
                                        </p:tgtEl>
                                        <p:attrNameLst>
                                          <p:attrName>ppt_h</p:attrName>
                                        </p:attrNameLst>
                                      </p:cBhvr>
                                      <p:tavLst>
                                        <p:tav tm="0">
                                          <p:val>
                                            <p:fltVal val="0"/>
                                          </p:val>
                                        </p:tav>
                                        <p:tav tm="100000">
                                          <p:val>
                                            <p:strVal val="#ppt_h"/>
                                          </p:val>
                                        </p:tav>
                                      </p:tavLst>
                                    </p:anim>
                                    <p:animEffect transition="in" filter="fade">
                                      <p:cBhvr>
                                        <p:cTn id="107" dur="300"/>
                                        <p:tgtEl>
                                          <p:spTgt spid="66"/>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additive="base">
                                        <p:cTn id="111" dur="200" fill="hold"/>
                                        <p:tgtEl>
                                          <p:spTgt spid="23"/>
                                        </p:tgtEl>
                                        <p:attrNameLst>
                                          <p:attrName>ppt_x</p:attrName>
                                        </p:attrNameLst>
                                      </p:cBhvr>
                                      <p:tavLst>
                                        <p:tav tm="0">
                                          <p:val>
                                            <p:strVal val="0-#ppt_w/2"/>
                                          </p:val>
                                        </p:tav>
                                        <p:tav tm="100000">
                                          <p:val>
                                            <p:strVal val="#ppt_x"/>
                                          </p:val>
                                        </p:tav>
                                      </p:tavLst>
                                    </p:anim>
                                    <p:anim calcmode="lin" valueType="num">
                                      <p:cBhvr additive="base">
                                        <p:cTn id="112" dur="200" fill="hold"/>
                                        <p:tgtEl>
                                          <p:spTgt spid="23"/>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down)">
                                      <p:cBhvr>
                                        <p:cTn id="116" dur="300"/>
                                        <p:tgtEl>
                                          <p:spTgt spid="51"/>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61"/>
                                        </p:tgtEl>
                                        <p:attrNameLst>
                                          <p:attrName>style.visibility</p:attrName>
                                        </p:attrNameLst>
                                      </p:cBhvr>
                                      <p:to>
                                        <p:strVal val="visible"/>
                                      </p:to>
                                    </p:set>
                                    <p:anim calcmode="lin" valueType="num">
                                      <p:cBhvr>
                                        <p:cTn id="120" dur="300" fill="hold"/>
                                        <p:tgtEl>
                                          <p:spTgt spid="61"/>
                                        </p:tgtEl>
                                        <p:attrNameLst>
                                          <p:attrName>ppt_w</p:attrName>
                                        </p:attrNameLst>
                                      </p:cBhvr>
                                      <p:tavLst>
                                        <p:tav tm="0">
                                          <p:val>
                                            <p:fltVal val="0"/>
                                          </p:val>
                                        </p:tav>
                                        <p:tav tm="100000">
                                          <p:val>
                                            <p:strVal val="#ppt_w"/>
                                          </p:val>
                                        </p:tav>
                                      </p:tavLst>
                                    </p:anim>
                                    <p:anim calcmode="lin" valueType="num">
                                      <p:cBhvr>
                                        <p:cTn id="121" dur="300" fill="hold"/>
                                        <p:tgtEl>
                                          <p:spTgt spid="61"/>
                                        </p:tgtEl>
                                        <p:attrNameLst>
                                          <p:attrName>ppt_h</p:attrName>
                                        </p:attrNameLst>
                                      </p:cBhvr>
                                      <p:tavLst>
                                        <p:tav tm="0">
                                          <p:val>
                                            <p:fltVal val="0"/>
                                          </p:val>
                                        </p:tav>
                                        <p:tav tm="100000">
                                          <p:val>
                                            <p:strVal val="#ppt_h"/>
                                          </p:val>
                                        </p:tav>
                                      </p:tavLst>
                                    </p:anim>
                                    <p:animEffect transition="in" filter="fade">
                                      <p:cBhvr>
                                        <p:cTn id="122" dur="300"/>
                                        <p:tgtEl>
                                          <p:spTgt spid="61"/>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wipe(down)">
                                      <p:cBhvr>
                                        <p:cTn id="126" dur="500"/>
                                        <p:tgtEl>
                                          <p:spTgt spid="52"/>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67"/>
                                        </p:tgtEl>
                                        <p:attrNameLst>
                                          <p:attrName>style.visibility</p:attrName>
                                        </p:attrNameLst>
                                      </p:cBhvr>
                                      <p:to>
                                        <p:strVal val="visible"/>
                                      </p:to>
                                    </p:set>
                                    <p:anim calcmode="lin" valueType="num">
                                      <p:cBhvr>
                                        <p:cTn id="130" dur="300" fill="hold"/>
                                        <p:tgtEl>
                                          <p:spTgt spid="67"/>
                                        </p:tgtEl>
                                        <p:attrNameLst>
                                          <p:attrName>ppt_w</p:attrName>
                                        </p:attrNameLst>
                                      </p:cBhvr>
                                      <p:tavLst>
                                        <p:tav tm="0">
                                          <p:val>
                                            <p:fltVal val="0"/>
                                          </p:val>
                                        </p:tav>
                                        <p:tav tm="100000">
                                          <p:val>
                                            <p:strVal val="#ppt_w"/>
                                          </p:val>
                                        </p:tav>
                                      </p:tavLst>
                                    </p:anim>
                                    <p:anim calcmode="lin" valueType="num">
                                      <p:cBhvr>
                                        <p:cTn id="131" dur="300" fill="hold"/>
                                        <p:tgtEl>
                                          <p:spTgt spid="67"/>
                                        </p:tgtEl>
                                        <p:attrNameLst>
                                          <p:attrName>ppt_h</p:attrName>
                                        </p:attrNameLst>
                                      </p:cBhvr>
                                      <p:tavLst>
                                        <p:tav tm="0">
                                          <p:val>
                                            <p:fltVal val="0"/>
                                          </p:val>
                                        </p:tav>
                                        <p:tav tm="100000">
                                          <p:val>
                                            <p:strVal val="#ppt_h"/>
                                          </p:val>
                                        </p:tav>
                                      </p:tavLst>
                                    </p:anim>
                                    <p:animEffect transition="in" filter="fade">
                                      <p:cBhvr>
                                        <p:cTn id="132" dur="300"/>
                                        <p:tgtEl>
                                          <p:spTgt spid="67"/>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200" fill="hold"/>
                                        <p:tgtEl>
                                          <p:spTgt spid="25"/>
                                        </p:tgtEl>
                                        <p:attrNameLst>
                                          <p:attrName>ppt_x</p:attrName>
                                        </p:attrNameLst>
                                      </p:cBhvr>
                                      <p:tavLst>
                                        <p:tav tm="0">
                                          <p:val>
                                            <p:strVal val="0-#ppt_w/2"/>
                                          </p:val>
                                        </p:tav>
                                        <p:tav tm="100000">
                                          <p:val>
                                            <p:strVal val="#ppt_x"/>
                                          </p:val>
                                        </p:tav>
                                      </p:tavLst>
                                    </p:anim>
                                    <p:anim calcmode="lin" valueType="num">
                                      <p:cBhvr additive="base">
                                        <p:cTn id="137" dur="200" fill="hold"/>
                                        <p:tgtEl>
                                          <p:spTgt spid="25"/>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Effect transition="in" filter="wipe(down)">
                                      <p:cBhvr>
                                        <p:cTn id="141" dur="300"/>
                                        <p:tgtEl>
                                          <p:spTgt spid="53"/>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63"/>
                                        </p:tgtEl>
                                        <p:attrNameLst>
                                          <p:attrName>style.visibility</p:attrName>
                                        </p:attrNameLst>
                                      </p:cBhvr>
                                      <p:to>
                                        <p:strVal val="visible"/>
                                      </p:to>
                                    </p:set>
                                    <p:anim calcmode="lin" valueType="num">
                                      <p:cBhvr>
                                        <p:cTn id="145" dur="300" fill="hold"/>
                                        <p:tgtEl>
                                          <p:spTgt spid="63"/>
                                        </p:tgtEl>
                                        <p:attrNameLst>
                                          <p:attrName>ppt_w</p:attrName>
                                        </p:attrNameLst>
                                      </p:cBhvr>
                                      <p:tavLst>
                                        <p:tav tm="0">
                                          <p:val>
                                            <p:fltVal val="0"/>
                                          </p:val>
                                        </p:tav>
                                        <p:tav tm="100000">
                                          <p:val>
                                            <p:strVal val="#ppt_w"/>
                                          </p:val>
                                        </p:tav>
                                      </p:tavLst>
                                    </p:anim>
                                    <p:anim calcmode="lin" valueType="num">
                                      <p:cBhvr>
                                        <p:cTn id="146" dur="300" fill="hold"/>
                                        <p:tgtEl>
                                          <p:spTgt spid="63"/>
                                        </p:tgtEl>
                                        <p:attrNameLst>
                                          <p:attrName>ppt_h</p:attrName>
                                        </p:attrNameLst>
                                      </p:cBhvr>
                                      <p:tavLst>
                                        <p:tav tm="0">
                                          <p:val>
                                            <p:fltVal val="0"/>
                                          </p:val>
                                        </p:tav>
                                        <p:tav tm="100000">
                                          <p:val>
                                            <p:strVal val="#ppt_h"/>
                                          </p:val>
                                        </p:tav>
                                      </p:tavLst>
                                    </p:anim>
                                    <p:animEffect transition="in" filter="fade">
                                      <p:cBhvr>
                                        <p:cTn id="147" dur="300"/>
                                        <p:tgtEl>
                                          <p:spTgt spid="63"/>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Effect transition="in" filter="wipe(down)">
                                      <p:cBhvr>
                                        <p:cTn id="151" dur="500"/>
                                        <p:tgtEl>
                                          <p:spTgt spid="54"/>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p:cTn id="155" dur="300" fill="hold"/>
                                        <p:tgtEl>
                                          <p:spTgt spid="68"/>
                                        </p:tgtEl>
                                        <p:attrNameLst>
                                          <p:attrName>ppt_w</p:attrName>
                                        </p:attrNameLst>
                                      </p:cBhvr>
                                      <p:tavLst>
                                        <p:tav tm="0">
                                          <p:val>
                                            <p:fltVal val="0"/>
                                          </p:val>
                                        </p:tav>
                                        <p:tav tm="100000">
                                          <p:val>
                                            <p:strVal val="#ppt_w"/>
                                          </p:val>
                                        </p:tav>
                                      </p:tavLst>
                                    </p:anim>
                                    <p:anim calcmode="lin" valueType="num">
                                      <p:cBhvr>
                                        <p:cTn id="156" dur="300" fill="hold"/>
                                        <p:tgtEl>
                                          <p:spTgt spid="68"/>
                                        </p:tgtEl>
                                        <p:attrNameLst>
                                          <p:attrName>ppt_h</p:attrName>
                                        </p:attrNameLst>
                                      </p:cBhvr>
                                      <p:tavLst>
                                        <p:tav tm="0">
                                          <p:val>
                                            <p:fltVal val="0"/>
                                          </p:val>
                                        </p:tav>
                                        <p:tav tm="100000">
                                          <p:val>
                                            <p:strVal val="#ppt_h"/>
                                          </p:val>
                                        </p:tav>
                                      </p:tavLst>
                                    </p:anim>
                                    <p:animEffect transition="in" filter="fade">
                                      <p:cBhvr>
                                        <p:cTn id="157" dur="300"/>
                                        <p:tgtEl>
                                          <p:spTgt spid="68"/>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56"/>
                                        </p:tgtEl>
                                        <p:attrNameLst>
                                          <p:attrName>style.visibility</p:attrName>
                                        </p:attrNameLst>
                                      </p:cBhvr>
                                      <p:to>
                                        <p:strVal val="visible"/>
                                      </p:to>
                                    </p:set>
                                    <p:anim calcmode="lin" valueType="num">
                                      <p:cBhvr additive="base">
                                        <p:cTn id="161" dur="300" fill="hold"/>
                                        <p:tgtEl>
                                          <p:spTgt spid="56"/>
                                        </p:tgtEl>
                                        <p:attrNameLst>
                                          <p:attrName>ppt_x</p:attrName>
                                        </p:attrNameLst>
                                      </p:cBhvr>
                                      <p:tavLst>
                                        <p:tav tm="0">
                                          <p:val>
                                            <p:strVal val="1+#ppt_w/2"/>
                                          </p:val>
                                        </p:tav>
                                        <p:tav tm="100000">
                                          <p:val>
                                            <p:strVal val="#ppt_x"/>
                                          </p:val>
                                        </p:tav>
                                      </p:tavLst>
                                    </p:anim>
                                    <p:anim calcmode="lin" valueType="num">
                                      <p:cBhvr additive="base">
                                        <p:cTn id="162" dur="300" fill="hold"/>
                                        <p:tgtEl>
                                          <p:spTgt spid="56"/>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55"/>
                                        </p:tgtEl>
                                        <p:attrNameLst>
                                          <p:attrName>style.visibility</p:attrName>
                                        </p:attrNameLst>
                                      </p:cBhvr>
                                      <p:to>
                                        <p:strVal val="visible"/>
                                      </p:to>
                                    </p:set>
                                    <p:anim calcmode="lin" valueType="num">
                                      <p:cBhvr additive="base">
                                        <p:cTn id="166" dur="300" fill="hold"/>
                                        <p:tgtEl>
                                          <p:spTgt spid="55"/>
                                        </p:tgtEl>
                                        <p:attrNameLst>
                                          <p:attrName>ppt_x</p:attrName>
                                        </p:attrNameLst>
                                      </p:cBhvr>
                                      <p:tavLst>
                                        <p:tav tm="0">
                                          <p:val>
                                            <p:strVal val="1+#ppt_w/2"/>
                                          </p:val>
                                        </p:tav>
                                        <p:tav tm="100000">
                                          <p:val>
                                            <p:strVal val="#ppt_x"/>
                                          </p:val>
                                        </p:tav>
                                      </p:tavLst>
                                    </p:anim>
                                    <p:anim calcmode="lin" valueType="num">
                                      <p:cBhvr additive="base">
                                        <p:cTn id="167" dur="300" fill="hold"/>
                                        <p:tgtEl>
                                          <p:spTgt spid="55"/>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58"/>
                                        </p:tgtEl>
                                        <p:attrNameLst>
                                          <p:attrName>style.visibility</p:attrName>
                                        </p:attrNameLst>
                                      </p:cBhvr>
                                      <p:to>
                                        <p:strVal val="visible"/>
                                      </p:to>
                                    </p:set>
                                    <p:animEffect transition="in" filter="wipe(left)">
                                      <p:cBhvr>
                                        <p:cTn id="171" dur="500"/>
                                        <p:tgtEl>
                                          <p:spTgt spid="58"/>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57"/>
                                        </p:tgtEl>
                                        <p:attrNameLst>
                                          <p:attrName>style.visibility</p:attrName>
                                        </p:attrNameLst>
                                      </p:cBhvr>
                                      <p:to>
                                        <p:strVal val="visible"/>
                                      </p:to>
                                    </p:set>
                                    <p:animEffect transition="in" filter="wipe(left)">
                                      <p:cBhvr>
                                        <p:cTn id="175" dur="500"/>
                                        <p:tgtEl>
                                          <p:spTgt spid="57"/>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59"/>
                                        </p:tgtEl>
                                        <p:attrNameLst>
                                          <p:attrName>style.visibility</p:attrName>
                                        </p:attrNameLst>
                                      </p:cBhvr>
                                      <p:to>
                                        <p:strVal val="visible"/>
                                      </p:to>
                                    </p:set>
                                    <p:animEffect transition="in" filter="wipe(left)">
                                      <p:cBhvr>
                                        <p:cTn id="179" dur="500"/>
                                        <p:tgtEl>
                                          <p:spTgt spid="5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69"/>
                                        </p:tgtEl>
                                        <p:attrNameLst>
                                          <p:attrName>style.visibility</p:attrName>
                                        </p:attrNameLst>
                                      </p:cBhvr>
                                      <p:to>
                                        <p:strVal val="visible"/>
                                      </p:to>
                                    </p:set>
                                    <p:animEffect transition="in" filter="wipe(down)">
                                      <p:cBhvr>
                                        <p:cTn id="183" dur="500"/>
                                        <p:tgtEl>
                                          <p:spTgt spid="69"/>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60"/>
                                        </p:tgtEl>
                                        <p:attrNameLst>
                                          <p:attrName>style.visibility</p:attrName>
                                        </p:attrNameLst>
                                      </p:cBhvr>
                                      <p:to>
                                        <p:strVal val="visible"/>
                                      </p:to>
                                    </p:set>
                                    <p:animEffect transition="in" filter="wipe(left)">
                                      <p:cBhvr>
                                        <p:cTn id="187" dur="500"/>
                                        <p:tgtEl>
                                          <p:spTgt spid="6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70"/>
                                        </p:tgtEl>
                                        <p:attrNameLst>
                                          <p:attrName>style.visibility</p:attrName>
                                        </p:attrNameLst>
                                      </p:cBhvr>
                                      <p:to>
                                        <p:strVal val="visible"/>
                                      </p:to>
                                    </p:set>
                                    <p:animEffect transition="in" filter="wipe(down)">
                                      <p:cBhvr>
                                        <p:cTn id="19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5" grpId="0"/>
      <p:bldP spid="26" grpId="0"/>
      <p:bldP spid="28" grpId="0"/>
      <p:bldP spid="29" grpId="0"/>
      <p:bldP spid="30" grpId="0"/>
      <p:bldP spid="33" grpId="0"/>
      <p:bldP spid="34" grpId="0"/>
      <p:bldP spid="45" grpId="0"/>
      <p:bldP spid="46" grpId="0"/>
      <p:bldP spid="47" grpId="0" bldLvl="0" animBg="1"/>
      <p:bldP spid="48" grpId="0" bldLvl="0" animBg="1"/>
      <p:bldP spid="49" grpId="0" bldLvl="0" animBg="1"/>
      <p:bldP spid="50" grpId="0" bldLvl="0" animBg="1"/>
      <p:bldP spid="51" grpId="0" bldLvl="0" animBg="1"/>
      <p:bldP spid="52" grpId="0" bldLvl="0" animBg="1"/>
      <p:bldP spid="53" grpId="0" bldLvl="0" animBg="1"/>
      <p:bldP spid="54" grpId="0" bldLvl="0" animBg="1"/>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bldLvl="0" animBg="1"/>
      <p:bldP spid="70" grpId="0" bldLvl="0" animBg="1"/>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10" name="组合 9"/>
          <p:cNvGrpSpPr/>
          <p:nvPr/>
        </p:nvGrpSpPr>
        <p:grpSpPr>
          <a:xfrm>
            <a:off x="1824515" y="2982833"/>
            <a:ext cx="1285212" cy="1231052"/>
            <a:chOff x="1664154" y="1934950"/>
            <a:chExt cx="963741" cy="897257"/>
          </a:xfrm>
        </p:grpSpPr>
        <p:grpSp>
          <p:nvGrpSpPr>
            <p:cNvPr id="11" name="组合 10"/>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13" name="椭圆 1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14" name="TextBox 44"/>
            <p:cNvSpPr txBox="1"/>
            <p:nvPr/>
          </p:nvSpPr>
          <p:spPr>
            <a:xfrm>
              <a:off x="1807549" y="2188595"/>
              <a:ext cx="82034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45%</a:t>
              </a:r>
            </a:p>
          </p:txBody>
        </p:sp>
      </p:grpSp>
      <p:grpSp>
        <p:nvGrpSpPr>
          <p:cNvPr id="48" name="组合 47"/>
          <p:cNvGrpSpPr/>
          <p:nvPr/>
        </p:nvGrpSpPr>
        <p:grpSpPr>
          <a:xfrm>
            <a:off x="4429278" y="2996277"/>
            <a:ext cx="1196553" cy="1231052"/>
            <a:chOff x="3293884" y="1912625"/>
            <a:chExt cx="897259" cy="897258"/>
          </a:xfrm>
        </p:grpSpPr>
        <p:grpSp>
          <p:nvGrpSpPr>
            <p:cNvPr id="49"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2" name="椭圆 51"/>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0" name="TextBox 49"/>
            <p:cNvSpPr txBox="1"/>
            <p:nvPr/>
          </p:nvSpPr>
          <p:spPr>
            <a:xfrm>
              <a:off x="3404406" y="2201081"/>
              <a:ext cx="753231" cy="383680"/>
            </a:xfrm>
            <a:prstGeom prst="rect">
              <a:avLst/>
            </a:prstGeom>
            <a:noFill/>
          </p:spPr>
          <p:txBody>
            <a:bodyPr wrap="square" rtlCol="0">
              <a:spAutoFit/>
            </a:bodyPr>
            <a:lstStyle/>
            <a:p>
              <a:r>
                <a:rPr lang="en-US" altLang="zh-CN" sz="2665" b="1" dirty="0">
                  <a:solidFill>
                    <a:srgbClr val="5A0000"/>
                  </a:solidFill>
                  <a:latin typeface="微软雅黑" panose="020B0503020204020204" charset="-122"/>
                  <a:ea typeface="微软雅黑" panose="020B0503020204020204" charset="-122"/>
                </a:rPr>
                <a:t>68%</a:t>
              </a:r>
            </a:p>
          </p:txBody>
        </p:sp>
      </p:grpSp>
      <p:grpSp>
        <p:nvGrpSpPr>
          <p:cNvPr id="53" name="组合 52"/>
          <p:cNvGrpSpPr/>
          <p:nvPr/>
        </p:nvGrpSpPr>
        <p:grpSpPr>
          <a:xfrm>
            <a:off x="6836987" y="2988925"/>
            <a:ext cx="1256113" cy="1231052"/>
            <a:chOff x="4849324" y="1995712"/>
            <a:chExt cx="941921" cy="897257"/>
          </a:xfrm>
        </p:grpSpPr>
        <p:grpSp>
          <p:nvGrpSpPr>
            <p:cNvPr id="54"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57" name="椭圆 5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55" name="TextBox 54"/>
            <p:cNvSpPr txBox="1"/>
            <p:nvPr/>
          </p:nvSpPr>
          <p:spPr>
            <a:xfrm>
              <a:off x="4963049" y="2222298"/>
              <a:ext cx="828196"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79%</a:t>
              </a:r>
            </a:p>
          </p:txBody>
        </p:sp>
      </p:grpSp>
      <p:grpSp>
        <p:nvGrpSpPr>
          <p:cNvPr id="58" name="组合 57"/>
          <p:cNvGrpSpPr/>
          <p:nvPr/>
        </p:nvGrpSpPr>
        <p:grpSpPr>
          <a:xfrm>
            <a:off x="9302715" y="2980900"/>
            <a:ext cx="1268273" cy="1231052"/>
            <a:chOff x="6380261" y="2029113"/>
            <a:chExt cx="951040" cy="897257"/>
          </a:xfrm>
        </p:grpSpPr>
        <p:grpSp>
          <p:nvGrpSpPr>
            <p:cNvPr id="59"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sp>
            <p:nvSpPr>
              <p:cNvPr id="62" name="椭圆 6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rgbClr val="5A0000"/>
                  </a:solidFill>
                </a:endParaRPr>
              </a:p>
            </p:txBody>
          </p:sp>
        </p:grpSp>
        <p:sp>
          <p:nvSpPr>
            <p:cNvPr id="60" name="TextBox 59"/>
            <p:cNvSpPr txBox="1"/>
            <p:nvPr/>
          </p:nvSpPr>
          <p:spPr>
            <a:xfrm>
              <a:off x="6501314" y="2303662"/>
              <a:ext cx="829987" cy="399878"/>
            </a:xfrm>
            <a:prstGeom prst="rect">
              <a:avLst/>
            </a:prstGeom>
            <a:noFill/>
          </p:spPr>
          <p:txBody>
            <a:bodyPr wrap="square" rtlCol="0">
              <a:spAutoFit/>
            </a:bodyPr>
            <a:lstStyle/>
            <a:p>
              <a:r>
                <a:rPr lang="en-US" altLang="zh-CN" sz="2800" b="1" dirty="0">
                  <a:solidFill>
                    <a:srgbClr val="5A0000"/>
                  </a:solidFill>
                  <a:latin typeface="微软雅黑" panose="020B0503020204020204" charset="-122"/>
                  <a:ea typeface="微软雅黑" panose="020B0503020204020204" charset="-122"/>
                </a:rPr>
                <a:t>92%</a:t>
              </a:r>
            </a:p>
          </p:txBody>
        </p:sp>
      </p:grpSp>
      <p:sp>
        <p:nvSpPr>
          <p:cNvPr id="67" name="Freeform 8"/>
          <p:cNvSpPr/>
          <p:nvPr/>
        </p:nvSpPr>
        <p:spPr bwMode="auto">
          <a:xfrm rot="18900000">
            <a:off x="1882855" y="3439305"/>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68" name="Freeform 7"/>
          <p:cNvSpPr/>
          <p:nvPr/>
        </p:nvSpPr>
        <p:spPr bwMode="auto">
          <a:xfrm rot="19087048">
            <a:off x="4427364" y="3301960"/>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solidFill>
                <a:srgbClr val="5A0000"/>
              </a:solidFill>
            </a:endParaRPr>
          </a:p>
        </p:txBody>
      </p:sp>
      <p:sp>
        <p:nvSpPr>
          <p:cNvPr id="15" name="Freeform 6"/>
          <p:cNvSpPr/>
          <p:nvPr/>
        </p:nvSpPr>
        <p:spPr bwMode="auto">
          <a:xfrm rot="19290703">
            <a:off x="6747886" y="3113524"/>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17324B"/>
          </a:solidFill>
          <a:ln w="3175" cap="flat">
            <a:noFill/>
            <a:prstDash val="solid"/>
            <a:miter lim="800000"/>
          </a:ln>
        </p:spPr>
        <p:txBody>
          <a:bodyPr vert="horz" wrap="square" lIns="123138" tIns="61569" rIns="123138" bIns="61569" numCol="1" anchor="t" anchorCtr="0" compatLnSpc="1"/>
          <a:lstStyle/>
          <a:p>
            <a:endParaRPr lang="zh-CN" altLang="en-US" sz="100"/>
          </a:p>
        </p:txBody>
      </p:sp>
      <p:sp>
        <p:nvSpPr>
          <p:cNvPr id="16" name="Freeform 5"/>
          <p:cNvSpPr/>
          <p:nvPr/>
        </p:nvSpPr>
        <p:spPr bwMode="auto">
          <a:xfrm rot="19810786">
            <a:off x="9121463" y="2851358"/>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5A0000"/>
          </a:solidFill>
          <a:ln w="3175" cap="flat">
            <a:noFill/>
            <a:prstDash val="solid"/>
            <a:miter lim="800000"/>
          </a:ln>
        </p:spPr>
        <p:txBody>
          <a:bodyPr vert="horz" wrap="square" lIns="123138" tIns="61569" rIns="123138" bIns="61569" numCol="1" anchor="t" anchorCtr="0" compatLnSpc="1"/>
          <a:lstStyle/>
          <a:p>
            <a:endParaRPr lang="zh-CN" altLang="en-US" sz="100"/>
          </a:p>
        </p:txBody>
      </p:sp>
      <p:grpSp>
        <p:nvGrpSpPr>
          <p:cNvPr id="17" name="组合 16"/>
          <p:cNvGrpSpPr/>
          <p:nvPr/>
        </p:nvGrpSpPr>
        <p:grpSpPr>
          <a:xfrm>
            <a:off x="1853936"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18" name="流程图: 可选过程 17"/>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9" name="TextBox 72"/>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20" name="组合 19"/>
          <p:cNvGrpSpPr/>
          <p:nvPr/>
        </p:nvGrpSpPr>
        <p:grpSpPr>
          <a:xfrm>
            <a:off x="4274980"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21" name="流程图: 可选过程 2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2" name="TextBox 75"/>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63" name="组合 62"/>
          <p:cNvGrpSpPr/>
          <p:nvPr/>
        </p:nvGrpSpPr>
        <p:grpSpPr>
          <a:xfrm>
            <a:off x="6662223"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64" name="流程图: 可选过程 63"/>
            <p:cNvSpPr/>
            <p:nvPr/>
          </p:nvSpPr>
          <p:spPr>
            <a:xfrm>
              <a:off x="3477359" y="8032286"/>
              <a:ext cx="2534423" cy="584775"/>
            </a:xfrm>
            <a:prstGeom prst="flowChartAlternateProcess">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9" name="TextBox 78"/>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grpSp>
        <p:nvGrpSpPr>
          <p:cNvPr id="80" name="组合 79"/>
          <p:cNvGrpSpPr/>
          <p:nvPr/>
        </p:nvGrpSpPr>
        <p:grpSpPr>
          <a:xfrm>
            <a:off x="9189647" y="1988840"/>
            <a:ext cx="1281109" cy="330835"/>
            <a:chOff x="3477359" y="8005745"/>
            <a:chExt cx="2534423" cy="641376"/>
          </a:xfrm>
          <a:effectLst>
            <a:outerShdw blurRad="203200" dist="114300" dir="5400000" sx="102000" sy="102000" algn="t" rotWithShape="0">
              <a:prstClr val="black">
                <a:alpha val="29000"/>
              </a:prstClr>
            </a:outerShdw>
          </a:effectLst>
        </p:grpSpPr>
        <p:sp>
          <p:nvSpPr>
            <p:cNvPr id="81" name="流程图: 可选过程 80"/>
            <p:cNvSpPr/>
            <p:nvPr/>
          </p:nvSpPr>
          <p:spPr>
            <a:xfrm>
              <a:off x="3477359" y="8032286"/>
              <a:ext cx="2534423" cy="584775"/>
            </a:xfrm>
            <a:prstGeom prst="flowChartAlternateProcess">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2" name="TextBox 81"/>
            <p:cNvSpPr txBox="1"/>
            <p:nvPr/>
          </p:nvSpPr>
          <p:spPr>
            <a:xfrm>
              <a:off x="3781553" y="8005745"/>
              <a:ext cx="1839110" cy="641376"/>
            </a:xfrm>
            <a:prstGeom prst="rect">
              <a:avLst/>
            </a:prstGeom>
            <a:noFill/>
          </p:spPr>
          <p:txBody>
            <a:bodyPr wrap="none" rtlCol="0">
              <a:spAutoFit/>
            </a:bodyPr>
            <a:lstStyle/>
            <a:p>
              <a:pPr algn="ctr"/>
              <a:r>
                <a:rPr lang="zh-CN" altLang="en-US" sz="1465" dirty="0">
                  <a:solidFill>
                    <a:schemeClr val="bg1"/>
                  </a:solidFill>
                  <a:latin typeface="微软雅黑" panose="020B0503020204020204" charset="-122"/>
                  <a:ea typeface="微软雅黑" panose="020B0503020204020204" charset="-122"/>
                </a:rPr>
                <a:t>添加标题</a:t>
              </a:r>
            </a:p>
          </p:txBody>
        </p:sp>
      </p:grpSp>
      <p:sp>
        <p:nvSpPr>
          <p:cNvPr id="84" name="TextBox 83"/>
          <p:cNvSpPr txBox="1"/>
          <p:nvPr/>
        </p:nvSpPr>
        <p:spPr>
          <a:xfrm>
            <a:off x="1584099"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5" name="TextBox 84"/>
          <p:cNvSpPr txBox="1"/>
          <p:nvPr/>
        </p:nvSpPr>
        <p:spPr>
          <a:xfrm>
            <a:off x="4036967"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6" name="TextBox 85"/>
          <p:cNvSpPr txBox="1"/>
          <p:nvPr/>
        </p:nvSpPr>
        <p:spPr>
          <a:xfrm>
            <a:off x="6395936"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7" name="TextBox 86"/>
          <p:cNvSpPr txBox="1"/>
          <p:nvPr/>
        </p:nvSpPr>
        <p:spPr>
          <a:xfrm>
            <a:off x="8988224" y="4713108"/>
            <a:ext cx="2196941" cy="922020"/>
          </a:xfrm>
          <a:prstGeom prst="rect">
            <a:avLst/>
          </a:prstGeom>
          <a:noFill/>
        </p:spPr>
        <p:txBody>
          <a:bodyPr wrap="square" lIns="91464" tIns="45732" rIns="91464" bIns="45732"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400" b="0" i="0" u="none" strike="noStrike" kern="0" cap="none" spc="0" normalizeH="0" baseline="0" noProof="0" dirty="0" smtClean="0">
                <a:ln>
                  <a:noFill/>
                </a:ln>
                <a:solidFill>
                  <a:srgbClr val="5A0000"/>
                </a:solidFill>
                <a:effectLst/>
                <a:uLnTx/>
                <a:uFillTx/>
                <a:latin typeface="微软雅黑" panose="020B0503020204020204" charset="-122"/>
                <a:ea typeface="微软雅黑" panose="020B0503020204020204" charset="-122"/>
              </a:rPr>
              <a:t>粘贴</a:t>
            </a:r>
          </a:p>
        </p:txBody>
      </p:sp>
      <p:sp>
        <p:nvSpPr>
          <p:cNvPr id="8" name="矩形 7"/>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9" name="直接连接符 8"/>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25" name="文本框 24"/>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26" name="矩形 25"/>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anim calcmode="lin" valueType="num">
                                      <p:cBhvr>
                                        <p:cTn id="14" dur="500" fill="hold"/>
                                        <p:tgtEl>
                                          <p:spTgt spid="20"/>
                                        </p:tgtEl>
                                        <p:attrNameLst>
                                          <p:attrName>ppt_x</p:attrName>
                                        </p:attrNameLst>
                                      </p:cBhvr>
                                      <p:tavLst>
                                        <p:tav tm="0">
                                          <p:val>
                                            <p:strVal val="#ppt_x"/>
                                          </p:val>
                                        </p:tav>
                                        <p:tav tm="100000">
                                          <p:val>
                                            <p:strVal val="#ppt_x"/>
                                          </p:val>
                                        </p:tav>
                                      </p:tavLst>
                                    </p:anim>
                                    <p:anim calcmode="lin" valueType="num">
                                      <p:cBhvr>
                                        <p:cTn id="15" dur="5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anim calcmode="lin" valueType="num">
                                      <p:cBhvr>
                                        <p:cTn id="20" dur="500" fill="hold"/>
                                        <p:tgtEl>
                                          <p:spTgt spid="63"/>
                                        </p:tgtEl>
                                        <p:attrNameLst>
                                          <p:attrName>ppt_x</p:attrName>
                                        </p:attrNameLst>
                                      </p:cBhvr>
                                      <p:tavLst>
                                        <p:tav tm="0">
                                          <p:val>
                                            <p:strVal val="#ppt_x"/>
                                          </p:val>
                                        </p:tav>
                                        <p:tav tm="100000">
                                          <p:val>
                                            <p:strVal val="#ppt_x"/>
                                          </p:val>
                                        </p:tav>
                                      </p:tavLst>
                                    </p:anim>
                                    <p:anim calcmode="lin" valueType="num">
                                      <p:cBhvr>
                                        <p:cTn id="21" dur="500" fill="hold"/>
                                        <p:tgtEl>
                                          <p:spTgt spid="6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strVal val="2/3*#ppt_w"/>
                                          </p:val>
                                        </p:tav>
                                        <p:tav tm="100000">
                                          <p:val>
                                            <p:strVal val="#ppt_w"/>
                                          </p:val>
                                        </p:tav>
                                      </p:tavLst>
                                    </p:anim>
                                    <p:anim calcmode="lin" valueType="num">
                                      <p:cBhvr>
                                        <p:cTn id="32" dur="500" fill="hold"/>
                                        <p:tgtEl>
                                          <p:spTgt spid="10"/>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heel(1)">
                                      <p:cBhvr>
                                        <p:cTn id="35" dur="1000"/>
                                        <p:tgtEl>
                                          <p:spTgt spid="67"/>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strVal val="2/3*#ppt_w"/>
                                          </p:val>
                                        </p:tav>
                                        <p:tav tm="100000">
                                          <p:val>
                                            <p:strVal val="#ppt_w"/>
                                          </p:val>
                                        </p:tav>
                                      </p:tavLst>
                                    </p:anim>
                                    <p:anim calcmode="lin" valueType="num">
                                      <p:cBhvr>
                                        <p:cTn id="40" dur="500" fill="hold"/>
                                        <p:tgtEl>
                                          <p:spTgt spid="48"/>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heel(1)">
                                      <p:cBhvr>
                                        <p:cTn id="43" dur="1000"/>
                                        <p:tgtEl>
                                          <p:spTgt spid="68"/>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strVal val="2/3*#ppt_w"/>
                                          </p:val>
                                        </p:tav>
                                        <p:tav tm="100000">
                                          <p:val>
                                            <p:strVal val="#ppt_w"/>
                                          </p:val>
                                        </p:tav>
                                      </p:tavLst>
                                    </p:anim>
                                    <p:anim calcmode="lin" valueType="num">
                                      <p:cBhvr>
                                        <p:cTn id="48" dur="500" fill="hold"/>
                                        <p:tgtEl>
                                          <p:spTgt spid="53"/>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1000"/>
                                        <p:tgtEl>
                                          <p:spTgt spid="15"/>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strVal val="2/3*#ppt_w"/>
                                          </p:val>
                                        </p:tav>
                                        <p:tav tm="100000">
                                          <p:val>
                                            <p:strVal val="#ppt_w"/>
                                          </p:val>
                                        </p:tav>
                                      </p:tavLst>
                                    </p:anim>
                                    <p:anim calcmode="lin" valueType="num">
                                      <p:cBhvr>
                                        <p:cTn id="56" dur="500" fill="hold"/>
                                        <p:tgtEl>
                                          <p:spTgt spid="58"/>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heel(1)">
                                      <p:cBhvr>
                                        <p:cTn id="59" dur="1000"/>
                                        <p:tgtEl>
                                          <p:spTgt spid="16"/>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randombar(horizontal)">
                                      <p:cBhvr>
                                        <p:cTn id="63" dur="500"/>
                                        <p:tgtEl>
                                          <p:spTgt spid="8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randombar(horizontal)">
                                      <p:cBhvr>
                                        <p:cTn id="67" dur="500"/>
                                        <p:tgtEl>
                                          <p:spTgt spid="8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randombar(horizontal)">
                                      <p:cBhvr>
                                        <p:cTn id="71" dur="500"/>
                                        <p:tgtEl>
                                          <p:spTgt spid="8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randombar(horizontal)">
                                      <p:cBhvr>
                                        <p:cTn id="7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bldLvl="0" animBg="1"/>
      <p:bldP spid="68" grpId="0" bldLvl="0" animBg="1"/>
      <p:bldP spid="15" grpId="0" bldLvl="0" animBg="1"/>
      <p:bldP spid="16" grpId="0" bldLvl="0" animBg="1"/>
      <p:bldP spid="84" grpId="0"/>
      <p:bldP spid="85" grpId="0"/>
      <p:bldP spid="86"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latin typeface="Arial" panose="020B0604020202020204" pitchFamily="34" charset="0"/>
              </a:rPr>
              <a:t> </a:t>
            </a:r>
          </a:p>
        </p:txBody>
      </p:sp>
      <p:grpSp>
        <p:nvGrpSpPr>
          <p:cNvPr id="32" name="组合 31"/>
          <p:cNvGrpSpPr/>
          <p:nvPr/>
        </p:nvGrpSpPr>
        <p:grpSpPr>
          <a:xfrm>
            <a:off x="9477761" y="2609767"/>
            <a:ext cx="1528156" cy="1528156"/>
            <a:chOff x="5252030" y="2008764"/>
            <a:chExt cx="809336" cy="809336"/>
          </a:xfrm>
          <a:solidFill>
            <a:srgbClr val="63282E"/>
          </a:solidFill>
        </p:grpSpPr>
        <p:sp>
          <p:nvSpPr>
            <p:cNvPr id="33" name="椭圆 3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tx1"/>
                </a:solidFill>
                <a:latin typeface="Arial" panose="020B0604020202020204" pitchFamily="34" charset="0"/>
                <a:ea typeface="微软雅黑" panose="020B0503020204020204" charset="-122"/>
              </a:endParaRPr>
            </a:p>
          </p:txBody>
        </p:sp>
        <p:sp>
          <p:nvSpPr>
            <p:cNvPr id="34" name="椭圆 33"/>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latin typeface="Arial" panose="020B0604020202020204" pitchFamily="34" charset="0"/>
                <a:ea typeface="微软雅黑" panose="020B0503020204020204" charset="-122"/>
              </a:endParaRPr>
            </a:p>
          </p:txBody>
        </p:sp>
      </p:grpSp>
      <p:sp>
        <p:nvSpPr>
          <p:cNvPr id="55" name="TextBox 54"/>
          <p:cNvSpPr txBox="1"/>
          <p:nvPr/>
        </p:nvSpPr>
        <p:spPr>
          <a:xfrm>
            <a:off x="9553378" y="2985127"/>
            <a:ext cx="1404620" cy="749300"/>
          </a:xfrm>
          <a:prstGeom prst="rect">
            <a:avLst/>
          </a:prstGeom>
          <a:noFill/>
        </p:spPr>
        <p:txBody>
          <a:bodyPr wrap="none" rtlCol="0">
            <a:spAutoFit/>
          </a:bodyPr>
          <a:lstStyle/>
          <a:p>
            <a:pPr defTabSz="1096645">
              <a:defRPr/>
            </a:pPr>
            <a:r>
              <a:rPr lang="en-US" altLang="zh-CN" sz="4320" i="1" kern="0" dirty="0">
                <a:solidFill>
                  <a:schemeClr val="bg1"/>
                </a:solidFill>
                <a:latin typeface="Arial" panose="020B0604020202020204" pitchFamily="34" charset="0"/>
                <a:ea typeface="微软雅黑" panose="020B0503020204020204" charset="-122"/>
              </a:rPr>
              <a:t>201</a:t>
            </a:r>
            <a:r>
              <a:rPr lang="en-US" sz="4320" i="1" kern="0" dirty="0">
                <a:solidFill>
                  <a:schemeClr val="bg1"/>
                </a:solidFill>
                <a:latin typeface="Arial" panose="020B0604020202020204" pitchFamily="34" charset="0"/>
                <a:ea typeface="微软雅黑" panose="020B0503020204020204" charset="-122"/>
              </a:rPr>
              <a:t>7</a:t>
            </a:r>
          </a:p>
        </p:txBody>
      </p:sp>
      <p:sp>
        <p:nvSpPr>
          <p:cNvPr id="59" name="AutoShape 7"/>
          <p:cNvSpPr>
            <a:spLocks noChangeArrowheads="1"/>
          </p:cNvSpPr>
          <p:nvPr/>
        </p:nvSpPr>
        <p:spPr bwMode="auto">
          <a:xfrm>
            <a:off x="904753" y="2878593"/>
            <a:ext cx="8019438" cy="1099048"/>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508000" dist="177800" dir="1860000" algn="ctr" rotWithShape="0">
              <a:srgbClr val="000000">
                <a:alpha val="43000"/>
              </a:srgbClr>
            </a:outerShdw>
          </a:effectLst>
        </p:spPr>
        <p:txBody>
          <a:bodyPr wrap="none" anchor="ctr"/>
          <a:lstStyle/>
          <a:p>
            <a:pPr marL="428625" indent="-428625">
              <a:lnSpc>
                <a:spcPct val="120000"/>
              </a:lnSpc>
              <a:defRPr/>
            </a:pPr>
            <a:endParaRPr lang="zh-CN" altLang="en-US" sz="1440" kern="0" dirty="0">
              <a:solidFill>
                <a:srgbClr val="5A0000"/>
              </a:solidFill>
              <a:latin typeface="Arial" panose="020B0604020202020204" pitchFamily="34" charset="0"/>
              <a:ea typeface="微软雅黑" panose="020B0503020204020204" charset="-122"/>
            </a:endParaRPr>
          </a:p>
        </p:txBody>
      </p:sp>
      <p:sp>
        <p:nvSpPr>
          <p:cNvPr id="60" name="AutoShape 8"/>
          <p:cNvSpPr>
            <a:spLocks noChangeArrowheads="1"/>
          </p:cNvSpPr>
          <p:nvPr/>
        </p:nvSpPr>
        <p:spPr bwMode="auto">
          <a:xfrm>
            <a:off x="633246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1" name="AutoShape 8"/>
          <p:cNvSpPr>
            <a:spLocks noChangeArrowheads="1"/>
          </p:cNvSpPr>
          <p:nvPr/>
        </p:nvSpPr>
        <p:spPr bwMode="auto">
          <a:xfrm>
            <a:off x="4190410"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2" name="AutoShape 8"/>
          <p:cNvSpPr>
            <a:spLocks noChangeArrowheads="1"/>
          </p:cNvSpPr>
          <p:nvPr/>
        </p:nvSpPr>
        <p:spPr bwMode="auto">
          <a:xfrm>
            <a:off x="2048349" y="2862896"/>
            <a:ext cx="680710" cy="1125715"/>
          </a:xfrm>
          <a:prstGeom prst="chevron">
            <a:avLst>
              <a:gd name="adj" fmla="val 55472"/>
            </a:avLst>
          </a:prstGeom>
          <a:solidFill>
            <a:srgbClr val="5A0000"/>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3" name="AutoShape 8"/>
          <p:cNvSpPr>
            <a:spLocks noChangeArrowheads="1"/>
          </p:cNvSpPr>
          <p:nvPr/>
        </p:nvSpPr>
        <p:spPr bwMode="auto">
          <a:xfrm>
            <a:off x="8474531" y="2862896"/>
            <a:ext cx="680710" cy="1125715"/>
          </a:xfrm>
          <a:prstGeom prst="chevron">
            <a:avLst>
              <a:gd name="adj" fmla="val 55472"/>
            </a:avLst>
          </a:prstGeom>
          <a:solidFill>
            <a:srgbClr val="17324B"/>
          </a:solidFill>
          <a:ln w="25400" cap="flat" cmpd="sng" algn="ctr">
            <a:noFill/>
            <a:prstDash val="solid"/>
          </a:ln>
          <a:effectLst>
            <a:outerShdw blurRad="508000" dist="177800" dir="1860000" algn="ctr" rotWithShape="0">
              <a:srgbClr val="000000">
                <a:alpha val="43000"/>
              </a:srgbClr>
            </a:outerShdw>
          </a:effectLst>
        </p:spPr>
        <p:txBody>
          <a:bodyPr rtlCol="0" anchor="ctr"/>
          <a:lstStyle/>
          <a:p>
            <a:pPr algn="ctr"/>
            <a:endParaRPr lang="zh-CN" altLang="en-US" sz="2400" b="1" kern="0" dirty="0">
              <a:solidFill>
                <a:schemeClr val="tx1"/>
              </a:solidFill>
              <a:latin typeface="Arial" panose="020B0604020202020204" pitchFamily="34" charset="0"/>
              <a:ea typeface="微软雅黑" panose="020B0503020204020204" charset="-122"/>
            </a:endParaRPr>
          </a:p>
        </p:txBody>
      </p:sp>
      <p:sp>
        <p:nvSpPr>
          <p:cNvPr id="64" name="TextBox 63"/>
          <p:cNvSpPr txBox="1"/>
          <p:nvPr/>
        </p:nvSpPr>
        <p:spPr>
          <a:xfrm>
            <a:off x="92607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3</a:t>
            </a:r>
          </a:p>
        </p:txBody>
      </p:sp>
      <p:sp>
        <p:nvSpPr>
          <p:cNvPr id="65" name="TextBox 64"/>
          <p:cNvSpPr txBox="1"/>
          <p:nvPr/>
        </p:nvSpPr>
        <p:spPr>
          <a:xfrm>
            <a:off x="3068137"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a:t>
            </a:r>
            <a:r>
              <a:rPr lang="en-US" sz="1705" kern="0" dirty="0">
                <a:solidFill>
                  <a:srgbClr val="5A0000"/>
                </a:solidFill>
                <a:latin typeface="Arial" panose="020B0604020202020204" pitchFamily="34" charset="0"/>
                <a:ea typeface="微软雅黑" panose="020B0503020204020204" charset="-122"/>
              </a:rPr>
              <a:t>4</a:t>
            </a:r>
          </a:p>
        </p:txBody>
      </p:sp>
      <p:sp>
        <p:nvSpPr>
          <p:cNvPr id="66" name="TextBox 65"/>
          <p:cNvSpPr txBox="1"/>
          <p:nvPr/>
        </p:nvSpPr>
        <p:spPr>
          <a:xfrm>
            <a:off x="5210195" y="3206543"/>
            <a:ext cx="665480" cy="351790"/>
          </a:xfrm>
          <a:prstGeom prst="rect">
            <a:avLst/>
          </a:prstGeom>
          <a:noFill/>
        </p:spPr>
        <p:txBody>
          <a:bodyPr wrap="none" rtlCol="0">
            <a:spAutoFit/>
          </a:bodyPr>
          <a:lstStyle/>
          <a:p>
            <a:pPr>
              <a:defRPr/>
            </a:pPr>
            <a:r>
              <a:rPr lang="en-US" altLang="zh-CN" sz="1705" i="1" kern="0" dirty="0">
                <a:solidFill>
                  <a:srgbClr val="5A0000"/>
                </a:solidFill>
                <a:latin typeface="Arial" panose="020B0604020202020204" pitchFamily="34" charset="0"/>
                <a:ea typeface="微软雅黑" panose="020B0503020204020204" charset="-122"/>
              </a:rPr>
              <a:t>2015</a:t>
            </a:r>
          </a:p>
        </p:txBody>
      </p:sp>
      <p:sp>
        <p:nvSpPr>
          <p:cNvPr id="67" name="TextBox 66"/>
          <p:cNvSpPr txBox="1"/>
          <p:nvPr/>
        </p:nvSpPr>
        <p:spPr>
          <a:xfrm>
            <a:off x="7352254" y="3206543"/>
            <a:ext cx="665480" cy="35179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sz="1705" kern="0" dirty="0">
                <a:solidFill>
                  <a:srgbClr val="5A0000"/>
                </a:solidFill>
                <a:latin typeface="Arial" panose="020B0604020202020204" pitchFamily="34" charset="0"/>
                <a:ea typeface="微软雅黑" panose="020B0503020204020204" charset="-122"/>
              </a:rPr>
              <a:t>2016</a:t>
            </a:r>
          </a:p>
        </p:txBody>
      </p:sp>
      <p:grpSp>
        <p:nvGrpSpPr>
          <p:cNvPr id="68" name="组合 67"/>
          <p:cNvGrpSpPr/>
          <p:nvPr/>
        </p:nvGrpSpPr>
        <p:grpSpPr>
          <a:xfrm>
            <a:off x="1241657" y="3793625"/>
            <a:ext cx="2488385" cy="1630040"/>
            <a:chOff x="941884" y="3983470"/>
            <a:chExt cx="2073910" cy="1358533"/>
          </a:xfrm>
        </p:grpSpPr>
        <p:cxnSp>
          <p:nvCxnSpPr>
            <p:cNvPr id="69" name="直接连接符 68"/>
            <p:cNvCxnSpPr/>
            <p:nvPr/>
          </p:nvCxnSpPr>
          <p:spPr>
            <a:xfrm>
              <a:off x="941884" y="3983470"/>
              <a:ext cx="0" cy="1358533"/>
            </a:xfrm>
            <a:prstGeom prst="line">
              <a:avLst/>
            </a:prstGeom>
            <a:noFill/>
            <a:ln w="6350" cap="flat" cmpd="sng" algn="ctr">
              <a:solidFill>
                <a:schemeClr val="bg1">
                  <a:lumMod val="50000"/>
                </a:schemeClr>
              </a:solidFill>
              <a:prstDash val="solid"/>
              <a:headEnd type="oval" w="med" len="med"/>
              <a:tailEnd type="oval" w="med" len="med"/>
            </a:ln>
            <a:effectLst/>
          </p:spPr>
        </p:cxnSp>
        <p:sp>
          <p:nvSpPr>
            <p:cNvPr id="70" name="TextBox 69"/>
            <p:cNvSpPr txBox="1"/>
            <p:nvPr/>
          </p:nvSpPr>
          <p:spPr>
            <a:xfrm>
              <a:off x="1089863" y="4393272"/>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1" name="组合 70"/>
          <p:cNvGrpSpPr/>
          <p:nvPr/>
        </p:nvGrpSpPr>
        <p:grpSpPr>
          <a:xfrm>
            <a:off x="3386545" y="1228831"/>
            <a:ext cx="2392351" cy="1887967"/>
            <a:chOff x="2293144" y="1845881"/>
            <a:chExt cx="1993872" cy="1573500"/>
          </a:xfrm>
        </p:grpSpPr>
        <p:cxnSp>
          <p:nvCxnSpPr>
            <p:cNvPr id="72" name="直接连接符 71"/>
            <p:cNvCxnSpPr/>
            <p:nvPr/>
          </p:nvCxnSpPr>
          <p:spPr>
            <a:xfrm>
              <a:off x="2293144" y="2060848"/>
              <a:ext cx="0" cy="1358533"/>
            </a:xfrm>
            <a:prstGeom prst="line">
              <a:avLst/>
            </a:prstGeom>
            <a:noFill/>
            <a:ln w="6350" cap="flat" cmpd="sng" algn="ctr">
              <a:solidFill>
                <a:schemeClr val="tx1">
                  <a:lumMod val="50000"/>
                  <a:lumOff val="50000"/>
                </a:schemeClr>
              </a:solidFill>
              <a:prstDash val="solid"/>
              <a:headEnd type="oval" w="med" len="med"/>
              <a:tailEnd type="oval" w="med" len="med"/>
            </a:ln>
            <a:effectLst/>
          </p:spPr>
        </p:cxnSp>
        <p:sp>
          <p:nvSpPr>
            <p:cNvPr id="73" name="TextBox 72"/>
            <p:cNvSpPr txBox="1"/>
            <p:nvPr/>
          </p:nvSpPr>
          <p:spPr>
            <a:xfrm>
              <a:off x="2361085" y="1845881"/>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74" name="组合 73"/>
          <p:cNvGrpSpPr/>
          <p:nvPr/>
        </p:nvGrpSpPr>
        <p:grpSpPr>
          <a:xfrm>
            <a:off x="5492885" y="3819532"/>
            <a:ext cx="2520078" cy="1630040"/>
            <a:chOff x="3648596" y="3980384"/>
            <a:chExt cx="2100324" cy="1358533"/>
          </a:xfrm>
        </p:grpSpPr>
        <p:cxnSp>
          <p:nvCxnSpPr>
            <p:cNvPr id="9" name="直接连接符 8"/>
            <p:cNvCxnSpPr/>
            <p:nvPr/>
          </p:nvCxnSpPr>
          <p:spPr>
            <a:xfrm>
              <a:off x="3648596" y="3980384"/>
              <a:ext cx="0" cy="1358533"/>
            </a:xfrm>
            <a:prstGeom prst="line">
              <a:avLst/>
            </a:prstGeom>
            <a:noFill/>
            <a:ln w="6350" cap="flat" cmpd="sng" algn="ctr">
              <a:solidFill>
                <a:srgbClr val="888888"/>
              </a:solidFill>
              <a:prstDash val="solid"/>
              <a:headEnd type="oval" w="med" len="med"/>
              <a:tailEnd type="oval" w="med" len="med"/>
            </a:ln>
            <a:effectLst/>
          </p:spPr>
        </p:cxnSp>
        <p:sp>
          <p:nvSpPr>
            <p:cNvPr id="11" name="TextBox 75"/>
            <p:cNvSpPr txBox="1"/>
            <p:nvPr/>
          </p:nvSpPr>
          <p:spPr>
            <a:xfrm>
              <a:off x="3822989" y="4393273"/>
              <a:ext cx="1925931" cy="829835"/>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grpSp>
        <p:nvGrpSpPr>
          <p:cNvPr id="12" name="组合 11"/>
          <p:cNvGrpSpPr/>
          <p:nvPr/>
        </p:nvGrpSpPr>
        <p:grpSpPr>
          <a:xfrm>
            <a:off x="7665808" y="1228831"/>
            <a:ext cx="2310832" cy="1802836"/>
            <a:chOff x="5044092" y="1916832"/>
            <a:chExt cx="1925931" cy="1502549"/>
          </a:xfrm>
        </p:grpSpPr>
        <p:cxnSp>
          <p:nvCxnSpPr>
            <p:cNvPr id="13" name="直接连接符 12"/>
            <p:cNvCxnSpPr/>
            <p:nvPr/>
          </p:nvCxnSpPr>
          <p:spPr>
            <a:xfrm>
              <a:off x="5044092" y="2060848"/>
              <a:ext cx="0" cy="1358533"/>
            </a:xfrm>
            <a:prstGeom prst="line">
              <a:avLst/>
            </a:prstGeom>
            <a:noFill/>
            <a:ln w="6350" cap="flat" cmpd="sng" algn="ctr">
              <a:solidFill>
                <a:srgbClr val="888888"/>
              </a:solidFill>
              <a:prstDash val="solid"/>
              <a:headEnd type="oval" w="med" len="med"/>
              <a:tailEnd type="oval" w="med" len="med"/>
            </a:ln>
            <a:effectLst/>
          </p:spPr>
        </p:cxnSp>
        <p:sp>
          <p:nvSpPr>
            <p:cNvPr id="14" name="TextBox 78"/>
            <p:cNvSpPr txBox="1"/>
            <p:nvPr/>
          </p:nvSpPr>
          <p:spPr>
            <a:xfrm>
              <a:off x="5044092" y="1916832"/>
              <a:ext cx="1925931" cy="829836"/>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单击此处添加标题</a:t>
              </a:r>
            </a:p>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sp>
        <p:nvSpPr>
          <p:cNvPr id="15" name="矩形 14"/>
          <p:cNvSpPr/>
          <p:nvPr/>
        </p:nvSpPr>
        <p:spPr>
          <a:xfrm>
            <a:off x="1091357" y="356659"/>
            <a:ext cx="2621280" cy="457200"/>
          </a:xfrm>
          <a:prstGeom prst="rect">
            <a:avLst/>
          </a:prstGeom>
        </p:spPr>
        <p:txBody>
          <a:bodyPr wrap="none">
            <a:spAutoFit/>
          </a:bodyPr>
          <a:lstStyle/>
          <a:p>
            <a:pPr algn="l"/>
            <a:r>
              <a:rPr lang="en-US" altLang="zh-CN" sz="2400" dirty="0" smtClean="0">
                <a:solidFill>
                  <a:srgbClr val="63282E"/>
                </a:solidFill>
                <a:latin typeface="黑体" panose="02010600030101010101" charset="-122"/>
                <a:ea typeface="黑体" panose="02010600030101010101" charset="-122"/>
              </a:rPr>
              <a:t>单击此处添加标题</a:t>
            </a:r>
          </a:p>
        </p:txBody>
      </p:sp>
      <p:cxnSp>
        <p:nvCxnSpPr>
          <p:cNvPr id="16" name="直接连接符 15"/>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63282E"/>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63282E"/>
                </a:solidFill>
                <a:latin typeface="黑体" panose="02010600030101010101" charset="-122"/>
                <a:ea typeface="黑体" panose="02010600030101010101" charset="-122"/>
              </a:rPr>
              <a:t>公司名称</a:t>
            </a:r>
          </a:p>
        </p:txBody>
      </p:sp>
      <p:sp>
        <p:nvSpPr>
          <p:cNvPr id="19" name="矩形 18"/>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63282E"/>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任意多边形 7"/>
          <p:cNvSpPr/>
          <p:nvPr/>
        </p:nvSpPr>
        <p:spPr>
          <a:xfrm>
            <a:off x="5731623" y="1197038"/>
            <a:ext cx="6459959" cy="4977946"/>
          </a:xfrm>
          <a:custGeom>
            <a:avLst/>
            <a:gdLst>
              <a:gd name="connsiteX0" fmla="*/ 6128642 w 6460402"/>
              <a:gd name="connsiteY0" fmla="*/ 2544539 h 4978287"/>
              <a:gd name="connsiteX1" fmla="*/ 6128642 w 6460402"/>
              <a:gd name="connsiteY1" fmla="*/ 2578165 h 4978287"/>
              <a:gd name="connsiteX2" fmla="*/ 6205767 w 6460402"/>
              <a:gd name="connsiteY2" fmla="*/ 2578165 h 4978287"/>
              <a:gd name="connsiteX3" fmla="*/ 6205767 w 6460402"/>
              <a:gd name="connsiteY3" fmla="*/ 2544539 h 4978287"/>
              <a:gd name="connsiteX4" fmla="*/ 6128642 w 6460402"/>
              <a:gd name="connsiteY4" fmla="*/ 2359082 h 4978287"/>
              <a:gd name="connsiteX5" fmla="*/ 6128642 w 6460402"/>
              <a:gd name="connsiteY5" fmla="*/ 2374918 h 4978287"/>
              <a:gd name="connsiteX6" fmla="*/ 6205767 w 6460402"/>
              <a:gd name="connsiteY6" fmla="*/ 2374918 h 4978287"/>
              <a:gd name="connsiteX7" fmla="*/ 6205767 w 6460402"/>
              <a:gd name="connsiteY7" fmla="*/ 2359082 h 4978287"/>
              <a:gd name="connsiteX8" fmla="*/ 6128642 w 6460402"/>
              <a:gd name="connsiteY8" fmla="*/ 2175435 h 4978287"/>
              <a:gd name="connsiteX9" fmla="*/ 6128642 w 6460402"/>
              <a:gd name="connsiteY9" fmla="*/ 2189461 h 4978287"/>
              <a:gd name="connsiteX10" fmla="*/ 6205767 w 6460402"/>
              <a:gd name="connsiteY10" fmla="*/ 2189461 h 4978287"/>
              <a:gd name="connsiteX11" fmla="*/ 6205767 w 6460402"/>
              <a:gd name="connsiteY11" fmla="*/ 2175435 h 4978287"/>
              <a:gd name="connsiteX12" fmla="*/ 550566 w 6460402"/>
              <a:gd name="connsiteY12" fmla="*/ 0 h 4978287"/>
              <a:gd name="connsiteX13" fmla="*/ 1089947 w 6460402"/>
              <a:gd name="connsiteY13" fmla="*/ 439608 h 4978287"/>
              <a:gd name="connsiteX14" fmla="*/ 1094328 w 6460402"/>
              <a:gd name="connsiteY14" fmla="*/ 483067 h 4978287"/>
              <a:gd name="connsiteX15" fmla="*/ 3355244 w 6460402"/>
              <a:gd name="connsiteY15" fmla="*/ 483067 h 4978287"/>
              <a:gd name="connsiteX16" fmla="*/ 3774352 w 6460402"/>
              <a:gd name="connsiteY16" fmla="*/ 902175 h 4978287"/>
              <a:gd name="connsiteX17" fmla="*/ 3774352 w 6460402"/>
              <a:gd name="connsiteY17" fmla="*/ 1433662 h 4978287"/>
              <a:gd name="connsiteX18" fmla="*/ 3776218 w 6460402"/>
              <a:gd name="connsiteY18" fmla="*/ 1433662 h 4978287"/>
              <a:gd name="connsiteX19" fmla="*/ 3776218 w 6460402"/>
              <a:gd name="connsiteY19" fmla="*/ 1732154 h 4978287"/>
              <a:gd name="connsiteX20" fmla="*/ 4049878 w 6460402"/>
              <a:gd name="connsiteY20" fmla="*/ 2005814 h 4978287"/>
              <a:gd name="connsiteX21" fmla="*/ 5752319 w 6460402"/>
              <a:gd name="connsiteY21" fmla="*/ 2005814 h 4978287"/>
              <a:gd name="connsiteX22" fmla="*/ 5752319 w 6460402"/>
              <a:gd name="connsiteY22" fmla="*/ 1999666 h 4978287"/>
              <a:gd name="connsiteX23" fmla="*/ 6128642 w 6460402"/>
              <a:gd name="connsiteY23" fmla="*/ 1999666 h 4978287"/>
              <a:gd name="connsiteX24" fmla="*/ 6128642 w 6460402"/>
              <a:gd name="connsiteY24" fmla="*/ 2005814 h 4978287"/>
              <a:gd name="connsiteX25" fmla="*/ 6205767 w 6460402"/>
              <a:gd name="connsiteY25" fmla="*/ 2005814 h 4978287"/>
              <a:gd name="connsiteX26" fmla="*/ 6205767 w 6460402"/>
              <a:gd name="connsiteY26" fmla="*/ 2005162 h 4978287"/>
              <a:gd name="connsiteX27" fmla="*/ 6460402 w 6460402"/>
              <a:gd name="connsiteY27" fmla="*/ 2005162 h 4978287"/>
              <a:gd name="connsiteX28" fmla="*/ 6460402 w 6460402"/>
              <a:gd name="connsiteY28" fmla="*/ 2740090 h 4978287"/>
              <a:gd name="connsiteX29" fmla="*/ 6227992 w 6460402"/>
              <a:gd name="connsiteY29" fmla="*/ 2740090 h 4978287"/>
              <a:gd name="connsiteX30" fmla="*/ 4948699 w 6460402"/>
              <a:gd name="connsiteY30" fmla="*/ 2747786 h 4978287"/>
              <a:gd name="connsiteX31" fmla="*/ 4699917 w 6460402"/>
              <a:gd name="connsiteY31" fmla="*/ 3021446 h 4978287"/>
              <a:gd name="connsiteX32" fmla="*/ 4699917 w 6460402"/>
              <a:gd name="connsiteY32" fmla="*/ 3886050 h 4978287"/>
              <a:gd name="connsiteX33" fmla="*/ 4722636 w 6460402"/>
              <a:gd name="connsiteY33" fmla="*/ 3888341 h 4978287"/>
              <a:gd name="connsiteX34" fmla="*/ 5162244 w 6460402"/>
              <a:gd name="connsiteY34" fmla="*/ 4427721 h 4978287"/>
              <a:gd name="connsiteX35" fmla="*/ 4611678 w 6460402"/>
              <a:gd name="connsiteY35" fmla="*/ 4978287 h 4978287"/>
              <a:gd name="connsiteX36" fmla="*/ 4061112 w 6460402"/>
              <a:gd name="connsiteY36" fmla="*/ 4427721 h 4978287"/>
              <a:gd name="connsiteX37" fmla="*/ 4500720 w 6460402"/>
              <a:gd name="connsiteY37" fmla="*/ 3888341 h 4978287"/>
              <a:gd name="connsiteX38" fmla="*/ 4525038 w 6460402"/>
              <a:gd name="connsiteY38" fmla="*/ 3885889 h 4978287"/>
              <a:gd name="connsiteX39" fmla="*/ 4525038 w 6460402"/>
              <a:gd name="connsiteY39" fmla="*/ 2997273 h 4978287"/>
              <a:gd name="connsiteX40" fmla="*/ 4906045 w 6460402"/>
              <a:gd name="connsiteY40" fmla="*/ 2578165 h 4978287"/>
              <a:gd name="connsiteX41" fmla="*/ 5752319 w 6460402"/>
              <a:gd name="connsiteY41" fmla="*/ 2578165 h 4978287"/>
              <a:gd name="connsiteX42" fmla="*/ 5752319 w 6460402"/>
              <a:gd name="connsiteY42" fmla="*/ 2544539 h 4978287"/>
              <a:gd name="connsiteX43" fmla="*/ 4621379 w 6460402"/>
              <a:gd name="connsiteY43" fmla="*/ 2544539 h 4978287"/>
              <a:gd name="connsiteX44" fmla="*/ 4347719 w 6460402"/>
              <a:gd name="connsiteY44" fmla="*/ 2818199 h 4978287"/>
              <a:gd name="connsiteX45" fmla="*/ 4347719 w 6460402"/>
              <a:gd name="connsiteY45" fmla="*/ 3200314 h 4978287"/>
              <a:gd name="connsiteX46" fmla="*/ 4345853 w 6460402"/>
              <a:gd name="connsiteY46" fmla="*/ 3200314 h 4978287"/>
              <a:gd name="connsiteX47" fmla="*/ 4345853 w 6460402"/>
              <a:gd name="connsiteY47" fmla="*/ 3217647 h 4978287"/>
              <a:gd name="connsiteX48" fmla="*/ 3926745 w 6460402"/>
              <a:gd name="connsiteY48" fmla="*/ 3636755 h 4978287"/>
              <a:gd name="connsiteX49" fmla="*/ 1502623 w 6460402"/>
              <a:gd name="connsiteY49" fmla="*/ 3636755 h 4978287"/>
              <a:gd name="connsiteX50" fmla="*/ 1500080 w 6460402"/>
              <a:gd name="connsiteY50" fmla="*/ 3661988 h 4978287"/>
              <a:gd name="connsiteX51" fmla="*/ 960699 w 6460402"/>
              <a:gd name="connsiteY51" fmla="*/ 4101596 h 4978287"/>
              <a:gd name="connsiteX52" fmla="*/ 410133 w 6460402"/>
              <a:gd name="connsiteY52" fmla="*/ 3551030 h 4978287"/>
              <a:gd name="connsiteX53" fmla="*/ 960699 w 6460402"/>
              <a:gd name="connsiteY53" fmla="*/ 3000464 h 4978287"/>
              <a:gd name="connsiteX54" fmla="*/ 1500080 w 6460402"/>
              <a:gd name="connsiteY54" fmla="*/ 3440072 h 4978287"/>
              <a:gd name="connsiteX55" fmla="*/ 1502808 w 6460402"/>
              <a:gd name="connsiteY55" fmla="*/ 3467134 h 4978287"/>
              <a:gd name="connsiteX56" fmla="*/ 3879826 w 6460402"/>
              <a:gd name="connsiteY56" fmla="*/ 3467134 h 4978287"/>
              <a:gd name="connsiteX57" fmla="*/ 4153486 w 6460402"/>
              <a:gd name="connsiteY57" fmla="*/ 3193474 h 4978287"/>
              <a:gd name="connsiteX58" fmla="*/ 4153486 w 6460402"/>
              <a:gd name="connsiteY58" fmla="*/ 2935531 h 4978287"/>
              <a:gd name="connsiteX59" fmla="*/ 4155352 w 6460402"/>
              <a:gd name="connsiteY59" fmla="*/ 2935531 h 4978287"/>
              <a:gd name="connsiteX60" fmla="*/ 4155352 w 6460402"/>
              <a:gd name="connsiteY60" fmla="*/ 2794026 h 4978287"/>
              <a:gd name="connsiteX61" fmla="*/ 4574460 w 6460402"/>
              <a:gd name="connsiteY61" fmla="*/ 2374918 h 4978287"/>
              <a:gd name="connsiteX62" fmla="*/ 5752319 w 6460402"/>
              <a:gd name="connsiteY62" fmla="*/ 2374918 h 4978287"/>
              <a:gd name="connsiteX63" fmla="*/ 5752319 w 6460402"/>
              <a:gd name="connsiteY63" fmla="*/ 2359082 h 4978287"/>
              <a:gd name="connsiteX64" fmla="*/ 2802547 w 6460402"/>
              <a:gd name="connsiteY64" fmla="*/ 2359082 h 4978287"/>
              <a:gd name="connsiteX65" fmla="*/ 2799911 w 6460402"/>
              <a:gd name="connsiteY65" fmla="*/ 2385229 h 4978287"/>
              <a:gd name="connsiteX66" fmla="*/ 2260530 w 6460402"/>
              <a:gd name="connsiteY66" fmla="*/ 2824837 h 4978287"/>
              <a:gd name="connsiteX67" fmla="*/ 1709964 w 6460402"/>
              <a:gd name="connsiteY67" fmla="*/ 2274271 h 4978287"/>
              <a:gd name="connsiteX68" fmla="*/ 2260530 w 6460402"/>
              <a:gd name="connsiteY68" fmla="*/ 1723705 h 4978287"/>
              <a:gd name="connsiteX69" fmla="*/ 2799911 w 6460402"/>
              <a:gd name="connsiteY69" fmla="*/ 2163313 h 4978287"/>
              <a:gd name="connsiteX70" fmla="*/ 2802547 w 6460402"/>
              <a:gd name="connsiteY70" fmla="*/ 2189461 h 4978287"/>
              <a:gd name="connsiteX71" fmla="*/ 5752319 w 6460402"/>
              <a:gd name="connsiteY71" fmla="*/ 2189461 h 4978287"/>
              <a:gd name="connsiteX72" fmla="*/ 5752319 w 6460402"/>
              <a:gd name="connsiteY72" fmla="*/ 2175435 h 4978287"/>
              <a:gd name="connsiteX73" fmla="*/ 4002959 w 6460402"/>
              <a:gd name="connsiteY73" fmla="*/ 2175435 h 4978287"/>
              <a:gd name="connsiteX74" fmla="*/ 3583851 w 6460402"/>
              <a:gd name="connsiteY74" fmla="*/ 1756327 h 4978287"/>
              <a:gd name="connsiteX75" fmla="*/ 3583851 w 6460402"/>
              <a:gd name="connsiteY75" fmla="*/ 1605112 h 4978287"/>
              <a:gd name="connsiteX76" fmla="*/ 3581985 w 6460402"/>
              <a:gd name="connsiteY76" fmla="*/ 1605112 h 4978287"/>
              <a:gd name="connsiteX77" fmla="*/ 3581985 w 6460402"/>
              <a:gd name="connsiteY77" fmla="*/ 926348 h 4978287"/>
              <a:gd name="connsiteX78" fmla="*/ 3308325 w 6460402"/>
              <a:gd name="connsiteY78" fmla="*/ 652688 h 4978287"/>
              <a:gd name="connsiteX79" fmla="*/ 1090838 w 6460402"/>
              <a:gd name="connsiteY79" fmla="*/ 652688 h 4978287"/>
              <a:gd name="connsiteX80" fmla="*/ 1089947 w 6460402"/>
              <a:gd name="connsiteY80" fmla="*/ 661524 h 4978287"/>
              <a:gd name="connsiteX81" fmla="*/ 550566 w 6460402"/>
              <a:gd name="connsiteY81" fmla="*/ 1101132 h 4978287"/>
              <a:gd name="connsiteX82" fmla="*/ 0 w 6460402"/>
              <a:gd name="connsiteY82" fmla="*/ 550566 h 4978287"/>
              <a:gd name="connsiteX83" fmla="*/ 550566 w 6460402"/>
              <a:gd name="connsiteY83" fmla="*/ 0 h 497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6460402" h="4978287">
                <a:moveTo>
                  <a:pt x="6128642" y="2544539"/>
                </a:moveTo>
                <a:lnTo>
                  <a:pt x="6128642" y="2578165"/>
                </a:lnTo>
                <a:lnTo>
                  <a:pt x="6205767" y="2578165"/>
                </a:lnTo>
                <a:lnTo>
                  <a:pt x="6205767" y="2544539"/>
                </a:lnTo>
                <a:close/>
                <a:moveTo>
                  <a:pt x="6128642" y="2359082"/>
                </a:moveTo>
                <a:lnTo>
                  <a:pt x="6128642" y="2374918"/>
                </a:lnTo>
                <a:lnTo>
                  <a:pt x="6205767" y="2374918"/>
                </a:lnTo>
                <a:lnTo>
                  <a:pt x="6205767" y="2359082"/>
                </a:lnTo>
                <a:close/>
                <a:moveTo>
                  <a:pt x="6128642" y="2175435"/>
                </a:moveTo>
                <a:lnTo>
                  <a:pt x="6128642" y="2189461"/>
                </a:lnTo>
                <a:lnTo>
                  <a:pt x="6205767" y="2189461"/>
                </a:lnTo>
                <a:lnTo>
                  <a:pt x="6205767" y="2175435"/>
                </a:lnTo>
                <a:close/>
                <a:moveTo>
                  <a:pt x="550566" y="0"/>
                </a:moveTo>
                <a:cubicBezTo>
                  <a:pt x="816627" y="0"/>
                  <a:pt x="1038609" y="188724"/>
                  <a:pt x="1089947" y="439608"/>
                </a:cubicBezTo>
                <a:lnTo>
                  <a:pt x="1094328" y="483067"/>
                </a:lnTo>
                <a:lnTo>
                  <a:pt x="3355244" y="483067"/>
                </a:lnTo>
                <a:cubicBezTo>
                  <a:pt x="3586711" y="483067"/>
                  <a:pt x="3774352" y="670708"/>
                  <a:pt x="3774352" y="902175"/>
                </a:cubicBezTo>
                <a:lnTo>
                  <a:pt x="3774352" y="1433662"/>
                </a:lnTo>
                <a:lnTo>
                  <a:pt x="3776218" y="1433662"/>
                </a:lnTo>
                <a:lnTo>
                  <a:pt x="3776218" y="1732154"/>
                </a:lnTo>
                <a:cubicBezTo>
                  <a:pt x="3776218" y="1883292"/>
                  <a:pt x="3898740" y="2005814"/>
                  <a:pt x="4049878" y="2005814"/>
                </a:cubicBezTo>
                <a:lnTo>
                  <a:pt x="5752319" y="2005814"/>
                </a:lnTo>
                <a:lnTo>
                  <a:pt x="5752319" y="1999666"/>
                </a:lnTo>
                <a:lnTo>
                  <a:pt x="6128642" y="1999666"/>
                </a:lnTo>
                <a:lnTo>
                  <a:pt x="6128642" y="2005814"/>
                </a:lnTo>
                <a:lnTo>
                  <a:pt x="6205767" y="2005814"/>
                </a:lnTo>
                <a:lnTo>
                  <a:pt x="6205767" y="2005162"/>
                </a:lnTo>
                <a:lnTo>
                  <a:pt x="6460402" y="2005162"/>
                </a:lnTo>
                <a:lnTo>
                  <a:pt x="6460402" y="2740090"/>
                </a:lnTo>
                <a:lnTo>
                  <a:pt x="6227992" y="2740090"/>
                </a:lnTo>
                <a:lnTo>
                  <a:pt x="4948699" y="2747786"/>
                </a:lnTo>
                <a:cubicBezTo>
                  <a:pt x="4811301" y="2747786"/>
                  <a:pt x="4699917" y="2870308"/>
                  <a:pt x="4699917" y="3021446"/>
                </a:cubicBezTo>
                <a:lnTo>
                  <a:pt x="4699917" y="3886050"/>
                </a:lnTo>
                <a:lnTo>
                  <a:pt x="4722636" y="3888341"/>
                </a:lnTo>
                <a:cubicBezTo>
                  <a:pt x="4973520" y="3939679"/>
                  <a:pt x="5162244" y="4161661"/>
                  <a:pt x="5162244" y="4427721"/>
                </a:cubicBezTo>
                <a:cubicBezTo>
                  <a:pt x="5162244" y="4731790"/>
                  <a:pt x="4915747" y="4978287"/>
                  <a:pt x="4611678" y="4978287"/>
                </a:cubicBezTo>
                <a:cubicBezTo>
                  <a:pt x="4307609" y="4978287"/>
                  <a:pt x="4061112" y="4731790"/>
                  <a:pt x="4061112" y="4427721"/>
                </a:cubicBezTo>
                <a:cubicBezTo>
                  <a:pt x="4061112" y="4161661"/>
                  <a:pt x="4249837" y="3939679"/>
                  <a:pt x="4500720" y="3888341"/>
                </a:cubicBezTo>
                <a:lnTo>
                  <a:pt x="4525038" y="3885889"/>
                </a:lnTo>
                <a:lnTo>
                  <a:pt x="4525038" y="2997273"/>
                </a:lnTo>
                <a:cubicBezTo>
                  <a:pt x="4525038" y="2765806"/>
                  <a:pt x="4695621" y="2578165"/>
                  <a:pt x="4906045" y="2578165"/>
                </a:cubicBezTo>
                <a:lnTo>
                  <a:pt x="5752319" y="2578165"/>
                </a:lnTo>
                <a:lnTo>
                  <a:pt x="5752319" y="2544539"/>
                </a:lnTo>
                <a:lnTo>
                  <a:pt x="4621379" y="2544539"/>
                </a:lnTo>
                <a:cubicBezTo>
                  <a:pt x="4470241" y="2544539"/>
                  <a:pt x="4347719" y="2667061"/>
                  <a:pt x="4347719" y="2818199"/>
                </a:cubicBezTo>
                <a:lnTo>
                  <a:pt x="4347719" y="3200314"/>
                </a:lnTo>
                <a:lnTo>
                  <a:pt x="4345853" y="3200314"/>
                </a:lnTo>
                <a:lnTo>
                  <a:pt x="4345853" y="3217647"/>
                </a:lnTo>
                <a:cubicBezTo>
                  <a:pt x="4345853" y="3449114"/>
                  <a:pt x="4158212" y="3636755"/>
                  <a:pt x="3926745" y="3636755"/>
                </a:cubicBezTo>
                <a:lnTo>
                  <a:pt x="1502623" y="3636755"/>
                </a:lnTo>
                <a:lnTo>
                  <a:pt x="1500080" y="3661988"/>
                </a:lnTo>
                <a:cubicBezTo>
                  <a:pt x="1448742" y="3912872"/>
                  <a:pt x="1226760" y="4101596"/>
                  <a:pt x="960699" y="4101596"/>
                </a:cubicBezTo>
                <a:cubicBezTo>
                  <a:pt x="656630" y="4101596"/>
                  <a:pt x="410133" y="3855099"/>
                  <a:pt x="410133" y="3551030"/>
                </a:cubicBezTo>
                <a:cubicBezTo>
                  <a:pt x="410133" y="3246961"/>
                  <a:pt x="656630" y="3000464"/>
                  <a:pt x="960699" y="3000464"/>
                </a:cubicBezTo>
                <a:cubicBezTo>
                  <a:pt x="1226760" y="3000464"/>
                  <a:pt x="1448742" y="3189188"/>
                  <a:pt x="1500080" y="3440072"/>
                </a:cubicBezTo>
                <a:lnTo>
                  <a:pt x="1502808" y="3467134"/>
                </a:lnTo>
                <a:lnTo>
                  <a:pt x="3879826" y="3467134"/>
                </a:lnTo>
                <a:cubicBezTo>
                  <a:pt x="4030964" y="3467134"/>
                  <a:pt x="4153486" y="3344612"/>
                  <a:pt x="4153486" y="3193474"/>
                </a:cubicBezTo>
                <a:lnTo>
                  <a:pt x="4153486" y="2935531"/>
                </a:lnTo>
                <a:lnTo>
                  <a:pt x="4155352" y="2935531"/>
                </a:lnTo>
                <a:lnTo>
                  <a:pt x="4155352" y="2794026"/>
                </a:lnTo>
                <a:cubicBezTo>
                  <a:pt x="4155352" y="2562559"/>
                  <a:pt x="4342993" y="2374918"/>
                  <a:pt x="4574460" y="2374918"/>
                </a:cubicBezTo>
                <a:lnTo>
                  <a:pt x="5752319" y="2374918"/>
                </a:lnTo>
                <a:lnTo>
                  <a:pt x="5752319" y="2359082"/>
                </a:lnTo>
                <a:lnTo>
                  <a:pt x="2802547" y="2359082"/>
                </a:lnTo>
                <a:lnTo>
                  <a:pt x="2799911" y="2385229"/>
                </a:lnTo>
                <a:cubicBezTo>
                  <a:pt x="2748573" y="2636113"/>
                  <a:pt x="2526591" y="2824837"/>
                  <a:pt x="2260530" y="2824837"/>
                </a:cubicBezTo>
                <a:cubicBezTo>
                  <a:pt x="1956461" y="2824837"/>
                  <a:pt x="1709964" y="2578340"/>
                  <a:pt x="1709964" y="2274271"/>
                </a:cubicBezTo>
                <a:cubicBezTo>
                  <a:pt x="1709964" y="1970202"/>
                  <a:pt x="1956461" y="1723705"/>
                  <a:pt x="2260530" y="1723705"/>
                </a:cubicBezTo>
                <a:cubicBezTo>
                  <a:pt x="2526591" y="1723705"/>
                  <a:pt x="2748573" y="1912429"/>
                  <a:pt x="2799911" y="2163313"/>
                </a:cubicBezTo>
                <a:lnTo>
                  <a:pt x="2802547" y="2189461"/>
                </a:lnTo>
                <a:lnTo>
                  <a:pt x="5752319" y="2189461"/>
                </a:lnTo>
                <a:lnTo>
                  <a:pt x="5752319" y="2175435"/>
                </a:lnTo>
                <a:lnTo>
                  <a:pt x="4002959" y="2175435"/>
                </a:lnTo>
                <a:cubicBezTo>
                  <a:pt x="3771492" y="2175435"/>
                  <a:pt x="3583851" y="1987794"/>
                  <a:pt x="3583851" y="1756327"/>
                </a:cubicBezTo>
                <a:lnTo>
                  <a:pt x="3583851" y="1605112"/>
                </a:lnTo>
                <a:lnTo>
                  <a:pt x="3581985" y="1605112"/>
                </a:lnTo>
                <a:lnTo>
                  <a:pt x="3581985" y="926348"/>
                </a:lnTo>
                <a:cubicBezTo>
                  <a:pt x="3581985" y="775210"/>
                  <a:pt x="3459463" y="652688"/>
                  <a:pt x="3308325" y="652688"/>
                </a:cubicBezTo>
                <a:lnTo>
                  <a:pt x="1090838" y="652688"/>
                </a:lnTo>
                <a:lnTo>
                  <a:pt x="1089947" y="661524"/>
                </a:lnTo>
                <a:cubicBezTo>
                  <a:pt x="1038609" y="912408"/>
                  <a:pt x="816627" y="1101132"/>
                  <a:pt x="550566" y="1101132"/>
                </a:cubicBezTo>
                <a:cubicBezTo>
                  <a:pt x="246497" y="1101132"/>
                  <a:pt x="0" y="854635"/>
                  <a:pt x="0" y="550566"/>
                </a:cubicBezTo>
                <a:cubicBezTo>
                  <a:pt x="0" y="246497"/>
                  <a:pt x="246497" y="0"/>
                  <a:pt x="550566" y="0"/>
                </a:cubicBezTo>
                <a:close/>
              </a:path>
            </a:pathLst>
          </a:custGeom>
          <a:solidFill>
            <a:schemeClr val="bg1"/>
          </a:solidFill>
          <a:ln>
            <a:gradFill>
              <a:gsLst>
                <a:gs pos="0">
                  <a:schemeClr val="bg1">
                    <a:lumMod val="85000"/>
                  </a:schemeClr>
                </a:gs>
                <a:gs pos="100000">
                  <a:schemeClr val="bg1">
                    <a:lumMod val="95000"/>
                  </a:schemeClr>
                </a:gs>
              </a:gsLst>
              <a:lin ang="5400000" scaled="0"/>
            </a:grad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9" name="组合 8"/>
          <p:cNvGrpSpPr/>
          <p:nvPr/>
        </p:nvGrpSpPr>
        <p:grpSpPr>
          <a:xfrm>
            <a:off x="11374069" y="3196566"/>
            <a:ext cx="109479" cy="744364"/>
            <a:chOff x="7917305" y="1679687"/>
            <a:chExt cx="213360" cy="853440"/>
          </a:xfrm>
          <a:solidFill>
            <a:srgbClr val="5A0000"/>
          </a:solidFill>
        </p:grpSpPr>
        <p:sp>
          <p:nvSpPr>
            <p:cNvPr id="10" name="矩形 9"/>
            <p:cNvSpPr/>
            <p:nvPr/>
          </p:nvSpPr>
          <p:spPr>
            <a:xfrm>
              <a:off x="7917305" y="167968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1" name="矩形 10"/>
            <p:cNvSpPr/>
            <p:nvPr/>
          </p:nvSpPr>
          <p:spPr>
            <a:xfrm>
              <a:off x="7917305" y="189304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 name="矩形 11"/>
            <p:cNvSpPr/>
            <p:nvPr/>
          </p:nvSpPr>
          <p:spPr>
            <a:xfrm>
              <a:off x="7917305" y="210640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 name="矩形 12"/>
            <p:cNvSpPr/>
            <p:nvPr/>
          </p:nvSpPr>
          <p:spPr>
            <a:xfrm>
              <a:off x="7917305" y="2319767"/>
              <a:ext cx="213360" cy="2133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14" name="组合 13"/>
          <p:cNvGrpSpPr/>
          <p:nvPr/>
        </p:nvGrpSpPr>
        <p:grpSpPr>
          <a:xfrm rot="16200000" flipH="1">
            <a:off x="5583386" y="4287860"/>
            <a:ext cx="1201921" cy="919926"/>
            <a:chOff x="911201" y="1622002"/>
            <a:chExt cx="2283025" cy="1747386"/>
          </a:xfrm>
          <a:solidFill>
            <a:srgbClr val="5A0000"/>
          </a:solidFill>
        </p:grpSpPr>
        <p:sp>
          <p:nvSpPr>
            <p:cNvPr id="15" name="矩形 1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6" name="任意多边形 1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7" name="椭圆 1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8" name="椭圆 1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9" name="椭圆 1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0" name="椭圆 1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1" name="椭圆 2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22" name="组合 21"/>
          <p:cNvGrpSpPr/>
          <p:nvPr/>
        </p:nvGrpSpPr>
        <p:grpSpPr>
          <a:xfrm rot="16200000" flipH="1">
            <a:off x="9194062" y="5177191"/>
            <a:ext cx="1201921" cy="919926"/>
            <a:chOff x="911201" y="1622002"/>
            <a:chExt cx="2283025" cy="1747386"/>
          </a:xfrm>
          <a:solidFill>
            <a:srgbClr val="17324B"/>
          </a:solidFill>
        </p:grpSpPr>
        <p:sp>
          <p:nvSpPr>
            <p:cNvPr id="23" name="矩形 22"/>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4" name="任意多边形 23"/>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5" name="椭圆 24"/>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6" name="椭圆 25"/>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7" name="椭圆 26"/>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8" name="椭圆 27"/>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29" name="椭圆 28"/>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0" name="组合 29"/>
          <p:cNvGrpSpPr/>
          <p:nvPr/>
        </p:nvGrpSpPr>
        <p:grpSpPr>
          <a:xfrm rot="16200000" flipH="1">
            <a:off x="6854695" y="3005610"/>
            <a:ext cx="1201921" cy="919926"/>
            <a:chOff x="911201" y="1622002"/>
            <a:chExt cx="2283025" cy="1747386"/>
          </a:xfrm>
          <a:solidFill>
            <a:srgbClr val="17324B"/>
          </a:solidFill>
        </p:grpSpPr>
        <p:sp>
          <p:nvSpPr>
            <p:cNvPr id="31" name="矩形 30"/>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2" name="任意多边形 31"/>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3" name="椭圆 32"/>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4" name="椭圆 33"/>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5" name="椭圆 34"/>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6" name="椭圆 35"/>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37" name="椭圆 36"/>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grpSp>
        <p:nvGrpSpPr>
          <p:cNvPr id="38" name="组合 37"/>
          <p:cNvGrpSpPr/>
          <p:nvPr/>
        </p:nvGrpSpPr>
        <p:grpSpPr>
          <a:xfrm>
            <a:off x="9877201" y="5158670"/>
            <a:ext cx="931573" cy="931573"/>
            <a:chOff x="9875871" y="5229802"/>
            <a:chExt cx="931637" cy="931637"/>
          </a:xfrm>
        </p:grpSpPr>
        <p:sp>
          <p:nvSpPr>
            <p:cNvPr id="39" name="椭圆 38"/>
            <p:cNvSpPr/>
            <p:nvPr/>
          </p:nvSpPr>
          <p:spPr>
            <a:xfrm>
              <a:off x="9875871" y="522980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40" name="椭圆 39"/>
            <p:cNvSpPr/>
            <p:nvPr/>
          </p:nvSpPr>
          <p:spPr>
            <a:xfrm>
              <a:off x="9960129" y="5314060"/>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42" name="组合 41"/>
            <p:cNvGrpSpPr/>
            <p:nvPr/>
          </p:nvGrpSpPr>
          <p:grpSpPr>
            <a:xfrm>
              <a:off x="10195461" y="5547711"/>
              <a:ext cx="292455" cy="308081"/>
              <a:chOff x="6596990" y="5657399"/>
              <a:chExt cx="428184" cy="496168"/>
            </a:xfrm>
            <a:solidFill>
              <a:schemeClr val="tx1"/>
            </a:solidFill>
          </p:grpSpPr>
          <p:sp>
            <p:nvSpPr>
              <p:cNvPr id="43" name="Freeform 25"/>
              <p:cNvSpPr/>
              <p:nvPr/>
            </p:nvSpPr>
            <p:spPr bwMode="auto">
              <a:xfrm>
                <a:off x="6678095" y="6064113"/>
                <a:ext cx="265975" cy="89454"/>
              </a:xfrm>
              <a:custGeom>
                <a:avLst/>
                <a:gdLst>
                  <a:gd name="T0" fmla="*/ 86 w 94"/>
                  <a:gd name="T1" fmla="*/ 22 h 32"/>
                  <a:gd name="T2" fmla="*/ 64 w 94"/>
                  <a:gd name="T3" fmla="*/ 22 h 32"/>
                  <a:gd name="T4" fmla="*/ 64 w 94"/>
                  <a:gd name="T5" fmla="*/ 0 h 32"/>
                  <a:gd name="T6" fmla="*/ 31 w 94"/>
                  <a:gd name="T7" fmla="*/ 0 h 32"/>
                  <a:gd name="T8" fmla="*/ 31 w 94"/>
                  <a:gd name="T9" fmla="*/ 22 h 32"/>
                  <a:gd name="T10" fmla="*/ 8 w 94"/>
                  <a:gd name="T11" fmla="*/ 22 h 32"/>
                  <a:gd name="T12" fmla="*/ 0 w 94"/>
                  <a:gd name="T13" fmla="*/ 27 h 32"/>
                  <a:gd name="T14" fmla="*/ 0 w 94"/>
                  <a:gd name="T15" fmla="*/ 32 h 32"/>
                  <a:gd name="T16" fmla="*/ 94 w 94"/>
                  <a:gd name="T17" fmla="*/ 32 h 32"/>
                  <a:gd name="T18" fmla="*/ 94 w 94"/>
                  <a:gd name="T19" fmla="*/ 27 h 32"/>
                  <a:gd name="T20" fmla="*/ 86 w 94"/>
                  <a:gd name="T21"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32">
                    <a:moveTo>
                      <a:pt x="86" y="22"/>
                    </a:moveTo>
                    <a:cubicBezTo>
                      <a:pt x="64" y="22"/>
                      <a:pt x="64" y="22"/>
                      <a:pt x="64" y="22"/>
                    </a:cubicBezTo>
                    <a:cubicBezTo>
                      <a:pt x="64" y="0"/>
                      <a:pt x="64" y="0"/>
                      <a:pt x="64" y="0"/>
                    </a:cubicBezTo>
                    <a:cubicBezTo>
                      <a:pt x="31" y="0"/>
                      <a:pt x="31" y="0"/>
                      <a:pt x="31" y="0"/>
                    </a:cubicBezTo>
                    <a:cubicBezTo>
                      <a:pt x="31" y="22"/>
                      <a:pt x="31" y="22"/>
                      <a:pt x="31" y="22"/>
                    </a:cubicBezTo>
                    <a:cubicBezTo>
                      <a:pt x="8" y="22"/>
                      <a:pt x="8" y="22"/>
                      <a:pt x="8" y="22"/>
                    </a:cubicBezTo>
                    <a:cubicBezTo>
                      <a:pt x="4" y="22"/>
                      <a:pt x="0" y="24"/>
                      <a:pt x="0" y="27"/>
                    </a:cubicBezTo>
                    <a:cubicBezTo>
                      <a:pt x="0" y="32"/>
                      <a:pt x="0" y="32"/>
                      <a:pt x="0" y="32"/>
                    </a:cubicBezTo>
                    <a:cubicBezTo>
                      <a:pt x="94" y="32"/>
                      <a:pt x="94" y="32"/>
                      <a:pt x="94" y="32"/>
                    </a:cubicBezTo>
                    <a:cubicBezTo>
                      <a:pt x="94" y="27"/>
                      <a:pt x="94" y="27"/>
                      <a:pt x="94" y="27"/>
                    </a:cubicBezTo>
                    <a:cubicBezTo>
                      <a:pt x="94" y="24"/>
                      <a:pt x="90" y="22"/>
                      <a:pt x="8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4" name="Freeform 26"/>
              <p:cNvSpPr/>
              <p:nvPr/>
            </p:nvSpPr>
            <p:spPr bwMode="auto">
              <a:xfrm>
                <a:off x="6718647" y="5789789"/>
                <a:ext cx="66792" cy="124042"/>
              </a:xfrm>
              <a:custGeom>
                <a:avLst/>
                <a:gdLst>
                  <a:gd name="T0" fmla="*/ 15 w 24"/>
                  <a:gd name="T1" fmla="*/ 18 h 44"/>
                  <a:gd name="T2" fmla="*/ 9 w 24"/>
                  <a:gd name="T3" fmla="*/ 14 h 44"/>
                  <a:gd name="T4" fmla="*/ 13 w 24"/>
                  <a:gd name="T5" fmla="*/ 11 h 44"/>
                  <a:gd name="T6" fmla="*/ 21 w 24"/>
                  <a:gd name="T7" fmla="*/ 13 h 44"/>
                  <a:gd name="T8" fmla="*/ 23 w 24"/>
                  <a:gd name="T9" fmla="*/ 6 h 44"/>
                  <a:gd name="T10" fmla="*/ 15 w 24"/>
                  <a:gd name="T11" fmla="*/ 5 h 44"/>
                  <a:gd name="T12" fmla="*/ 15 w 24"/>
                  <a:gd name="T13" fmla="*/ 0 h 44"/>
                  <a:gd name="T14" fmla="*/ 9 w 24"/>
                  <a:gd name="T15" fmla="*/ 0 h 44"/>
                  <a:gd name="T16" fmla="*/ 9 w 24"/>
                  <a:gd name="T17" fmla="*/ 5 h 44"/>
                  <a:gd name="T18" fmla="*/ 0 w 24"/>
                  <a:gd name="T19" fmla="*/ 15 h 44"/>
                  <a:gd name="T20" fmla="*/ 10 w 24"/>
                  <a:gd name="T21" fmla="*/ 25 h 44"/>
                  <a:gd name="T22" fmla="*/ 16 w 24"/>
                  <a:gd name="T23" fmla="*/ 29 h 44"/>
                  <a:gd name="T24" fmla="*/ 11 w 24"/>
                  <a:gd name="T25" fmla="*/ 33 h 44"/>
                  <a:gd name="T26" fmla="*/ 2 w 24"/>
                  <a:gd name="T27" fmla="*/ 30 h 44"/>
                  <a:gd name="T28" fmla="*/ 0 w 24"/>
                  <a:gd name="T29" fmla="*/ 37 h 44"/>
                  <a:gd name="T30" fmla="*/ 9 w 24"/>
                  <a:gd name="T31" fmla="*/ 39 h 44"/>
                  <a:gd name="T32" fmla="*/ 9 w 24"/>
                  <a:gd name="T33" fmla="*/ 44 h 44"/>
                  <a:gd name="T34" fmla="*/ 15 w 24"/>
                  <a:gd name="T35" fmla="*/ 44 h 44"/>
                  <a:gd name="T36" fmla="*/ 15 w 24"/>
                  <a:gd name="T37" fmla="*/ 38 h 44"/>
                  <a:gd name="T38" fmla="*/ 24 w 24"/>
                  <a:gd name="T39" fmla="*/ 29 h 44"/>
                  <a:gd name="T40" fmla="*/ 15 w 24"/>
                  <a:gd name="T41"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44">
                    <a:moveTo>
                      <a:pt x="15" y="18"/>
                    </a:moveTo>
                    <a:cubicBezTo>
                      <a:pt x="10" y="17"/>
                      <a:pt x="9" y="15"/>
                      <a:pt x="9" y="14"/>
                    </a:cubicBezTo>
                    <a:cubicBezTo>
                      <a:pt x="9" y="12"/>
                      <a:pt x="10" y="11"/>
                      <a:pt x="13" y="11"/>
                    </a:cubicBezTo>
                    <a:cubicBezTo>
                      <a:pt x="17" y="11"/>
                      <a:pt x="20" y="12"/>
                      <a:pt x="21" y="13"/>
                    </a:cubicBezTo>
                    <a:cubicBezTo>
                      <a:pt x="23" y="6"/>
                      <a:pt x="23" y="6"/>
                      <a:pt x="23" y="6"/>
                    </a:cubicBezTo>
                    <a:cubicBezTo>
                      <a:pt x="21" y="6"/>
                      <a:pt x="18" y="5"/>
                      <a:pt x="15" y="5"/>
                    </a:cubicBezTo>
                    <a:cubicBezTo>
                      <a:pt x="15" y="0"/>
                      <a:pt x="15" y="0"/>
                      <a:pt x="15" y="0"/>
                    </a:cubicBezTo>
                    <a:cubicBezTo>
                      <a:pt x="9" y="0"/>
                      <a:pt x="9" y="0"/>
                      <a:pt x="9" y="0"/>
                    </a:cubicBezTo>
                    <a:cubicBezTo>
                      <a:pt x="9" y="5"/>
                      <a:pt x="9" y="5"/>
                      <a:pt x="9" y="5"/>
                    </a:cubicBezTo>
                    <a:cubicBezTo>
                      <a:pt x="4" y="6"/>
                      <a:pt x="0" y="10"/>
                      <a:pt x="0" y="15"/>
                    </a:cubicBezTo>
                    <a:cubicBezTo>
                      <a:pt x="0" y="20"/>
                      <a:pt x="4" y="23"/>
                      <a:pt x="10" y="25"/>
                    </a:cubicBezTo>
                    <a:cubicBezTo>
                      <a:pt x="14" y="26"/>
                      <a:pt x="16" y="27"/>
                      <a:pt x="16" y="29"/>
                    </a:cubicBezTo>
                    <a:cubicBezTo>
                      <a:pt x="16" y="31"/>
                      <a:pt x="14" y="33"/>
                      <a:pt x="11" y="33"/>
                    </a:cubicBezTo>
                    <a:cubicBezTo>
                      <a:pt x="7" y="33"/>
                      <a:pt x="4" y="32"/>
                      <a:pt x="2" y="30"/>
                    </a:cubicBezTo>
                    <a:cubicBezTo>
                      <a:pt x="0" y="37"/>
                      <a:pt x="0" y="37"/>
                      <a:pt x="0" y="37"/>
                    </a:cubicBezTo>
                    <a:cubicBezTo>
                      <a:pt x="2" y="38"/>
                      <a:pt x="6" y="39"/>
                      <a:pt x="9" y="39"/>
                    </a:cubicBezTo>
                    <a:cubicBezTo>
                      <a:pt x="9" y="44"/>
                      <a:pt x="9" y="44"/>
                      <a:pt x="9" y="44"/>
                    </a:cubicBezTo>
                    <a:cubicBezTo>
                      <a:pt x="15" y="44"/>
                      <a:pt x="15" y="44"/>
                      <a:pt x="15" y="44"/>
                    </a:cubicBezTo>
                    <a:cubicBezTo>
                      <a:pt x="15" y="38"/>
                      <a:pt x="15" y="38"/>
                      <a:pt x="15" y="38"/>
                    </a:cubicBezTo>
                    <a:cubicBezTo>
                      <a:pt x="21" y="37"/>
                      <a:pt x="24" y="33"/>
                      <a:pt x="24" y="29"/>
                    </a:cubicBezTo>
                    <a:cubicBezTo>
                      <a:pt x="24" y="24"/>
                      <a:pt x="22" y="21"/>
                      <a:pt x="1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5" name="Freeform 27"/>
              <p:cNvSpPr>
                <a:spLocks noEditPoints="1"/>
              </p:cNvSpPr>
              <p:nvPr/>
            </p:nvSpPr>
            <p:spPr bwMode="auto">
              <a:xfrm>
                <a:off x="6655434" y="5758779"/>
                <a:ext cx="192027" cy="186063"/>
              </a:xfrm>
              <a:custGeom>
                <a:avLst/>
                <a:gdLst>
                  <a:gd name="T0" fmla="*/ 34 w 68"/>
                  <a:gd name="T1" fmla="*/ 0 h 66"/>
                  <a:gd name="T2" fmla="*/ 0 w 68"/>
                  <a:gd name="T3" fmla="*/ 33 h 66"/>
                  <a:gd name="T4" fmla="*/ 34 w 68"/>
                  <a:gd name="T5" fmla="*/ 66 h 66"/>
                  <a:gd name="T6" fmla="*/ 68 w 68"/>
                  <a:gd name="T7" fmla="*/ 33 h 66"/>
                  <a:gd name="T8" fmla="*/ 34 w 68"/>
                  <a:gd name="T9" fmla="*/ 0 h 66"/>
                  <a:gd name="T10" fmla="*/ 34 w 68"/>
                  <a:gd name="T11" fmla="*/ 59 h 66"/>
                  <a:gd name="T12" fmla="*/ 7 w 68"/>
                  <a:gd name="T13" fmla="*/ 33 h 66"/>
                  <a:gd name="T14" fmla="*/ 34 w 68"/>
                  <a:gd name="T15" fmla="*/ 7 h 66"/>
                  <a:gd name="T16" fmla="*/ 60 w 68"/>
                  <a:gd name="T17" fmla="*/ 33 h 66"/>
                  <a:gd name="T18" fmla="*/ 34 w 68"/>
                  <a:gd name="T19"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6">
                    <a:moveTo>
                      <a:pt x="34" y="0"/>
                    </a:moveTo>
                    <a:cubicBezTo>
                      <a:pt x="15" y="0"/>
                      <a:pt x="0" y="15"/>
                      <a:pt x="0" y="33"/>
                    </a:cubicBezTo>
                    <a:cubicBezTo>
                      <a:pt x="0" y="51"/>
                      <a:pt x="15" y="66"/>
                      <a:pt x="34" y="66"/>
                    </a:cubicBezTo>
                    <a:cubicBezTo>
                      <a:pt x="53" y="66"/>
                      <a:pt x="68" y="51"/>
                      <a:pt x="68" y="33"/>
                    </a:cubicBezTo>
                    <a:cubicBezTo>
                      <a:pt x="68" y="15"/>
                      <a:pt x="53" y="0"/>
                      <a:pt x="34" y="0"/>
                    </a:cubicBezTo>
                    <a:close/>
                    <a:moveTo>
                      <a:pt x="34" y="59"/>
                    </a:moveTo>
                    <a:cubicBezTo>
                      <a:pt x="19" y="59"/>
                      <a:pt x="7" y="47"/>
                      <a:pt x="7" y="33"/>
                    </a:cubicBezTo>
                    <a:cubicBezTo>
                      <a:pt x="7" y="19"/>
                      <a:pt x="19" y="7"/>
                      <a:pt x="34" y="7"/>
                    </a:cubicBezTo>
                    <a:cubicBezTo>
                      <a:pt x="49" y="7"/>
                      <a:pt x="60" y="19"/>
                      <a:pt x="60" y="33"/>
                    </a:cubicBezTo>
                    <a:cubicBezTo>
                      <a:pt x="60" y="47"/>
                      <a:pt x="49" y="59"/>
                      <a:pt x="3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6" name="Freeform 28"/>
              <p:cNvSpPr/>
              <p:nvPr/>
            </p:nvSpPr>
            <p:spPr bwMode="auto">
              <a:xfrm>
                <a:off x="6876085" y="5680060"/>
                <a:ext cx="53672" cy="98995"/>
              </a:xfrm>
              <a:custGeom>
                <a:avLst/>
                <a:gdLst>
                  <a:gd name="T0" fmla="*/ 8 w 19"/>
                  <a:gd name="T1" fmla="*/ 26 h 35"/>
                  <a:gd name="T2" fmla="*/ 1 w 19"/>
                  <a:gd name="T3" fmla="*/ 24 h 35"/>
                  <a:gd name="T4" fmla="*/ 0 w 19"/>
                  <a:gd name="T5" fmla="*/ 29 h 35"/>
                  <a:gd name="T6" fmla="*/ 7 w 19"/>
                  <a:gd name="T7" fmla="*/ 31 h 35"/>
                  <a:gd name="T8" fmla="*/ 7 w 19"/>
                  <a:gd name="T9" fmla="*/ 35 h 35"/>
                  <a:gd name="T10" fmla="*/ 11 w 19"/>
                  <a:gd name="T11" fmla="*/ 35 h 35"/>
                  <a:gd name="T12" fmla="*/ 11 w 19"/>
                  <a:gd name="T13" fmla="*/ 30 h 35"/>
                  <a:gd name="T14" fmla="*/ 19 w 19"/>
                  <a:gd name="T15" fmla="*/ 23 h 35"/>
                  <a:gd name="T16" fmla="*/ 12 w 19"/>
                  <a:gd name="T17" fmla="*/ 15 h 35"/>
                  <a:gd name="T18" fmla="*/ 7 w 19"/>
                  <a:gd name="T19" fmla="*/ 11 h 35"/>
                  <a:gd name="T20" fmla="*/ 10 w 19"/>
                  <a:gd name="T21" fmla="*/ 9 h 35"/>
                  <a:gd name="T22" fmla="*/ 16 w 19"/>
                  <a:gd name="T23" fmla="*/ 10 h 35"/>
                  <a:gd name="T24" fmla="*/ 18 w 19"/>
                  <a:gd name="T25" fmla="*/ 5 h 35"/>
                  <a:gd name="T26" fmla="*/ 12 w 19"/>
                  <a:gd name="T27" fmla="*/ 4 h 35"/>
                  <a:gd name="T28" fmla="*/ 12 w 19"/>
                  <a:gd name="T29" fmla="*/ 0 h 35"/>
                  <a:gd name="T30" fmla="*/ 7 w 19"/>
                  <a:gd name="T31" fmla="*/ 0 h 35"/>
                  <a:gd name="T32" fmla="*/ 7 w 19"/>
                  <a:gd name="T33" fmla="*/ 4 h 35"/>
                  <a:gd name="T34" fmla="*/ 0 w 19"/>
                  <a:gd name="T35" fmla="*/ 12 h 35"/>
                  <a:gd name="T36" fmla="*/ 8 w 19"/>
                  <a:gd name="T37" fmla="*/ 19 h 35"/>
                  <a:gd name="T38" fmla="*/ 12 w 19"/>
                  <a:gd name="T39" fmla="*/ 23 h 35"/>
                  <a:gd name="T40" fmla="*/ 8 w 19"/>
                  <a:gd name="T41" fmla="*/ 2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35">
                    <a:moveTo>
                      <a:pt x="8" y="26"/>
                    </a:moveTo>
                    <a:cubicBezTo>
                      <a:pt x="6" y="26"/>
                      <a:pt x="3" y="25"/>
                      <a:pt x="1" y="24"/>
                    </a:cubicBezTo>
                    <a:cubicBezTo>
                      <a:pt x="0" y="29"/>
                      <a:pt x="0" y="29"/>
                      <a:pt x="0" y="29"/>
                    </a:cubicBezTo>
                    <a:cubicBezTo>
                      <a:pt x="2" y="30"/>
                      <a:pt x="4" y="31"/>
                      <a:pt x="7" y="31"/>
                    </a:cubicBezTo>
                    <a:cubicBezTo>
                      <a:pt x="7" y="35"/>
                      <a:pt x="7" y="35"/>
                      <a:pt x="7" y="35"/>
                    </a:cubicBezTo>
                    <a:cubicBezTo>
                      <a:pt x="11" y="35"/>
                      <a:pt x="11" y="35"/>
                      <a:pt x="11" y="35"/>
                    </a:cubicBezTo>
                    <a:cubicBezTo>
                      <a:pt x="11" y="30"/>
                      <a:pt x="11" y="30"/>
                      <a:pt x="11" y="30"/>
                    </a:cubicBezTo>
                    <a:cubicBezTo>
                      <a:pt x="16" y="30"/>
                      <a:pt x="19" y="26"/>
                      <a:pt x="19" y="23"/>
                    </a:cubicBezTo>
                    <a:cubicBezTo>
                      <a:pt x="19" y="19"/>
                      <a:pt x="17" y="16"/>
                      <a:pt x="12" y="15"/>
                    </a:cubicBezTo>
                    <a:cubicBezTo>
                      <a:pt x="8" y="13"/>
                      <a:pt x="7" y="12"/>
                      <a:pt x="7" y="11"/>
                    </a:cubicBezTo>
                    <a:cubicBezTo>
                      <a:pt x="7" y="10"/>
                      <a:pt x="8" y="9"/>
                      <a:pt x="10" y="9"/>
                    </a:cubicBezTo>
                    <a:cubicBezTo>
                      <a:pt x="13" y="9"/>
                      <a:pt x="15" y="10"/>
                      <a:pt x="16" y="10"/>
                    </a:cubicBezTo>
                    <a:cubicBezTo>
                      <a:pt x="18" y="5"/>
                      <a:pt x="18" y="5"/>
                      <a:pt x="18" y="5"/>
                    </a:cubicBezTo>
                    <a:cubicBezTo>
                      <a:pt x="16" y="5"/>
                      <a:pt x="14" y="4"/>
                      <a:pt x="12" y="4"/>
                    </a:cubicBezTo>
                    <a:cubicBezTo>
                      <a:pt x="12" y="0"/>
                      <a:pt x="12" y="0"/>
                      <a:pt x="12" y="0"/>
                    </a:cubicBezTo>
                    <a:cubicBezTo>
                      <a:pt x="7" y="0"/>
                      <a:pt x="7" y="0"/>
                      <a:pt x="7" y="0"/>
                    </a:cubicBezTo>
                    <a:cubicBezTo>
                      <a:pt x="7" y="4"/>
                      <a:pt x="7" y="4"/>
                      <a:pt x="7" y="4"/>
                    </a:cubicBezTo>
                    <a:cubicBezTo>
                      <a:pt x="3" y="5"/>
                      <a:pt x="0" y="8"/>
                      <a:pt x="0" y="12"/>
                    </a:cubicBezTo>
                    <a:cubicBezTo>
                      <a:pt x="0" y="16"/>
                      <a:pt x="3" y="18"/>
                      <a:pt x="8" y="19"/>
                    </a:cubicBezTo>
                    <a:cubicBezTo>
                      <a:pt x="11" y="21"/>
                      <a:pt x="12" y="22"/>
                      <a:pt x="12" y="23"/>
                    </a:cubicBezTo>
                    <a:cubicBezTo>
                      <a:pt x="12" y="25"/>
                      <a:pt x="11" y="26"/>
                      <a:pt x="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7" name="Freeform 29"/>
              <p:cNvSpPr>
                <a:spLocks noEditPoints="1"/>
              </p:cNvSpPr>
              <p:nvPr/>
            </p:nvSpPr>
            <p:spPr bwMode="auto">
              <a:xfrm>
                <a:off x="6596990" y="5700336"/>
                <a:ext cx="428184" cy="357814"/>
              </a:xfrm>
              <a:custGeom>
                <a:avLst/>
                <a:gdLst>
                  <a:gd name="T0" fmla="*/ 143 w 152"/>
                  <a:gd name="T1" fmla="*/ 0 h 127"/>
                  <a:gd name="T2" fmla="*/ 136 w 152"/>
                  <a:gd name="T3" fmla="*/ 0 h 127"/>
                  <a:gd name="T4" fmla="*/ 138 w 152"/>
                  <a:gd name="T5" fmla="*/ 9 h 127"/>
                  <a:gd name="T6" fmla="*/ 143 w 152"/>
                  <a:gd name="T7" fmla="*/ 9 h 127"/>
                  <a:gd name="T8" fmla="*/ 143 w 152"/>
                  <a:gd name="T9" fmla="*/ 101 h 127"/>
                  <a:gd name="T10" fmla="*/ 9 w 152"/>
                  <a:gd name="T11" fmla="*/ 101 h 127"/>
                  <a:gd name="T12" fmla="*/ 9 w 152"/>
                  <a:gd name="T13" fmla="*/ 9 h 127"/>
                  <a:gd name="T14" fmla="*/ 79 w 152"/>
                  <a:gd name="T15" fmla="*/ 9 h 127"/>
                  <a:gd name="T16" fmla="*/ 81 w 152"/>
                  <a:gd name="T17" fmla="*/ 0 h 127"/>
                  <a:gd name="T18" fmla="*/ 9 w 152"/>
                  <a:gd name="T19" fmla="*/ 0 h 127"/>
                  <a:gd name="T20" fmla="*/ 0 w 152"/>
                  <a:gd name="T21" fmla="*/ 9 h 127"/>
                  <a:gd name="T22" fmla="*/ 0 w 152"/>
                  <a:gd name="T23" fmla="*/ 118 h 127"/>
                  <a:gd name="T24" fmla="*/ 9 w 152"/>
                  <a:gd name="T25" fmla="*/ 127 h 127"/>
                  <a:gd name="T26" fmla="*/ 143 w 152"/>
                  <a:gd name="T27" fmla="*/ 127 h 127"/>
                  <a:gd name="T28" fmla="*/ 152 w 152"/>
                  <a:gd name="T29" fmla="*/ 118 h 127"/>
                  <a:gd name="T30" fmla="*/ 152 w 152"/>
                  <a:gd name="T31" fmla="*/ 9 h 127"/>
                  <a:gd name="T32" fmla="*/ 143 w 152"/>
                  <a:gd name="T33" fmla="*/ 0 h 127"/>
                  <a:gd name="T34" fmla="*/ 76 w 152"/>
                  <a:gd name="T35" fmla="*/ 120 h 127"/>
                  <a:gd name="T36" fmla="*/ 70 w 152"/>
                  <a:gd name="T37" fmla="*/ 114 h 127"/>
                  <a:gd name="T38" fmla="*/ 76 w 152"/>
                  <a:gd name="T39" fmla="*/ 107 h 127"/>
                  <a:gd name="T40" fmla="*/ 83 w 152"/>
                  <a:gd name="T41" fmla="*/ 114 h 127"/>
                  <a:gd name="T42" fmla="*/ 76 w 152"/>
                  <a:gd name="T43" fmla="*/ 12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2" h="127">
                    <a:moveTo>
                      <a:pt x="143" y="0"/>
                    </a:moveTo>
                    <a:cubicBezTo>
                      <a:pt x="136" y="0"/>
                      <a:pt x="136" y="0"/>
                      <a:pt x="136" y="0"/>
                    </a:cubicBezTo>
                    <a:cubicBezTo>
                      <a:pt x="137" y="3"/>
                      <a:pt x="138" y="6"/>
                      <a:pt x="138" y="9"/>
                    </a:cubicBezTo>
                    <a:cubicBezTo>
                      <a:pt x="143" y="9"/>
                      <a:pt x="143" y="9"/>
                      <a:pt x="143" y="9"/>
                    </a:cubicBezTo>
                    <a:cubicBezTo>
                      <a:pt x="143" y="101"/>
                      <a:pt x="143" y="101"/>
                      <a:pt x="143" y="101"/>
                    </a:cubicBezTo>
                    <a:cubicBezTo>
                      <a:pt x="9" y="101"/>
                      <a:pt x="9" y="101"/>
                      <a:pt x="9" y="101"/>
                    </a:cubicBezTo>
                    <a:cubicBezTo>
                      <a:pt x="9" y="9"/>
                      <a:pt x="9" y="9"/>
                      <a:pt x="9" y="9"/>
                    </a:cubicBezTo>
                    <a:cubicBezTo>
                      <a:pt x="79" y="9"/>
                      <a:pt x="79" y="9"/>
                      <a:pt x="79" y="9"/>
                    </a:cubicBezTo>
                    <a:cubicBezTo>
                      <a:pt x="79" y="6"/>
                      <a:pt x="80" y="3"/>
                      <a:pt x="81" y="0"/>
                    </a:cubicBezTo>
                    <a:cubicBezTo>
                      <a:pt x="9" y="0"/>
                      <a:pt x="9" y="0"/>
                      <a:pt x="9" y="0"/>
                    </a:cubicBezTo>
                    <a:cubicBezTo>
                      <a:pt x="4" y="0"/>
                      <a:pt x="0" y="4"/>
                      <a:pt x="0" y="9"/>
                    </a:cubicBezTo>
                    <a:cubicBezTo>
                      <a:pt x="0" y="118"/>
                      <a:pt x="0" y="118"/>
                      <a:pt x="0" y="118"/>
                    </a:cubicBezTo>
                    <a:cubicBezTo>
                      <a:pt x="0" y="123"/>
                      <a:pt x="4" y="127"/>
                      <a:pt x="9" y="127"/>
                    </a:cubicBezTo>
                    <a:cubicBezTo>
                      <a:pt x="143" y="127"/>
                      <a:pt x="143" y="127"/>
                      <a:pt x="143" y="127"/>
                    </a:cubicBezTo>
                    <a:cubicBezTo>
                      <a:pt x="148" y="127"/>
                      <a:pt x="152" y="123"/>
                      <a:pt x="152" y="118"/>
                    </a:cubicBezTo>
                    <a:cubicBezTo>
                      <a:pt x="152" y="9"/>
                      <a:pt x="152" y="9"/>
                      <a:pt x="152" y="9"/>
                    </a:cubicBezTo>
                    <a:cubicBezTo>
                      <a:pt x="152" y="4"/>
                      <a:pt x="148" y="0"/>
                      <a:pt x="143" y="0"/>
                    </a:cubicBezTo>
                    <a:close/>
                    <a:moveTo>
                      <a:pt x="76" y="120"/>
                    </a:moveTo>
                    <a:cubicBezTo>
                      <a:pt x="73" y="120"/>
                      <a:pt x="70" y="117"/>
                      <a:pt x="70" y="114"/>
                    </a:cubicBezTo>
                    <a:cubicBezTo>
                      <a:pt x="70" y="110"/>
                      <a:pt x="73" y="107"/>
                      <a:pt x="76" y="107"/>
                    </a:cubicBezTo>
                    <a:cubicBezTo>
                      <a:pt x="80" y="107"/>
                      <a:pt x="83" y="110"/>
                      <a:pt x="83" y="114"/>
                    </a:cubicBezTo>
                    <a:cubicBezTo>
                      <a:pt x="83" y="117"/>
                      <a:pt x="80" y="120"/>
                      <a:pt x="76"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8" name="Freeform 30"/>
              <p:cNvSpPr>
                <a:spLocks noEditPoints="1"/>
              </p:cNvSpPr>
              <p:nvPr/>
            </p:nvSpPr>
            <p:spPr bwMode="auto">
              <a:xfrm>
                <a:off x="6828377" y="5657399"/>
                <a:ext cx="149089" cy="144319"/>
              </a:xfrm>
              <a:custGeom>
                <a:avLst/>
                <a:gdLst>
                  <a:gd name="T0" fmla="*/ 26 w 53"/>
                  <a:gd name="T1" fmla="*/ 51 h 51"/>
                  <a:gd name="T2" fmla="*/ 53 w 53"/>
                  <a:gd name="T3" fmla="*/ 25 h 51"/>
                  <a:gd name="T4" fmla="*/ 26 w 53"/>
                  <a:gd name="T5" fmla="*/ 0 h 51"/>
                  <a:gd name="T6" fmla="*/ 0 w 53"/>
                  <a:gd name="T7" fmla="*/ 25 h 51"/>
                  <a:gd name="T8" fmla="*/ 26 w 53"/>
                  <a:gd name="T9" fmla="*/ 51 h 51"/>
                  <a:gd name="T10" fmla="*/ 26 w 53"/>
                  <a:gd name="T11" fmla="*/ 5 h 51"/>
                  <a:gd name="T12" fmla="*/ 47 w 53"/>
                  <a:gd name="T13" fmla="*/ 25 h 51"/>
                  <a:gd name="T14" fmla="*/ 26 w 53"/>
                  <a:gd name="T15" fmla="*/ 46 h 51"/>
                  <a:gd name="T16" fmla="*/ 6 w 53"/>
                  <a:gd name="T17" fmla="*/ 25 h 51"/>
                  <a:gd name="T18" fmla="*/ 26 w 53"/>
                  <a:gd name="T19"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1">
                    <a:moveTo>
                      <a:pt x="26" y="51"/>
                    </a:moveTo>
                    <a:cubicBezTo>
                      <a:pt x="41" y="51"/>
                      <a:pt x="53" y="40"/>
                      <a:pt x="53" y="25"/>
                    </a:cubicBezTo>
                    <a:cubicBezTo>
                      <a:pt x="53" y="11"/>
                      <a:pt x="41" y="0"/>
                      <a:pt x="26" y="0"/>
                    </a:cubicBezTo>
                    <a:cubicBezTo>
                      <a:pt x="12" y="0"/>
                      <a:pt x="0" y="11"/>
                      <a:pt x="0" y="25"/>
                    </a:cubicBezTo>
                    <a:cubicBezTo>
                      <a:pt x="0" y="40"/>
                      <a:pt x="12" y="51"/>
                      <a:pt x="26" y="51"/>
                    </a:cubicBezTo>
                    <a:close/>
                    <a:moveTo>
                      <a:pt x="26" y="5"/>
                    </a:moveTo>
                    <a:cubicBezTo>
                      <a:pt x="38" y="5"/>
                      <a:pt x="47" y="14"/>
                      <a:pt x="47" y="25"/>
                    </a:cubicBezTo>
                    <a:cubicBezTo>
                      <a:pt x="47" y="37"/>
                      <a:pt x="38" y="46"/>
                      <a:pt x="26" y="46"/>
                    </a:cubicBezTo>
                    <a:cubicBezTo>
                      <a:pt x="15" y="46"/>
                      <a:pt x="6" y="37"/>
                      <a:pt x="6" y="25"/>
                    </a:cubicBezTo>
                    <a:cubicBezTo>
                      <a:pt x="6" y="14"/>
                      <a:pt x="15" y="5"/>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49" name="Freeform 31"/>
              <p:cNvSpPr/>
              <p:nvPr/>
            </p:nvSpPr>
            <p:spPr bwMode="auto">
              <a:xfrm>
                <a:off x="6898747" y="5855389"/>
                <a:ext cx="41745" cy="78719"/>
              </a:xfrm>
              <a:custGeom>
                <a:avLst/>
                <a:gdLst>
                  <a:gd name="T0" fmla="*/ 9 w 15"/>
                  <a:gd name="T1" fmla="*/ 11 h 28"/>
                  <a:gd name="T2" fmla="*/ 5 w 15"/>
                  <a:gd name="T3" fmla="*/ 8 h 28"/>
                  <a:gd name="T4" fmla="*/ 8 w 15"/>
                  <a:gd name="T5" fmla="*/ 6 h 28"/>
                  <a:gd name="T6" fmla="*/ 13 w 15"/>
                  <a:gd name="T7" fmla="*/ 8 h 28"/>
                  <a:gd name="T8" fmla="*/ 14 w 15"/>
                  <a:gd name="T9" fmla="*/ 4 h 28"/>
                  <a:gd name="T10" fmla="*/ 9 w 15"/>
                  <a:gd name="T11" fmla="*/ 3 h 28"/>
                  <a:gd name="T12" fmla="*/ 9 w 15"/>
                  <a:gd name="T13" fmla="*/ 0 h 28"/>
                  <a:gd name="T14" fmla="*/ 6 w 15"/>
                  <a:gd name="T15" fmla="*/ 0 h 28"/>
                  <a:gd name="T16" fmla="*/ 6 w 15"/>
                  <a:gd name="T17" fmla="*/ 3 h 28"/>
                  <a:gd name="T18" fmla="*/ 0 w 15"/>
                  <a:gd name="T19" fmla="*/ 9 h 28"/>
                  <a:gd name="T20" fmla="*/ 6 w 15"/>
                  <a:gd name="T21" fmla="*/ 15 h 28"/>
                  <a:gd name="T22" fmla="*/ 10 w 15"/>
                  <a:gd name="T23" fmla="*/ 18 h 28"/>
                  <a:gd name="T24" fmla="*/ 7 w 15"/>
                  <a:gd name="T25" fmla="*/ 20 h 28"/>
                  <a:gd name="T26" fmla="*/ 1 w 15"/>
                  <a:gd name="T27" fmla="*/ 19 h 28"/>
                  <a:gd name="T28" fmla="*/ 0 w 15"/>
                  <a:gd name="T29" fmla="*/ 23 h 28"/>
                  <a:gd name="T30" fmla="*/ 6 w 15"/>
                  <a:gd name="T31" fmla="*/ 24 h 28"/>
                  <a:gd name="T32" fmla="*/ 6 w 15"/>
                  <a:gd name="T33" fmla="*/ 28 h 28"/>
                  <a:gd name="T34" fmla="*/ 9 w 15"/>
                  <a:gd name="T35" fmla="*/ 28 h 28"/>
                  <a:gd name="T36" fmla="*/ 9 w 15"/>
                  <a:gd name="T37" fmla="*/ 24 h 28"/>
                  <a:gd name="T38" fmla="*/ 15 w 15"/>
                  <a:gd name="T39" fmla="*/ 18 h 28"/>
                  <a:gd name="T40" fmla="*/ 9 w 15"/>
                  <a:gd name="T41" fmla="*/ 1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8">
                    <a:moveTo>
                      <a:pt x="9" y="11"/>
                    </a:moveTo>
                    <a:cubicBezTo>
                      <a:pt x="6" y="10"/>
                      <a:pt x="5" y="10"/>
                      <a:pt x="5" y="8"/>
                    </a:cubicBezTo>
                    <a:cubicBezTo>
                      <a:pt x="5" y="7"/>
                      <a:pt x="6" y="6"/>
                      <a:pt x="8" y="6"/>
                    </a:cubicBezTo>
                    <a:cubicBezTo>
                      <a:pt x="11" y="6"/>
                      <a:pt x="12" y="7"/>
                      <a:pt x="13" y="8"/>
                    </a:cubicBezTo>
                    <a:cubicBezTo>
                      <a:pt x="14" y="4"/>
                      <a:pt x="14" y="4"/>
                      <a:pt x="14" y="4"/>
                    </a:cubicBezTo>
                    <a:cubicBezTo>
                      <a:pt x="13" y="3"/>
                      <a:pt x="11" y="3"/>
                      <a:pt x="9" y="3"/>
                    </a:cubicBezTo>
                    <a:cubicBezTo>
                      <a:pt x="9" y="0"/>
                      <a:pt x="9" y="0"/>
                      <a:pt x="9" y="0"/>
                    </a:cubicBezTo>
                    <a:cubicBezTo>
                      <a:pt x="6" y="0"/>
                      <a:pt x="6" y="0"/>
                      <a:pt x="6" y="0"/>
                    </a:cubicBezTo>
                    <a:cubicBezTo>
                      <a:pt x="6" y="3"/>
                      <a:pt x="6" y="3"/>
                      <a:pt x="6" y="3"/>
                    </a:cubicBezTo>
                    <a:cubicBezTo>
                      <a:pt x="2" y="4"/>
                      <a:pt x="0" y="6"/>
                      <a:pt x="0" y="9"/>
                    </a:cubicBezTo>
                    <a:cubicBezTo>
                      <a:pt x="0" y="12"/>
                      <a:pt x="3" y="14"/>
                      <a:pt x="6" y="15"/>
                    </a:cubicBezTo>
                    <a:cubicBezTo>
                      <a:pt x="9" y="16"/>
                      <a:pt x="10" y="17"/>
                      <a:pt x="10" y="18"/>
                    </a:cubicBezTo>
                    <a:cubicBezTo>
                      <a:pt x="10" y="20"/>
                      <a:pt x="9" y="20"/>
                      <a:pt x="7" y="20"/>
                    </a:cubicBezTo>
                    <a:cubicBezTo>
                      <a:pt x="4" y="20"/>
                      <a:pt x="2" y="20"/>
                      <a:pt x="1" y="19"/>
                    </a:cubicBezTo>
                    <a:cubicBezTo>
                      <a:pt x="0" y="23"/>
                      <a:pt x="0" y="23"/>
                      <a:pt x="0" y="23"/>
                    </a:cubicBezTo>
                    <a:cubicBezTo>
                      <a:pt x="1" y="24"/>
                      <a:pt x="3" y="24"/>
                      <a:pt x="6" y="24"/>
                    </a:cubicBezTo>
                    <a:cubicBezTo>
                      <a:pt x="6" y="28"/>
                      <a:pt x="6" y="28"/>
                      <a:pt x="6" y="28"/>
                    </a:cubicBezTo>
                    <a:cubicBezTo>
                      <a:pt x="9" y="28"/>
                      <a:pt x="9" y="28"/>
                      <a:pt x="9" y="28"/>
                    </a:cubicBezTo>
                    <a:cubicBezTo>
                      <a:pt x="9" y="24"/>
                      <a:pt x="9" y="24"/>
                      <a:pt x="9" y="24"/>
                    </a:cubicBezTo>
                    <a:cubicBezTo>
                      <a:pt x="13" y="23"/>
                      <a:pt x="15" y="21"/>
                      <a:pt x="15" y="18"/>
                    </a:cubicBezTo>
                    <a:cubicBezTo>
                      <a:pt x="15" y="15"/>
                      <a:pt x="13" y="13"/>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0" name="Freeform 32"/>
              <p:cNvSpPr>
                <a:spLocks noEditPoints="1"/>
              </p:cNvSpPr>
              <p:nvPr/>
            </p:nvSpPr>
            <p:spPr bwMode="auto">
              <a:xfrm>
                <a:off x="6859387" y="5835112"/>
                <a:ext cx="121657" cy="118079"/>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7 h 42"/>
                  <a:gd name="T12" fmla="*/ 5 w 43"/>
                  <a:gd name="T13" fmla="*/ 21 h 42"/>
                  <a:gd name="T14" fmla="*/ 21 w 43"/>
                  <a:gd name="T15" fmla="*/ 4 h 42"/>
                  <a:gd name="T16" fmla="*/ 38 w 43"/>
                  <a:gd name="T17" fmla="*/ 21 h 42"/>
                  <a:gd name="T18" fmla="*/ 21 w 43"/>
                  <a:gd name="T19"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2"/>
                      <a:pt x="10" y="42"/>
                      <a:pt x="21" y="42"/>
                    </a:cubicBezTo>
                    <a:cubicBezTo>
                      <a:pt x="33" y="42"/>
                      <a:pt x="43" y="32"/>
                      <a:pt x="43" y="21"/>
                    </a:cubicBezTo>
                    <a:cubicBezTo>
                      <a:pt x="43" y="9"/>
                      <a:pt x="33" y="0"/>
                      <a:pt x="21" y="0"/>
                    </a:cubicBezTo>
                    <a:close/>
                    <a:moveTo>
                      <a:pt x="21" y="37"/>
                    </a:moveTo>
                    <a:cubicBezTo>
                      <a:pt x="12" y="37"/>
                      <a:pt x="5" y="30"/>
                      <a:pt x="5" y="21"/>
                    </a:cubicBezTo>
                    <a:cubicBezTo>
                      <a:pt x="5" y="12"/>
                      <a:pt x="12" y="4"/>
                      <a:pt x="21" y="4"/>
                    </a:cubicBezTo>
                    <a:cubicBezTo>
                      <a:pt x="31" y="4"/>
                      <a:pt x="38" y="12"/>
                      <a:pt x="38" y="21"/>
                    </a:cubicBezTo>
                    <a:cubicBezTo>
                      <a:pt x="38" y="30"/>
                      <a:pt x="31" y="37"/>
                      <a:pt x="2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51" name="组合 50"/>
          <p:cNvGrpSpPr/>
          <p:nvPr/>
        </p:nvGrpSpPr>
        <p:grpSpPr>
          <a:xfrm>
            <a:off x="6226472" y="4282039"/>
            <a:ext cx="931573" cy="931573"/>
            <a:chOff x="6224892" y="4353111"/>
            <a:chExt cx="931637" cy="931637"/>
          </a:xfrm>
        </p:grpSpPr>
        <p:sp>
          <p:nvSpPr>
            <p:cNvPr id="52" name="椭圆 51"/>
            <p:cNvSpPr/>
            <p:nvPr/>
          </p:nvSpPr>
          <p:spPr>
            <a:xfrm>
              <a:off x="6224892" y="4353111"/>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53" name="椭圆 52"/>
            <p:cNvSpPr/>
            <p:nvPr/>
          </p:nvSpPr>
          <p:spPr>
            <a:xfrm>
              <a:off x="6309150" y="4437369"/>
              <a:ext cx="763118" cy="763118"/>
            </a:xfrm>
            <a:prstGeom prst="ellipse">
              <a:avLst/>
            </a:prstGeom>
            <a:gradFill flip="none" rotWithShape="1">
              <a:gsLst>
                <a:gs pos="0">
                  <a:schemeClr val="bg1">
                    <a:lumMod val="85000"/>
                  </a:schemeClr>
                </a:gs>
                <a:gs pos="100000">
                  <a:schemeClr val="bg1">
                    <a:lumMod val="60000"/>
                    <a:lumOff val="40000"/>
                  </a:schemeClr>
                </a:gs>
              </a:gsLst>
              <a:lin ang="2700000" scaled="1"/>
              <a:tileRect/>
            </a:gradFill>
            <a:ln>
              <a:gradFill>
                <a:gsLst>
                  <a:gs pos="0">
                    <a:schemeClr val="bg1"/>
                  </a:gs>
                  <a:gs pos="100000">
                    <a:schemeClr val="accent1">
                      <a:tint val="23500"/>
                      <a:satMod val="160000"/>
                    </a:schemeClr>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54" name="组合 53"/>
            <p:cNvGrpSpPr/>
            <p:nvPr/>
          </p:nvGrpSpPr>
          <p:grpSpPr>
            <a:xfrm>
              <a:off x="6560055" y="4656435"/>
              <a:ext cx="280881" cy="344039"/>
              <a:chOff x="6605340" y="4486155"/>
              <a:chExt cx="403136" cy="493783"/>
            </a:xfrm>
            <a:solidFill>
              <a:schemeClr val="tx1"/>
            </a:solidFill>
          </p:grpSpPr>
          <p:sp>
            <p:nvSpPr>
              <p:cNvPr id="55" name="Freeform 115"/>
              <p:cNvSpPr/>
              <p:nvPr/>
            </p:nvSpPr>
            <p:spPr bwMode="auto">
              <a:xfrm>
                <a:off x="6743694" y="4903605"/>
                <a:ext cx="47708" cy="48902"/>
              </a:xfrm>
              <a:custGeom>
                <a:avLst/>
                <a:gdLst>
                  <a:gd name="T0" fmla="*/ 12 w 17"/>
                  <a:gd name="T1" fmla="*/ 0 h 17"/>
                  <a:gd name="T2" fmla="*/ 12 w 17"/>
                  <a:gd name="T3" fmla="*/ 4 h 17"/>
                  <a:gd name="T4" fmla="*/ 15 w 17"/>
                  <a:gd name="T5" fmla="*/ 9 h 17"/>
                  <a:gd name="T6" fmla="*/ 8 w 17"/>
                  <a:gd name="T7" fmla="*/ 14 h 17"/>
                  <a:gd name="T8" fmla="*/ 3 w 17"/>
                  <a:gd name="T9" fmla="*/ 7 h 17"/>
                  <a:gd name="T10" fmla="*/ 5 w 17"/>
                  <a:gd name="T11" fmla="*/ 4 h 17"/>
                  <a:gd name="T12" fmla="*/ 5 w 17"/>
                  <a:gd name="T13" fmla="*/ 1 h 17"/>
                  <a:gd name="T14" fmla="*/ 0 w 17"/>
                  <a:gd name="T15" fmla="*/ 8 h 17"/>
                  <a:gd name="T16" fmla="*/ 9 w 17"/>
                  <a:gd name="T17" fmla="*/ 17 h 17"/>
                  <a:gd name="T18" fmla="*/ 17 w 17"/>
                  <a:gd name="T19" fmla="*/ 8 h 17"/>
                  <a:gd name="T20" fmla="*/ 12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2" y="0"/>
                    </a:moveTo>
                    <a:cubicBezTo>
                      <a:pt x="12" y="4"/>
                      <a:pt x="12" y="4"/>
                      <a:pt x="12" y="4"/>
                    </a:cubicBezTo>
                    <a:cubicBezTo>
                      <a:pt x="14" y="5"/>
                      <a:pt x="15" y="7"/>
                      <a:pt x="15" y="9"/>
                    </a:cubicBezTo>
                    <a:cubicBezTo>
                      <a:pt x="14" y="12"/>
                      <a:pt x="11" y="14"/>
                      <a:pt x="8" y="14"/>
                    </a:cubicBezTo>
                    <a:cubicBezTo>
                      <a:pt x="5" y="14"/>
                      <a:pt x="3" y="11"/>
                      <a:pt x="3" y="7"/>
                    </a:cubicBezTo>
                    <a:cubicBezTo>
                      <a:pt x="3" y="6"/>
                      <a:pt x="4" y="5"/>
                      <a:pt x="5" y="4"/>
                    </a:cubicBezTo>
                    <a:cubicBezTo>
                      <a:pt x="5" y="1"/>
                      <a:pt x="5" y="1"/>
                      <a:pt x="5" y="1"/>
                    </a:cubicBezTo>
                    <a:cubicBezTo>
                      <a:pt x="2" y="2"/>
                      <a:pt x="0" y="5"/>
                      <a:pt x="0" y="8"/>
                    </a:cubicBezTo>
                    <a:cubicBezTo>
                      <a:pt x="0" y="13"/>
                      <a:pt x="4" y="17"/>
                      <a:pt x="9" y="17"/>
                    </a:cubicBezTo>
                    <a:cubicBezTo>
                      <a:pt x="14" y="17"/>
                      <a:pt x="17" y="13"/>
                      <a:pt x="17" y="8"/>
                    </a:cubicBezTo>
                    <a:cubicBezTo>
                      <a:pt x="17" y="5"/>
                      <a:pt x="15" y="2"/>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6" name="Rectangle 116"/>
              <p:cNvSpPr>
                <a:spLocks noChangeArrowheads="1"/>
              </p:cNvSpPr>
              <p:nvPr/>
            </p:nvSpPr>
            <p:spPr bwMode="auto">
              <a:xfrm>
                <a:off x="6762778" y="4895255"/>
                <a:ext cx="8349" cy="345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7" name="Freeform 117"/>
              <p:cNvSpPr/>
              <p:nvPr/>
            </p:nvSpPr>
            <p:spPr bwMode="auto">
              <a:xfrm>
                <a:off x="6754428" y="4684146"/>
                <a:ext cx="51287" cy="134777"/>
              </a:xfrm>
              <a:custGeom>
                <a:avLst/>
                <a:gdLst>
                  <a:gd name="T0" fmla="*/ 22 w 43"/>
                  <a:gd name="T1" fmla="*/ 0 h 113"/>
                  <a:gd name="T2" fmla="*/ 0 w 43"/>
                  <a:gd name="T3" fmla="*/ 16 h 113"/>
                  <a:gd name="T4" fmla="*/ 0 w 43"/>
                  <a:gd name="T5" fmla="*/ 113 h 113"/>
                  <a:gd name="T6" fmla="*/ 43 w 43"/>
                  <a:gd name="T7" fmla="*/ 113 h 113"/>
                  <a:gd name="T8" fmla="*/ 43 w 43"/>
                  <a:gd name="T9" fmla="*/ 19 h 113"/>
                  <a:gd name="T10" fmla="*/ 22 w 43"/>
                  <a:gd name="T11" fmla="*/ 0 h 113"/>
                </a:gdLst>
                <a:ahLst/>
                <a:cxnLst>
                  <a:cxn ang="0">
                    <a:pos x="T0" y="T1"/>
                  </a:cxn>
                  <a:cxn ang="0">
                    <a:pos x="T2" y="T3"/>
                  </a:cxn>
                  <a:cxn ang="0">
                    <a:pos x="T4" y="T5"/>
                  </a:cxn>
                  <a:cxn ang="0">
                    <a:pos x="T6" y="T7"/>
                  </a:cxn>
                  <a:cxn ang="0">
                    <a:pos x="T8" y="T9"/>
                  </a:cxn>
                  <a:cxn ang="0">
                    <a:pos x="T10" y="T11"/>
                  </a:cxn>
                </a:cxnLst>
                <a:rect l="0" t="0" r="r" b="b"/>
                <a:pathLst>
                  <a:path w="43" h="113">
                    <a:moveTo>
                      <a:pt x="22" y="0"/>
                    </a:moveTo>
                    <a:lnTo>
                      <a:pt x="0" y="16"/>
                    </a:lnTo>
                    <a:lnTo>
                      <a:pt x="0" y="113"/>
                    </a:lnTo>
                    <a:lnTo>
                      <a:pt x="43" y="113"/>
                    </a:lnTo>
                    <a:lnTo>
                      <a:pt x="43" y="19"/>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8" name="Freeform 118"/>
              <p:cNvSpPr/>
              <p:nvPr/>
            </p:nvSpPr>
            <p:spPr bwMode="auto">
              <a:xfrm>
                <a:off x="6839111" y="4709192"/>
                <a:ext cx="51287" cy="109730"/>
              </a:xfrm>
              <a:custGeom>
                <a:avLst/>
                <a:gdLst>
                  <a:gd name="T0" fmla="*/ 10 w 43"/>
                  <a:gd name="T1" fmla="*/ 29 h 92"/>
                  <a:gd name="T2" fmla="*/ 0 w 43"/>
                  <a:gd name="T3" fmla="*/ 21 h 92"/>
                  <a:gd name="T4" fmla="*/ 0 w 43"/>
                  <a:gd name="T5" fmla="*/ 92 h 92"/>
                  <a:gd name="T6" fmla="*/ 43 w 43"/>
                  <a:gd name="T7" fmla="*/ 92 h 92"/>
                  <a:gd name="T8" fmla="*/ 43 w 43"/>
                  <a:gd name="T9" fmla="*/ 0 h 92"/>
                  <a:gd name="T10" fmla="*/ 10 w 43"/>
                  <a:gd name="T11" fmla="*/ 29 h 92"/>
                </a:gdLst>
                <a:ahLst/>
                <a:cxnLst>
                  <a:cxn ang="0">
                    <a:pos x="T0" y="T1"/>
                  </a:cxn>
                  <a:cxn ang="0">
                    <a:pos x="T2" y="T3"/>
                  </a:cxn>
                  <a:cxn ang="0">
                    <a:pos x="T4" y="T5"/>
                  </a:cxn>
                  <a:cxn ang="0">
                    <a:pos x="T6" y="T7"/>
                  </a:cxn>
                  <a:cxn ang="0">
                    <a:pos x="T8" y="T9"/>
                  </a:cxn>
                  <a:cxn ang="0">
                    <a:pos x="T10" y="T11"/>
                  </a:cxn>
                </a:cxnLst>
                <a:rect l="0" t="0" r="r" b="b"/>
                <a:pathLst>
                  <a:path w="43" h="92">
                    <a:moveTo>
                      <a:pt x="10" y="29"/>
                    </a:moveTo>
                    <a:lnTo>
                      <a:pt x="0" y="21"/>
                    </a:lnTo>
                    <a:lnTo>
                      <a:pt x="0" y="92"/>
                    </a:lnTo>
                    <a:lnTo>
                      <a:pt x="43" y="92"/>
                    </a:lnTo>
                    <a:lnTo>
                      <a:pt x="43" y="0"/>
                    </a:lnTo>
                    <a:lnTo>
                      <a:pt x="1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59" name="Freeform 119"/>
              <p:cNvSpPr/>
              <p:nvPr/>
            </p:nvSpPr>
            <p:spPr bwMode="auto">
              <a:xfrm>
                <a:off x="6669746" y="4731854"/>
                <a:ext cx="51287" cy="87068"/>
              </a:xfrm>
              <a:custGeom>
                <a:avLst/>
                <a:gdLst>
                  <a:gd name="T0" fmla="*/ 0 w 43"/>
                  <a:gd name="T1" fmla="*/ 36 h 73"/>
                  <a:gd name="T2" fmla="*/ 0 w 43"/>
                  <a:gd name="T3" fmla="*/ 73 h 73"/>
                  <a:gd name="T4" fmla="*/ 43 w 43"/>
                  <a:gd name="T5" fmla="*/ 73 h 73"/>
                  <a:gd name="T6" fmla="*/ 43 w 43"/>
                  <a:gd name="T7" fmla="*/ 0 h 73"/>
                  <a:gd name="T8" fmla="*/ 0 w 43"/>
                  <a:gd name="T9" fmla="*/ 36 h 73"/>
                </a:gdLst>
                <a:ahLst/>
                <a:cxnLst>
                  <a:cxn ang="0">
                    <a:pos x="T0" y="T1"/>
                  </a:cxn>
                  <a:cxn ang="0">
                    <a:pos x="T2" y="T3"/>
                  </a:cxn>
                  <a:cxn ang="0">
                    <a:pos x="T4" y="T5"/>
                  </a:cxn>
                  <a:cxn ang="0">
                    <a:pos x="T6" y="T7"/>
                  </a:cxn>
                  <a:cxn ang="0">
                    <a:pos x="T8" y="T9"/>
                  </a:cxn>
                </a:cxnLst>
                <a:rect l="0" t="0" r="r" b="b"/>
                <a:pathLst>
                  <a:path w="43" h="73">
                    <a:moveTo>
                      <a:pt x="0" y="36"/>
                    </a:moveTo>
                    <a:lnTo>
                      <a:pt x="0" y="73"/>
                    </a:lnTo>
                    <a:lnTo>
                      <a:pt x="43" y="73"/>
                    </a:lnTo>
                    <a:lnTo>
                      <a:pt x="4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0" name="Freeform 120"/>
              <p:cNvSpPr/>
              <p:nvPr/>
            </p:nvSpPr>
            <p:spPr bwMode="auto">
              <a:xfrm>
                <a:off x="6927372" y="4636437"/>
                <a:ext cx="50094" cy="182485"/>
              </a:xfrm>
              <a:custGeom>
                <a:avLst/>
                <a:gdLst>
                  <a:gd name="T0" fmla="*/ 0 w 42"/>
                  <a:gd name="T1" fmla="*/ 153 h 153"/>
                  <a:gd name="T2" fmla="*/ 42 w 42"/>
                  <a:gd name="T3" fmla="*/ 153 h 153"/>
                  <a:gd name="T4" fmla="*/ 42 w 42"/>
                  <a:gd name="T5" fmla="*/ 0 h 153"/>
                  <a:gd name="T6" fmla="*/ 0 w 42"/>
                  <a:gd name="T7" fmla="*/ 35 h 153"/>
                  <a:gd name="T8" fmla="*/ 0 w 42"/>
                  <a:gd name="T9" fmla="*/ 153 h 153"/>
                </a:gdLst>
                <a:ahLst/>
                <a:cxnLst>
                  <a:cxn ang="0">
                    <a:pos x="T0" y="T1"/>
                  </a:cxn>
                  <a:cxn ang="0">
                    <a:pos x="T2" y="T3"/>
                  </a:cxn>
                  <a:cxn ang="0">
                    <a:pos x="T4" y="T5"/>
                  </a:cxn>
                  <a:cxn ang="0">
                    <a:pos x="T6" y="T7"/>
                  </a:cxn>
                  <a:cxn ang="0">
                    <a:pos x="T8" y="T9"/>
                  </a:cxn>
                </a:cxnLst>
                <a:rect l="0" t="0" r="r" b="b"/>
                <a:pathLst>
                  <a:path w="42" h="153">
                    <a:moveTo>
                      <a:pt x="0" y="153"/>
                    </a:moveTo>
                    <a:lnTo>
                      <a:pt x="42" y="153"/>
                    </a:lnTo>
                    <a:lnTo>
                      <a:pt x="42" y="0"/>
                    </a:lnTo>
                    <a:lnTo>
                      <a:pt x="0" y="35"/>
                    </a:lnTo>
                    <a:lnTo>
                      <a:pt x="0" y="1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1" name="Freeform 121"/>
              <p:cNvSpPr/>
              <p:nvPr/>
            </p:nvSpPr>
            <p:spPr bwMode="auto">
              <a:xfrm>
                <a:off x="6904710" y="4556525"/>
                <a:ext cx="25047" cy="51287"/>
              </a:xfrm>
              <a:custGeom>
                <a:avLst/>
                <a:gdLst>
                  <a:gd name="T0" fmla="*/ 21 w 21"/>
                  <a:gd name="T1" fmla="*/ 22 h 43"/>
                  <a:gd name="T2" fmla="*/ 0 w 21"/>
                  <a:gd name="T3" fmla="*/ 0 h 43"/>
                  <a:gd name="T4" fmla="*/ 0 w 21"/>
                  <a:gd name="T5" fmla="*/ 43 h 43"/>
                  <a:gd name="T6" fmla="*/ 21 w 21"/>
                  <a:gd name="T7" fmla="*/ 22 h 43"/>
                </a:gdLst>
                <a:ahLst/>
                <a:cxnLst>
                  <a:cxn ang="0">
                    <a:pos x="T0" y="T1"/>
                  </a:cxn>
                  <a:cxn ang="0">
                    <a:pos x="T2" y="T3"/>
                  </a:cxn>
                  <a:cxn ang="0">
                    <a:pos x="T4" y="T5"/>
                  </a:cxn>
                  <a:cxn ang="0">
                    <a:pos x="T6" y="T7"/>
                  </a:cxn>
                </a:cxnLst>
                <a:rect l="0" t="0" r="r" b="b"/>
                <a:pathLst>
                  <a:path w="21" h="43">
                    <a:moveTo>
                      <a:pt x="21" y="22"/>
                    </a:moveTo>
                    <a:lnTo>
                      <a:pt x="0" y="0"/>
                    </a:lnTo>
                    <a:lnTo>
                      <a:pt x="0" y="43"/>
                    </a:lnTo>
                    <a:lnTo>
                      <a:pt x="2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2" name="Freeform 122"/>
              <p:cNvSpPr>
                <a:spLocks noEditPoints="1"/>
              </p:cNvSpPr>
              <p:nvPr/>
            </p:nvSpPr>
            <p:spPr bwMode="auto">
              <a:xfrm>
                <a:off x="6605340" y="4486155"/>
                <a:ext cx="332767" cy="493783"/>
              </a:xfrm>
              <a:custGeom>
                <a:avLst/>
                <a:gdLst>
                  <a:gd name="T0" fmla="*/ 108 w 118"/>
                  <a:gd name="T1" fmla="*/ 69 h 175"/>
                  <a:gd name="T2" fmla="*/ 107 w 118"/>
                  <a:gd name="T3" fmla="*/ 70 h 175"/>
                  <a:gd name="T4" fmla="*/ 107 w 118"/>
                  <a:gd name="T5" fmla="*/ 123 h 175"/>
                  <a:gd name="T6" fmla="*/ 106 w 118"/>
                  <a:gd name="T7" fmla="*/ 123 h 175"/>
                  <a:gd name="T8" fmla="*/ 106 w 118"/>
                  <a:gd name="T9" fmla="*/ 136 h 175"/>
                  <a:gd name="T10" fmla="*/ 12 w 118"/>
                  <a:gd name="T11" fmla="*/ 136 h 175"/>
                  <a:gd name="T12" fmla="*/ 12 w 118"/>
                  <a:gd name="T13" fmla="*/ 12 h 175"/>
                  <a:gd name="T14" fmla="*/ 106 w 118"/>
                  <a:gd name="T15" fmla="*/ 12 h 175"/>
                  <a:gd name="T16" fmla="*/ 106 w 118"/>
                  <a:gd name="T17" fmla="*/ 15 h 175"/>
                  <a:gd name="T18" fmla="*/ 118 w 118"/>
                  <a:gd name="T19" fmla="*/ 15 h 175"/>
                  <a:gd name="T20" fmla="*/ 118 w 118"/>
                  <a:gd name="T21" fmla="*/ 10 h 175"/>
                  <a:gd name="T22" fmla="*/ 108 w 118"/>
                  <a:gd name="T23" fmla="*/ 0 h 175"/>
                  <a:gd name="T24" fmla="*/ 9 w 118"/>
                  <a:gd name="T25" fmla="*/ 0 h 175"/>
                  <a:gd name="T26" fmla="*/ 0 w 118"/>
                  <a:gd name="T27" fmla="*/ 10 h 175"/>
                  <a:gd name="T28" fmla="*/ 0 w 118"/>
                  <a:gd name="T29" fmla="*/ 165 h 175"/>
                  <a:gd name="T30" fmla="*/ 9 w 118"/>
                  <a:gd name="T31" fmla="*/ 175 h 175"/>
                  <a:gd name="T32" fmla="*/ 108 w 118"/>
                  <a:gd name="T33" fmla="*/ 175 h 175"/>
                  <a:gd name="T34" fmla="*/ 118 w 118"/>
                  <a:gd name="T35" fmla="*/ 165 h 175"/>
                  <a:gd name="T36" fmla="*/ 118 w 118"/>
                  <a:gd name="T37" fmla="*/ 123 h 175"/>
                  <a:gd name="T38" fmla="*/ 108 w 118"/>
                  <a:gd name="T39" fmla="*/ 123 h 175"/>
                  <a:gd name="T40" fmla="*/ 108 w 118"/>
                  <a:gd name="T41" fmla="*/ 69 h 175"/>
                  <a:gd name="T42" fmla="*/ 58 w 118"/>
                  <a:gd name="T43" fmla="*/ 170 h 175"/>
                  <a:gd name="T44" fmla="*/ 43 w 118"/>
                  <a:gd name="T45" fmla="*/ 155 h 175"/>
                  <a:gd name="T46" fmla="*/ 58 w 118"/>
                  <a:gd name="T47" fmla="*/ 140 h 175"/>
                  <a:gd name="T48" fmla="*/ 73 w 118"/>
                  <a:gd name="T49" fmla="*/ 155 h 175"/>
                  <a:gd name="T50" fmla="*/ 58 w 118"/>
                  <a:gd name="T51" fmla="*/ 17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75">
                    <a:moveTo>
                      <a:pt x="108" y="69"/>
                    </a:moveTo>
                    <a:cubicBezTo>
                      <a:pt x="107" y="70"/>
                      <a:pt x="107" y="70"/>
                      <a:pt x="107" y="70"/>
                    </a:cubicBezTo>
                    <a:cubicBezTo>
                      <a:pt x="107" y="123"/>
                      <a:pt x="107" y="123"/>
                      <a:pt x="107" y="123"/>
                    </a:cubicBezTo>
                    <a:cubicBezTo>
                      <a:pt x="106" y="123"/>
                      <a:pt x="106" y="123"/>
                      <a:pt x="106" y="123"/>
                    </a:cubicBezTo>
                    <a:cubicBezTo>
                      <a:pt x="106" y="136"/>
                      <a:pt x="106" y="136"/>
                      <a:pt x="106" y="136"/>
                    </a:cubicBezTo>
                    <a:cubicBezTo>
                      <a:pt x="12" y="136"/>
                      <a:pt x="12" y="136"/>
                      <a:pt x="12" y="136"/>
                    </a:cubicBezTo>
                    <a:cubicBezTo>
                      <a:pt x="12" y="12"/>
                      <a:pt x="12" y="12"/>
                      <a:pt x="12" y="12"/>
                    </a:cubicBezTo>
                    <a:cubicBezTo>
                      <a:pt x="106" y="12"/>
                      <a:pt x="106" y="12"/>
                      <a:pt x="106" y="12"/>
                    </a:cubicBezTo>
                    <a:cubicBezTo>
                      <a:pt x="106" y="15"/>
                      <a:pt x="106" y="15"/>
                      <a:pt x="106" y="15"/>
                    </a:cubicBezTo>
                    <a:cubicBezTo>
                      <a:pt x="118" y="15"/>
                      <a:pt x="118" y="15"/>
                      <a:pt x="118" y="15"/>
                    </a:cubicBezTo>
                    <a:cubicBezTo>
                      <a:pt x="118" y="10"/>
                      <a:pt x="118" y="10"/>
                      <a:pt x="118" y="10"/>
                    </a:cubicBezTo>
                    <a:cubicBezTo>
                      <a:pt x="118" y="4"/>
                      <a:pt x="114" y="0"/>
                      <a:pt x="108" y="0"/>
                    </a:cubicBezTo>
                    <a:cubicBezTo>
                      <a:pt x="9" y="0"/>
                      <a:pt x="9" y="0"/>
                      <a:pt x="9" y="0"/>
                    </a:cubicBezTo>
                    <a:cubicBezTo>
                      <a:pt x="4" y="0"/>
                      <a:pt x="0" y="4"/>
                      <a:pt x="0" y="10"/>
                    </a:cubicBezTo>
                    <a:cubicBezTo>
                      <a:pt x="0" y="165"/>
                      <a:pt x="0" y="165"/>
                      <a:pt x="0" y="165"/>
                    </a:cubicBezTo>
                    <a:cubicBezTo>
                      <a:pt x="0" y="171"/>
                      <a:pt x="4" y="175"/>
                      <a:pt x="9" y="175"/>
                    </a:cubicBezTo>
                    <a:cubicBezTo>
                      <a:pt x="108" y="175"/>
                      <a:pt x="108" y="175"/>
                      <a:pt x="108" y="175"/>
                    </a:cubicBezTo>
                    <a:cubicBezTo>
                      <a:pt x="114" y="175"/>
                      <a:pt x="118" y="171"/>
                      <a:pt x="118" y="165"/>
                    </a:cubicBezTo>
                    <a:cubicBezTo>
                      <a:pt x="118" y="123"/>
                      <a:pt x="118" y="123"/>
                      <a:pt x="118" y="123"/>
                    </a:cubicBezTo>
                    <a:cubicBezTo>
                      <a:pt x="108" y="123"/>
                      <a:pt x="108" y="123"/>
                      <a:pt x="108" y="123"/>
                    </a:cubicBezTo>
                    <a:lnTo>
                      <a:pt x="108" y="69"/>
                    </a:lnTo>
                    <a:close/>
                    <a:moveTo>
                      <a:pt x="58" y="170"/>
                    </a:moveTo>
                    <a:cubicBezTo>
                      <a:pt x="50" y="170"/>
                      <a:pt x="43" y="163"/>
                      <a:pt x="43" y="155"/>
                    </a:cubicBezTo>
                    <a:cubicBezTo>
                      <a:pt x="43" y="147"/>
                      <a:pt x="50" y="140"/>
                      <a:pt x="58" y="140"/>
                    </a:cubicBezTo>
                    <a:cubicBezTo>
                      <a:pt x="66" y="140"/>
                      <a:pt x="73" y="147"/>
                      <a:pt x="73" y="155"/>
                    </a:cubicBezTo>
                    <a:cubicBezTo>
                      <a:pt x="73" y="163"/>
                      <a:pt x="66" y="170"/>
                      <a:pt x="5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3" name="Freeform 123"/>
              <p:cNvSpPr/>
              <p:nvPr/>
            </p:nvSpPr>
            <p:spPr bwMode="auto">
              <a:xfrm>
                <a:off x="6669746" y="4543406"/>
                <a:ext cx="338730" cy="200376"/>
              </a:xfrm>
              <a:custGeom>
                <a:avLst/>
                <a:gdLst>
                  <a:gd name="T0" fmla="*/ 204 w 284"/>
                  <a:gd name="T1" fmla="*/ 0 h 168"/>
                  <a:gd name="T2" fmla="*/ 239 w 284"/>
                  <a:gd name="T3" fmla="*/ 35 h 168"/>
                  <a:gd name="T4" fmla="*/ 152 w 284"/>
                  <a:gd name="T5" fmla="*/ 108 h 168"/>
                  <a:gd name="T6" fmla="*/ 93 w 284"/>
                  <a:gd name="T7" fmla="*/ 59 h 168"/>
                  <a:gd name="T8" fmla="*/ 0 w 284"/>
                  <a:gd name="T9" fmla="*/ 134 h 168"/>
                  <a:gd name="T10" fmla="*/ 0 w 284"/>
                  <a:gd name="T11" fmla="*/ 168 h 168"/>
                  <a:gd name="T12" fmla="*/ 93 w 284"/>
                  <a:gd name="T13" fmla="*/ 92 h 168"/>
                  <a:gd name="T14" fmla="*/ 152 w 284"/>
                  <a:gd name="T15" fmla="*/ 142 h 168"/>
                  <a:gd name="T16" fmla="*/ 256 w 284"/>
                  <a:gd name="T17" fmla="*/ 52 h 168"/>
                  <a:gd name="T18" fmla="*/ 284 w 284"/>
                  <a:gd name="T19" fmla="*/ 80 h 168"/>
                  <a:gd name="T20" fmla="*/ 284 w 284"/>
                  <a:gd name="T21" fmla="*/ 0 h 168"/>
                  <a:gd name="T22" fmla="*/ 204 w 284"/>
                  <a:gd name="T23"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4" h="168">
                    <a:moveTo>
                      <a:pt x="204" y="0"/>
                    </a:moveTo>
                    <a:lnTo>
                      <a:pt x="239" y="35"/>
                    </a:lnTo>
                    <a:lnTo>
                      <a:pt x="152" y="108"/>
                    </a:lnTo>
                    <a:lnTo>
                      <a:pt x="93" y="59"/>
                    </a:lnTo>
                    <a:lnTo>
                      <a:pt x="0" y="134"/>
                    </a:lnTo>
                    <a:lnTo>
                      <a:pt x="0" y="168"/>
                    </a:lnTo>
                    <a:lnTo>
                      <a:pt x="93" y="92"/>
                    </a:lnTo>
                    <a:lnTo>
                      <a:pt x="152" y="142"/>
                    </a:lnTo>
                    <a:lnTo>
                      <a:pt x="256" y="52"/>
                    </a:lnTo>
                    <a:lnTo>
                      <a:pt x="284" y="80"/>
                    </a:lnTo>
                    <a:lnTo>
                      <a:pt x="284" y="0"/>
                    </a:lnTo>
                    <a:lnTo>
                      <a:pt x="2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64" name="组合 63"/>
          <p:cNvGrpSpPr/>
          <p:nvPr/>
        </p:nvGrpSpPr>
        <p:grpSpPr>
          <a:xfrm>
            <a:off x="7526214" y="3005367"/>
            <a:ext cx="931573" cy="931573"/>
            <a:chOff x="7524723" y="3076352"/>
            <a:chExt cx="931637" cy="931637"/>
          </a:xfrm>
        </p:grpSpPr>
        <p:sp>
          <p:nvSpPr>
            <p:cNvPr id="65" name="椭圆 64"/>
            <p:cNvSpPr/>
            <p:nvPr/>
          </p:nvSpPr>
          <p:spPr>
            <a:xfrm>
              <a:off x="7524723" y="3076352"/>
              <a:ext cx="931637" cy="931637"/>
            </a:xfrm>
            <a:prstGeom prst="ellipse">
              <a:avLst/>
            </a:prstGeom>
            <a:solidFill>
              <a:srgbClr val="1732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66" name="椭圆 65"/>
            <p:cNvSpPr/>
            <p:nvPr/>
          </p:nvSpPr>
          <p:spPr>
            <a:xfrm>
              <a:off x="7608981" y="3160610"/>
              <a:ext cx="763118" cy="763118"/>
            </a:xfrm>
            <a:prstGeom prst="ellipse">
              <a:avLst/>
            </a:prstGeom>
            <a:gradFill>
              <a:gsLst>
                <a:gs pos="0">
                  <a:schemeClr val="bg1">
                    <a:lumMod val="85000"/>
                  </a:schemeClr>
                </a:gs>
                <a:gs pos="100000">
                  <a:schemeClr val="bg1">
                    <a:lumMod val="60000"/>
                    <a:lumOff val="40000"/>
                  </a:schemeClr>
                </a:gs>
              </a:gsLst>
              <a:lin ang="5400000" scaled="0"/>
            </a:gradFill>
            <a:ln>
              <a:gradFill>
                <a:gsLst>
                  <a:gs pos="0">
                    <a:schemeClr val="bg1">
                      <a:lumMod val="75000"/>
                    </a:schemeClr>
                  </a:gs>
                  <a:gs pos="100000">
                    <a:schemeClr val="bg1"/>
                  </a:gs>
                </a:gsLst>
                <a:lin ang="5400000" scaled="0"/>
              </a:gra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67" name="组合 66"/>
            <p:cNvGrpSpPr/>
            <p:nvPr/>
          </p:nvGrpSpPr>
          <p:grpSpPr>
            <a:xfrm>
              <a:off x="7845514" y="3367127"/>
              <a:ext cx="364366" cy="342888"/>
              <a:chOff x="5067933" y="4413400"/>
              <a:chExt cx="586815" cy="552226"/>
            </a:xfrm>
            <a:solidFill>
              <a:schemeClr val="tx1"/>
            </a:solidFill>
          </p:grpSpPr>
          <p:sp>
            <p:nvSpPr>
              <p:cNvPr id="68" name="Freeform 124"/>
              <p:cNvSpPr>
                <a:spLocks noEditPoints="1"/>
              </p:cNvSpPr>
              <p:nvPr/>
            </p:nvSpPr>
            <p:spPr bwMode="auto">
              <a:xfrm>
                <a:off x="5121606" y="4413400"/>
                <a:ext cx="242121" cy="304142"/>
              </a:xfrm>
              <a:custGeom>
                <a:avLst/>
                <a:gdLst>
                  <a:gd name="T0" fmla="*/ 6 w 86"/>
                  <a:gd name="T1" fmla="*/ 68 h 108"/>
                  <a:gd name="T2" fmla="*/ 14 w 86"/>
                  <a:gd name="T3" fmla="*/ 77 h 108"/>
                  <a:gd name="T4" fmla="*/ 45 w 86"/>
                  <a:gd name="T5" fmla="*/ 108 h 108"/>
                  <a:gd name="T6" fmla="*/ 76 w 86"/>
                  <a:gd name="T7" fmla="*/ 77 h 108"/>
                  <a:gd name="T8" fmla="*/ 76 w 86"/>
                  <a:gd name="T9" fmla="*/ 77 h 108"/>
                  <a:gd name="T10" fmla="*/ 84 w 86"/>
                  <a:gd name="T11" fmla="*/ 68 h 108"/>
                  <a:gd name="T12" fmla="*/ 78 w 86"/>
                  <a:gd name="T13" fmla="*/ 59 h 108"/>
                  <a:gd name="T14" fmla="*/ 78 w 86"/>
                  <a:gd name="T15" fmla="*/ 59 h 108"/>
                  <a:gd name="T16" fmla="*/ 68 w 86"/>
                  <a:gd name="T17" fmla="*/ 24 h 108"/>
                  <a:gd name="T18" fmla="*/ 22 w 86"/>
                  <a:gd name="T19" fmla="*/ 19 h 108"/>
                  <a:gd name="T20" fmla="*/ 11 w 86"/>
                  <a:gd name="T21" fmla="*/ 59 h 108"/>
                  <a:gd name="T22" fmla="*/ 11 w 86"/>
                  <a:gd name="T23" fmla="*/ 59 h 108"/>
                  <a:gd name="T24" fmla="*/ 6 w 86"/>
                  <a:gd name="T25" fmla="*/ 68 h 108"/>
                  <a:gd name="T26" fmla="*/ 14 w 86"/>
                  <a:gd name="T27" fmla="*/ 60 h 108"/>
                  <a:gd name="T28" fmla="*/ 14 w 86"/>
                  <a:gd name="T29" fmla="*/ 60 h 108"/>
                  <a:gd name="T30" fmla="*/ 15 w 86"/>
                  <a:gd name="T31" fmla="*/ 60 h 108"/>
                  <a:gd name="T32" fmla="*/ 15 w 86"/>
                  <a:gd name="T33" fmla="*/ 58 h 108"/>
                  <a:gd name="T34" fmla="*/ 17 w 86"/>
                  <a:gd name="T35" fmla="*/ 46 h 108"/>
                  <a:gd name="T36" fmla="*/ 20 w 86"/>
                  <a:gd name="T37" fmla="*/ 42 h 108"/>
                  <a:gd name="T38" fmla="*/ 56 w 86"/>
                  <a:gd name="T39" fmla="*/ 34 h 108"/>
                  <a:gd name="T40" fmla="*/ 73 w 86"/>
                  <a:gd name="T41" fmla="*/ 61 h 108"/>
                  <a:gd name="T42" fmla="*/ 74 w 86"/>
                  <a:gd name="T43" fmla="*/ 61 h 108"/>
                  <a:gd name="T44" fmla="*/ 75 w 86"/>
                  <a:gd name="T45" fmla="*/ 61 h 108"/>
                  <a:gd name="T46" fmla="*/ 76 w 86"/>
                  <a:gd name="T47" fmla="*/ 60 h 108"/>
                  <a:gd name="T48" fmla="*/ 80 w 86"/>
                  <a:gd name="T49" fmla="*/ 62 h 108"/>
                  <a:gd name="T50" fmla="*/ 82 w 86"/>
                  <a:gd name="T51" fmla="*/ 68 h 108"/>
                  <a:gd name="T52" fmla="*/ 80 w 86"/>
                  <a:gd name="T53" fmla="*/ 73 h 108"/>
                  <a:gd name="T54" fmla="*/ 76 w 86"/>
                  <a:gd name="T55" fmla="*/ 75 h 108"/>
                  <a:gd name="T56" fmla="*/ 76 w 86"/>
                  <a:gd name="T57" fmla="*/ 75 h 108"/>
                  <a:gd name="T58" fmla="*/ 74 w 86"/>
                  <a:gd name="T59" fmla="*/ 75 h 108"/>
                  <a:gd name="T60" fmla="*/ 74 w 86"/>
                  <a:gd name="T61" fmla="*/ 77 h 108"/>
                  <a:gd name="T62" fmla="*/ 63 w 86"/>
                  <a:gd name="T63" fmla="*/ 98 h 108"/>
                  <a:gd name="T64" fmla="*/ 55 w 86"/>
                  <a:gd name="T65" fmla="*/ 104 h 108"/>
                  <a:gd name="T66" fmla="*/ 45 w 86"/>
                  <a:gd name="T67" fmla="*/ 106 h 108"/>
                  <a:gd name="T68" fmla="*/ 35 w 86"/>
                  <a:gd name="T69" fmla="*/ 104 h 108"/>
                  <a:gd name="T70" fmla="*/ 26 w 86"/>
                  <a:gd name="T71" fmla="*/ 98 h 108"/>
                  <a:gd name="T72" fmla="*/ 16 w 86"/>
                  <a:gd name="T73" fmla="*/ 77 h 108"/>
                  <a:gd name="T74" fmla="*/ 15 w 86"/>
                  <a:gd name="T75" fmla="*/ 75 h 108"/>
                  <a:gd name="T76" fmla="*/ 14 w 86"/>
                  <a:gd name="T77" fmla="*/ 75 h 108"/>
                  <a:gd name="T78" fmla="*/ 8 w 86"/>
                  <a:gd name="T79" fmla="*/ 68 h 108"/>
                  <a:gd name="T80" fmla="*/ 10 w 86"/>
                  <a:gd name="T81" fmla="*/ 62 h 108"/>
                  <a:gd name="T82" fmla="*/ 14 w 86"/>
                  <a:gd name="T8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08">
                    <a:moveTo>
                      <a:pt x="6" y="68"/>
                    </a:moveTo>
                    <a:cubicBezTo>
                      <a:pt x="6" y="73"/>
                      <a:pt x="9" y="77"/>
                      <a:pt x="14" y="77"/>
                    </a:cubicBezTo>
                    <a:cubicBezTo>
                      <a:pt x="17" y="95"/>
                      <a:pt x="29" y="108"/>
                      <a:pt x="45" y="108"/>
                    </a:cubicBezTo>
                    <a:cubicBezTo>
                      <a:pt x="60" y="108"/>
                      <a:pt x="73" y="95"/>
                      <a:pt x="76" y="77"/>
                    </a:cubicBezTo>
                    <a:cubicBezTo>
                      <a:pt x="76" y="77"/>
                      <a:pt x="76" y="77"/>
                      <a:pt x="76" y="77"/>
                    </a:cubicBezTo>
                    <a:cubicBezTo>
                      <a:pt x="81" y="77"/>
                      <a:pt x="84" y="73"/>
                      <a:pt x="84" y="68"/>
                    </a:cubicBezTo>
                    <a:cubicBezTo>
                      <a:pt x="84" y="63"/>
                      <a:pt x="81" y="59"/>
                      <a:pt x="78" y="59"/>
                    </a:cubicBezTo>
                    <a:cubicBezTo>
                      <a:pt x="78" y="59"/>
                      <a:pt x="78" y="59"/>
                      <a:pt x="78" y="59"/>
                    </a:cubicBezTo>
                    <a:cubicBezTo>
                      <a:pt x="78" y="59"/>
                      <a:pt x="86" y="31"/>
                      <a:pt x="68" y="24"/>
                    </a:cubicBezTo>
                    <a:cubicBezTo>
                      <a:pt x="66" y="0"/>
                      <a:pt x="22" y="19"/>
                      <a:pt x="22" y="19"/>
                    </a:cubicBezTo>
                    <a:cubicBezTo>
                      <a:pt x="0" y="30"/>
                      <a:pt x="11" y="59"/>
                      <a:pt x="11" y="59"/>
                    </a:cubicBezTo>
                    <a:cubicBezTo>
                      <a:pt x="11" y="59"/>
                      <a:pt x="11" y="59"/>
                      <a:pt x="11" y="59"/>
                    </a:cubicBezTo>
                    <a:cubicBezTo>
                      <a:pt x="8" y="61"/>
                      <a:pt x="6" y="64"/>
                      <a:pt x="6" y="68"/>
                    </a:cubicBezTo>
                    <a:close/>
                    <a:moveTo>
                      <a:pt x="14" y="60"/>
                    </a:moveTo>
                    <a:cubicBezTo>
                      <a:pt x="14" y="60"/>
                      <a:pt x="14" y="60"/>
                      <a:pt x="14" y="60"/>
                    </a:cubicBezTo>
                    <a:cubicBezTo>
                      <a:pt x="15" y="60"/>
                      <a:pt x="15" y="60"/>
                      <a:pt x="15" y="60"/>
                    </a:cubicBezTo>
                    <a:cubicBezTo>
                      <a:pt x="15" y="58"/>
                      <a:pt x="15" y="58"/>
                      <a:pt x="15" y="58"/>
                    </a:cubicBezTo>
                    <a:cubicBezTo>
                      <a:pt x="17" y="46"/>
                      <a:pt x="17" y="46"/>
                      <a:pt x="17" y="46"/>
                    </a:cubicBezTo>
                    <a:cubicBezTo>
                      <a:pt x="19" y="44"/>
                      <a:pt x="20" y="42"/>
                      <a:pt x="20" y="42"/>
                    </a:cubicBezTo>
                    <a:cubicBezTo>
                      <a:pt x="40" y="43"/>
                      <a:pt x="56" y="34"/>
                      <a:pt x="56" y="34"/>
                    </a:cubicBezTo>
                    <a:cubicBezTo>
                      <a:pt x="69" y="24"/>
                      <a:pt x="73" y="61"/>
                      <a:pt x="73" y="61"/>
                    </a:cubicBezTo>
                    <a:cubicBezTo>
                      <a:pt x="74" y="61"/>
                      <a:pt x="74" y="61"/>
                      <a:pt x="74" y="61"/>
                    </a:cubicBezTo>
                    <a:cubicBezTo>
                      <a:pt x="75" y="61"/>
                      <a:pt x="75" y="61"/>
                      <a:pt x="75" y="61"/>
                    </a:cubicBezTo>
                    <a:cubicBezTo>
                      <a:pt x="76" y="60"/>
                      <a:pt x="76" y="60"/>
                      <a:pt x="76" y="60"/>
                    </a:cubicBezTo>
                    <a:cubicBezTo>
                      <a:pt x="78" y="60"/>
                      <a:pt x="79" y="61"/>
                      <a:pt x="80" y="62"/>
                    </a:cubicBezTo>
                    <a:cubicBezTo>
                      <a:pt x="81" y="64"/>
                      <a:pt x="82" y="66"/>
                      <a:pt x="82" y="68"/>
                    </a:cubicBezTo>
                    <a:cubicBezTo>
                      <a:pt x="82" y="70"/>
                      <a:pt x="81" y="72"/>
                      <a:pt x="80" y="73"/>
                    </a:cubicBezTo>
                    <a:cubicBezTo>
                      <a:pt x="79" y="75"/>
                      <a:pt x="78" y="75"/>
                      <a:pt x="76" y="75"/>
                    </a:cubicBezTo>
                    <a:cubicBezTo>
                      <a:pt x="76" y="75"/>
                      <a:pt x="76" y="75"/>
                      <a:pt x="76" y="75"/>
                    </a:cubicBezTo>
                    <a:cubicBezTo>
                      <a:pt x="74" y="75"/>
                      <a:pt x="74" y="75"/>
                      <a:pt x="74" y="75"/>
                    </a:cubicBezTo>
                    <a:cubicBezTo>
                      <a:pt x="74" y="77"/>
                      <a:pt x="74" y="77"/>
                      <a:pt x="74" y="77"/>
                    </a:cubicBezTo>
                    <a:cubicBezTo>
                      <a:pt x="72" y="85"/>
                      <a:pt x="69" y="92"/>
                      <a:pt x="63" y="98"/>
                    </a:cubicBezTo>
                    <a:cubicBezTo>
                      <a:pt x="61" y="100"/>
                      <a:pt x="58" y="102"/>
                      <a:pt x="55" y="104"/>
                    </a:cubicBezTo>
                    <a:cubicBezTo>
                      <a:pt x="51" y="105"/>
                      <a:pt x="48" y="106"/>
                      <a:pt x="45" y="106"/>
                    </a:cubicBezTo>
                    <a:cubicBezTo>
                      <a:pt x="41" y="106"/>
                      <a:pt x="38" y="105"/>
                      <a:pt x="35" y="104"/>
                    </a:cubicBezTo>
                    <a:cubicBezTo>
                      <a:pt x="32" y="102"/>
                      <a:pt x="29" y="100"/>
                      <a:pt x="26" y="98"/>
                    </a:cubicBezTo>
                    <a:cubicBezTo>
                      <a:pt x="21" y="93"/>
                      <a:pt x="17" y="85"/>
                      <a:pt x="16" y="77"/>
                    </a:cubicBezTo>
                    <a:cubicBezTo>
                      <a:pt x="15" y="75"/>
                      <a:pt x="15" y="75"/>
                      <a:pt x="15" y="75"/>
                    </a:cubicBezTo>
                    <a:cubicBezTo>
                      <a:pt x="14" y="75"/>
                      <a:pt x="14" y="75"/>
                      <a:pt x="14" y="75"/>
                    </a:cubicBezTo>
                    <a:cubicBezTo>
                      <a:pt x="11" y="75"/>
                      <a:pt x="8" y="72"/>
                      <a:pt x="8" y="68"/>
                    </a:cubicBezTo>
                    <a:cubicBezTo>
                      <a:pt x="8" y="66"/>
                      <a:pt x="9" y="64"/>
                      <a:pt x="10" y="62"/>
                    </a:cubicBezTo>
                    <a:cubicBezTo>
                      <a:pt x="11" y="61"/>
                      <a:pt x="13" y="60"/>
                      <a:pt x="1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69" name="Freeform 125"/>
              <p:cNvSpPr/>
              <p:nvPr/>
            </p:nvSpPr>
            <p:spPr bwMode="auto">
              <a:xfrm>
                <a:off x="5067933" y="4717542"/>
                <a:ext cx="361392" cy="248084"/>
              </a:xfrm>
              <a:custGeom>
                <a:avLst/>
                <a:gdLst>
                  <a:gd name="T0" fmla="*/ 126 w 128"/>
                  <a:gd name="T1" fmla="*/ 61 h 88"/>
                  <a:gd name="T2" fmla="*/ 113 w 128"/>
                  <a:gd name="T3" fmla="*/ 64 h 88"/>
                  <a:gd name="T4" fmla="*/ 99 w 128"/>
                  <a:gd name="T5" fmla="*/ 70 h 88"/>
                  <a:gd name="T6" fmla="*/ 83 w 128"/>
                  <a:gd name="T7" fmla="*/ 33 h 88"/>
                  <a:gd name="T8" fmla="*/ 94 w 128"/>
                  <a:gd name="T9" fmla="*/ 28 h 88"/>
                  <a:gd name="T10" fmla="*/ 119 w 128"/>
                  <a:gd name="T11" fmla="*/ 12 h 88"/>
                  <a:gd name="T12" fmla="*/ 99 w 128"/>
                  <a:gd name="T13" fmla="*/ 0 h 88"/>
                  <a:gd name="T14" fmla="*/ 72 w 128"/>
                  <a:gd name="T15" fmla="*/ 43 h 88"/>
                  <a:gd name="T16" fmla="*/ 68 w 128"/>
                  <a:gd name="T17" fmla="*/ 23 h 88"/>
                  <a:gd name="T18" fmla="*/ 72 w 128"/>
                  <a:gd name="T19" fmla="*/ 17 h 88"/>
                  <a:gd name="T20" fmla="*/ 64 w 128"/>
                  <a:gd name="T21" fmla="*/ 10 h 88"/>
                  <a:gd name="T22" fmla="*/ 56 w 128"/>
                  <a:gd name="T23" fmla="*/ 17 h 88"/>
                  <a:gd name="T24" fmla="*/ 60 w 128"/>
                  <a:gd name="T25" fmla="*/ 23 h 88"/>
                  <a:gd name="T26" fmla="*/ 57 w 128"/>
                  <a:gd name="T27" fmla="*/ 43 h 88"/>
                  <a:gd name="T28" fmla="*/ 29 w 128"/>
                  <a:gd name="T29" fmla="*/ 0 h 88"/>
                  <a:gd name="T30" fmla="*/ 0 w 128"/>
                  <a:gd name="T31" fmla="*/ 28 h 88"/>
                  <a:gd name="T32" fmla="*/ 0 w 128"/>
                  <a:gd name="T33" fmla="*/ 82 h 88"/>
                  <a:gd name="T34" fmla="*/ 64 w 128"/>
                  <a:gd name="T35" fmla="*/ 88 h 88"/>
                  <a:gd name="T36" fmla="*/ 128 w 128"/>
                  <a:gd name="T37" fmla="*/ 82 h 88"/>
                  <a:gd name="T38" fmla="*/ 128 w 128"/>
                  <a:gd name="T39" fmla="*/ 65 h 88"/>
                  <a:gd name="T40" fmla="*/ 126 w 128"/>
                  <a:gd name="T41" fmla="*/ 6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88">
                    <a:moveTo>
                      <a:pt x="126" y="61"/>
                    </a:moveTo>
                    <a:cubicBezTo>
                      <a:pt x="113" y="64"/>
                      <a:pt x="113" y="64"/>
                      <a:pt x="113" y="64"/>
                    </a:cubicBezTo>
                    <a:cubicBezTo>
                      <a:pt x="99" y="70"/>
                      <a:pt x="99" y="70"/>
                      <a:pt x="99" y="70"/>
                    </a:cubicBezTo>
                    <a:cubicBezTo>
                      <a:pt x="83" y="33"/>
                      <a:pt x="83" y="33"/>
                      <a:pt x="83" y="33"/>
                    </a:cubicBezTo>
                    <a:cubicBezTo>
                      <a:pt x="94" y="28"/>
                      <a:pt x="94" y="28"/>
                      <a:pt x="94" y="28"/>
                    </a:cubicBezTo>
                    <a:cubicBezTo>
                      <a:pt x="119" y="12"/>
                      <a:pt x="119" y="12"/>
                      <a:pt x="119" y="12"/>
                    </a:cubicBezTo>
                    <a:cubicBezTo>
                      <a:pt x="114" y="7"/>
                      <a:pt x="107" y="3"/>
                      <a:pt x="99" y="0"/>
                    </a:cubicBezTo>
                    <a:cubicBezTo>
                      <a:pt x="72" y="43"/>
                      <a:pt x="72" y="43"/>
                      <a:pt x="72" y="43"/>
                    </a:cubicBezTo>
                    <a:cubicBezTo>
                      <a:pt x="68" y="23"/>
                      <a:pt x="68" y="23"/>
                      <a:pt x="68" y="23"/>
                    </a:cubicBezTo>
                    <a:cubicBezTo>
                      <a:pt x="70" y="22"/>
                      <a:pt x="72" y="20"/>
                      <a:pt x="72" y="17"/>
                    </a:cubicBezTo>
                    <a:cubicBezTo>
                      <a:pt x="72" y="13"/>
                      <a:pt x="68" y="10"/>
                      <a:pt x="64" y="10"/>
                    </a:cubicBezTo>
                    <a:cubicBezTo>
                      <a:pt x="60" y="10"/>
                      <a:pt x="56" y="13"/>
                      <a:pt x="56" y="17"/>
                    </a:cubicBezTo>
                    <a:cubicBezTo>
                      <a:pt x="56" y="20"/>
                      <a:pt x="58" y="22"/>
                      <a:pt x="60" y="23"/>
                    </a:cubicBezTo>
                    <a:cubicBezTo>
                      <a:pt x="57" y="43"/>
                      <a:pt x="57" y="43"/>
                      <a:pt x="57" y="43"/>
                    </a:cubicBezTo>
                    <a:cubicBezTo>
                      <a:pt x="29" y="0"/>
                      <a:pt x="29" y="0"/>
                      <a:pt x="29" y="0"/>
                    </a:cubicBezTo>
                    <a:cubicBezTo>
                      <a:pt x="14" y="6"/>
                      <a:pt x="3" y="16"/>
                      <a:pt x="0" y="28"/>
                    </a:cubicBezTo>
                    <a:cubicBezTo>
                      <a:pt x="0" y="82"/>
                      <a:pt x="0" y="82"/>
                      <a:pt x="0" y="82"/>
                    </a:cubicBezTo>
                    <a:cubicBezTo>
                      <a:pt x="0" y="82"/>
                      <a:pt x="33" y="88"/>
                      <a:pt x="64" y="88"/>
                    </a:cubicBezTo>
                    <a:cubicBezTo>
                      <a:pt x="95" y="88"/>
                      <a:pt x="128" y="82"/>
                      <a:pt x="128" y="82"/>
                    </a:cubicBezTo>
                    <a:cubicBezTo>
                      <a:pt x="128" y="65"/>
                      <a:pt x="128" y="65"/>
                      <a:pt x="128" y="65"/>
                    </a:cubicBezTo>
                    <a:cubicBezTo>
                      <a:pt x="127" y="64"/>
                      <a:pt x="126" y="62"/>
                      <a:pt x="126"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0" name="Freeform 126"/>
              <p:cNvSpPr>
                <a:spLocks noEditPoints="1"/>
              </p:cNvSpPr>
              <p:nvPr/>
            </p:nvSpPr>
            <p:spPr bwMode="auto">
              <a:xfrm>
                <a:off x="5321981" y="4644786"/>
                <a:ext cx="332767" cy="273131"/>
              </a:xfrm>
              <a:custGeom>
                <a:avLst/>
                <a:gdLst>
                  <a:gd name="T0" fmla="*/ 117 w 118"/>
                  <a:gd name="T1" fmla="*/ 60 h 97"/>
                  <a:gd name="T2" fmla="*/ 93 w 118"/>
                  <a:gd name="T3" fmla="*/ 4 h 97"/>
                  <a:gd name="T4" fmla="*/ 87 w 118"/>
                  <a:gd name="T5" fmla="*/ 1 h 97"/>
                  <a:gd name="T6" fmla="*/ 84 w 118"/>
                  <a:gd name="T7" fmla="*/ 7 h 97"/>
                  <a:gd name="T8" fmla="*/ 6 w 118"/>
                  <a:gd name="T9" fmla="*/ 59 h 97"/>
                  <a:gd name="T10" fmla="*/ 0 w 118"/>
                  <a:gd name="T11" fmla="*/ 61 h 97"/>
                  <a:gd name="T12" fmla="*/ 11 w 118"/>
                  <a:gd name="T13" fmla="*/ 89 h 97"/>
                  <a:gd name="T14" fmla="*/ 17 w 118"/>
                  <a:gd name="T15" fmla="*/ 86 h 97"/>
                  <a:gd name="T16" fmla="*/ 13 w 118"/>
                  <a:gd name="T17" fmla="*/ 76 h 97"/>
                  <a:gd name="T18" fmla="*/ 15 w 118"/>
                  <a:gd name="T19" fmla="*/ 75 h 97"/>
                  <a:gd name="T20" fmla="*/ 19 w 118"/>
                  <a:gd name="T21" fmla="*/ 85 h 97"/>
                  <a:gd name="T22" fmla="*/ 39 w 118"/>
                  <a:gd name="T23" fmla="*/ 81 h 97"/>
                  <a:gd name="T24" fmla="*/ 40 w 118"/>
                  <a:gd name="T25" fmla="*/ 84 h 97"/>
                  <a:gd name="T26" fmla="*/ 62 w 118"/>
                  <a:gd name="T27" fmla="*/ 94 h 97"/>
                  <a:gd name="T28" fmla="*/ 71 w 118"/>
                  <a:gd name="T29" fmla="*/ 74 h 97"/>
                  <a:gd name="T30" fmla="*/ 108 w 118"/>
                  <a:gd name="T31" fmla="*/ 65 h 97"/>
                  <a:gd name="T32" fmla="*/ 89 w 118"/>
                  <a:gd name="T33" fmla="*/ 23 h 97"/>
                  <a:gd name="T34" fmla="*/ 91 w 118"/>
                  <a:gd name="T35" fmla="*/ 22 h 97"/>
                  <a:gd name="T36" fmla="*/ 110 w 118"/>
                  <a:gd name="T37" fmla="*/ 66 h 97"/>
                  <a:gd name="T38" fmla="*/ 114 w 118"/>
                  <a:gd name="T39" fmla="*/ 66 h 97"/>
                  <a:gd name="T40" fmla="*/ 117 w 118"/>
                  <a:gd name="T41" fmla="*/ 60 h 97"/>
                  <a:gd name="T42" fmla="*/ 59 w 118"/>
                  <a:gd name="T43" fmla="*/ 87 h 97"/>
                  <a:gd name="T44" fmla="*/ 46 w 118"/>
                  <a:gd name="T45" fmla="*/ 82 h 97"/>
                  <a:gd name="T46" fmla="*/ 46 w 118"/>
                  <a:gd name="T47" fmla="*/ 79 h 97"/>
                  <a:gd name="T48" fmla="*/ 64 w 118"/>
                  <a:gd name="T49" fmla="*/ 75 h 97"/>
                  <a:gd name="T50" fmla="*/ 59 w 118"/>
                  <a:gd name="T51" fmla="*/ 87 h 97"/>
                  <a:gd name="T52" fmla="*/ 79 w 118"/>
                  <a:gd name="T53" fmla="*/ 23 h 97"/>
                  <a:gd name="T54" fmla="*/ 18 w 118"/>
                  <a:gd name="T55" fmla="*/ 64 h 97"/>
                  <a:gd name="T56" fmla="*/ 13 w 118"/>
                  <a:gd name="T57" fmla="*/ 63 h 97"/>
                  <a:gd name="T58" fmla="*/ 14 w 118"/>
                  <a:gd name="T59" fmla="*/ 58 h 97"/>
                  <a:gd name="T60" fmla="*/ 75 w 118"/>
                  <a:gd name="T61" fmla="*/ 17 h 97"/>
                  <a:gd name="T62" fmla="*/ 80 w 118"/>
                  <a:gd name="T63" fmla="*/ 18 h 97"/>
                  <a:gd name="T64" fmla="*/ 79 w 118"/>
                  <a:gd name="T65" fmla="*/ 2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97">
                    <a:moveTo>
                      <a:pt x="117" y="60"/>
                    </a:moveTo>
                    <a:cubicBezTo>
                      <a:pt x="93" y="4"/>
                      <a:pt x="93" y="4"/>
                      <a:pt x="93" y="4"/>
                    </a:cubicBezTo>
                    <a:cubicBezTo>
                      <a:pt x="92" y="1"/>
                      <a:pt x="89" y="0"/>
                      <a:pt x="87" y="1"/>
                    </a:cubicBezTo>
                    <a:cubicBezTo>
                      <a:pt x="85" y="2"/>
                      <a:pt x="83" y="5"/>
                      <a:pt x="84" y="7"/>
                    </a:cubicBezTo>
                    <a:cubicBezTo>
                      <a:pt x="6" y="59"/>
                      <a:pt x="6" y="59"/>
                      <a:pt x="6" y="59"/>
                    </a:cubicBezTo>
                    <a:cubicBezTo>
                      <a:pt x="0" y="61"/>
                      <a:pt x="0" y="61"/>
                      <a:pt x="0" y="61"/>
                    </a:cubicBezTo>
                    <a:cubicBezTo>
                      <a:pt x="11" y="89"/>
                      <a:pt x="11" y="89"/>
                      <a:pt x="11" y="89"/>
                    </a:cubicBezTo>
                    <a:cubicBezTo>
                      <a:pt x="17" y="86"/>
                      <a:pt x="17" y="86"/>
                      <a:pt x="17" y="86"/>
                    </a:cubicBezTo>
                    <a:cubicBezTo>
                      <a:pt x="13" y="76"/>
                      <a:pt x="13" y="76"/>
                      <a:pt x="13" y="76"/>
                    </a:cubicBezTo>
                    <a:cubicBezTo>
                      <a:pt x="15" y="75"/>
                      <a:pt x="15" y="75"/>
                      <a:pt x="15" y="75"/>
                    </a:cubicBezTo>
                    <a:cubicBezTo>
                      <a:pt x="19" y="85"/>
                      <a:pt x="19" y="85"/>
                      <a:pt x="19" y="85"/>
                    </a:cubicBezTo>
                    <a:cubicBezTo>
                      <a:pt x="39" y="81"/>
                      <a:pt x="39" y="81"/>
                      <a:pt x="39" y="81"/>
                    </a:cubicBezTo>
                    <a:cubicBezTo>
                      <a:pt x="39" y="82"/>
                      <a:pt x="40" y="83"/>
                      <a:pt x="40" y="84"/>
                    </a:cubicBezTo>
                    <a:cubicBezTo>
                      <a:pt x="44" y="93"/>
                      <a:pt x="54" y="97"/>
                      <a:pt x="62" y="94"/>
                    </a:cubicBezTo>
                    <a:cubicBezTo>
                      <a:pt x="69" y="90"/>
                      <a:pt x="73" y="82"/>
                      <a:pt x="71" y="74"/>
                    </a:cubicBezTo>
                    <a:cubicBezTo>
                      <a:pt x="108" y="65"/>
                      <a:pt x="108" y="65"/>
                      <a:pt x="108" y="65"/>
                    </a:cubicBezTo>
                    <a:cubicBezTo>
                      <a:pt x="89" y="23"/>
                      <a:pt x="89" y="23"/>
                      <a:pt x="89" y="23"/>
                    </a:cubicBezTo>
                    <a:cubicBezTo>
                      <a:pt x="91" y="22"/>
                      <a:pt x="91" y="22"/>
                      <a:pt x="91" y="22"/>
                    </a:cubicBezTo>
                    <a:cubicBezTo>
                      <a:pt x="110" y="66"/>
                      <a:pt x="110" y="66"/>
                      <a:pt x="110" y="66"/>
                    </a:cubicBezTo>
                    <a:cubicBezTo>
                      <a:pt x="111" y="67"/>
                      <a:pt x="113" y="67"/>
                      <a:pt x="114" y="66"/>
                    </a:cubicBezTo>
                    <a:cubicBezTo>
                      <a:pt x="117" y="65"/>
                      <a:pt x="118" y="63"/>
                      <a:pt x="117" y="60"/>
                    </a:cubicBezTo>
                    <a:close/>
                    <a:moveTo>
                      <a:pt x="59" y="87"/>
                    </a:moveTo>
                    <a:cubicBezTo>
                      <a:pt x="54" y="89"/>
                      <a:pt x="48" y="87"/>
                      <a:pt x="46" y="82"/>
                    </a:cubicBezTo>
                    <a:cubicBezTo>
                      <a:pt x="46" y="81"/>
                      <a:pt x="46" y="80"/>
                      <a:pt x="46" y="79"/>
                    </a:cubicBezTo>
                    <a:cubicBezTo>
                      <a:pt x="64" y="75"/>
                      <a:pt x="64" y="75"/>
                      <a:pt x="64" y="75"/>
                    </a:cubicBezTo>
                    <a:cubicBezTo>
                      <a:pt x="65" y="80"/>
                      <a:pt x="63" y="85"/>
                      <a:pt x="59" y="87"/>
                    </a:cubicBezTo>
                    <a:close/>
                    <a:moveTo>
                      <a:pt x="79" y="23"/>
                    </a:moveTo>
                    <a:cubicBezTo>
                      <a:pt x="18" y="64"/>
                      <a:pt x="18" y="64"/>
                      <a:pt x="18" y="64"/>
                    </a:cubicBezTo>
                    <a:cubicBezTo>
                      <a:pt x="17" y="66"/>
                      <a:pt x="14" y="65"/>
                      <a:pt x="13" y="63"/>
                    </a:cubicBezTo>
                    <a:cubicBezTo>
                      <a:pt x="12" y="62"/>
                      <a:pt x="12" y="59"/>
                      <a:pt x="14" y="58"/>
                    </a:cubicBezTo>
                    <a:cubicBezTo>
                      <a:pt x="75" y="17"/>
                      <a:pt x="75" y="17"/>
                      <a:pt x="75" y="17"/>
                    </a:cubicBezTo>
                    <a:cubicBezTo>
                      <a:pt x="77" y="15"/>
                      <a:pt x="79" y="16"/>
                      <a:pt x="80" y="18"/>
                    </a:cubicBezTo>
                    <a:cubicBezTo>
                      <a:pt x="81" y="19"/>
                      <a:pt x="81" y="22"/>
                      <a:pt x="79"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71" name="组合 70"/>
          <p:cNvGrpSpPr/>
          <p:nvPr/>
        </p:nvGrpSpPr>
        <p:grpSpPr>
          <a:xfrm>
            <a:off x="5816368" y="1281781"/>
            <a:ext cx="931573" cy="931573"/>
            <a:chOff x="5814759" y="1352647"/>
            <a:chExt cx="931637" cy="931637"/>
          </a:xfrm>
        </p:grpSpPr>
        <p:sp>
          <p:nvSpPr>
            <p:cNvPr id="72" name="椭圆 71"/>
            <p:cNvSpPr/>
            <p:nvPr/>
          </p:nvSpPr>
          <p:spPr>
            <a:xfrm>
              <a:off x="5814759" y="1352647"/>
              <a:ext cx="931637" cy="931637"/>
            </a:xfrm>
            <a:prstGeom prst="ellipse">
              <a:avLst/>
            </a:prstGeom>
            <a:solidFill>
              <a:srgbClr val="5A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73" name="椭圆 72"/>
            <p:cNvSpPr/>
            <p:nvPr/>
          </p:nvSpPr>
          <p:spPr>
            <a:xfrm>
              <a:off x="5899017" y="1436905"/>
              <a:ext cx="763118" cy="763118"/>
            </a:xfrm>
            <a:prstGeom prst="ellipse">
              <a:avLst/>
            </a:prstGeom>
            <a:gradFill>
              <a:gsLst>
                <a:gs pos="0">
                  <a:schemeClr val="bg1">
                    <a:lumMod val="85000"/>
                  </a:schemeClr>
                </a:gs>
                <a:gs pos="100000">
                  <a:schemeClr val="bg1">
                    <a:lumMod val="60000"/>
                    <a:lumOff val="40000"/>
                  </a:schemeClr>
                </a:gs>
              </a:gsLst>
              <a:lin ang="54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nvGrpSpPr>
            <p:cNvPr id="74" name="组合 73"/>
            <p:cNvGrpSpPr/>
            <p:nvPr/>
          </p:nvGrpSpPr>
          <p:grpSpPr>
            <a:xfrm>
              <a:off x="6113964" y="1661043"/>
              <a:ext cx="352516" cy="331040"/>
              <a:chOff x="3411256" y="4486155"/>
              <a:chExt cx="567731" cy="533142"/>
            </a:xfrm>
            <a:solidFill>
              <a:schemeClr val="tx1"/>
            </a:solidFill>
          </p:grpSpPr>
          <p:sp>
            <p:nvSpPr>
              <p:cNvPr id="75" name="Freeform 156"/>
              <p:cNvSpPr/>
              <p:nvPr/>
            </p:nvSpPr>
            <p:spPr bwMode="auto">
              <a:xfrm>
                <a:off x="3411256" y="4486155"/>
                <a:ext cx="363778" cy="435340"/>
              </a:xfrm>
              <a:custGeom>
                <a:avLst/>
                <a:gdLst>
                  <a:gd name="T0" fmla="*/ 11 w 129"/>
                  <a:gd name="T1" fmla="*/ 12 h 154"/>
                  <a:gd name="T2" fmla="*/ 118 w 129"/>
                  <a:gd name="T3" fmla="*/ 12 h 154"/>
                  <a:gd name="T4" fmla="*/ 118 w 129"/>
                  <a:gd name="T5" fmla="*/ 31 h 154"/>
                  <a:gd name="T6" fmla="*/ 129 w 129"/>
                  <a:gd name="T7" fmla="*/ 31 h 154"/>
                  <a:gd name="T8" fmla="*/ 129 w 129"/>
                  <a:gd name="T9" fmla="*/ 10 h 154"/>
                  <a:gd name="T10" fmla="*/ 120 w 129"/>
                  <a:gd name="T11" fmla="*/ 0 h 154"/>
                  <a:gd name="T12" fmla="*/ 10 w 129"/>
                  <a:gd name="T13" fmla="*/ 0 h 154"/>
                  <a:gd name="T14" fmla="*/ 0 w 129"/>
                  <a:gd name="T15" fmla="*/ 10 h 154"/>
                  <a:gd name="T16" fmla="*/ 0 w 129"/>
                  <a:gd name="T17" fmla="*/ 144 h 154"/>
                  <a:gd name="T18" fmla="*/ 10 w 129"/>
                  <a:gd name="T19" fmla="*/ 154 h 154"/>
                  <a:gd name="T20" fmla="*/ 69 w 129"/>
                  <a:gd name="T21" fmla="*/ 154 h 154"/>
                  <a:gd name="T22" fmla="*/ 69 w 129"/>
                  <a:gd name="T23" fmla="*/ 143 h 154"/>
                  <a:gd name="T24" fmla="*/ 11 w 129"/>
                  <a:gd name="T25" fmla="*/ 143 h 154"/>
                  <a:gd name="T26" fmla="*/ 11 w 129"/>
                  <a:gd name="T27"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54">
                    <a:moveTo>
                      <a:pt x="11" y="12"/>
                    </a:moveTo>
                    <a:cubicBezTo>
                      <a:pt x="118" y="12"/>
                      <a:pt x="118" y="12"/>
                      <a:pt x="118" y="12"/>
                    </a:cubicBezTo>
                    <a:cubicBezTo>
                      <a:pt x="118" y="31"/>
                      <a:pt x="118" y="31"/>
                      <a:pt x="118" y="31"/>
                    </a:cubicBezTo>
                    <a:cubicBezTo>
                      <a:pt x="129" y="31"/>
                      <a:pt x="129" y="31"/>
                      <a:pt x="129" y="31"/>
                    </a:cubicBezTo>
                    <a:cubicBezTo>
                      <a:pt x="129" y="10"/>
                      <a:pt x="129" y="10"/>
                      <a:pt x="129" y="10"/>
                    </a:cubicBezTo>
                    <a:cubicBezTo>
                      <a:pt x="129" y="5"/>
                      <a:pt x="125" y="0"/>
                      <a:pt x="120" y="0"/>
                    </a:cubicBezTo>
                    <a:cubicBezTo>
                      <a:pt x="10" y="0"/>
                      <a:pt x="10" y="0"/>
                      <a:pt x="10" y="0"/>
                    </a:cubicBezTo>
                    <a:cubicBezTo>
                      <a:pt x="5" y="0"/>
                      <a:pt x="0" y="5"/>
                      <a:pt x="0" y="10"/>
                    </a:cubicBezTo>
                    <a:cubicBezTo>
                      <a:pt x="0" y="144"/>
                      <a:pt x="0" y="144"/>
                      <a:pt x="0" y="144"/>
                    </a:cubicBezTo>
                    <a:cubicBezTo>
                      <a:pt x="0" y="150"/>
                      <a:pt x="5" y="154"/>
                      <a:pt x="10" y="154"/>
                    </a:cubicBezTo>
                    <a:cubicBezTo>
                      <a:pt x="69" y="154"/>
                      <a:pt x="69" y="154"/>
                      <a:pt x="69" y="154"/>
                    </a:cubicBezTo>
                    <a:cubicBezTo>
                      <a:pt x="69" y="143"/>
                      <a:pt x="69" y="143"/>
                      <a:pt x="69" y="143"/>
                    </a:cubicBezTo>
                    <a:cubicBezTo>
                      <a:pt x="11" y="143"/>
                      <a:pt x="11" y="143"/>
                      <a:pt x="11" y="143"/>
                    </a:cubicBezTo>
                    <a:lnTo>
                      <a:pt x="1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6" name="Freeform 157"/>
              <p:cNvSpPr>
                <a:spLocks noEditPoints="1"/>
              </p:cNvSpPr>
              <p:nvPr/>
            </p:nvSpPr>
            <p:spPr bwMode="auto">
              <a:xfrm>
                <a:off x="3617595" y="4585150"/>
                <a:ext cx="361392" cy="434147"/>
              </a:xfrm>
              <a:custGeom>
                <a:avLst/>
                <a:gdLst>
                  <a:gd name="T0" fmla="*/ 119 w 128"/>
                  <a:gd name="T1" fmla="*/ 0 h 154"/>
                  <a:gd name="T2" fmla="*/ 9 w 128"/>
                  <a:gd name="T3" fmla="*/ 0 h 154"/>
                  <a:gd name="T4" fmla="*/ 0 w 128"/>
                  <a:gd name="T5" fmla="*/ 10 h 154"/>
                  <a:gd name="T6" fmla="*/ 0 w 128"/>
                  <a:gd name="T7" fmla="*/ 144 h 154"/>
                  <a:gd name="T8" fmla="*/ 9 w 128"/>
                  <a:gd name="T9" fmla="*/ 154 h 154"/>
                  <a:gd name="T10" fmla="*/ 119 w 128"/>
                  <a:gd name="T11" fmla="*/ 154 h 154"/>
                  <a:gd name="T12" fmla="*/ 128 w 128"/>
                  <a:gd name="T13" fmla="*/ 144 h 154"/>
                  <a:gd name="T14" fmla="*/ 128 w 128"/>
                  <a:gd name="T15" fmla="*/ 10 h 154"/>
                  <a:gd name="T16" fmla="*/ 119 w 128"/>
                  <a:gd name="T17" fmla="*/ 0 h 154"/>
                  <a:gd name="T18" fmla="*/ 117 w 128"/>
                  <a:gd name="T19" fmla="*/ 142 h 154"/>
                  <a:gd name="T20" fmla="*/ 10 w 128"/>
                  <a:gd name="T21" fmla="*/ 142 h 154"/>
                  <a:gd name="T22" fmla="*/ 10 w 128"/>
                  <a:gd name="T23" fmla="*/ 12 h 154"/>
                  <a:gd name="T24" fmla="*/ 117 w 128"/>
                  <a:gd name="T25" fmla="*/ 12 h 154"/>
                  <a:gd name="T26" fmla="*/ 117 w 128"/>
                  <a:gd name="T27" fmla="*/ 14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154">
                    <a:moveTo>
                      <a:pt x="119" y="0"/>
                    </a:moveTo>
                    <a:cubicBezTo>
                      <a:pt x="9" y="0"/>
                      <a:pt x="9" y="0"/>
                      <a:pt x="9" y="0"/>
                    </a:cubicBezTo>
                    <a:cubicBezTo>
                      <a:pt x="4" y="0"/>
                      <a:pt x="0" y="5"/>
                      <a:pt x="0" y="10"/>
                    </a:cubicBezTo>
                    <a:cubicBezTo>
                      <a:pt x="0" y="144"/>
                      <a:pt x="0" y="144"/>
                      <a:pt x="0" y="144"/>
                    </a:cubicBezTo>
                    <a:cubicBezTo>
                      <a:pt x="0" y="150"/>
                      <a:pt x="4" y="154"/>
                      <a:pt x="9" y="154"/>
                    </a:cubicBezTo>
                    <a:cubicBezTo>
                      <a:pt x="119" y="154"/>
                      <a:pt x="119" y="154"/>
                      <a:pt x="119" y="154"/>
                    </a:cubicBezTo>
                    <a:cubicBezTo>
                      <a:pt x="124" y="154"/>
                      <a:pt x="128" y="150"/>
                      <a:pt x="128" y="144"/>
                    </a:cubicBezTo>
                    <a:cubicBezTo>
                      <a:pt x="128" y="10"/>
                      <a:pt x="128" y="10"/>
                      <a:pt x="128" y="10"/>
                    </a:cubicBezTo>
                    <a:cubicBezTo>
                      <a:pt x="128" y="5"/>
                      <a:pt x="124" y="0"/>
                      <a:pt x="119" y="0"/>
                    </a:cubicBezTo>
                    <a:close/>
                    <a:moveTo>
                      <a:pt x="117" y="142"/>
                    </a:moveTo>
                    <a:cubicBezTo>
                      <a:pt x="10" y="142"/>
                      <a:pt x="10" y="142"/>
                      <a:pt x="10" y="142"/>
                    </a:cubicBezTo>
                    <a:cubicBezTo>
                      <a:pt x="10" y="12"/>
                      <a:pt x="10" y="12"/>
                      <a:pt x="10" y="12"/>
                    </a:cubicBezTo>
                    <a:cubicBezTo>
                      <a:pt x="117" y="12"/>
                      <a:pt x="117" y="12"/>
                      <a:pt x="117" y="12"/>
                    </a:cubicBezTo>
                    <a:lnTo>
                      <a:pt x="117"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7" name="Rectangle 158"/>
              <p:cNvSpPr>
                <a:spLocks noChangeArrowheads="1"/>
              </p:cNvSpPr>
              <p:nvPr/>
            </p:nvSpPr>
            <p:spPr bwMode="auto">
              <a:xfrm>
                <a:off x="3671267" y="4692494"/>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8" name="Rectangle 159"/>
              <p:cNvSpPr>
                <a:spLocks noChangeArrowheads="1"/>
              </p:cNvSpPr>
              <p:nvPr/>
            </p:nvSpPr>
            <p:spPr bwMode="auto">
              <a:xfrm>
                <a:off x="3671267" y="4760479"/>
                <a:ext cx="256434" cy="250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79" name="Rectangle 160"/>
              <p:cNvSpPr>
                <a:spLocks noChangeArrowheads="1"/>
              </p:cNvSpPr>
              <p:nvPr/>
            </p:nvSpPr>
            <p:spPr bwMode="auto">
              <a:xfrm>
                <a:off x="3671267" y="4828463"/>
                <a:ext cx="256434" cy="214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0" name="Rectangle 161"/>
              <p:cNvSpPr>
                <a:spLocks noChangeArrowheads="1"/>
              </p:cNvSpPr>
              <p:nvPr/>
            </p:nvSpPr>
            <p:spPr bwMode="auto">
              <a:xfrm>
                <a:off x="3671267" y="4895255"/>
                <a:ext cx="256434" cy="22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1" name="Freeform 162"/>
              <p:cNvSpPr/>
              <p:nvPr/>
            </p:nvSpPr>
            <p:spPr bwMode="auto">
              <a:xfrm>
                <a:off x="3468506" y="4597077"/>
                <a:ext cx="132391" cy="273131"/>
              </a:xfrm>
              <a:custGeom>
                <a:avLst/>
                <a:gdLst>
                  <a:gd name="T0" fmla="*/ 47 w 47"/>
                  <a:gd name="T1" fmla="*/ 97 h 97"/>
                  <a:gd name="T2" fmla="*/ 47 w 47"/>
                  <a:gd name="T3" fmla="*/ 78 h 97"/>
                  <a:gd name="T4" fmla="*/ 47 w 47"/>
                  <a:gd name="T5" fmla="*/ 78 h 97"/>
                  <a:gd name="T6" fmla="*/ 17 w 47"/>
                  <a:gd name="T7" fmla="*/ 48 h 97"/>
                  <a:gd name="T8" fmla="*/ 47 w 47"/>
                  <a:gd name="T9" fmla="*/ 19 h 97"/>
                  <a:gd name="T10" fmla="*/ 47 w 47"/>
                  <a:gd name="T11" fmla="*/ 19 h 97"/>
                  <a:gd name="T12" fmla="*/ 47 w 47"/>
                  <a:gd name="T13" fmla="*/ 0 h 97"/>
                  <a:gd name="T14" fmla="*/ 38 w 47"/>
                  <a:gd name="T15" fmla="*/ 0 h 97"/>
                  <a:gd name="T16" fmla="*/ 38 w 47"/>
                  <a:gd name="T17" fmla="*/ 8 h 97"/>
                  <a:gd name="T18" fmla="*/ 24 w 47"/>
                  <a:gd name="T19" fmla="*/ 14 h 97"/>
                  <a:gd name="T20" fmla="*/ 19 w 47"/>
                  <a:gd name="T21" fmla="*/ 8 h 97"/>
                  <a:gd name="T22" fmla="*/ 6 w 47"/>
                  <a:gd name="T23" fmla="*/ 20 h 97"/>
                  <a:gd name="T24" fmla="*/ 12 w 47"/>
                  <a:gd name="T25" fmla="*/ 26 h 97"/>
                  <a:gd name="T26" fmla="*/ 6 w 47"/>
                  <a:gd name="T27" fmla="*/ 40 h 97"/>
                  <a:gd name="T28" fmla="*/ 0 w 47"/>
                  <a:gd name="T29" fmla="*/ 40 h 97"/>
                  <a:gd name="T30" fmla="*/ 0 w 47"/>
                  <a:gd name="T31" fmla="*/ 57 h 97"/>
                  <a:gd name="T32" fmla="*/ 6 w 47"/>
                  <a:gd name="T33" fmla="*/ 57 h 97"/>
                  <a:gd name="T34" fmla="*/ 12 w 47"/>
                  <a:gd name="T35" fmla="*/ 71 h 97"/>
                  <a:gd name="T36" fmla="*/ 6 w 47"/>
                  <a:gd name="T37" fmla="*/ 77 h 97"/>
                  <a:gd name="T38" fmla="*/ 18 w 47"/>
                  <a:gd name="T39" fmla="*/ 89 h 97"/>
                  <a:gd name="T40" fmla="*/ 24 w 47"/>
                  <a:gd name="T41" fmla="*/ 83 h 97"/>
                  <a:gd name="T42" fmla="*/ 38 w 47"/>
                  <a:gd name="T43" fmla="*/ 89 h 97"/>
                  <a:gd name="T44" fmla="*/ 38 w 47"/>
                  <a:gd name="T45" fmla="*/ 97 h 97"/>
                  <a:gd name="T46" fmla="*/ 47 w 47"/>
                  <a:gd name="T4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97">
                    <a:moveTo>
                      <a:pt x="47" y="97"/>
                    </a:moveTo>
                    <a:cubicBezTo>
                      <a:pt x="47" y="78"/>
                      <a:pt x="47" y="78"/>
                      <a:pt x="47" y="78"/>
                    </a:cubicBezTo>
                    <a:cubicBezTo>
                      <a:pt x="47" y="78"/>
                      <a:pt x="47" y="78"/>
                      <a:pt x="47" y="78"/>
                    </a:cubicBezTo>
                    <a:cubicBezTo>
                      <a:pt x="30" y="78"/>
                      <a:pt x="17" y="64"/>
                      <a:pt x="17" y="48"/>
                    </a:cubicBezTo>
                    <a:cubicBezTo>
                      <a:pt x="17" y="32"/>
                      <a:pt x="30" y="19"/>
                      <a:pt x="47" y="19"/>
                    </a:cubicBezTo>
                    <a:cubicBezTo>
                      <a:pt x="47" y="19"/>
                      <a:pt x="47" y="19"/>
                      <a:pt x="47" y="19"/>
                    </a:cubicBezTo>
                    <a:cubicBezTo>
                      <a:pt x="47" y="0"/>
                      <a:pt x="47" y="0"/>
                      <a:pt x="47" y="0"/>
                    </a:cubicBezTo>
                    <a:cubicBezTo>
                      <a:pt x="38" y="0"/>
                      <a:pt x="38" y="0"/>
                      <a:pt x="38" y="0"/>
                    </a:cubicBezTo>
                    <a:cubicBezTo>
                      <a:pt x="38" y="8"/>
                      <a:pt x="38" y="8"/>
                      <a:pt x="38" y="8"/>
                    </a:cubicBezTo>
                    <a:cubicBezTo>
                      <a:pt x="33" y="9"/>
                      <a:pt x="28" y="11"/>
                      <a:pt x="24" y="14"/>
                    </a:cubicBezTo>
                    <a:cubicBezTo>
                      <a:pt x="19" y="8"/>
                      <a:pt x="19" y="8"/>
                      <a:pt x="19" y="8"/>
                    </a:cubicBezTo>
                    <a:cubicBezTo>
                      <a:pt x="6" y="20"/>
                      <a:pt x="6" y="20"/>
                      <a:pt x="6" y="20"/>
                    </a:cubicBezTo>
                    <a:cubicBezTo>
                      <a:pt x="12" y="26"/>
                      <a:pt x="12" y="26"/>
                      <a:pt x="12" y="26"/>
                    </a:cubicBezTo>
                    <a:cubicBezTo>
                      <a:pt x="9" y="30"/>
                      <a:pt x="7" y="35"/>
                      <a:pt x="6" y="40"/>
                    </a:cubicBezTo>
                    <a:cubicBezTo>
                      <a:pt x="0" y="40"/>
                      <a:pt x="0" y="40"/>
                      <a:pt x="0" y="40"/>
                    </a:cubicBezTo>
                    <a:cubicBezTo>
                      <a:pt x="0" y="57"/>
                      <a:pt x="0" y="57"/>
                      <a:pt x="0" y="57"/>
                    </a:cubicBezTo>
                    <a:cubicBezTo>
                      <a:pt x="6" y="57"/>
                      <a:pt x="6" y="57"/>
                      <a:pt x="6" y="57"/>
                    </a:cubicBezTo>
                    <a:cubicBezTo>
                      <a:pt x="7" y="62"/>
                      <a:pt x="9" y="67"/>
                      <a:pt x="12" y="71"/>
                    </a:cubicBezTo>
                    <a:cubicBezTo>
                      <a:pt x="6" y="77"/>
                      <a:pt x="6" y="77"/>
                      <a:pt x="6" y="77"/>
                    </a:cubicBezTo>
                    <a:cubicBezTo>
                      <a:pt x="18" y="89"/>
                      <a:pt x="18" y="89"/>
                      <a:pt x="18" y="89"/>
                    </a:cubicBezTo>
                    <a:cubicBezTo>
                      <a:pt x="24" y="83"/>
                      <a:pt x="24" y="83"/>
                      <a:pt x="24" y="83"/>
                    </a:cubicBezTo>
                    <a:cubicBezTo>
                      <a:pt x="28" y="86"/>
                      <a:pt x="33" y="88"/>
                      <a:pt x="38" y="89"/>
                    </a:cubicBezTo>
                    <a:cubicBezTo>
                      <a:pt x="38" y="97"/>
                      <a:pt x="38" y="97"/>
                      <a:pt x="38" y="97"/>
                    </a:cubicBezTo>
                    <a:lnTo>
                      <a:pt x="47"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2" name="Freeform 163"/>
              <p:cNvSpPr/>
              <p:nvPr/>
            </p:nvSpPr>
            <p:spPr bwMode="auto">
              <a:xfrm>
                <a:off x="3538876" y="4669833"/>
                <a:ext cx="62021" cy="127621"/>
              </a:xfrm>
              <a:custGeom>
                <a:avLst/>
                <a:gdLst>
                  <a:gd name="T0" fmla="*/ 22 w 22"/>
                  <a:gd name="T1" fmla="*/ 7 h 45"/>
                  <a:gd name="T2" fmla="*/ 22 w 22"/>
                  <a:gd name="T3" fmla="*/ 0 h 45"/>
                  <a:gd name="T4" fmla="*/ 22 w 22"/>
                  <a:gd name="T5" fmla="*/ 0 h 45"/>
                  <a:gd name="T6" fmla="*/ 0 w 22"/>
                  <a:gd name="T7" fmla="*/ 22 h 45"/>
                  <a:gd name="T8" fmla="*/ 22 w 22"/>
                  <a:gd name="T9" fmla="*/ 45 h 45"/>
                  <a:gd name="T10" fmla="*/ 22 w 22"/>
                  <a:gd name="T11" fmla="*/ 45 h 45"/>
                  <a:gd name="T12" fmla="*/ 22 w 22"/>
                  <a:gd name="T13" fmla="*/ 38 h 45"/>
                  <a:gd name="T14" fmla="*/ 22 w 22"/>
                  <a:gd name="T15" fmla="*/ 38 h 45"/>
                  <a:gd name="T16" fmla="*/ 7 w 22"/>
                  <a:gd name="T17" fmla="*/ 22 h 45"/>
                  <a:gd name="T18" fmla="*/ 22 w 22"/>
                  <a:gd name="T19" fmla="*/ 7 h 45"/>
                  <a:gd name="T20" fmla="*/ 22 w 22"/>
                  <a:gd name="T2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45">
                    <a:moveTo>
                      <a:pt x="22" y="7"/>
                    </a:moveTo>
                    <a:cubicBezTo>
                      <a:pt x="22" y="0"/>
                      <a:pt x="22" y="0"/>
                      <a:pt x="22" y="0"/>
                    </a:cubicBezTo>
                    <a:cubicBezTo>
                      <a:pt x="22" y="0"/>
                      <a:pt x="22" y="0"/>
                      <a:pt x="22" y="0"/>
                    </a:cubicBezTo>
                    <a:cubicBezTo>
                      <a:pt x="9" y="0"/>
                      <a:pt x="0" y="10"/>
                      <a:pt x="0" y="22"/>
                    </a:cubicBezTo>
                    <a:cubicBezTo>
                      <a:pt x="0" y="35"/>
                      <a:pt x="9" y="45"/>
                      <a:pt x="22" y="45"/>
                    </a:cubicBezTo>
                    <a:cubicBezTo>
                      <a:pt x="22" y="45"/>
                      <a:pt x="22" y="45"/>
                      <a:pt x="22" y="45"/>
                    </a:cubicBezTo>
                    <a:cubicBezTo>
                      <a:pt x="22" y="38"/>
                      <a:pt x="22" y="38"/>
                      <a:pt x="22" y="38"/>
                    </a:cubicBezTo>
                    <a:cubicBezTo>
                      <a:pt x="22" y="38"/>
                      <a:pt x="22" y="38"/>
                      <a:pt x="22" y="38"/>
                    </a:cubicBezTo>
                    <a:cubicBezTo>
                      <a:pt x="13" y="38"/>
                      <a:pt x="7" y="31"/>
                      <a:pt x="7" y="22"/>
                    </a:cubicBezTo>
                    <a:cubicBezTo>
                      <a:pt x="7" y="14"/>
                      <a:pt x="13" y="7"/>
                      <a:pt x="22" y="7"/>
                    </a:cubicBezTo>
                    <a:cubicBezTo>
                      <a:pt x="22" y="7"/>
                      <a:pt x="22" y="7"/>
                      <a:pt x="2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sp>
            <p:nvSpPr>
              <p:cNvPr id="83" name="Freeform 164"/>
              <p:cNvSpPr/>
              <p:nvPr/>
            </p:nvSpPr>
            <p:spPr bwMode="auto">
              <a:xfrm>
                <a:off x="3578236" y="4709192"/>
                <a:ext cx="22662" cy="45323"/>
              </a:xfrm>
              <a:custGeom>
                <a:avLst/>
                <a:gdLst>
                  <a:gd name="T0" fmla="*/ 8 w 8"/>
                  <a:gd name="T1" fmla="*/ 16 h 16"/>
                  <a:gd name="T2" fmla="*/ 8 w 8"/>
                  <a:gd name="T3" fmla="*/ 0 h 16"/>
                  <a:gd name="T4" fmla="*/ 0 w 8"/>
                  <a:gd name="T5" fmla="*/ 8 h 16"/>
                  <a:gd name="T6" fmla="*/ 8 w 8"/>
                  <a:gd name="T7" fmla="*/ 16 h 16"/>
                </a:gdLst>
                <a:ahLst/>
                <a:cxnLst>
                  <a:cxn ang="0">
                    <a:pos x="T0" y="T1"/>
                  </a:cxn>
                  <a:cxn ang="0">
                    <a:pos x="T2" y="T3"/>
                  </a:cxn>
                  <a:cxn ang="0">
                    <a:pos x="T4" y="T5"/>
                  </a:cxn>
                  <a:cxn ang="0">
                    <a:pos x="T6" y="T7"/>
                  </a:cxn>
                </a:cxnLst>
                <a:rect l="0" t="0" r="r" b="b"/>
                <a:pathLst>
                  <a:path w="8" h="16">
                    <a:moveTo>
                      <a:pt x="8" y="16"/>
                    </a:moveTo>
                    <a:cubicBezTo>
                      <a:pt x="8" y="0"/>
                      <a:pt x="8" y="0"/>
                      <a:pt x="8" y="0"/>
                    </a:cubicBezTo>
                    <a:cubicBezTo>
                      <a:pt x="3" y="0"/>
                      <a:pt x="0" y="4"/>
                      <a:pt x="0" y="8"/>
                    </a:cubicBezTo>
                    <a:cubicBezTo>
                      <a:pt x="0" y="13"/>
                      <a:pt x="3" y="16"/>
                      <a:pt x="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grpSp>
        <p:nvGrpSpPr>
          <p:cNvPr id="84" name="组合 83"/>
          <p:cNvGrpSpPr/>
          <p:nvPr/>
        </p:nvGrpSpPr>
        <p:grpSpPr>
          <a:xfrm rot="16200000" flipH="1">
            <a:off x="5149465" y="1268672"/>
            <a:ext cx="1201921" cy="919926"/>
            <a:chOff x="911201" y="1622002"/>
            <a:chExt cx="2283025" cy="1747386"/>
          </a:xfrm>
          <a:solidFill>
            <a:srgbClr val="5A0000"/>
          </a:solidFill>
        </p:grpSpPr>
        <p:sp>
          <p:nvSpPr>
            <p:cNvPr id="85" name="矩形 84"/>
            <p:cNvSpPr/>
            <p:nvPr/>
          </p:nvSpPr>
          <p:spPr>
            <a:xfrm>
              <a:off x="2026099" y="1679379"/>
              <a:ext cx="60759" cy="4896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6" name="任意多边形 85"/>
            <p:cNvSpPr/>
            <p:nvPr/>
          </p:nvSpPr>
          <p:spPr>
            <a:xfrm rot="-2700000" flipV="1">
              <a:off x="1283460" y="1824478"/>
              <a:ext cx="1547880" cy="1544910"/>
            </a:xfrm>
            <a:custGeom>
              <a:avLst/>
              <a:gdLst>
                <a:gd name="connsiteX0" fmla="*/ 871669 w 901730"/>
                <a:gd name="connsiteY0" fmla="*/ 0 h 900000"/>
                <a:gd name="connsiteX1" fmla="*/ 901730 w 901730"/>
                <a:gd name="connsiteY1" fmla="*/ 0 h 900000"/>
                <a:gd name="connsiteX2" fmla="*/ 1730 w 901730"/>
                <a:gd name="connsiteY2" fmla="*/ 900000 h 900000"/>
                <a:gd name="connsiteX3" fmla="*/ 0 w 901730"/>
                <a:gd name="connsiteY3" fmla="*/ 899913 h 900000"/>
                <a:gd name="connsiteX4" fmla="*/ 0 w 901730"/>
                <a:gd name="connsiteY4" fmla="*/ 869852 h 900000"/>
                <a:gd name="connsiteX5" fmla="*/ 1731 w 901730"/>
                <a:gd name="connsiteY5" fmla="*/ 869939 h 900000"/>
                <a:gd name="connsiteX6" fmla="*/ 871669 w 901730"/>
                <a:gd name="connsiteY6" fmla="*/ 1 h 9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1730" h="900000">
                  <a:moveTo>
                    <a:pt x="871669" y="0"/>
                  </a:moveTo>
                  <a:lnTo>
                    <a:pt x="901730" y="0"/>
                  </a:lnTo>
                  <a:cubicBezTo>
                    <a:pt x="901730" y="497056"/>
                    <a:pt x="498786" y="900000"/>
                    <a:pt x="1730" y="900000"/>
                  </a:cubicBezTo>
                  <a:lnTo>
                    <a:pt x="0" y="899913"/>
                  </a:lnTo>
                  <a:lnTo>
                    <a:pt x="0" y="869852"/>
                  </a:lnTo>
                  <a:lnTo>
                    <a:pt x="1731" y="869939"/>
                  </a:lnTo>
                  <a:cubicBezTo>
                    <a:pt x="482184" y="869939"/>
                    <a:pt x="871669" y="480454"/>
                    <a:pt x="871669"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7" name="椭圆 86"/>
            <p:cNvSpPr/>
            <p:nvPr/>
          </p:nvSpPr>
          <p:spPr>
            <a:xfrm>
              <a:off x="911201"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8" name="椭圆 87"/>
            <p:cNvSpPr/>
            <p:nvPr/>
          </p:nvSpPr>
          <p:spPr>
            <a:xfrm>
              <a:off x="3095293" y="2587444"/>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89" name="椭圆 88"/>
            <p:cNvSpPr/>
            <p:nvPr/>
          </p:nvSpPr>
          <p:spPr>
            <a:xfrm>
              <a:off x="1952570" y="2048530"/>
              <a:ext cx="209661" cy="2096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0" name="椭圆 89"/>
            <p:cNvSpPr/>
            <p:nvPr/>
          </p:nvSpPr>
          <p:spPr>
            <a:xfrm>
              <a:off x="2007933" y="210683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91" name="椭圆 90"/>
            <p:cNvSpPr/>
            <p:nvPr/>
          </p:nvSpPr>
          <p:spPr>
            <a:xfrm>
              <a:off x="2007011" y="1622002"/>
              <a:ext cx="98933" cy="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grpSp>
      <p:sp>
        <p:nvSpPr>
          <p:cNvPr id="92" name="文本框 49"/>
          <p:cNvSpPr txBox="1"/>
          <p:nvPr/>
        </p:nvSpPr>
        <p:spPr>
          <a:xfrm>
            <a:off x="3682391" y="1592702"/>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93" name="矩形 92"/>
          <p:cNvSpPr/>
          <p:nvPr/>
        </p:nvSpPr>
        <p:spPr>
          <a:xfrm>
            <a:off x="1214278" y="1453030"/>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4" name="文本框 49"/>
          <p:cNvSpPr txBox="1"/>
          <p:nvPr/>
        </p:nvSpPr>
        <p:spPr>
          <a:xfrm>
            <a:off x="5431071" y="3321859"/>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5" name="矩形 94"/>
          <p:cNvSpPr/>
          <p:nvPr/>
        </p:nvSpPr>
        <p:spPr>
          <a:xfrm>
            <a:off x="2962958" y="3165791"/>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6" name="文本框 49"/>
          <p:cNvSpPr txBox="1"/>
          <p:nvPr/>
        </p:nvSpPr>
        <p:spPr>
          <a:xfrm>
            <a:off x="4116312" y="461529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7" name="矩形 96"/>
          <p:cNvSpPr/>
          <p:nvPr/>
        </p:nvSpPr>
        <p:spPr>
          <a:xfrm>
            <a:off x="1648199" y="4495755"/>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98" name="文本框 49"/>
          <p:cNvSpPr txBox="1"/>
          <p:nvPr/>
        </p:nvSpPr>
        <p:spPr>
          <a:xfrm>
            <a:off x="7720869" y="5493715"/>
            <a:ext cx="1656070" cy="401320"/>
          </a:xfrm>
          <a:prstGeom prst="rect">
            <a:avLst/>
          </a:prstGeom>
          <a:noFill/>
        </p:spPr>
        <p:txBody>
          <a:bodyPr wrap="square" rtlCol="0">
            <a:spAutoFit/>
          </a:bodyPr>
          <a:lstStyle/>
          <a:p>
            <a:pPr>
              <a:defRPr/>
            </a:pPr>
            <a:r>
              <a:rPr lang="en-US" altLang="zh-CN" sz="1895" dirty="0">
                <a:solidFill>
                  <a:srgbClr val="5A0000"/>
                </a:solidFill>
                <a:latin typeface="Arial" panose="020B0604020202020204" pitchFamily="34" charset="0"/>
                <a:ea typeface="微软雅黑" panose="020B0503020204020204" charset="-122"/>
                <a:sym typeface="+mn-ea"/>
              </a:rPr>
              <a:t>此处添加标题</a:t>
            </a:r>
          </a:p>
        </p:txBody>
      </p:sp>
      <p:sp>
        <p:nvSpPr>
          <p:cNvPr id="99" name="矩形 98"/>
          <p:cNvSpPr/>
          <p:nvPr/>
        </p:nvSpPr>
        <p:spPr>
          <a:xfrm>
            <a:off x="5252756" y="5374177"/>
            <a:ext cx="2578419" cy="68999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00" name="矩形 9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101" name="直接连接符 10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103" name="文本框 10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104" name="文本框 10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105" name="矩形 10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1+#ppt_w/2"/>
                                          </p:val>
                                        </p:tav>
                                        <p:tav tm="100000">
                                          <p:val>
                                            <p:strVal val="#ppt_x"/>
                                          </p:val>
                                        </p:tav>
                                      </p:tavLst>
                                    </p:anim>
                                    <p:anim calcmode="lin" valueType="num">
                                      <p:cBhvr additive="base">
                                        <p:cTn id="21" dur="500" fill="hold"/>
                                        <p:tgtEl>
                                          <p:spTgt spid="5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1+#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500"/>
                                        <p:tgtEl>
                                          <p:spTgt spid="22"/>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wipe(right)">
                                      <p:cBhvr>
                                        <p:cTn id="39" dur="500"/>
                                        <p:tgtEl>
                                          <p:spTgt spid="98"/>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right)">
                                      <p:cBhvr>
                                        <p:cTn id="42" dur="500"/>
                                        <p:tgtEl>
                                          <p:spTgt spid="99"/>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500"/>
                                        <p:tgtEl>
                                          <p:spTgt spid="14"/>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wipe(right)">
                                      <p:cBhvr>
                                        <p:cTn id="50" dur="500"/>
                                        <p:tgtEl>
                                          <p:spTgt spid="96"/>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97"/>
                                        </p:tgtEl>
                                        <p:attrNameLst>
                                          <p:attrName>style.visibility</p:attrName>
                                        </p:attrNameLst>
                                      </p:cBhvr>
                                      <p:to>
                                        <p:strVal val="visible"/>
                                      </p:to>
                                    </p:set>
                                    <p:animEffect transition="in" filter="wipe(right)">
                                      <p:cBhvr>
                                        <p:cTn id="53" dur="500"/>
                                        <p:tgtEl>
                                          <p:spTgt spid="97"/>
                                        </p:tgtEl>
                                      </p:cBhvr>
                                    </p:animEffect>
                                  </p:childTnLst>
                                </p:cTn>
                              </p:par>
                            </p:childTnLst>
                          </p:cTn>
                        </p:par>
                        <p:par>
                          <p:cTn id="54" fill="hold">
                            <p:stCondLst>
                              <p:cond delay="5000"/>
                            </p:stCondLst>
                            <p:childTnLst>
                              <p:par>
                                <p:cTn id="55" presetID="22" presetClass="entr" presetSubtype="2"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right)">
                                      <p:cBhvr>
                                        <p:cTn id="61" dur="500"/>
                                        <p:tgtEl>
                                          <p:spTgt spid="94"/>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right)">
                                      <p:cBhvr>
                                        <p:cTn id="64" dur="500"/>
                                        <p:tgtEl>
                                          <p:spTgt spid="95"/>
                                        </p:tgtEl>
                                      </p:cBhvr>
                                    </p:animEffect>
                                  </p:childTnLst>
                                </p:cTn>
                              </p:par>
                            </p:childTnLst>
                          </p:cTn>
                        </p:par>
                        <p:par>
                          <p:cTn id="65" fill="hold">
                            <p:stCondLst>
                              <p:cond delay="6000"/>
                            </p:stCondLst>
                            <p:childTnLst>
                              <p:par>
                                <p:cTn id="66" presetID="22" presetClass="entr" presetSubtype="2"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right)">
                                      <p:cBhvr>
                                        <p:cTn id="68" dur="500"/>
                                        <p:tgtEl>
                                          <p:spTgt spid="84"/>
                                        </p:tgtEl>
                                      </p:cBhvr>
                                    </p:animEffect>
                                  </p:childTnLst>
                                </p:cTn>
                              </p:par>
                            </p:childTnLst>
                          </p:cTn>
                        </p:par>
                        <p:par>
                          <p:cTn id="69" fill="hold">
                            <p:stCondLst>
                              <p:cond delay="6500"/>
                            </p:stCondLst>
                            <p:childTnLst>
                              <p:par>
                                <p:cTn id="70" presetID="22" presetClass="entr" presetSubtype="2" fill="hold" grpId="0" nodeType="after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wipe(right)">
                                      <p:cBhvr>
                                        <p:cTn id="72" dur="500"/>
                                        <p:tgtEl>
                                          <p:spTgt spid="92"/>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wipe(right)">
                                      <p:cBhvr>
                                        <p:cTn id="7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2" grpId="0"/>
      <p:bldP spid="93" grpId="0"/>
      <p:bldP spid="94" grpId="0"/>
      <p:bldP spid="95" grpId="0"/>
      <p:bldP spid="96" grpId="0"/>
      <p:bldP spid="97" grpId="0"/>
      <p:bldP spid="98" grpId="0"/>
      <p:bldP spid="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727e61c8e6a6b3ee5bb097a54b437bd8"/>
          <p:cNvPicPr>
            <a:picLocks noChangeAspect="1"/>
          </p:cNvPicPr>
          <p:nvPr/>
        </p:nvPicPr>
        <p:blipFill>
          <a:blip r:embed="rId3"/>
          <a:stretch>
            <a:fillRect/>
          </a:stretch>
        </p:blipFill>
        <p:spPr>
          <a:xfrm>
            <a:off x="98425" y="1313815"/>
            <a:ext cx="12217400" cy="6912610"/>
          </a:xfrm>
          <a:prstGeom prst="rect">
            <a:avLst/>
          </a:prstGeom>
        </p:spPr>
      </p:pic>
      <p:sp>
        <p:nvSpPr>
          <p:cNvPr id="28" name=" 219"/>
          <p:cNvSpPr/>
          <p:nvPr/>
        </p:nvSpPr>
        <p:spPr>
          <a:xfrm>
            <a:off x="5806440" y="1994535"/>
            <a:ext cx="548005" cy="2772410"/>
          </a:xfrm>
          <a:prstGeom prst="roundRect">
            <a:avLst>
              <a:gd name="adj" fmla="val 50000"/>
            </a:avLst>
          </a:prstGeom>
          <a:noFill/>
          <a:ln w="25400">
            <a:solidFill>
              <a:srgbClr val="5A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文本框 11"/>
          <p:cNvSpPr/>
          <p:nvPr/>
        </p:nvSpPr>
        <p:spPr>
          <a:xfrm>
            <a:off x="5747068" y="2236788"/>
            <a:ext cx="667385" cy="240792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添</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加</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标</a:t>
            </a:r>
          </a:p>
          <a:p>
            <a:pPr marL="0" lvl="0" indent="0" algn="ctr" eaLnBrk="1" hangingPunct="1">
              <a:lnSpc>
                <a:spcPct val="100000"/>
              </a:lnSpc>
              <a:spcBef>
                <a:spcPct val="0"/>
              </a:spcBef>
              <a:buNone/>
            </a:pPr>
            <a:r>
              <a:rPr lang="zh-CN" altLang="en-US" sz="3800" b="1" dirty="0">
                <a:solidFill>
                  <a:srgbClr val="5A0000"/>
                </a:solidFill>
                <a:latin typeface="楷体" panose="02010609060101010101" charset="-122"/>
                <a:ea typeface="楷体" panose="02010609060101010101" charset="-122"/>
                <a:sym typeface="微软雅黑" panose="020B0503020204020204" charset="-122"/>
              </a:rPr>
              <a:t>题</a:t>
            </a:r>
          </a:p>
        </p:txBody>
      </p:sp>
      <p:sp>
        <p:nvSpPr>
          <p:cNvPr id="12" name="七边形 11"/>
          <p:cNvSpPr/>
          <p:nvPr/>
        </p:nvSpPr>
        <p:spPr>
          <a:xfrm>
            <a:off x="5732780" y="1569085"/>
            <a:ext cx="695960" cy="695960"/>
          </a:xfrm>
          <a:prstGeom prst="heptagon">
            <a:avLst/>
          </a:prstGeom>
          <a:solidFill>
            <a:srgbClr val="780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1"/>
          <p:cNvSpPr/>
          <p:nvPr/>
        </p:nvSpPr>
        <p:spPr>
          <a:xfrm>
            <a:off x="5747385" y="1624648"/>
            <a:ext cx="641985" cy="6400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3600" b="1" dirty="0">
                <a:solidFill>
                  <a:schemeClr val="bg1"/>
                </a:solidFill>
                <a:latin typeface="楷体" panose="02010609060101010101" charset="-122"/>
                <a:ea typeface="楷体" panose="02010609060101010101" charset="-122"/>
                <a:sym typeface="微软雅黑" panose="020B0503020204020204" charset="-122"/>
              </a:rPr>
              <a:t>戊</a:t>
            </a:r>
          </a:p>
        </p:txBody>
      </p:sp>
      <p:sp>
        <p:nvSpPr>
          <p:cNvPr id="14" name="七边形 13"/>
          <p:cNvSpPr/>
          <p:nvPr/>
        </p:nvSpPr>
        <p:spPr>
          <a:xfrm>
            <a:off x="5760720" y="1597025"/>
            <a:ext cx="640080" cy="640080"/>
          </a:xfrm>
          <a:prstGeom prst="heptagon">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descr="ca514095954c143e646626f29cb0a8a5"/>
          <p:cNvPicPr>
            <a:picLocks noChangeAspect="1"/>
          </p:cNvPicPr>
          <p:nvPr/>
        </p:nvPicPr>
        <p:blipFill>
          <a:blip r:embed="rId4"/>
          <a:stretch>
            <a:fillRect/>
          </a:stretch>
        </p:blipFill>
        <p:spPr>
          <a:xfrm>
            <a:off x="8477250" y="6985"/>
            <a:ext cx="3715385" cy="278701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cxnSp>
        <p:nvCxnSpPr>
          <p:cNvPr id="102" name="直接连接符 20"/>
          <p:cNvCxnSpPr>
            <a:cxnSpLocks noChangeShapeType="1"/>
          </p:cNvCxnSpPr>
          <p:nvPr/>
        </p:nvCxnSpPr>
        <p:spPr bwMode="auto">
          <a:xfrm flipV="1">
            <a:off x="4834827" y="2492106"/>
            <a:ext cx="851629"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6459820" y="2492106"/>
            <a:ext cx="851630" cy="943737"/>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6690541" y="2390521"/>
            <a:ext cx="3039697" cy="1199065"/>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2668449" y="2390521"/>
            <a:ext cx="2851256" cy="1117439"/>
          </a:xfrm>
          <a:prstGeom prst="line">
            <a:avLst/>
          </a:prstGeom>
          <a:noFill/>
          <a:ln w="6350">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89" name="组合 88"/>
          <p:cNvGrpSpPr/>
          <p:nvPr/>
        </p:nvGrpSpPr>
        <p:grpSpPr>
          <a:xfrm>
            <a:off x="4143387" y="2930203"/>
            <a:ext cx="1291615" cy="1492020"/>
            <a:chOff x="4966840" y="32547"/>
            <a:chExt cx="1506022" cy="1739302"/>
          </a:xfrm>
        </p:grpSpPr>
        <p:sp>
          <p:nvSpPr>
            <p:cNvPr id="100"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01"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06" name="TextBox 105"/>
          <p:cNvSpPr txBox="1"/>
          <p:nvPr/>
        </p:nvSpPr>
        <p:spPr>
          <a:xfrm>
            <a:off x="3778203" y="4660524"/>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7" name="TextBox 106"/>
          <p:cNvSpPr txBox="1"/>
          <p:nvPr/>
        </p:nvSpPr>
        <p:spPr>
          <a:xfrm>
            <a:off x="9182770" y="4672599"/>
            <a:ext cx="197149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8" name="TextBox 107"/>
          <p:cNvSpPr txBox="1"/>
          <p:nvPr/>
        </p:nvSpPr>
        <p:spPr>
          <a:xfrm>
            <a:off x="1318128" y="4660525"/>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09" name="TextBox 108"/>
          <p:cNvSpPr txBox="1"/>
          <p:nvPr/>
        </p:nvSpPr>
        <p:spPr>
          <a:xfrm>
            <a:off x="6370313" y="4668943"/>
            <a:ext cx="1680534" cy="400050"/>
          </a:xfrm>
          <a:prstGeom prst="rect">
            <a:avLst/>
          </a:prstGeom>
          <a:noFill/>
        </p:spPr>
        <p:txBody>
          <a:bodyPr wrap="square" lIns="91399" tIns="45699" rIns="91399" bIns="45699" rtlCol="0">
            <a:spAutoFit/>
          </a:bodyPr>
          <a:lstStyle/>
          <a:p>
            <a:pPr>
              <a:defRPr/>
            </a:pPr>
            <a:r>
              <a:rPr lang="en-US" altLang="zh-CN" sz="1895" dirty="0">
                <a:solidFill>
                  <a:srgbClr val="5A0000"/>
                </a:solidFill>
                <a:latin typeface="Arial" panose="020B0604020202020204" pitchFamily="34" charset="0"/>
                <a:ea typeface="微软雅黑" panose="020B0503020204020204" charset="-122"/>
              </a:rPr>
              <a:t>此处添加标题</a:t>
            </a:r>
          </a:p>
        </p:txBody>
      </p:sp>
      <p:sp>
        <p:nvSpPr>
          <p:cNvPr id="110" name="TextBox 109"/>
          <p:cNvSpPr txBox="1"/>
          <p:nvPr/>
        </p:nvSpPr>
        <p:spPr>
          <a:xfrm>
            <a:off x="3651611" y="5014557"/>
            <a:ext cx="2147598" cy="689955"/>
          </a:xfrm>
          <a:prstGeom prst="rect">
            <a:avLst/>
          </a:prstGeom>
          <a:noFill/>
        </p:spPr>
        <p:txBody>
          <a:bodyPr wrap="square" lIns="91399" tIns="45699" rIns="91399" bIns="45699"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charset="-122"/>
                <a:ea typeface="微软雅黑" panose="020B0503020204020204" charset="-122"/>
              </a:defRPr>
            </a:lvl1p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1" name="TextBox 110"/>
          <p:cNvSpPr txBox="1"/>
          <p:nvPr/>
        </p:nvSpPr>
        <p:spPr>
          <a:xfrm>
            <a:off x="9039347" y="5046042"/>
            <a:ext cx="2170459"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2" name="TextBox 111"/>
          <p:cNvSpPr txBox="1"/>
          <p:nvPr/>
        </p:nvSpPr>
        <p:spPr>
          <a:xfrm>
            <a:off x="1273384" y="5014557"/>
            <a:ext cx="2154426"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13" name="TextBox 112"/>
          <p:cNvSpPr txBox="1"/>
          <p:nvPr/>
        </p:nvSpPr>
        <p:spPr>
          <a:xfrm>
            <a:off x="6231227" y="5051620"/>
            <a:ext cx="2183422" cy="689955"/>
          </a:xfrm>
          <a:prstGeom prst="rect">
            <a:avLst/>
          </a:prstGeom>
          <a:noFill/>
        </p:spPr>
        <p:txBody>
          <a:bodyPr wrap="square" lIns="91399" tIns="45699" rIns="91399" bIns="45699" rtlCol="0">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grpSp>
        <p:nvGrpSpPr>
          <p:cNvPr id="114" name="组合 113"/>
          <p:cNvGrpSpPr/>
          <p:nvPr/>
        </p:nvGrpSpPr>
        <p:grpSpPr>
          <a:xfrm>
            <a:off x="5114885" y="758307"/>
            <a:ext cx="2007282" cy="2318731"/>
            <a:chOff x="3752572" y="829317"/>
            <a:chExt cx="1506022" cy="1739302"/>
          </a:xfrm>
        </p:grpSpPr>
        <p:grpSp>
          <p:nvGrpSpPr>
            <p:cNvPr id="115" name="组合 114"/>
            <p:cNvGrpSpPr/>
            <p:nvPr/>
          </p:nvGrpSpPr>
          <p:grpSpPr>
            <a:xfrm>
              <a:off x="3752572" y="829317"/>
              <a:ext cx="1506022" cy="1739302"/>
              <a:chOff x="4966840" y="32547"/>
              <a:chExt cx="1506022" cy="1739302"/>
            </a:xfrm>
          </p:grpSpPr>
          <p:sp>
            <p:nvSpPr>
              <p:cNvPr id="117"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prstClr val="white"/>
                  </a:solidFill>
                  <a:latin typeface="Arial" panose="020B0604020202020204" pitchFamily="34" charset="0"/>
                  <a:ea typeface="微软雅黑" panose="020B0503020204020204" charset="-122"/>
                </a:endParaRPr>
              </a:p>
            </p:txBody>
          </p:sp>
          <p:sp>
            <p:nvSpPr>
              <p:cNvPr id="118"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solidFill>
                  <a:schemeClr val="bg1"/>
                </a:solidFill>
                <a:prstDash val="solid"/>
                <a:miter lim="800000"/>
              </a:ln>
              <a:effectLst/>
            </p:spPr>
            <p:txBody>
              <a:bodyPr vert="horz" wrap="square" lIns="91434" tIns="45717" rIns="91434" bIns="45717" numCol="1" anchor="t" anchorCtr="0" compatLnSpc="1"/>
              <a:lstStyle/>
              <a:p>
                <a:endParaRPr lang="zh-CN" altLang="en-US" sz="1705">
                  <a:latin typeface="Arial" panose="020B0604020202020204" pitchFamily="34" charset="0"/>
                  <a:ea typeface="微软雅黑" panose="020B0503020204020204" charset="-122"/>
                </a:endParaRPr>
              </a:p>
            </p:txBody>
          </p:sp>
        </p:grpSp>
        <p:sp>
          <p:nvSpPr>
            <p:cNvPr id="116" name="TextBox 115"/>
            <p:cNvSpPr txBox="1"/>
            <p:nvPr/>
          </p:nvSpPr>
          <p:spPr>
            <a:xfrm>
              <a:off x="4000809" y="1387552"/>
              <a:ext cx="925698" cy="607784"/>
            </a:xfrm>
            <a:prstGeom prst="rect">
              <a:avLst/>
            </a:prstGeom>
            <a:noFill/>
          </p:spPr>
          <p:txBody>
            <a:bodyPr wrap="square" rtlCol="0">
              <a:spAutoFit/>
            </a:bodyPr>
            <a:lstStyle/>
            <a:p>
              <a:pPr algn="ctr">
                <a:defRPr/>
              </a:pPr>
              <a:r>
                <a:rPr lang="en-US" altLang="zh-CN" sz="2275" dirty="0">
                  <a:solidFill>
                    <a:schemeClr val="bg1"/>
                  </a:solidFill>
                  <a:latin typeface="Arial" panose="020B0604020202020204" pitchFamily="34" charset="0"/>
                  <a:ea typeface="微软雅黑" panose="020B0503020204020204" charset="-122"/>
                </a:rPr>
                <a:t>此处添加标题</a:t>
              </a:r>
            </a:p>
          </p:txBody>
        </p:sp>
      </p:grpSp>
      <p:sp>
        <p:nvSpPr>
          <p:cNvPr id="119" name="Freeform 12"/>
          <p:cNvSpPr/>
          <p:nvPr/>
        </p:nvSpPr>
        <p:spPr bwMode="auto">
          <a:xfrm>
            <a:off x="4402316" y="3280155"/>
            <a:ext cx="773757" cy="735730"/>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nvGrpSpPr>
          <p:cNvPr id="120" name="组合 119"/>
          <p:cNvGrpSpPr/>
          <p:nvPr/>
        </p:nvGrpSpPr>
        <p:grpSpPr>
          <a:xfrm>
            <a:off x="9509118" y="2930203"/>
            <a:ext cx="1291615" cy="1492020"/>
            <a:chOff x="4966840" y="32547"/>
            <a:chExt cx="1506022" cy="1739302"/>
          </a:xfrm>
        </p:grpSpPr>
        <p:sp>
          <p:nvSpPr>
            <p:cNvPr id="121"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2"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A0000"/>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sp>
        <p:nvSpPr>
          <p:cNvPr id="123" name="Freeform 18"/>
          <p:cNvSpPr>
            <a:spLocks noEditPoints="1"/>
          </p:cNvSpPr>
          <p:nvPr/>
        </p:nvSpPr>
        <p:spPr bwMode="auto">
          <a:xfrm>
            <a:off x="9793060" y="3384692"/>
            <a:ext cx="719911" cy="631190"/>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p:spPr>
        <p:txBody>
          <a:bodyPr vert="horz" wrap="square" lIns="121882" tIns="60941" rIns="121882" bIns="60941" numCol="1" anchor="t" anchorCtr="0" compatLnSpc="1"/>
          <a:lstStyle/>
          <a:p>
            <a:pPr defTabSz="1218565">
              <a:defRPr/>
            </a:pPr>
            <a:endParaRPr lang="zh-CN" altLang="en-US" sz="2400" kern="0">
              <a:solidFill>
                <a:srgbClr val="63282E"/>
              </a:solidFill>
              <a:latin typeface="Arial" panose="020B0604020202020204" pitchFamily="34" charset="0"/>
              <a:ea typeface="微软雅黑" panose="020B0503020204020204" charset="-122"/>
            </a:endParaRPr>
          </a:p>
        </p:txBody>
      </p:sp>
      <p:grpSp>
        <p:nvGrpSpPr>
          <p:cNvPr id="124" name="组合 123"/>
          <p:cNvGrpSpPr/>
          <p:nvPr/>
        </p:nvGrpSpPr>
        <p:grpSpPr>
          <a:xfrm>
            <a:off x="1545318" y="2955254"/>
            <a:ext cx="1291615" cy="1492020"/>
            <a:chOff x="229394" y="1453367"/>
            <a:chExt cx="969072" cy="1119178"/>
          </a:xfrm>
        </p:grpSpPr>
        <p:sp>
          <p:nvSpPr>
            <p:cNvPr id="125" name="Freeform 27"/>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26"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27" name="组合 126"/>
          <p:cNvGrpSpPr/>
          <p:nvPr/>
        </p:nvGrpSpPr>
        <p:grpSpPr>
          <a:xfrm>
            <a:off x="1947483" y="3473773"/>
            <a:ext cx="525152" cy="452511"/>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0" name="Freeform 16"/>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1" name="Freeform 17"/>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grpSp>
        <p:nvGrpSpPr>
          <p:cNvPr id="132" name="组合 131"/>
          <p:cNvGrpSpPr/>
          <p:nvPr/>
        </p:nvGrpSpPr>
        <p:grpSpPr>
          <a:xfrm>
            <a:off x="6650611" y="2990053"/>
            <a:ext cx="1291615" cy="1492020"/>
            <a:chOff x="229394" y="1453366"/>
            <a:chExt cx="969072" cy="1119178"/>
          </a:xfrm>
        </p:grpSpPr>
        <p:sp>
          <p:nvSpPr>
            <p:cNvPr id="133" name="Freeform 27"/>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rgbClr val="5A0000"/>
                </a:solidFill>
                <a:latin typeface="Arial" panose="020B0604020202020204" pitchFamily="34" charset="0"/>
                <a:ea typeface="微软雅黑" panose="020B0503020204020204" charset="-122"/>
              </a:endParaRPr>
            </a:p>
          </p:txBody>
        </p:sp>
        <p:sp>
          <p:nvSpPr>
            <p:cNvPr id="134"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7324B"/>
            </a:solidFill>
            <a:ln w="28575" cap="flat">
              <a:noFill/>
              <a:prstDash val="solid"/>
              <a:miter lim="800000"/>
            </a:ln>
            <a:effectLst/>
          </p:spPr>
          <p:txBody>
            <a:bodyPr vert="horz" wrap="square" lIns="91434" tIns="45717" rIns="91434" bIns="45717" numCol="1" anchor="t" anchorCtr="0" compatLnSpc="1"/>
            <a:lstStyle/>
            <a:p>
              <a:endParaRPr lang="zh-CN" altLang="en-US" sz="1705">
                <a:solidFill>
                  <a:srgbClr val="5A0000"/>
                </a:solidFill>
                <a:latin typeface="Arial" panose="020B0604020202020204" pitchFamily="34" charset="0"/>
                <a:ea typeface="微软雅黑" panose="020B0503020204020204" charset="-122"/>
              </a:endParaRPr>
            </a:p>
          </p:txBody>
        </p:sp>
      </p:grpSp>
      <p:grpSp>
        <p:nvGrpSpPr>
          <p:cNvPr id="135" name="组合 134"/>
          <p:cNvGrpSpPr/>
          <p:nvPr/>
        </p:nvGrpSpPr>
        <p:grpSpPr>
          <a:xfrm>
            <a:off x="7048287" y="3487447"/>
            <a:ext cx="558471" cy="460449"/>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4" tIns="45717" rIns="91434" bIns="45717" numCol="1" anchor="t" anchorCtr="0" compatLnSpc="1"/>
            <a:lstStyle/>
            <a:p>
              <a:pPr defTabSz="1218565">
                <a:defRPr/>
              </a:pPr>
              <a:endParaRPr lang="zh-CN" altLang="en-US" sz="2400" kern="0">
                <a:solidFill>
                  <a:srgbClr val="5A0000"/>
                </a:solidFill>
                <a:latin typeface="Arial" panose="020B0604020202020204" pitchFamily="34" charset="0"/>
                <a:ea typeface="微软雅黑" panose="020B0503020204020204" charset="-122"/>
              </a:endParaRP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11" name="图片 10"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5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bldLvl="0" animBg="1"/>
      <p:bldP spid="12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 name="Freeform 13"/>
          <p:cNvSpPr/>
          <p:nvPr/>
        </p:nvSpPr>
        <p:spPr bwMode="auto">
          <a:xfrm>
            <a:off x="5943228" y="1916984"/>
            <a:ext cx="449797" cy="4128239"/>
          </a:xfrm>
          <a:custGeom>
            <a:avLst/>
            <a:gdLst>
              <a:gd name="T0" fmla="*/ 0 w 148"/>
              <a:gd name="T1" fmla="*/ 1750 h 1750"/>
              <a:gd name="T2" fmla="*/ 148 w 148"/>
              <a:gd name="T3" fmla="*/ 1750 h 1750"/>
              <a:gd name="T4" fmla="*/ 105 w 148"/>
              <a:gd name="T5" fmla="*/ 1128 h 1750"/>
              <a:gd name="T6" fmla="*/ 86 w 148"/>
              <a:gd name="T7" fmla="*/ 74 h 1750"/>
              <a:gd name="T8" fmla="*/ 114 w 148"/>
              <a:gd name="T9" fmla="*/ 85 h 1750"/>
              <a:gd name="T10" fmla="*/ 74 w 148"/>
              <a:gd name="T11" fmla="*/ 0 h 1750"/>
              <a:gd name="T12" fmla="*/ 34 w 148"/>
              <a:gd name="T13" fmla="*/ 85 h 1750"/>
              <a:gd name="T14" fmla="*/ 62 w 148"/>
              <a:gd name="T15" fmla="*/ 74 h 1750"/>
              <a:gd name="T16" fmla="*/ 43 w 148"/>
              <a:gd name="T17" fmla="*/ 1128 h 1750"/>
              <a:gd name="T18" fmla="*/ 0 w 148"/>
              <a:gd name="T19"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750">
                <a:moveTo>
                  <a:pt x="0" y="1750"/>
                </a:moveTo>
                <a:cubicBezTo>
                  <a:pt x="148" y="1750"/>
                  <a:pt x="148" y="1750"/>
                  <a:pt x="148" y="1750"/>
                </a:cubicBezTo>
                <a:cubicBezTo>
                  <a:pt x="132" y="1610"/>
                  <a:pt x="105" y="1128"/>
                  <a:pt x="105" y="1128"/>
                </a:cubicBezTo>
                <a:cubicBezTo>
                  <a:pt x="86" y="74"/>
                  <a:pt x="86" y="74"/>
                  <a:pt x="86" y="74"/>
                </a:cubicBezTo>
                <a:cubicBezTo>
                  <a:pt x="100" y="78"/>
                  <a:pt x="114" y="85"/>
                  <a:pt x="114" y="85"/>
                </a:cubicBezTo>
                <a:cubicBezTo>
                  <a:pt x="74" y="0"/>
                  <a:pt x="74" y="0"/>
                  <a:pt x="74" y="0"/>
                </a:cubicBezTo>
                <a:cubicBezTo>
                  <a:pt x="34" y="85"/>
                  <a:pt x="34" y="85"/>
                  <a:pt x="34" y="85"/>
                </a:cubicBezTo>
                <a:cubicBezTo>
                  <a:pt x="34" y="85"/>
                  <a:pt x="48" y="78"/>
                  <a:pt x="62" y="74"/>
                </a:cubicBezTo>
                <a:cubicBezTo>
                  <a:pt x="43" y="1128"/>
                  <a:pt x="43" y="1128"/>
                  <a:pt x="43" y="1128"/>
                </a:cubicBezTo>
                <a:cubicBezTo>
                  <a:pt x="43" y="1128"/>
                  <a:pt x="14" y="1604"/>
                  <a:pt x="0" y="1750"/>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5" name="Freeform 14"/>
          <p:cNvSpPr/>
          <p:nvPr/>
        </p:nvSpPr>
        <p:spPr bwMode="auto">
          <a:xfrm>
            <a:off x="6541387" y="2842481"/>
            <a:ext cx="1483623" cy="3202740"/>
          </a:xfrm>
          <a:custGeom>
            <a:avLst/>
            <a:gdLst>
              <a:gd name="T0" fmla="*/ 221 w 487"/>
              <a:gd name="T1" fmla="*/ 1062 h 1358"/>
              <a:gd name="T2" fmla="*/ 74 w 487"/>
              <a:gd name="T3" fmla="*/ 710 h 1358"/>
              <a:gd name="T4" fmla="*/ 56 w 487"/>
              <a:gd name="T5" fmla="*/ 523 h 1358"/>
              <a:gd name="T6" fmla="*/ 89 w 487"/>
              <a:gd name="T7" fmla="*/ 338 h 1358"/>
              <a:gd name="T8" fmla="*/ 185 w 487"/>
              <a:gd name="T9" fmla="*/ 170 h 1358"/>
              <a:gd name="T10" fmla="*/ 337 w 487"/>
              <a:gd name="T11" fmla="*/ 49 h 1358"/>
              <a:gd name="T12" fmla="*/ 342 w 487"/>
              <a:gd name="T13" fmla="*/ 77 h 1358"/>
              <a:gd name="T14" fmla="*/ 399 w 487"/>
              <a:gd name="T15" fmla="*/ 0 h 1358"/>
              <a:gd name="T16" fmla="*/ 303 w 487"/>
              <a:gd name="T17" fmla="*/ 13 h 1358"/>
              <a:gd name="T18" fmla="*/ 327 w 487"/>
              <a:gd name="T19" fmla="*/ 30 h 1358"/>
              <a:gd name="T20" fmla="*/ 159 w 487"/>
              <a:gd name="T21" fmla="*/ 153 h 1358"/>
              <a:gd name="T22" fmla="*/ 49 w 487"/>
              <a:gd name="T23" fmla="*/ 327 h 1358"/>
              <a:gd name="T24" fmla="*/ 6 w 487"/>
              <a:gd name="T25" fmla="*/ 521 h 1358"/>
              <a:gd name="T26" fmla="*/ 14 w 487"/>
              <a:gd name="T27" fmla="*/ 718 h 1358"/>
              <a:gd name="T28" fmla="*/ 152 w 487"/>
              <a:gd name="T29" fmla="*/ 1093 h 1358"/>
              <a:gd name="T30" fmla="*/ 333 w 487"/>
              <a:gd name="T31" fmla="*/ 1358 h 1358"/>
              <a:gd name="T32" fmla="*/ 487 w 487"/>
              <a:gd name="T33" fmla="*/ 1358 h 1358"/>
              <a:gd name="T34" fmla="*/ 221 w 487"/>
              <a:gd name="T35" fmla="*/ 1062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1358">
                <a:moveTo>
                  <a:pt x="221" y="1062"/>
                </a:moveTo>
                <a:cubicBezTo>
                  <a:pt x="151" y="952"/>
                  <a:pt x="99" y="833"/>
                  <a:pt x="74" y="710"/>
                </a:cubicBezTo>
                <a:cubicBezTo>
                  <a:pt x="61" y="648"/>
                  <a:pt x="55" y="585"/>
                  <a:pt x="56" y="523"/>
                </a:cubicBezTo>
                <a:cubicBezTo>
                  <a:pt x="58" y="460"/>
                  <a:pt x="69" y="398"/>
                  <a:pt x="89" y="338"/>
                </a:cubicBezTo>
                <a:cubicBezTo>
                  <a:pt x="110" y="278"/>
                  <a:pt x="142" y="220"/>
                  <a:pt x="185" y="170"/>
                </a:cubicBezTo>
                <a:cubicBezTo>
                  <a:pt x="226" y="122"/>
                  <a:pt x="278" y="81"/>
                  <a:pt x="337" y="49"/>
                </a:cubicBezTo>
                <a:cubicBezTo>
                  <a:pt x="341" y="62"/>
                  <a:pt x="342" y="77"/>
                  <a:pt x="342" y="77"/>
                </a:cubicBezTo>
                <a:cubicBezTo>
                  <a:pt x="399" y="0"/>
                  <a:pt x="399" y="0"/>
                  <a:pt x="399" y="0"/>
                </a:cubicBezTo>
                <a:cubicBezTo>
                  <a:pt x="303" y="13"/>
                  <a:pt x="303" y="13"/>
                  <a:pt x="303" y="13"/>
                </a:cubicBezTo>
                <a:cubicBezTo>
                  <a:pt x="303" y="13"/>
                  <a:pt x="317" y="20"/>
                  <a:pt x="327" y="30"/>
                </a:cubicBezTo>
                <a:cubicBezTo>
                  <a:pt x="262" y="61"/>
                  <a:pt x="205" y="103"/>
                  <a:pt x="159" y="153"/>
                </a:cubicBezTo>
                <a:cubicBezTo>
                  <a:pt x="110" y="205"/>
                  <a:pt x="74" y="264"/>
                  <a:pt x="49" y="327"/>
                </a:cubicBezTo>
                <a:cubicBezTo>
                  <a:pt x="25" y="389"/>
                  <a:pt x="11" y="455"/>
                  <a:pt x="6" y="521"/>
                </a:cubicBezTo>
                <a:cubicBezTo>
                  <a:pt x="0" y="586"/>
                  <a:pt x="4" y="652"/>
                  <a:pt x="14" y="718"/>
                </a:cubicBezTo>
                <a:cubicBezTo>
                  <a:pt x="35" y="848"/>
                  <a:pt x="83" y="975"/>
                  <a:pt x="152" y="1093"/>
                </a:cubicBezTo>
                <a:cubicBezTo>
                  <a:pt x="207" y="1188"/>
                  <a:pt x="275" y="1286"/>
                  <a:pt x="333" y="1358"/>
                </a:cubicBezTo>
                <a:cubicBezTo>
                  <a:pt x="487" y="1358"/>
                  <a:pt x="487" y="1358"/>
                  <a:pt x="487" y="1358"/>
                </a:cubicBezTo>
                <a:cubicBezTo>
                  <a:pt x="382" y="1272"/>
                  <a:pt x="292" y="1172"/>
                  <a:pt x="221" y="1062"/>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6" name="Freeform 15"/>
          <p:cNvSpPr/>
          <p:nvPr/>
        </p:nvSpPr>
        <p:spPr bwMode="auto">
          <a:xfrm>
            <a:off x="4313599" y="2842481"/>
            <a:ext cx="1478912" cy="3202740"/>
          </a:xfrm>
          <a:custGeom>
            <a:avLst/>
            <a:gdLst>
              <a:gd name="T0" fmla="*/ 481 w 486"/>
              <a:gd name="T1" fmla="*/ 521 h 1358"/>
              <a:gd name="T2" fmla="*/ 437 w 486"/>
              <a:gd name="T3" fmla="*/ 327 h 1358"/>
              <a:gd name="T4" fmla="*/ 328 w 486"/>
              <a:gd name="T5" fmla="*/ 153 h 1358"/>
              <a:gd name="T6" fmla="*/ 158 w 486"/>
              <a:gd name="T7" fmla="*/ 29 h 1358"/>
              <a:gd name="T8" fmla="*/ 181 w 486"/>
              <a:gd name="T9" fmla="*/ 13 h 1358"/>
              <a:gd name="T10" fmla="*/ 85 w 486"/>
              <a:gd name="T11" fmla="*/ 0 h 1358"/>
              <a:gd name="T12" fmla="*/ 142 w 486"/>
              <a:gd name="T13" fmla="*/ 77 h 1358"/>
              <a:gd name="T14" fmla="*/ 147 w 486"/>
              <a:gd name="T15" fmla="*/ 48 h 1358"/>
              <a:gd name="T16" fmla="*/ 301 w 486"/>
              <a:gd name="T17" fmla="*/ 170 h 1358"/>
              <a:gd name="T18" fmla="*/ 397 w 486"/>
              <a:gd name="T19" fmla="*/ 338 h 1358"/>
              <a:gd name="T20" fmla="*/ 430 w 486"/>
              <a:gd name="T21" fmla="*/ 523 h 1358"/>
              <a:gd name="T22" fmla="*/ 413 w 486"/>
              <a:gd name="T23" fmla="*/ 710 h 1358"/>
              <a:gd name="T24" fmla="*/ 265 w 486"/>
              <a:gd name="T25" fmla="*/ 1062 h 1358"/>
              <a:gd name="T26" fmla="*/ 0 w 486"/>
              <a:gd name="T27" fmla="*/ 1358 h 1358"/>
              <a:gd name="T28" fmla="*/ 153 w 486"/>
              <a:gd name="T29" fmla="*/ 1358 h 1358"/>
              <a:gd name="T30" fmla="*/ 334 w 486"/>
              <a:gd name="T31" fmla="*/ 1093 h 1358"/>
              <a:gd name="T32" fmla="*/ 472 w 486"/>
              <a:gd name="T33" fmla="*/ 718 h 1358"/>
              <a:gd name="T34" fmla="*/ 481 w 486"/>
              <a:gd name="T35" fmla="*/ 521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1358">
                <a:moveTo>
                  <a:pt x="481" y="521"/>
                </a:moveTo>
                <a:cubicBezTo>
                  <a:pt x="475" y="455"/>
                  <a:pt x="462" y="389"/>
                  <a:pt x="437" y="327"/>
                </a:cubicBezTo>
                <a:cubicBezTo>
                  <a:pt x="412" y="264"/>
                  <a:pt x="376" y="205"/>
                  <a:pt x="328" y="153"/>
                </a:cubicBezTo>
                <a:cubicBezTo>
                  <a:pt x="281" y="103"/>
                  <a:pt x="223" y="60"/>
                  <a:pt x="158" y="29"/>
                </a:cubicBezTo>
                <a:cubicBezTo>
                  <a:pt x="168" y="20"/>
                  <a:pt x="181" y="13"/>
                  <a:pt x="181" y="13"/>
                </a:cubicBezTo>
                <a:cubicBezTo>
                  <a:pt x="85" y="0"/>
                  <a:pt x="85" y="0"/>
                  <a:pt x="85" y="0"/>
                </a:cubicBezTo>
                <a:cubicBezTo>
                  <a:pt x="142" y="77"/>
                  <a:pt x="142" y="77"/>
                  <a:pt x="142" y="77"/>
                </a:cubicBezTo>
                <a:cubicBezTo>
                  <a:pt x="142" y="77"/>
                  <a:pt x="143" y="61"/>
                  <a:pt x="147" y="48"/>
                </a:cubicBezTo>
                <a:cubicBezTo>
                  <a:pt x="207" y="80"/>
                  <a:pt x="260" y="121"/>
                  <a:pt x="301" y="170"/>
                </a:cubicBezTo>
                <a:cubicBezTo>
                  <a:pt x="345" y="220"/>
                  <a:pt x="376" y="278"/>
                  <a:pt x="397" y="338"/>
                </a:cubicBezTo>
                <a:cubicBezTo>
                  <a:pt x="418" y="398"/>
                  <a:pt x="428" y="460"/>
                  <a:pt x="430" y="523"/>
                </a:cubicBezTo>
                <a:cubicBezTo>
                  <a:pt x="432" y="585"/>
                  <a:pt x="425" y="648"/>
                  <a:pt x="413" y="710"/>
                </a:cubicBezTo>
                <a:cubicBezTo>
                  <a:pt x="387" y="833"/>
                  <a:pt x="335" y="952"/>
                  <a:pt x="265" y="1062"/>
                </a:cubicBezTo>
                <a:cubicBezTo>
                  <a:pt x="194" y="1172"/>
                  <a:pt x="105" y="1272"/>
                  <a:pt x="0" y="1358"/>
                </a:cubicBezTo>
                <a:cubicBezTo>
                  <a:pt x="153" y="1358"/>
                  <a:pt x="153" y="1358"/>
                  <a:pt x="153" y="1358"/>
                </a:cubicBezTo>
                <a:cubicBezTo>
                  <a:pt x="218" y="1281"/>
                  <a:pt x="279" y="1188"/>
                  <a:pt x="334" y="1093"/>
                </a:cubicBezTo>
                <a:cubicBezTo>
                  <a:pt x="403" y="975"/>
                  <a:pt x="451" y="848"/>
                  <a:pt x="472" y="718"/>
                </a:cubicBezTo>
                <a:cubicBezTo>
                  <a:pt x="482" y="652"/>
                  <a:pt x="486" y="586"/>
                  <a:pt x="481" y="521"/>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7" name="Freeform 16"/>
          <p:cNvSpPr/>
          <p:nvPr/>
        </p:nvSpPr>
        <p:spPr bwMode="auto">
          <a:xfrm>
            <a:off x="6296472" y="2411525"/>
            <a:ext cx="880753" cy="3633699"/>
          </a:xfrm>
          <a:custGeom>
            <a:avLst/>
            <a:gdLst>
              <a:gd name="T0" fmla="*/ 191 w 290"/>
              <a:gd name="T1" fmla="*/ 1344 h 1540"/>
              <a:gd name="T2" fmla="*/ 71 w 290"/>
              <a:gd name="T3" fmla="*/ 913 h 1540"/>
              <a:gd name="T4" fmla="*/ 54 w 290"/>
              <a:gd name="T5" fmla="*/ 691 h 1540"/>
              <a:gd name="T6" fmla="*/ 68 w 290"/>
              <a:gd name="T7" fmla="*/ 469 h 1540"/>
              <a:gd name="T8" fmla="*/ 124 w 290"/>
              <a:gd name="T9" fmla="*/ 253 h 1540"/>
              <a:gd name="T10" fmla="*/ 174 w 290"/>
              <a:gd name="T11" fmla="*/ 150 h 1540"/>
              <a:gd name="T12" fmla="*/ 239 w 290"/>
              <a:gd name="T13" fmla="*/ 63 h 1540"/>
              <a:gd name="T14" fmla="*/ 251 w 290"/>
              <a:gd name="T15" fmla="*/ 90 h 1540"/>
              <a:gd name="T16" fmla="*/ 286 w 290"/>
              <a:gd name="T17" fmla="*/ 0 h 1540"/>
              <a:gd name="T18" fmla="*/ 196 w 290"/>
              <a:gd name="T19" fmla="*/ 38 h 1540"/>
              <a:gd name="T20" fmla="*/ 223 w 290"/>
              <a:gd name="T21" fmla="*/ 48 h 1540"/>
              <a:gd name="T22" fmla="*/ 149 w 290"/>
              <a:gd name="T23" fmla="*/ 139 h 1540"/>
              <a:gd name="T24" fmla="*/ 93 w 290"/>
              <a:gd name="T25" fmla="*/ 243 h 1540"/>
              <a:gd name="T26" fmla="*/ 27 w 290"/>
              <a:gd name="T27" fmla="*/ 464 h 1540"/>
              <a:gd name="T28" fmla="*/ 3 w 290"/>
              <a:gd name="T29" fmla="*/ 691 h 1540"/>
              <a:gd name="T30" fmla="*/ 11 w 290"/>
              <a:gd name="T31" fmla="*/ 919 h 1540"/>
              <a:gd name="T32" fmla="*/ 155 w 290"/>
              <a:gd name="T33" fmla="*/ 1540 h 1540"/>
              <a:gd name="T34" fmla="*/ 290 w 290"/>
              <a:gd name="T35" fmla="*/ 1540 h 1540"/>
              <a:gd name="T36" fmla="*/ 191 w 290"/>
              <a:gd name="T37" fmla="*/ 1344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191" y="1344"/>
                </a:moveTo>
                <a:cubicBezTo>
                  <a:pt x="132" y="1206"/>
                  <a:pt x="92" y="1061"/>
                  <a:pt x="71" y="913"/>
                </a:cubicBezTo>
                <a:cubicBezTo>
                  <a:pt x="60" y="840"/>
                  <a:pt x="54" y="766"/>
                  <a:pt x="54" y="691"/>
                </a:cubicBezTo>
                <a:cubicBezTo>
                  <a:pt x="53" y="617"/>
                  <a:pt x="57" y="543"/>
                  <a:pt x="68" y="469"/>
                </a:cubicBezTo>
                <a:cubicBezTo>
                  <a:pt x="80" y="396"/>
                  <a:pt x="97" y="323"/>
                  <a:pt x="124" y="253"/>
                </a:cubicBezTo>
                <a:cubicBezTo>
                  <a:pt x="138" y="218"/>
                  <a:pt x="154" y="183"/>
                  <a:pt x="174" y="150"/>
                </a:cubicBezTo>
                <a:cubicBezTo>
                  <a:pt x="192" y="120"/>
                  <a:pt x="214" y="90"/>
                  <a:pt x="239" y="63"/>
                </a:cubicBezTo>
                <a:cubicBezTo>
                  <a:pt x="247" y="75"/>
                  <a:pt x="251" y="90"/>
                  <a:pt x="251" y="90"/>
                </a:cubicBezTo>
                <a:cubicBezTo>
                  <a:pt x="286" y="0"/>
                  <a:pt x="286" y="0"/>
                  <a:pt x="286" y="0"/>
                </a:cubicBezTo>
                <a:cubicBezTo>
                  <a:pt x="196" y="38"/>
                  <a:pt x="196" y="38"/>
                  <a:pt x="196" y="38"/>
                </a:cubicBezTo>
                <a:cubicBezTo>
                  <a:pt x="196" y="38"/>
                  <a:pt x="211" y="41"/>
                  <a:pt x="223" y="48"/>
                </a:cubicBezTo>
                <a:cubicBezTo>
                  <a:pt x="194" y="76"/>
                  <a:pt x="170" y="107"/>
                  <a:pt x="149" y="139"/>
                </a:cubicBezTo>
                <a:cubicBezTo>
                  <a:pt x="127" y="172"/>
                  <a:pt x="109" y="207"/>
                  <a:pt x="93" y="243"/>
                </a:cubicBezTo>
                <a:cubicBezTo>
                  <a:pt x="62" y="315"/>
                  <a:pt x="41" y="389"/>
                  <a:pt x="27" y="464"/>
                </a:cubicBezTo>
                <a:cubicBezTo>
                  <a:pt x="13" y="539"/>
                  <a:pt x="5" y="615"/>
                  <a:pt x="3" y="691"/>
                </a:cubicBezTo>
                <a:cubicBezTo>
                  <a:pt x="0" y="767"/>
                  <a:pt x="3" y="843"/>
                  <a:pt x="11" y="919"/>
                </a:cubicBezTo>
                <a:cubicBezTo>
                  <a:pt x="27" y="1070"/>
                  <a:pt x="84" y="1330"/>
                  <a:pt x="155" y="1540"/>
                </a:cubicBezTo>
                <a:cubicBezTo>
                  <a:pt x="290" y="1540"/>
                  <a:pt x="290" y="1540"/>
                  <a:pt x="290" y="1540"/>
                </a:cubicBezTo>
                <a:cubicBezTo>
                  <a:pt x="252" y="1477"/>
                  <a:pt x="219" y="1411"/>
                  <a:pt x="191" y="1344"/>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8" name="Freeform 17"/>
          <p:cNvSpPr/>
          <p:nvPr/>
        </p:nvSpPr>
        <p:spPr bwMode="auto">
          <a:xfrm>
            <a:off x="5156674" y="2411525"/>
            <a:ext cx="883109" cy="3633699"/>
          </a:xfrm>
          <a:custGeom>
            <a:avLst/>
            <a:gdLst>
              <a:gd name="T0" fmla="*/ 288 w 290"/>
              <a:gd name="T1" fmla="*/ 691 h 1540"/>
              <a:gd name="T2" fmla="*/ 263 w 290"/>
              <a:gd name="T3" fmla="*/ 464 h 1540"/>
              <a:gd name="T4" fmla="*/ 197 w 290"/>
              <a:gd name="T5" fmla="*/ 243 h 1540"/>
              <a:gd name="T6" fmla="*/ 141 w 290"/>
              <a:gd name="T7" fmla="*/ 139 h 1540"/>
              <a:gd name="T8" fmla="*/ 67 w 290"/>
              <a:gd name="T9" fmla="*/ 48 h 1540"/>
              <a:gd name="T10" fmla="*/ 94 w 290"/>
              <a:gd name="T11" fmla="*/ 38 h 1540"/>
              <a:gd name="T12" fmla="*/ 4 w 290"/>
              <a:gd name="T13" fmla="*/ 0 h 1540"/>
              <a:gd name="T14" fmla="*/ 39 w 290"/>
              <a:gd name="T15" fmla="*/ 90 h 1540"/>
              <a:gd name="T16" fmla="*/ 51 w 290"/>
              <a:gd name="T17" fmla="*/ 63 h 1540"/>
              <a:gd name="T18" fmla="*/ 116 w 290"/>
              <a:gd name="T19" fmla="*/ 150 h 1540"/>
              <a:gd name="T20" fmla="*/ 166 w 290"/>
              <a:gd name="T21" fmla="*/ 253 h 1540"/>
              <a:gd name="T22" fmla="*/ 222 w 290"/>
              <a:gd name="T23" fmla="*/ 469 h 1540"/>
              <a:gd name="T24" fmla="*/ 237 w 290"/>
              <a:gd name="T25" fmla="*/ 691 h 1540"/>
              <a:gd name="T26" fmla="*/ 220 w 290"/>
              <a:gd name="T27" fmla="*/ 913 h 1540"/>
              <a:gd name="T28" fmla="*/ 100 w 290"/>
              <a:gd name="T29" fmla="*/ 1344 h 1540"/>
              <a:gd name="T30" fmla="*/ 0 w 290"/>
              <a:gd name="T31" fmla="*/ 1540 h 1540"/>
              <a:gd name="T32" fmla="*/ 139 w 290"/>
              <a:gd name="T33" fmla="*/ 1540 h 1540"/>
              <a:gd name="T34" fmla="*/ 279 w 290"/>
              <a:gd name="T35" fmla="*/ 919 h 1540"/>
              <a:gd name="T36" fmla="*/ 288 w 290"/>
              <a:gd name="T37" fmla="*/ 691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1540">
                <a:moveTo>
                  <a:pt x="288" y="691"/>
                </a:moveTo>
                <a:cubicBezTo>
                  <a:pt x="285" y="615"/>
                  <a:pt x="278" y="539"/>
                  <a:pt x="263" y="464"/>
                </a:cubicBezTo>
                <a:cubicBezTo>
                  <a:pt x="249" y="389"/>
                  <a:pt x="228" y="315"/>
                  <a:pt x="197" y="243"/>
                </a:cubicBezTo>
                <a:cubicBezTo>
                  <a:pt x="181" y="207"/>
                  <a:pt x="163" y="172"/>
                  <a:pt x="141" y="139"/>
                </a:cubicBezTo>
                <a:cubicBezTo>
                  <a:pt x="120" y="107"/>
                  <a:pt x="96" y="76"/>
                  <a:pt x="67" y="48"/>
                </a:cubicBezTo>
                <a:cubicBezTo>
                  <a:pt x="79" y="41"/>
                  <a:pt x="94" y="38"/>
                  <a:pt x="94" y="38"/>
                </a:cubicBezTo>
                <a:cubicBezTo>
                  <a:pt x="4" y="0"/>
                  <a:pt x="4" y="0"/>
                  <a:pt x="4" y="0"/>
                </a:cubicBezTo>
                <a:cubicBezTo>
                  <a:pt x="39" y="90"/>
                  <a:pt x="39" y="90"/>
                  <a:pt x="39" y="90"/>
                </a:cubicBezTo>
                <a:cubicBezTo>
                  <a:pt x="39" y="90"/>
                  <a:pt x="43" y="75"/>
                  <a:pt x="51" y="63"/>
                </a:cubicBezTo>
                <a:cubicBezTo>
                  <a:pt x="76" y="90"/>
                  <a:pt x="98" y="120"/>
                  <a:pt x="116" y="150"/>
                </a:cubicBezTo>
                <a:cubicBezTo>
                  <a:pt x="136" y="183"/>
                  <a:pt x="152" y="218"/>
                  <a:pt x="166" y="253"/>
                </a:cubicBezTo>
                <a:cubicBezTo>
                  <a:pt x="193" y="323"/>
                  <a:pt x="211" y="396"/>
                  <a:pt x="222" y="469"/>
                </a:cubicBezTo>
                <a:cubicBezTo>
                  <a:pt x="233" y="543"/>
                  <a:pt x="237" y="617"/>
                  <a:pt x="237" y="691"/>
                </a:cubicBezTo>
                <a:cubicBezTo>
                  <a:pt x="236" y="766"/>
                  <a:pt x="230" y="840"/>
                  <a:pt x="220" y="913"/>
                </a:cubicBezTo>
                <a:cubicBezTo>
                  <a:pt x="198" y="1061"/>
                  <a:pt x="159" y="1206"/>
                  <a:pt x="100" y="1344"/>
                </a:cubicBezTo>
                <a:cubicBezTo>
                  <a:pt x="71" y="1411"/>
                  <a:pt x="38" y="1477"/>
                  <a:pt x="0" y="1540"/>
                </a:cubicBezTo>
                <a:cubicBezTo>
                  <a:pt x="139" y="1540"/>
                  <a:pt x="139" y="1540"/>
                  <a:pt x="139" y="1540"/>
                </a:cubicBezTo>
                <a:cubicBezTo>
                  <a:pt x="223" y="1332"/>
                  <a:pt x="263" y="1070"/>
                  <a:pt x="279" y="919"/>
                </a:cubicBezTo>
                <a:cubicBezTo>
                  <a:pt x="287" y="843"/>
                  <a:pt x="290" y="767"/>
                  <a:pt x="288" y="691"/>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grpSp>
        <p:nvGrpSpPr>
          <p:cNvPr id="10" name="组合 9"/>
          <p:cNvGrpSpPr/>
          <p:nvPr/>
        </p:nvGrpSpPr>
        <p:grpSpPr>
          <a:xfrm>
            <a:off x="4983924" y="1270695"/>
            <a:ext cx="3416932" cy="727075"/>
            <a:chOff x="3737493" y="859957"/>
            <a:chExt cx="2562699" cy="545306"/>
          </a:xfrm>
        </p:grpSpPr>
        <p:sp>
          <p:nvSpPr>
            <p:cNvPr id="11" name="Freeform 27"/>
            <p:cNvSpPr/>
            <p:nvPr/>
          </p:nvSpPr>
          <p:spPr bwMode="auto">
            <a:xfrm>
              <a:off x="3737493" y="900459"/>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2" name="文本框 8"/>
            <p:cNvSpPr txBox="1"/>
            <p:nvPr/>
          </p:nvSpPr>
          <p:spPr>
            <a:xfrm>
              <a:off x="4136225" y="8599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3" name="组合 12"/>
          <p:cNvGrpSpPr/>
          <p:nvPr/>
        </p:nvGrpSpPr>
        <p:grpSpPr>
          <a:xfrm>
            <a:off x="7982808" y="2682144"/>
            <a:ext cx="3421416" cy="727075"/>
            <a:chOff x="6105855" y="2241082"/>
            <a:chExt cx="2566062" cy="545306"/>
          </a:xfrm>
        </p:grpSpPr>
        <p:sp>
          <p:nvSpPr>
            <p:cNvPr id="14" name="Freeform 27"/>
            <p:cNvSpPr/>
            <p:nvPr/>
          </p:nvSpPr>
          <p:spPr bwMode="auto">
            <a:xfrm>
              <a:off x="6105855" y="2365967"/>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5" name="文本框 8"/>
            <p:cNvSpPr txBox="1"/>
            <p:nvPr/>
          </p:nvSpPr>
          <p:spPr>
            <a:xfrm>
              <a:off x="6507950" y="22410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6" name="组合 15"/>
          <p:cNvGrpSpPr/>
          <p:nvPr/>
        </p:nvGrpSpPr>
        <p:grpSpPr>
          <a:xfrm>
            <a:off x="8127770" y="4426384"/>
            <a:ext cx="3434116" cy="727075"/>
            <a:chOff x="6105855" y="3326932"/>
            <a:chExt cx="2575587" cy="545306"/>
          </a:xfrm>
        </p:grpSpPr>
        <p:sp>
          <p:nvSpPr>
            <p:cNvPr id="17" name="Freeform 27"/>
            <p:cNvSpPr/>
            <p:nvPr/>
          </p:nvSpPr>
          <p:spPr bwMode="auto">
            <a:xfrm>
              <a:off x="6105855" y="338189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18" name="文本框 8"/>
            <p:cNvSpPr txBox="1"/>
            <p:nvPr/>
          </p:nvSpPr>
          <p:spPr>
            <a:xfrm>
              <a:off x="6517475" y="332693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solidFill>
                    <a:srgbClr val="5A0000"/>
                  </a:solidFill>
                  <a:latin typeface="黑体" panose="02010600030101010101" charset="-122"/>
                  <a:ea typeface="黑体" panose="02010600030101010101" charset="-122"/>
                </a:rPr>
                <a:t>请在此输入你的标题</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a:p>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19" name="组合 18"/>
          <p:cNvGrpSpPr/>
          <p:nvPr/>
        </p:nvGrpSpPr>
        <p:grpSpPr>
          <a:xfrm>
            <a:off x="1139148" y="2512609"/>
            <a:ext cx="3363063" cy="727075"/>
            <a:chOff x="602450" y="2393482"/>
            <a:chExt cx="2522297" cy="545306"/>
          </a:xfrm>
        </p:grpSpPr>
        <p:sp>
          <p:nvSpPr>
            <p:cNvPr id="20" name="Freeform 27"/>
            <p:cNvSpPr/>
            <p:nvPr/>
          </p:nvSpPr>
          <p:spPr bwMode="auto">
            <a:xfrm>
              <a:off x="2745354" y="2444412"/>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5A0000"/>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1" name="文本框 8"/>
            <p:cNvSpPr txBox="1"/>
            <p:nvPr/>
          </p:nvSpPr>
          <p:spPr>
            <a:xfrm>
              <a:off x="602450" y="2393482"/>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grpSp>
        <p:nvGrpSpPr>
          <p:cNvPr id="22" name="组合 21"/>
          <p:cNvGrpSpPr/>
          <p:nvPr/>
        </p:nvGrpSpPr>
        <p:grpSpPr>
          <a:xfrm>
            <a:off x="803867" y="4499409"/>
            <a:ext cx="3363063" cy="727075"/>
            <a:chOff x="602450" y="3374557"/>
            <a:chExt cx="2522297" cy="545306"/>
          </a:xfrm>
        </p:grpSpPr>
        <p:sp>
          <p:nvSpPr>
            <p:cNvPr id="23" name="Freeform 27"/>
            <p:cNvSpPr/>
            <p:nvPr/>
          </p:nvSpPr>
          <p:spPr bwMode="auto">
            <a:xfrm>
              <a:off x="2745354" y="3454516"/>
              <a:ext cx="379393" cy="378690"/>
            </a:xfrm>
            <a:custGeom>
              <a:avLst/>
              <a:gdLst>
                <a:gd name="T0" fmla="*/ 41 w 73"/>
                <a:gd name="T1" fmla="*/ 7 h 73"/>
                <a:gd name="T2" fmla="*/ 41 w 73"/>
                <a:gd name="T3" fmla="*/ 24 h 73"/>
                <a:gd name="T4" fmla="*/ 41 w 73"/>
                <a:gd name="T5" fmla="*/ 24 h 73"/>
                <a:gd name="T6" fmla="*/ 72 w 73"/>
                <a:gd name="T7" fmla="*/ 41 h 73"/>
                <a:gd name="T8" fmla="*/ 73 w 73"/>
                <a:gd name="T9" fmla="*/ 42 h 73"/>
                <a:gd name="T10" fmla="*/ 73 w 73"/>
                <a:gd name="T11" fmla="*/ 42 h 73"/>
                <a:gd name="T12" fmla="*/ 73 w 73"/>
                <a:gd name="T13" fmla="*/ 47 h 73"/>
                <a:gd name="T14" fmla="*/ 71 w 73"/>
                <a:gd name="T15" fmla="*/ 48 h 73"/>
                <a:gd name="T16" fmla="*/ 71 w 73"/>
                <a:gd name="T17" fmla="*/ 48 h 73"/>
                <a:gd name="T18" fmla="*/ 41 w 73"/>
                <a:gd name="T19" fmla="*/ 41 h 73"/>
                <a:gd name="T20" fmla="*/ 41 w 73"/>
                <a:gd name="T21" fmla="*/ 61 h 73"/>
                <a:gd name="T22" fmla="*/ 48 w 73"/>
                <a:gd name="T23" fmla="*/ 67 h 73"/>
                <a:gd name="T24" fmla="*/ 49 w 73"/>
                <a:gd name="T25" fmla="*/ 68 h 73"/>
                <a:gd name="T26" fmla="*/ 49 w 73"/>
                <a:gd name="T27" fmla="*/ 68 h 73"/>
                <a:gd name="T28" fmla="*/ 49 w 73"/>
                <a:gd name="T29" fmla="*/ 71 h 73"/>
                <a:gd name="T30" fmla="*/ 48 w 73"/>
                <a:gd name="T31" fmla="*/ 73 h 73"/>
                <a:gd name="T32" fmla="*/ 47 w 73"/>
                <a:gd name="T33" fmla="*/ 72 h 73"/>
                <a:gd name="T34" fmla="*/ 38 w 73"/>
                <a:gd name="T35" fmla="*/ 69 h 73"/>
                <a:gd name="T36" fmla="*/ 36 w 73"/>
                <a:gd name="T37" fmla="*/ 69 h 73"/>
                <a:gd name="T38" fmla="*/ 36 w 73"/>
                <a:gd name="T39" fmla="*/ 69 h 73"/>
                <a:gd name="T40" fmla="*/ 35 w 73"/>
                <a:gd name="T41" fmla="*/ 69 h 73"/>
                <a:gd name="T42" fmla="*/ 25 w 73"/>
                <a:gd name="T43" fmla="*/ 72 h 73"/>
                <a:gd name="T44" fmla="*/ 25 w 73"/>
                <a:gd name="T45" fmla="*/ 73 h 73"/>
                <a:gd name="T46" fmla="*/ 24 w 73"/>
                <a:gd name="T47" fmla="*/ 71 h 73"/>
                <a:gd name="T48" fmla="*/ 24 w 73"/>
                <a:gd name="T49" fmla="*/ 68 h 73"/>
                <a:gd name="T50" fmla="*/ 24 w 73"/>
                <a:gd name="T51" fmla="*/ 68 h 73"/>
                <a:gd name="T52" fmla="*/ 24 w 73"/>
                <a:gd name="T53" fmla="*/ 67 h 73"/>
                <a:gd name="T54" fmla="*/ 32 w 73"/>
                <a:gd name="T55" fmla="*/ 61 h 73"/>
                <a:gd name="T56" fmla="*/ 32 w 73"/>
                <a:gd name="T57" fmla="*/ 41 h 73"/>
                <a:gd name="T58" fmla="*/ 1 w 73"/>
                <a:gd name="T59" fmla="*/ 48 h 73"/>
                <a:gd name="T60" fmla="*/ 1 w 73"/>
                <a:gd name="T61" fmla="*/ 48 h 73"/>
                <a:gd name="T62" fmla="*/ 0 w 73"/>
                <a:gd name="T63" fmla="*/ 47 h 73"/>
                <a:gd name="T64" fmla="*/ 0 w 73"/>
                <a:gd name="T65" fmla="*/ 42 h 73"/>
                <a:gd name="T66" fmla="*/ 0 w 73"/>
                <a:gd name="T67" fmla="*/ 42 h 73"/>
                <a:gd name="T68" fmla="*/ 1 w 73"/>
                <a:gd name="T69" fmla="*/ 41 h 73"/>
                <a:gd name="T70" fmla="*/ 31 w 73"/>
                <a:gd name="T71" fmla="*/ 24 h 73"/>
                <a:gd name="T72" fmla="*/ 32 w 73"/>
                <a:gd name="T73" fmla="*/ 24 h 73"/>
                <a:gd name="T74" fmla="*/ 32 w 73"/>
                <a:gd name="T75" fmla="*/ 7 h 73"/>
                <a:gd name="T76" fmla="*/ 36 w 73"/>
                <a:gd name="T77" fmla="*/ 0 h 73"/>
                <a:gd name="T78" fmla="*/ 41 w 73"/>
                <a:gd name="T79"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73">
                  <a:moveTo>
                    <a:pt x="41" y="7"/>
                  </a:moveTo>
                  <a:cubicBezTo>
                    <a:pt x="41" y="24"/>
                    <a:pt x="41" y="24"/>
                    <a:pt x="41" y="24"/>
                  </a:cubicBezTo>
                  <a:cubicBezTo>
                    <a:pt x="41" y="24"/>
                    <a:pt x="41" y="24"/>
                    <a:pt x="41" y="24"/>
                  </a:cubicBezTo>
                  <a:cubicBezTo>
                    <a:pt x="72" y="41"/>
                    <a:pt x="72" y="41"/>
                    <a:pt x="72" y="41"/>
                  </a:cubicBezTo>
                  <a:cubicBezTo>
                    <a:pt x="72" y="41"/>
                    <a:pt x="73" y="42"/>
                    <a:pt x="73" y="42"/>
                  </a:cubicBezTo>
                  <a:cubicBezTo>
                    <a:pt x="73" y="42"/>
                    <a:pt x="73" y="42"/>
                    <a:pt x="73" y="42"/>
                  </a:cubicBezTo>
                  <a:cubicBezTo>
                    <a:pt x="73" y="47"/>
                    <a:pt x="73" y="47"/>
                    <a:pt x="73" y="47"/>
                  </a:cubicBezTo>
                  <a:cubicBezTo>
                    <a:pt x="73" y="47"/>
                    <a:pt x="72" y="48"/>
                    <a:pt x="71" y="48"/>
                  </a:cubicBezTo>
                  <a:cubicBezTo>
                    <a:pt x="71" y="48"/>
                    <a:pt x="71" y="48"/>
                    <a:pt x="71" y="48"/>
                  </a:cubicBezTo>
                  <a:cubicBezTo>
                    <a:pt x="41" y="41"/>
                    <a:pt x="41" y="41"/>
                    <a:pt x="41" y="41"/>
                  </a:cubicBezTo>
                  <a:cubicBezTo>
                    <a:pt x="41" y="61"/>
                    <a:pt x="41" y="61"/>
                    <a:pt x="41" y="61"/>
                  </a:cubicBezTo>
                  <a:cubicBezTo>
                    <a:pt x="48" y="67"/>
                    <a:pt x="48" y="67"/>
                    <a:pt x="48" y="67"/>
                  </a:cubicBezTo>
                  <a:cubicBezTo>
                    <a:pt x="49" y="67"/>
                    <a:pt x="49" y="68"/>
                    <a:pt x="49" y="68"/>
                  </a:cubicBezTo>
                  <a:cubicBezTo>
                    <a:pt x="49" y="68"/>
                    <a:pt x="49" y="68"/>
                    <a:pt x="49" y="68"/>
                  </a:cubicBezTo>
                  <a:cubicBezTo>
                    <a:pt x="49" y="71"/>
                    <a:pt x="49" y="71"/>
                    <a:pt x="49" y="71"/>
                  </a:cubicBezTo>
                  <a:cubicBezTo>
                    <a:pt x="49" y="72"/>
                    <a:pt x="48" y="73"/>
                    <a:pt x="48" y="73"/>
                  </a:cubicBezTo>
                  <a:cubicBezTo>
                    <a:pt x="47" y="73"/>
                    <a:pt x="47" y="73"/>
                    <a:pt x="47" y="72"/>
                  </a:cubicBezTo>
                  <a:cubicBezTo>
                    <a:pt x="38" y="69"/>
                    <a:pt x="38" y="69"/>
                    <a:pt x="38" y="69"/>
                  </a:cubicBezTo>
                  <a:cubicBezTo>
                    <a:pt x="37" y="69"/>
                    <a:pt x="37" y="69"/>
                    <a:pt x="36" y="69"/>
                  </a:cubicBezTo>
                  <a:cubicBezTo>
                    <a:pt x="36" y="69"/>
                    <a:pt x="36" y="69"/>
                    <a:pt x="36" y="69"/>
                  </a:cubicBezTo>
                  <a:cubicBezTo>
                    <a:pt x="36" y="69"/>
                    <a:pt x="35" y="69"/>
                    <a:pt x="35" y="69"/>
                  </a:cubicBezTo>
                  <a:cubicBezTo>
                    <a:pt x="25" y="72"/>
                    <a:pt x="25" y="72"/>
                    <a:pt x="25" y="72"/>
                  </a:cubicBezTo>
                  <a:cubicBezTo>
                    <a:pt x="25" y="73"/>
                    <a:pt x="25" y="73"/>
                    <a:pt x="25" y="73"/>
                  </a:cubicBezTo>
                  <a:cubicBezTo>
                    <a:pt x="24" y="73"/>
                    <a:pt x="24" y="72"/>
                    <a:pt x="24" y="71"/>
                  </a:cubicBezTo>
                  <a:cubicBezTo>
                    <a:pt x="24" y="68"/>
                    <a:pt x="24" y="68"/>
                    <a:pt x="24" y="68"/>
                  </a:cubicBezTo>
                  <a:cubicBezTo>
                    <a:pt x="24" y="68"/>
                    <a:pt x="24" y="68"/>
                    <a:pt x="24" y="68"/>
                  </a:cubicBezTo>
                  <a:cubicBezTo>
                    <a:pt x="24" y="68"/>
                    <a:pt x="24" y="67"/>
                    <a:pt x="24" y="67"/>
                  </a:cubicBezTo>
                  <a:cubicBezTo>
                    <a:pt x="32" y="61"/>
                    <a:pt x="32" y="61"/>
                    <a:pt x="32" y="61"/>
                  </a:cubicBezTo>
                  <a:cubicBezTo>
                    <a:pt x="32" y="41"/>
                    <a:pt x="32" y="41"/>
                    <a:pt x="32" y="41"/>
                  </a:cubicBezTo>
                  <a:cubicBezTo>
                    <a:pt x="1" y="48"/>
                    <a:pt x="1" y="48"/>
                    <a:pt x="1" y="48"/>
                  </a:cubicBezTo>
                  <a:cubicBezTo>
                    <a:pt x="1" y="48"/>
                    <a:pt x="1" y="48"/>
                    <a:pt x="1" y="48"/>
                  </a:cubicBezTo>
                  <a:cubicBezTo>
                    <a:pt x="0" y="48"/>
                    <a:pt x="0" y="47"/>
                    <a:pt x="0" y="47"/>
                  </a:cubicBezTo>
                  <a:cubicBezTo>
                    <a:pt x="0" y="42"/>
                    <a:pt x="0" y="42"/>
                    <a:pt x="0" y="42"/>
                  </a:cubicBezTo>
                  <a:cubicBezTo>
                    <a:pt x="0" y="42"/>
                    <a:pt x="0" y="42"/>
                    <a:pt x="0" y="42"/>
                  </a:cubicBezTo>
                  <a:cubicBezTo>
                    <a:pt x="0" y="42"/>
                    <a:pt x="0" y="41"/>
                    <a:pt x="1" y="41"/>
                  </a:cubicBezTo>
                  <a:cubicBezTo>
                    <a:pt x="31" y="24"/>
                    <a:pt x="31" y="24"/>
                    <a:pt x="31" y="24"/>
                  </a:cubicBezTo>
                  <a:cubicBezTo>
                    <a:pt x="31" y="24"/>
                    <a:pt x="32" y="24"/>
                    <a:pt x="32" y="24"/>
                  </a:cubicBezTo>
                  <a:cubicBezTo>
                    <a:pt x="32" y="7"/>
                    <a:pt x="32" y="7"/>
                    <a:pt x="32" y="7"/>
                  </a:cubicBezTo>
                  <a:cubicBezTo>
                    <a:pt x="32" y="2"/>
                    <a:pt x="34" y="0"/>
                    <a:pt x="36" y="0"/>
                  </a:cubicBezTo>
                  <a:cubicBezTo>
                    <a:pt x="39" y="0"/>
                    <a:pt x="41" y="2"/>
                    <a:pt x="41" y="7"/>
                  </a:cubicBezTo>
                  <a:close/>
                </a:path>
              </a:pathLst>
            </a:custGeom>
            <a:solidFill>
              <a:srgbClr val="17324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i="0" u="none" strike="noStrike" kern="0" cap="none" spc="0" normalizeH="0" baseline="0" noProof="0">
                <a:ln>
                  <a:noFill/>
                </a:ln>
                <a:solidFill>
                  <a:srgbClr val="5A0000"/>
                </a:solidFill>
                <a:effectLst/>
                <a:uLnTx/>
                <a:uFillTx/>
                <a:latin typeface="黑体" panose="02010600030101010101" charset="-122"/>
                <a:ea typeface="黑体" panose="02010600030101010101" charset="-122"/>
              </a:endParaRPr>
            </a:p>
          </p:txBody>
        </p:sp>
        <p:sp>
          <p:nvSpPr>
            <p:cNvPr id="24" name="文本框 8"/>
            <p:cNvSpPr txBox="1"/>
            <p:nvPr/>
          </p:nvSpPr>
          <p:spPr>
            <a:xfrm>
              <a:off x="602450" y="3374557"/>
              <a:ext cx="2163967" cy="545306"/>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solidFill>
                    <a:srgbClr val="5A0000"/>
                  </a:solidFill>
                  <a:latin typeface="黑体" panose="02010600030101010101" charset="-122"/>
                  <a:ea typeface="黑体" panose="02010600030101010101" charset="-122"/>
                </a:rPr>
                <a:t>请在此输入你的标题</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a:p>
              <a:pPr algn="r"/>
              <a:r>
                <a:rPr lang="zh-CN" altLang="en-US" sz="1335" dirty="0" smtClean="0">
                  <a:solidFill>
                    <a:srgbClr val="5A0000"/>
                  </a:solidFill>
                  <a:latin typeface="黑体" panose="02010600030101010101" charset="-122"/>
                  <a:ea typeface="黑体" panose="02010600030101010101" charset="-122"/>
                </a:rPr>
                <a:t>请在此粘贴或者输入你的文字内容</a:t>
              </a:r>
            </a:p>
          </p:txBody>
        </p:sp>
      </p:gr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25" name="图片 24"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750"/>
                                        <p:tgtEl>
                                          <p:spTgt spid="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750"/>
                                        <p:tgtEl>
                                          <p:spTgt spid="7"/>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750"/>
                                        <p:tgtEl>
                                          <p:spTgt spid="6"/>
                                        </p:tgtEl>
                                      </p:cBhvr>
                                    </p:animEffect>
                                  </p:childTnLst>
                                </p:cTn>
                              </p:par>
                            </p:childTnLst>
                          </p:cTn>
                        </p:par>
                        <p:par>
                          <p:cTn id="38" fill="hold">
                            <p:stCondLst>
                              <p:cond delay="5000"/>
                            </p:stCondLst>
                            <p:childTnLst>
                              <p:par>
                                <p:cTn id="39" presetID="53" presetClass="entr" presetSubtype="16"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5500"/>
                            </p:stCondLst>
                            <p:childTnLst>
                              <p:par>
                                <p:cTn id="45" presetID="2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750"/>
                                        <p:tgtEl>
                                          <p:spTgt spid="5"/>
                                        </p:tgtEl>
                                      </p:cBhvr>
                                    </p:animEffect>
                                  </p:childTnLst>
                                </p:cTn>
                              </p:par>
                            </p:childTnLst>
                          </p:cTn>
                        </p:par>
                        <p:par>
                          <p:cTn id="48" fill="hold">
                            <p:stCondLst>
                              <p:cond delay="65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2545" y="6490335"/>
            <a:ext cx="12261850" cy="85090"/>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A0000"/>
              </a:solidFill>
            </a:endParaRPr>
          </a:p>
        </p:txBody>
      </p:sp>
      <p:sp>
        <p:nvSpPr>
          <p:cNvPr id="4107" name="Text Box 11"/>
          <p:cNvSpPr txBox="1"/>
          <p:nvPr/>
        </p:nvSpPr>
        <p:spPr>
          <a:xfrm>
            <a:off x="107950" y="6245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41" name="Text Box 11"/>
          <p:cNvSpPr txBox="1"/>
          <p:nvPr/>
        </p:nvSpPr>
        <p:spPr>
          <a:xfrm>
            <a:off x="234950" y="6372225"/>
            <a:ext cx="9096375" cy="369888"/>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nSpc>
                <a:spcPct val="100000"/>
              </a:lnSpc>
              <a:spcBef>
                <a:spcPct val="0"/>
              </a:spcBef>
              <a:buNone/>
            </a:pPr>
            <a:r>
              <a:rPr lang="zh-CN" altLang="en-US" sz="1800" dirty="0">
                <a:solidFill>
                  <a:srgbClr val="5A0000"/>
                </a:solidFill>
                <a:latin typeface="Arial" panose="020B0604020202020204" pitchFamily="34" charset="0"/>
              </a:rPr>
              <a:t> </a:t>
            </a:r>
          </a:p>
        </p:txBody>
      </p:sp>
      <p:sp>
        <p:nvSpPr>
          <p:cNvPr id="8" name="AutoShape 3"/>
          <p:cNvSpPr>
            <a:spLocks noChangeAspect="1" noChangeArrowheads="1" noTextEdit="1"/>
          </p:cNvSpPr>
          <p:nvPr/>
        </p:nvSpPr>
        <p:spPr bwMode="auto">
          <a:xfrm>
            <a:off x="2931272" y="827286"/>
            <a:ext cx="6330516" cy="4410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sz="170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9" name="Freeform 150"/>
          <p:cNvSpPr>
            <a:spLocks noChangeArrowheads="1"/>
          </p:cNvSpPr>
          <p:nvPr/>
        </p:nvSpPr>
        <p:spPr bwMode="auto">
          <a:xfrm>
            <a:off x="4065726" y="1896336"/>
            <a:ext cx="4065839" cy="2029745"/>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 name="T14" fmla="*/ 0 60000 65536"/>
              <a:gd name="T15" fmla="*/ 0 60000 65536"/>
              <a:gd name="T16" fmla="*/ 0 60000 65536"/>
              <a:gd name="T17" fmla="*/ 0 60000 65536"/>
              <a:gd name="T18" fmla="*/ 0 60000 65536"/>
              <a:gd name="T19" fmla="*/ 0 60000 65536"/>
              <a:gd name="T20" fmla="*/ 0 60000 65536"/>
              <a:gd name="T21" fmla="*/ 0 w 813"/>
              <a:gd name="T22" fmla="*/ 0 h 406"/>
              <a:gd name="T23" fmla="*/ 813 w 813"/>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0" name="Freeform 151"/>
          <p:cNvSpPr>
            <a:spLocks noChangeArrowheads="1"/>
          </p:cNvSpPr>
          <p:nvPr/>
        </p:nvSpPr>
        <p:spPr bwMode="auto">
          <a:xfrm>
            <a:off x="3511198" y="1339692"/>
            <a:ext cx="5174895" cy="2586389"/>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 name="T14" fmla="*/ 0 60000 65536"/>
              <a:gd name="T15" fmla="*/ 0 60000 65536"/>
              <a:gd name="T16" fmla="*/ 0 60000 65536"/>
              <a:gd name="T17" fmla="*/ 0 60000 65536"/>
              <a:gd name="T18" fmla="*/ 0 60000 65536"/>
              <a:gd name="T19" fmla="*/ 0 60000 65536"/>
              <a:gd name="T20" fmla="*/ 0 60000 65536"/>
              <a:gd name="T21" fmla="*/ 0 w 1035"/>
              <a:gd name="T22" fmla="*/ 0 h 517"/>
              <a:gd name="T23" fmla="*/ 1035 w 1035"/>
              <a:gd name="T24" fmla="*/ 517 h 5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1" name="Freeform 152"/>
          <p:cNvSpPr>
            <a:spLocks noChangeArrowheads="1"/>
          </p:cNvSpPr>
          <p:nvPr/>
        </p:nvSpPr>
        <p:spPr bwMode="auto">
          <a:xfrm>
            <a:off x="2931271" y="759764"/>
            <a:ext cx="6334749" cy="3166316"/>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 name="T14" fmla="*/ 0 60000 65536"/>
              <a:gd name="T15" fmla="*/ 0 60000 65536"/>
              <a:gd name="T16" fmla="*/ 0 60000 65536"/>
              <a:gd name="T17" fmla="*/ 0 60000 65536"/>
              <a:gd name="T18" fmla="*/ 0 60000 65536"/>
              <a:gd name="T19" fmla="*/ 0 60000 65536"/>
              <a:gd name="T20" fmla="*/ 0 60000 65536"/>
              <a:gd name="T21" fmla="*/ 0 w 1267"/>
              <a:gd name="T22" fmla="*/ 0 h 633"/>
              <a:gd name="T23" fmla="*/ 1267 w 1267"/>
              <a:gd name="T24" fmla="*/ 633 h 6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5A0000"/>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2" name="Freeform 153"/>
          <p:cNvSpPr>
            <a:spLocks noChangeArrowheads="1"/>
          </p:cNvSpPr>
          <p:nvPr/>
        </p:nvSpPr>
        <p:spPr bwMode="auto">
          <a:xfrm>
            <a:off x="4626607" y="2455097"/>
            <a:ext cx="2944081" cy="147098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 name="T14" fmla="*/ 0 60000 65536"/>
              <a:gd name="T15" fmla="*/ 0 60000 65536"/>
              <a:gd name="T16" fmla="*/ 0 60000 65536"/>
              <a:gd name="T17" fmla="*/ 0 60000 65536"/>
              <a:gd name="T18" fmla="*/ 0 60000 65536"/>
              <a:gd name="T19" fmla="*/ 0 60000 65536"/>
              <a:gd name="T20" fmla="*/ 0 60000 65536"/>
              <a:gd name="T21" fmla="*/ 0 w 589"/>
              <a:gd name="T22" fmla="*/ 0 h 294"/>
              <a:gd name="T23" fmla="*/ 589 w 589"/>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17324B"/>
          </a:solidFill>
          <a:ln>
            <a:noFill/>
          </a:ln>
        </p:spPr>
        <p:txBody>
          <a:bodyPr/>
          <a:lstStyle/>
          <a:p>
            <a:endParaRPr lang="zh-CN" altLang="zh-CN" sz="2135">
              <a:solidFill>
                <a:srgbClr val="5A0000"/>
              </a:solidFill>
              <a:latin typeface="Arial" panose="020B0604020202020204" pitchFamily="34" charset="0"/>
              <a:ea typeface="微软雅黑" panose="020B0503020204020204" charset="-122"/>
              <a:sym typeface="宋体" panose="02010600030101010101" pitchFamily="2" charset="-122"/>
            </a:endParaRPr>
          </a:p>
        </p:txBody>
      </p:sp>
      <p:sp>
        <p:nvSpPr>
          <p:cNvPr id="14" name="矩形 1"/>
          <p:cNvSpPr>
            <a:spLocks noChangeArrowheads="1"/>
          </p:cNvSpPr>
          <p:nvPr/>
        </p:nvSpPr>
        <p:spPr bwMode="auto">
          <a:xfrm>
            <a:off x="1045015" y="5346357"/>
            <a:ext cx="10173422" cy="68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nSpc>
                <a:spcPct val="130000"/>
              </a:lnSpc>
            </a:pPr>
            <a:r>
              <a:rPr lang="zh-CN" altLang="en-US" sz="995" dirty="0">
                <a:solidFill>
                  <a:srgbClr val="5A0000"/>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15" name="TextBox 204"/>
          <p:cNvSpPr>
            <a:spLocks noChangeArrowheads="1"/>
          </p:cNvSpPr>
          <p:nvPr/>
        </p:nvSpPr>
        <p:spPr bwMode="auto">
          <a:xfrm>
            <a:off x="7697676" y="3938778"/>
            <a:ext cx="431771"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6" name="TextBox 205"/>
          <p:cNvSpPr>
            <a:spLocks noChangeArrowheads="1"/>
          </p:cNvSpPr>
          <p:nvPr/>
        </p:nvSpPr>
        <p:spPr bwMode="auto">
          <a:xfrm>
            <a:off x="8891397" y="3938778"/>
            <a:ext cx="374625"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7" name="TextBox 206"/>
          <p:cNvSpPr>
            <a:spLocks noChangeArrowheads="1"/>
          </p:cNvSpPr>
          <p:nvPr/>
        </p:nvSpPr>
        <p:spPr bwMode="auto">
          <a:xfrm>
            <a:off x="8300888"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8" name="TextBox 207"/>
          <p:cNvSpPr>
            <a:spLocks noChangeArrowheads="1"/>
          </p:cNvSpPr>
          <p:nvPr/>
        </p:nvSpPr>
        <p:spPr bwMode="auto">
          <a:xfrm>
            <a:off x="7119870" y="3938778"/>
            <a:ext cx="385207" cy="675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95" b="1" dirty="0">
                <a:solidFill>
                  <a:srgbClr val="5A0000"/>
                </a:solidFill>
                <a:latin typeface="Arial" panose="020B0604020202020204" pitchFamily="34" charset="0"/>
                <a:ea typeface="微软雅黑" panose="020B0503020204020204" charset="-122"/>
                <a:sym typeface="Arial" panose="020B0604020202020204" pitchFamily="34" charset="0"/>
              </a:rPr>
              <a:t>标题</a:t>
            </a:r>
          </a:p>
        </p:txBody>
      </p:sp>
      <p:sp>
        <p:nvSpPr>
          <p:cNvPr id="19" name="TextBox 682"/>
          <p:cNvSpPr>
            <a:spLocks noChangeArrowheads="1"/>
          </p:cNvSpPr>
          <p:nvPr/>
        </p:nvSpPr>
        <p:spPr bwMode="auto">
          <a:xfrm>
            <a:off x="5725243" y="2395834"/>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20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20" name="TextBox 682"/>
          <p:cNvSpPr>
            <a:spLocks noChangeArrowheads="1"/>
          </p:cNvSpPr>
          <p:nvPr/>
        </p:nvSpPr>
        <p:spPr bwMode="auto">
          <a:xfrm>
            <a:off x="5725243" y="1856121"/>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40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1" name="TextBox 682"/>
          <p:cNvSpPr>
            <a:spLocks noChangeArrowheads="1"/>
          </p:cNvSpPr>
          <p:nvPr/>
        </p:nvSpPr>
        <p:spPr bwMode="auto">
          <a:xfrm>
            <a:off x="5725243" y="129735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a:solidFill>
                  <a:schemeClr val="bg1"/>
                </a:solidFill>
                <a:latin typeface="Arial" panose="020B0604020202020204" pitchFamily="34" charset="0"/>
                <a:ea typeface="微软雅黑" panose="020B0503020204020204" charset="-122"/>
              </a:rPr>
              <a:t>60</a:t>
            </a:r>
            <a:r>
              <a:rPr lang="en-US" sz="1600">
                <a:solidFill>
                  <a:schemeClr val="bg1"/>
                </a:solidFill>
                <a:latin typeface="Arial" panose="020B0604020202020204" pitchFamily="34" charset="0"/>
                <a:ea typeface="微软雅黑" panose="020B0503020204020204" charset="-122"/>
              </a:rPr>
              <a:t>%</a:t>
            </a:r>
            <a:endParaRPr lang="zh-CN" altLang="en-US" sz="2665">
              <a:solidFill>
                <a:schemeClr val="bg1"/>
              </a:solidFill>
              <a:latin typeface="Arial" panose="020B0604020202020204" pitchFamily="34" charset="0"/>
              <a:ea typeface="微软雅黑" panose="020B0503020204020204" charset="-122"/>
            </a:endParaRPr>
          </a:p>
        </p:txBody>
      </p:sp>
      <p:sp>
        <p:nvSpPr>
          <p:cNvPr id="22" name="TextBox 682"/>
          <p:cNvSpPr>
            <a:spLocks noChangeArrowheads="1"/>
          </p:cNvSpPr>
          <p:nvPr/>
        </p:nvSpPr>
        <p:spPr bwMode="auto">
          <a:xfrm>
            <a:off x="5725243" y="725899"/>
            <a:ext cx="748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665" dirty="0">
                <a:solidFill>
                  <a:schemeClr val="bg1"/>
                </a:solidFill>
                <a:latin typeface="Arial" panose="020B0604020202020204" pitchFamily="34" charset="0"/>
                <a:ea typeface="微软雅黑" panose="020B0503020204020204" charset="-122"/>
              </a:rPr>
              <a:t>80</a:t>
            </a:r>
            <a:r>
              <a:rPr lang="en-US" sz="1600" dirty="0">
                <a:solidFill>
                  <a:schemeClr val="bg1"/>
                </a:solidFill>
                <a:latin typeface="Arial" panose="020B0604020202020204" pitchFamily="34" charset="0"/>
                <a:ea typeface="微软雅黑" panose="020B0503020204020204" charset="-122"/>
              </a:rPr>
              <a:t>%</a:t>
            </a:r>
            <a:endParaRPr lang="zh-CN" altLang="en-US" sz="2665" dirty="0">
              <a:solidFill>
                <a:schemeClr val="bg1"/>
              </a:solidFill>
              <a:latin typeface="Arial" panose="020B0604020202020204" pitchFamily="34" charset="0"/>
              <a:ea typeface="微软雅黑" panose="020B0503020204020204" charset="-122"/>
            </a:endParaRPr>
          </a:p>
        </p:txBody>
      </p:sp>
      <p:sp>
        <p:nvSpPr>
          <p:cNvPr id="37" name="文本框 36"/>
          <p:cNvSpPr txBox="1"/>
          <p:nvPr/>
        </p:nvSpPr>
        <p:spPr>
          <a:xfrm>
            <a:off x="1045015" y="4449684"/>
            <a:ext cx="3654068" cy="864235"/>
          </a:xfrm>
          <a:prstGeom prst="rect">
            <a:avLst/>
          </a:prstGeom>
          <a:noFill/>
        </p:spPr>
        <p:txBody>
          <a:bodyPr wrap="square">
            <a:spAutoFit/>
          </a:bodyPr>
          <a:lstStyle/>
          <a:p>
            <a:r>
              <a:rPr lang="en-US" altLang="zh-CN" sz="1895" b="1" dirty="0">
                <a:solidFill>
                  <a:srgbClr val="5A0000"/>
                </a:solidFill>
                <a:latin typeface="Arial" panose="020B0604020202020204" pitchFamily="34" charset="0"/>
                <a:ea typeface="微软雅黑" panose="020B0503020204020204" charset="-122"/>
              </a:rPr>
              <a:t>单击此处添加标题</a:t>
            </a:r>
          </a:p>
          <a:p>
            <a:r>
              <a:rPr lang="en-US" altLang="zh-CN" sz="3035" dirty="0">
                <a:solidFill>
                  <a:srgbClr val="5A0000"/>
                </a:solidFill>
                <a:latin typeface="Arial" panose="020B0604020202020204" pitchFamily="34" charset="0"/>
                <a:ea typeface="微软雅黑" panose="020B0503020204020204" charset="-122"/>
              </a:rPr>
              <a:t>TITLE WORDS</a:t>
            </a:r>
            <a:endParaRPr lang="en-US" altLang="zh-CN" sz="3035" dirty="0">
              <a:solidFill>
                <a:srgbClr val="5A0000"/>
              </a:solidFill>
              <a:latin typeface="Arial" panose="020B0604020202020204" pitchFamily="34" charset="0"/>
              <a:ea typeface="微软雅黑" panose="020B0503020204020204" charset="-122"/>
              <a:cs typeface="Arial" panose="020B0604020202020204" pitchFamily="34" charset="0"/>
            </a:endParaRPr>
          </a:p>
        </p:txBody>
      </p:sp>
      <p:sp>
        <p:nvSpPr>
          <p:cNvPr id="38" name="Shape 4017"/>
          <p:cNvSpPr/>
          <p:nvPr/>
        </p:nvSpPr>
        <p:spPr>
          <a:xfrm>
            <a:off x="5778726" y="3346816"/>
            <a:ext cx="635610" cy="64977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17324B"/>
          </a:solidFill>
          <a:ln w="12700">
            <a:miter lim="400000"/>
          </a:ln>
        </p:spPr>
        <p:txBody>
          <a:bodyPr lIns="0" tIns="0" rIns="0" bIns="0" anchor="ctr"/>
          <a:lstStyle/>
          <a:p>
            <a:pPr lvl="0"/>
            <a:endParaRPr sz="1735">
              <a:solidFill>
                <a:srgbClr val="5A0000"/>
              </a:solidFill>
              <a:latin typeface="Arial" panose="020B0604020202020204" pitchFamily="34" charset="0"/>
              <a:ea typeface="微软雅黑" panose="020B0503020204020204" charset="-122"/>
            </a:endParaRPr>
          </a:p>
        </p:txBody>
      </p:sp>
      <p:sp>
        <p:nvSpPr>
          <p:cNvPr id="50" name="矩形 49"/>
          <p:cNvSpPr/>
          <p:nvPr/>
        </p:nvSpPr>
        <p:spPr>
          <a:xfrm>
            <a:off x="1091357" y="356659"/>
            <a:ext cx="2621280" cy="457200"/>
          </a:xfrm>
          <a:prstGeom prst="rect">
            <a:avLst/>
          </a:prstGeom>
        </p:spPr>
        <p:txBody>
          <a:bodyPr wrap="none">
            <a:spAutoFit/>
          </a:bodyPr>
          <a:lstStyle/>
          <a:p>
            <a:pPr algn="l"/>
            <a:r>
              <a:rPr lang="en-US" altLang="zh-CN" sz="2400" dirty="0" smtClean="0">
                <a:solidFill>
                  <a:srgbClr val="5A0000"/>
                </a:solidFill>
                <a:latin typeface="黑体" panose="02010600030101010101" charset="-122"/>
                <a:ea typeface="黑体" panose="02010600030101010101" charset="-122"/>
              </a:rPr>
              <a:t>单击此处添加标题</a:t>
            </a:r>
          </a:p>
        </p:txBody>
      </p:sp>
      <p:cxnSp>
        <p:nvCxnSpPr>
          <p:cNvPr id="51" name="直接连接符 50"/>
          <p:cNvCxnSpPr/>
          <p:nvPr/>
        </p:nvCxnSpPr>
        <p:spPr>
          <a:xfrm>
            <a:off x="713974" y="849974"/>
            <a:ext cx="3265141" cy="0"/>
          </a:xfrm>
          <a:prstGeom prst="line">
            <a:avLst/>
          </a:prstGeom>
          <a:ln>
            <a:solidFill>
              <a:srgbClr val="5A000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03814" y="921094"/>
            <a:ext cx="3265141" cy="0"/>
          </a:xfrm>
          <a:prstGeom prst="line">
            <a:avLst/>
          </a:prstGeom>
          <a:ln w="38100">
            <a:solidFill>
              <a:srgbClr val="5A0000"/>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1175254" y="356659"/>
            <a:ext cx="795020" cy="460375"/>
          </a:xfrm>
          <a:prstGeom prst="rect">
            <a:avLst/>
          </a:prstGeom>
          <a:noFill/>
        </p:spPr>
        <p:txBody>
          <a:bodyPr wrap="none" rtlCol="0">
            <a:spAutoFit/>
          </a:bodyPr>
          <a:lstStyle/>
          <a:p>
            <a:r>
              <a:rPr lang="en-US" altLang="zh-CN" sz="2400" dirty="0" smtClean="0">
                <a:solidFill>
                  <a:srgbClr val="5A0000"/>
                </a:solidFill>
                <a:latin typeface="Impact" panose="020B0806030902050204" charset="0"/>
              </a:rPr>
              <a:t>LOGO</a:t>
            </a:r>
          </a:p>
        </p:txBody>
      </p:sp>
      <p:sp>
        <p:nvSpPr>
          <p:cNvPr id="54" name="文本框 53"/>
          <p:cNvSpPr txBox="1"/>
          <p:nvPr/>
        </p:nvSpPr>
        <p:spPr>
          <a:xfrm>
            <a:off x="11146708" y="678720"/>
            <a:ext cx="894080" cy="304800"/>
          </a:xfrm>
          <a:prstGeom prst="rect">
            <a:avLst/>
          </a:prstGeom>
          <a:noFill/>
        </p:spPr>
        <p:txBody>
          <a:bodyPr wrap="none" rtlCol="0">
            <a:spAutoFit/>
          </a:bodyPr>
          <a:lstStyle/>
          <a:p>
            <a:r>
              <a:rPr lang="zh-CN" altLang="en-US" sz="1400" dirty="0" smtClean="0">
                <a:solidFill>
                  <a:srgbClr val="5A0000"/>
                </a:solidFill>
                <a:latin typeface="黑体" panose="02010600030101010101" charset="-122"/>
                <a:ea typeface="黑体" panose="02010600030101010101" charset="-122"/>
              </a:rPr>
              <a:t>公司名称</a:t>
            </a:r>
          </a:p>
        </p:txBody>
      </p:sp>
      <p:sp>
        <p:nvSpPr>
          <p:cNvPr id="55" name="矩形 54"/>
          <p:cNvSpPr/>
          <p:nvPr/>
        </p:nvSpPr>
        <p:spPr>
          <a:xfrm>
            <a:off x="12040715" y="393614"/>
            <a:ext cx="148711" cy="485489"/>
          </a:xfrm>
          <a:prstGeom prst="rect">
            <a:avLst/>
          </a:prstGeom>
          <a:solidFill>
            <a:srgbClr val="5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5A0000"/>
              </a:solidFill>
            </a:endParaRPr>
          </a:p>
        </p:txBody>
      </p:sp>
      <p:pic>
        <p:nvPicPr>
          <p:cNvPr id="4" name="图片 3" descr="42f7ded8d8a8591dcf6bd180af804367"/>
          <p:cNvPicPr>
            <a:picLocks noChangeAspect="1"/>
          </p:cNvPicPr>
          <p:nvPr/>
        </p:nvPicPr>
        <p:blipFill>
          <a:blip r:embed="rId3"/>
          <a:stretch>
            <a:fillRect/>
          </a:stretch>
        </p:blipFill>
        <p:spPr>
          <a:xfrm>
            <a:off x="-635" y="-85090"/>
            <a:ext cx="1727200" cy="1151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strVal val="4*#ppt_w"/>
                                          </p:val>
                                        </p:tav>
                                        <p:tav tm="100000">
                                          <p:val>
                                            <p:strVal val="#ppt_w"/>
                                          </p:val>
                                        </p:tav>
                                      </p:tavLst>
                                    </p:anim>
                                    <p:anim calcmode="lin" valueType="num">
                                      <p:cBhvr>
                                        <p:cTn id="8" dur="500" fill="hold"/>
                                        <p:tgtEl>
                                          <p:spTgt spid="3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53" presetClass="entr" presetSubtype="16"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300"/>
                                        <p:tgtEl>
                                          <p:spTgt spid="19"/>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00"/>
                                        <p:tgtEl>
                                          <p:spTgt spid="2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300"/>
                                        <p:tgtEl>
                                          <p:spTgt spid="2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300"/>
                                        <p:tgtEl>
                                          <p:spTgt spid="22"/>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grpId="0" nodeType="click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up)">
                                      <p:cBhvr>
                                        <p:cTn id="80" dur="500"/>
                                        <p:tgtEl>
                                          <p:spTgt spid="37"/>
                                        </p:tgtEl>
                                      </p:cBhvr>
                                    </p:animEffect>
                                  </p:childTnLst>
                                </p:cTn>
                              </p:par>
                            </p:childTnLst>
                          </p:cTn>
                        </p:par>
                        <p:par>
                          <p:cTn id="81" fill="hold">
                            <p:stCondLst>
                              <p:cond delay="5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anim calcmode="lin" valueType="num">
                                      <p:cBhvr>
                                        <p:cTn id="85" dur="500" fill="hold"/>
                                        <p:tgtEl>
                                          <p:spTgt spid="14"/>
                                        </p:tgtEl>
                                        <p:attrNameLst>
                                          <p:attrName>ppt_x</p:attrName>
                                        </p:attrNameLst>
                                      </p:cBhvr>
                                      <p:tavLst>
                                        <p:tav tm="0">
                                          <p:val>
                                            <p:strVal val="#ppt_x"/>
                                          </p:val>
                                        </p:tav>
                                        <p:tav tm="100000">
                                          <p:val>
                                            <p:strVal val="#ppt_x"/>
                                          </p:val>
                                        </p:tav>
                                      </p:tavLst>
                                    </p:anim>
                                    <p:anim calcmode="lin" valueType="num">
                                      <p:cBhvr>
                                        <p:cTn id="8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4" grpId="0"/>
      <p:bldP spid="15" grpId="0"/>
      <p:bldP spid="16" grpId="0"/>
      <p:bldP spid="17" grpId="0"/>
      <p:bldP spid="18" grpId="0"/>
      <p:bldP spid="19" grpId="0"/>
      <p:bldP spid="20" grpId="0"/>
      <p:bldP spid="21" grpId="0"/>
      <p:bldP spid="22" grpId="0"/>
      <p:bldP spid="37" grpId="0"/>
      <p:bldP spid="38" grpId="0" bldLvl="0" animBg="1"/>
      <p:bldP spid="38" grpId="1"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741f20a6476c9a95ba14901b71f0725c"/>
          <p:cNvPicPr>
            <a:picLocks noChangeAspect="1"/>
          </p:cNvPicPr>
          <p:nvPr/>
        </p:nvPicPr>
        <p:blipFill>
          <a:blip r:embed="rId3"/>
          <a:stretch>
            <a:fillRect/>
          </a:stretch>
        </p:blipFill>
        <p:spPr>
          <a:xfrm>
            <a:off x="-154940" y="278130"/>
            <a:ext cx="12439015" cy="6577965"/>
          </a:xfrm>
          <a:prstGeom prst="rect">
            <a:avLst/>
          </a:prstGeom>
        </p:spPr>
      </p:pic>
      <p:sp>
        <p:nvSpPr>
          <p:cNvPr id="2057" name="文本框 11"/>
          <p:cNvSpPr/>
          <p:nvPr/>
        </p:nvSpPr>
        <p:spPr>
          <a:xfrm>
            <a:off x="4339908" y="2717483"/>
            <a:ext cx="4392930" cy="10972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6600" b="1" dirty="0">
                <a:solidFill>
                  <a:srgbClr val="5A0000"/>
                </a:solidFill>
                <a:latin typeface="楷体" panose="02010609060101010101" charset="-122"/>
                <a:ea typeface="楷体" panose="02010609060101010101" charset="-122"/>
                <a:sym typeface="微软雅黑" panose="020B0503020204020204" charset="-122"/>
              </a:rPr>
              <a:t>感谢观看！</a:t>
            </a:r>
          </a:p>
        </p:txBody>
      </p:sp>
      <p:pic>
        <p:nvPicPr>
          <p:cNvPr id="16" name="图片 15" descr="ae0cee267f1ee9feed0c653156ff6309"/>
          <p:cNvPicPr>
            <a:picLocks noChangeAspect="1"/>
          </p:cNvPicPr>
          <p:nvPr/>
        </p:nvPicPr>
        <p:blipFill>
          <a:blip r:embed="rId4"/>
          <a:stretch>
            <a:fillRect/>
          </a:stretch>
        </p:blipFill>
        <p:spPr>
          <a:xfrm>
            <a:off x="9026525" y="-58420"/>
            <a:ext cx="3257550" cy="259016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古典中国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2484</Words>
  <Application>Microsoft Office PowerPoint</Application>
  <PresentationFormat>宽屏</PresentationFormat>
  <Paragraphs>403</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 Unicode MS</vt:lpstr>
      <vt:lpstr>Gill Sans</vt:lpstr>
      <vt:lpstr>黑体</vt:lpstr>
      <vt:lpstr>楷体</vt:lpstr>
      <vt:lpstr>宋体</vt:lpstr>
      <vt:lpstr>微软雅黑</vt:lpstr>
      <vt:lpstr>Arial</vt:lpstr>
      <vt:lpstr>Calibri</vt:lpstr>
      <vt:lpstr>Calibri Light</vt:lpstr>
      <vt:lpstr>Impact</vt:lpstr>
      <vt:lpstr>Raleway</vt:lpstr>
      <vt:lpstr>Raleway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淡雅古典中国风PPT模板</dc:title>
  <dc:creator>Administrator</dc:creator>
  <cp:lastModifiedBy>faith123</cp:lastModifiedBy>
  <cp:revision>18</cp:revision>
  <dcterms:created xsi:type="dcterms:W3CDTF">2017-02-01T07:22:00Z</dcterms:created>
  <dcterms:modified xsi:type="dcterms:W3CDTF">2020-01-13T05:16:19Z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