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tags/tag2.xml" ContentType="application/vnd.openxmlformats-officedocument.presentationml.tags+xml"/>
  <Override PartName="/ppt/tags/tag3.xml" ContentType="application/vnd.openxmlformats-officedocument.presentationml.tags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tags/tag8.xml" ContentType="application/vnd.openxmlformats-officedocument.presentationml.tags+xml"/>
  <Override PartName="/ppt/tags/tag9.xml" ContentType="application/vnd.openxmlformats-officedocument.presentationml.tags+xml"/>
  <Override PartName="/ppt/tags/tag10.xml" ContentType="application/vnd.openxmlformats-officedocument.presentationml.tags+xml"/>
  <Override PartName="/ppt/tags/tag11.xml" ContentType="application/vnd.openxmlformats-officedocument.presentationml.tags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theme/themeOverride1.xml" ContentType="application/vnd.openxmlformats-officedocument.themeOverr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theme/themeOverride2.xml" ContentType="application/vnd.openxmlformats-officedocument.themeOverride+xml"/>
  <Override PartName="/ppt/tags/tag12.xml" ContentType="application/vnd.openxmlformats-officedocument.presentationml.tags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ppt/notesSlides/notesSlide26.xml" ContentType="application/vnd.openxmlformats-officedocument.presentationml.notesSlide+xml"/>
  <Override PartName="/ppt/notesSlides/notesSlide27.xml" ContentType="application/vnd.openxmlformats-officedocument.presentationml.notesSlide+xml"/>
  <Override PartName="/ppt/notesSlides/notesSlide28.xml" ContentType="application/vnd.openxmlformats-officedocument.presentationml.notesSlide+xml"/>
  <Override PartName="/ppt/notesSlides/notesSlide29.xml" ContentType="application/vnd.openxmlformats-officedocument.presentationml.notesSlide+xml"/>
  <Override PartName="/ppt/notesSlides/notesSlide30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>
  <p:sldMasterIdLst>
    <p:sldMasterId id="2147483697" r:id="rId1"/>
  </p:sldMasterIdLst>
  <p:notesMasterIdLst>
    <p:notesMasterId r:id="rId32"/>
  </p:notesMasterIdLst>
  <p:handoutMasterIdLst>
    <p:handoutMasterId r:id="rId33"/>
  </p:handoutMasterIdLst>
  <p:sldIdLst>
    <p:sldId id="2528" r:id="rId2"/>
    <p:sldId id="2529" r:id="rId3"/>
    <p:sldId id="2530" r:id="rId4"/>
    <p:sldId id="2560" r:id="rId5"/>
    <p:sldId id="2561" r:id="rId6"/>
    <p:sldId id="2534" r:id="rId7"/>
    <p:sldId id="2532" r:id="rId8"/>
    <p:sldId id="2535" r:id="rId9"/>
    <p:sldId id="2536" r:id="rId10"/>
    <p:sldId id="2555" r:id="rId11"/>
    <p:sldId id="2559" r:id="rId12"/>
    <p:sldId id="2544" r:id="rId13"/>
    <p:sldId id="2545" r:id="rId14"/>
    <p:sldId id="2546" r:id="rId15"/>
    <p:sldId id="2548" r:id="rId16"/>
    <p:sldId id="2549" r:id="rId17"/>
    <p:sldId id="2556" r:id="rId18"/>
    <p:sldId id="2558" r:id="rId19"/>
    <p:sldId id="2537" r:id="rId20"/>
    <p:sldId id="2538" r:id="rId21"/>
    <p:sldId id="2540" r:id="rId22"/>
    <p:sldId id="2541" r:id="rId23"/>
    <p:sldId id="2542" r:id="rId24"/>
    <p:sldId id="2557" r:id="rId25"/>
    <p:sldId id="2531" r:id="rId26"/>
    <p:sldId id="2543" r:id="rId27"/>
    <p:sldId id="2551" r:id="rId28"/>
    <p:sldId id="2552" r:id="rId29"/>
    <p:sldId id="2553" r:id="rId30"/>
    <p:sldId id="2562" r:id="rId31"/>
  </p:sldIdLst>
  <p:sldSz cx="12858750" cy="7232650"/>
  <p:notesSz cx="6858000" cy="9144000"/>
  <p:custDataLst>
    <p:tags r:id="rId34"/>
  </p:custDataLst>
  <p:defaultTextStyle>
    <a:defPPr>
      <a:defRPr lang="zh-CN"/>
    </a:defPPr>
    <a:lvl1pPr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1pPr>
    <a:lvl2pPr marL="639763" indent="-182563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2pPr>
    <a:lvl3pPr marL="1282700" indent="-3683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3pPr>
    <a:lvl4pPr marL="1925638" indent="-554038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4pPr>
    <a:lvl5pPr marL="2568575" indent="-739775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328" userDrawn="1">
          <p15:clr>
            <a:srgbClr val="A4A3A4"/>
          </p15:clr>
        </p15:guide>
        <p15:guide id="2" pos="4050" userDrawn="1">
          <p15:clr>
            <a:srgbClr val="A4A3A4"/>
          </p15:clr>
        </p15:guide>
        <p15:guide id="3" pos="557" userDrawn="1">
          <p15:clr>
            <a:srgbClr val="A4A3A4"/>
          </p15:clr>
        </p15:guide>
        <p15:guide id="5" orient="horz" pos="4183" userDrawn="1">
          <p15:clr>
            <a:srgbClr val="A4A3A4"/>
          </p15:clr>
        </p15:guide>
        <p15:guide id="6" pos="7497" userDrawn="1">
          <p15:clr>
            <a:srgbClr val="A4A3A4"/>
          </p15:clr>
        </p15:guide>
        <p15:guide id="7" pos="6908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 useTimings="0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2DDE45"/>
    <a:srgbClr val="000000"/>
    <a:srgbClr val="FFFFFF"/>
    <a:srgbClr val="66CCFF"/>
    <a:srgbClr val="125B26"/>
    <a:srgbClr val="27B23C"/>
    <a:srgbClr val="134B28"/>
    <a:srgbClr val="63BC6F"/>
    <a:srgbClr val="C00000"/>
    <a:srgbClr val="A03D2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193" autoAdjust="0"/>
    <p:restoredTop sz="95317" autoAdjust="0"/>
  </p:normalViewPr>
  <p:slideViewPr>
    <p:cSldViewPr>
      <p:cViewPr varScale="1">
        <p:scale>
          <a:sx n="83" d="100"/>
          <a:sy n="83" d="100"/>
        </p:scale>
        <p:origin x="264" y="78"/>
      </p:cViewPr>
      <p:guideLst>
        <p:guide orient="horz" pos="328"/>
        <p:guide pos="4050"/>
        <p:guide pos="557"/>
        <p:guide orient="horz" pos="4183"/>
        <p:guide pos="7497"/>
        <p:guide pos="6908"/>
      </p:guideLst>
    </p:cSldViewPr>
  </p:slideViewPr>
  <p:outlineViewPr>
    <p:cViewPr>
      <p:scale>
        <a:sx n="100" d="100"/>
        <a:sy n="100" d="100"/>
      </p:scale>
      <p:origin x="0" y="-20556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132" d="100"/>
        <a:sy n="132" d="100"/>
      </p:scale>
      <p:origin x="0" y="0"/>
    </p:cViewPr>
  </p:sorterViewPr>
  <p:notesViewPr>
    <p:cSldViewPr>
      <p:cViewPr varScale="1">
        <p:scale>
          <a:sx n="65" d="100"/>
          <a:sy n="65" d="100"/>
        </p:scale>
        <p:origin x="2796" y="5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tags" Target="tags/tag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handoutMaster" Target="handoutMasters/handoutMaster1.xml"/><Relationship Id="rId38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notesMaster" Target="notesMasters/notesMaster1.xml"/><Relationship Id="rId37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viewProps" Target="view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presProps" Target="presProp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9630DBF-D010-4114-9DE3-41E342A27C18}" type="datetimeFigureOut">
              <a:rPr lang="zh-CN" altLang="en-US" smtClean="0"/>
              <a:t>2020/2/22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4D1D107-4CC9-43CA-8CA8-36E1DF70D5F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8666007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pPr>
              <a:defRPr/>
            </a:pPr>
            <a:fld id="{06024D97-E667-405D-B634-E583E2108D71}" type="datetimeFigureOut">
              <a:rPr lang="zh-CN" altLang="en-US"/>
              <a:pPr>
                <a:defRPr/>
              </a:pPr>
              <a:t>2020/2/22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pPr lvl="0"/>
            <a:endParaRPr lang="zh-CN" altLang="en-US" noProof="0" smtClean="0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noProof="0" smtClean="0"/>
              <a:t>单击此处编辑母版文本样式</a:t>
            </a:r>
          </a:p>
          <a:p>
            <a:pPr lvl="1"/>
            <a:r>
              <a:rPr lang="zh-CN" altLang="en-US" noProof="0" smtClean="0"/>
              <a:t>第二级</a:t>
            </a:r>
          </a:p>
          <a:p>
            <a:pPr lvl="2"/>
            <a:r>
              <a:rPr lang="zh-CN" altLang="en-US" noProof="0" smtClean="0"/>
              <a:t>第三级</a:t>
            </a:r>
          </a:p>
          <a:p>
            <a:pPr lvl="3"/>
            <a:r>
              <a:rPr lang="zh-CN" altLang="en-US" noProof="0" smtClean="0"/>
              <a:t>第四级</a:t>
            </a:r>
          </a:p>
          <a:p>
            <a:pPr lvl="4"/>
            <a:r>
              <a:rPr lang="zh-CN" altLang="en-US" noProof="0" smtClean="0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 algn="r">
              <a:defRPr sz="1200"/>
            </a:lvl1pPr>
          </a:lstStyle>
          <a:p>
            <a:fld id="{418F03C3-53C1-4F10-8DAF-D1F318E96C6E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60540435"/>
      </p:ext>
    </p:extLst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1pPr>
    <a:lvl2pPr marL="455613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2pPr>
    <a:lvl3pPr marL="912813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3pPr>
    <a:lvl4pPr marL="1370013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4pPr>
    <a:lvl5pPr marL="1827213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5pPr>
    <a:lvl6pPr marL="2285493" algn="l" defTabSz="914197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6pPr>
    <a:lvl7pPr marL="2742592" algn="l" defTabSz="914197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7pPr>
    <a:lvl8pPr marL="3199692" algn="l" defTabSz="914197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8pPr>
    <a:lvl9pPr marL="3656788" algn="l" defTabSz="914197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3" Type="http://schemas.openxmlformats.org/officeDocument/2006/relationships/slide" Target="../slides/slide12.xml"/><Relationship Id="rId2" Type="http://schemas.openxmlformats.org/officeDocument/2006/relationships/notesMaster" Target="../notesMasters/notesMaster1.xml"/><Relationship Id="rId1" Type="http://schemas.openxmlformats.org/officeDocument/2006/relationships/themeOverride" Target="../theme/themeOverride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3" Type="http://schemas.openxmlformats.org/officeDocument/2006/relationships/slide" Target="../slides/slide20.xml"/><Relationship Id="rId2" Type="http://schemas.openxmlformats.org/officeDocument/2006/relationships/notesMaster" Target="../notesMasters/notesMaster1.xml"/><Relationship Id="rId1" Type="http://schemas.openxmlformats.org/officeDocument/2006/relationships/themeOverride" Target="../theme/themeOverride2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6.xml"/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7.xml"/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8.xml"/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9.xml"/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0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4FF5570-FE69-4FDF-99DA-8CDE436443CD}" type="slidenum">
              <a:rPr lang="en-US" smtClean="0"/>
              <a:pPr/>
              <a:t>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57062204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7DC7C-EA85-41EA-BE8E-3BC04B9579CE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12598849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46299037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23086408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02299952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89525290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392B679-AE23-4750-8FB0-6513430B8953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36623134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71141425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392B679-AE23-4750-8FB0-6513430B8953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563809612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67937483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45581828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 showMasterSp="0">
  <p:cSld>
    <p:bg bwMode="auto">
      <p:bgPr>
        <a:solidFill>
          <a:srgbClr val="FFFF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90" name="幻灯片图像占位符 1"/>
          <p:cNvSpPr>
            <a:spLocks noGrp="1" noRot="1" noChangeAspect="1" noTextEdit="1"/>
          </p:cNvSpPr>
          <p:nvPr>
            <p:ph type="sldImg"/>
          </p:nvPr>
        </p:nvSpPr>
        <p:spPr>
          <a:xfrm>
            <a:off x="684213" y="1141413"/>
            <a:ext cx="5486400" cy="3086100"/>
          </a:xfrm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7891" name="备注占位符 2"/>
          <p:cNvSpPr>
            <a:spLocks noGrp="1" noChangeArrowheads="1"/>
          </p:cNvSpPr>
          <p:nvPr>
            <p:ph type="body" idx="1"/>
          </p:nvPr>
        </p:nvSpPr>
        <p:spPr>
          <a:xfrm>
            <a:off x="684213" y="4398963"/>
            <a:ext cx="5486400" cy="3600450"/>
          </a:xfr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/>
          <a:lstStyle/>
          <a:p>
            <a:pPr eaLnBrk="1" hangingPunct="1">
              <a:spcBef>
                <a:spcPct val="0"/>
              </a:spcBef>
            </a:pPr>
            <a:endParaRPr lang="zh-CN" altLang="en-US"/>
          </a:p>
        </p:txBody>
      </p:sp>
      <p:sp>
        <p:nvSpPr>
          <p:cNvPr id="37892" name="灯片编号占位符 3"/>
          <p:cNvSpPr txBox="1">
            <a:spLocks noGrp="1" noChangeArrowheads="1"/>
          </p:cNvSpPr>
          <p:nvPr/>
        </p:nvSpPr>
        <p:spPr bwMode="auto">
          <a:xfrm>
            <a:off x="3883025" y="8683625"/>
            <a:ext cx="2971800" cy="4587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b"/>
          <a:lstStyle>
            <a:lvl1pPr>
              <a:spcBef>
                <a:spcPct val="30000"/>
              </a:spcBef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spcBef>
                <a:spcPct val="30000"/>
              </a:spcBef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spcBef>
                <a:spcPct val="30000"/>
              </a:spcBef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spcBef>
                <a:spcPct val="30000"/>
              </a:spcBef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spcBef>
                <a:spcPct val="30000"/>
              </a:spcBef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30000"/>
              </a:spcBef>
              <a:spcAft>
                <a:spcPct val="0"/>
              </a:spcAft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30000"/>
              </a:spcBef>
              <a:spcAft>
                <a:spcPct val="0"/>
              </a:spcAft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30000"/>
              </a:spcBef>
              <a:spcAft>
                <a:spcPct val="0"/>
              </a:spcAft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30000"/>
              </a:spcBef>
              <a:spcAft>
                <a:spcPct val="0"/>
              </a:spcAft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latinLnBrk="1" hangingPunct="1">
              <a:spcBef>
                <a:spcPct val="0"/>
              </a:spcBef>
            </a:pPr>
            <a:fld id="{F072CDB6-E1FA-46ED-B4B9-DDF96359B0CB}" type="slidenum">
              <a:rPr lang="zh-CN" altLang="en-US">
                <a:latin typeface="Arial" panose="020B0604020202020204" pitchFamily="34" charset="0"/>
                <a:ea typeface="微软雅黑" panose="020B0503020204020204" pitchFamily="34" charset="-122"/>
              </a:rPr>
              <a:pPr algn="r" eaLnBrk="1" latinLnBrk="1" hangingPunct="1">
                <a:spcBef>
                  <a:spcPct val="0"/>
                </a:spcBef>
              </a:pPr>
              <a:t>12</a:t>
            </a:fld>
            <a:endParaRPr lang="zh-CN" altLang="en-US" dirty="0"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1449634758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308691625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10038908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392B679-AE23-4750-8FB0-6513430B8953}" type="slidenum">
              <a:rPr lang="zh-CN" altLang="en-US" smtClean="0"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64444215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26B02EC-97C0-4E19-AA45-E904FCC1D11E}" type="slidenum">
              <a:rPr lang="en-GB" smtClean="0"/>
              <a:t>16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042022228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73990142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651616221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>
          <a:xfrm>
            <a:off x="381000" y="685800"/>
            <a:ext cx="6096000" cy="3429000"/>
          </a:xfrm>
        </p:spPr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AE1D939-3E60-4063-B05E-56844F97CE60}" type="slidenum">
              <a:rPr lang="zh-CN" altLang="en-US" smtClean="0"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68475542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 showMasterSp="0">
  <p:cSld>
    <p:bg bwMode="auto">
      <p:bgPr>
        <a:solidFill>
          <a:srgbClr val="FFFF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94" name="幻灯片图像占位符 1"/>
          <p:cNvSpPr>
            <a:spLocks noGrp="1" noRot="1" noChangeAspect="1" noTextEdit="1"/>
          </p:cNvSpPr>
          <p:nvPr>
            <p:ph type="sldImg"/>
          </p:nvPr>
        </p:nvSpPr>
        <p:spPr>
          <a:xfrm>
            <a:off x="684213" y="1141413"/>
            <a:ext cx="5486400" cy="3086100"/>
          </a:xfrm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3795" name="备注占位符 2"/>
          <p:cNvSpPr>
            <a:spLocks noGrp="1" noChangeArrowheads="1"/>
          </p:cNvSpPr>
          <p:nvPr>
            <p:ph type="body" idx="1"/>
          </p:nvPr>
        </p:nvSpPr>
        <p:spPr>
          <a:xfrm>
            <a:off x="684213" y="4398963"/>
            <a:ext cx="5486400" cy="3600450"/>
          </a:xfr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/>
          <a:lstStyle/>
          <a:p>
            <a:pPr eaLnBrk="1" hangingPunct="1">
              <a:spcBef>
                <a:spcPct val="0"/>
              </a:spcBef>
            </a:pPr>
            <a:endParaRPr lang="en-US" altLang="zh-CN"/>
          </a:p>
        </p:txBody>
      </p:sp>
      <p:sp>
        <p:nvSpPr>
          <p:cNvPr id="33796" name="灯片编号占位符 3"/>
          <p:cNvSpPr txBox="1">
            <a:spLocks noGrp="1" noChangeArrowheads="1"/>
          </p:cNvSpPr>
          <p:nvPr/>
        </p:nvSpPr>
        <p:spPr bwMode="auto">
          <a:xfrm>
            <a:off x="3883025" y="8683625"/>
            <a:ext cx="2971800" cy="4587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b"/>
          <a:lstStyle>
            <a:lvl1pPr>
              <a:spcBef>
                <a:spcPct val="30000"/>
              </a:spcBef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spcBef>
                <a:spcPct val="30000"/>
              </a:spcBef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spcBef>
                <a:spcPct val="30000"/>
              </a:spcBef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spcBef>
                <a:spcPct val="30000"/>
              </a:spcBef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spcBef>
                <a:spcPct val="30000"/>
              </a:spcBef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30000"/>
              </a:spcBef>
              <a:spcAft>
                <a:spcPct val="0"/>
              </a:spcAft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30000"/>
              </a:spcBef>
              <a:spcAft>
                <a:spcPct val="0"/>
              </a:spcAft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30000"/>
              </a:spcBef>
              <a:spcAft>
                <a:spcPct val="0"/>
              </a:spcAft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30000"/>
              </a:spcBef>
              <a:spcAft>
                <a:spcPct val="0"/>
              </a:spcAft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latinLnBrk="1" hangingPunct="1">
              <a:spcBef>
                <a:spcPct val="0"/>
              </a:spcBef>
            </a:pPr>
            <a:fld id="{D8A88CB0-5585-4DC3-AF7B-F8B607B001A8}" type="slidenum">
              <a:rPr lang="zh-CN" altLang="en-US">
                <a:latin typeface="Arial" panose="020B0604020202020204" pitchFamily="34" charset="0"/>
                <a:ea typeface="微软雅黑" panose="020B0503020204020204" pitchFamily="34" charset="-122"/>
              </a:rPr>
              <a:pPr algn="r" eaLnBrk="1" latinLnBrk="1" hangingPunct="1">
                <a:spcBef>
                  <a:spcPct val="0"/>
                </a:spcBef>
              </a:pPr>
              <a:t>20</a:t>
            </a:fld>
            <a:endParaRPr lang="zh-CN" altLang="en-US" dirty="0"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1785835204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22214717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392B679-AE23-4750-8FB0-6513430B8953}" type="slidenum">
              <a:rPr lang="zh-CN" altLang="en-US" smtClean="0"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20607669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392B679-AE23-4750-8FB0-6513430B8953}" type="slidenum">
              <a:rPr lang="zh-CN" altLang="en-US" smtClean="0"/>
              <a:t>23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60373263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24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14574649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25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85191949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endParaRPr lang="en-US" dirty="0"/>
          </a:p>
        </p:txBody>
      </p:sp>
      <p:sp>
        <p:nvSpPr>
          <p:cNvPr id="4" name="Header Placeholder 3"/>
          <p:cNvSpPr>
            <a:spLocks noGrp="1"/>
          </p:cNvSpPr>
          <p:nvPr>
            <p:ph type="hdr" sz="quarter" idx="10"/>
          </p:nvPr>
        </p:nvSpPr>
        <p:spPr/>
        <p:txBody>
          <a:bodyPr/>
          <a:lstStyle/>
          <a:p>
            <a:r>
              <a:rPr lang="en-US" dirty="0" smtClean="0"/>
              <a:t>My First Template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18611344"/>
      </p:ext>
    </p:extLst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27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76992737"/>
      </p:ext>
    </p:extLst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2686050" y="514350"/>
            <a:ext cx="4573588" cy="257175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endParaRPr lang="en-US" dirty="0"/>
          </a:p>
        </p:txBody>
      </p:sp>
      <p:sp>
        <p:nvSpPr>
          <p:cNvPr id="4" name="Header Placeholder 3"/>
          <p:cNvSpPr>
            <a:spLocks noGrp="1"/>
          </p:cNvSpPr>
          <p:nvPr>
            <p:ph type="hdr" sz="quarter" idx="10"/>
          </p:nvPr>
        </p:nvSpPr>
        <p:spPr/>
        <p:txBody>
          <a:bodyPr/>
          <a:lstStyle/>
          <a:p>
            <a:r>
              <a:rPr lang="en-US" dirty="0" smtClean="0"/>
              <a:t>My First Template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64907154"/>
      </p:ext>
    </p:extLst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29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91665728"/>
      </p:ext>
    </p:extLst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4FF5570-FE69-4FDF-99DA-8CDE436443CD}" type="slidenum">
              <a:rPr lang="en-US" smtClean="0"/>
              <a:pPr/>
              <a:t>30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378294887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2BF82D2-7A68-459D-A996-9BDDA2518FA4}" type="datetimeFigureOut">
              <a:rPr lang="zh-CN" altLang="en-US" smtClean="0"/>
              <a:t>2020/2/22</a:t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E01EE5D-26FB-46D5-A381-ECFB35BF1D34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33288649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607142129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84238" y="385763"/>
            <a:ext cx="11090275" cy="1397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84238" y="1925638"/>
            <a:ext cx="11090275" cy="4589462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84238" y="6704013"/>
            <a:ext cx="2892425" cy="38417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32BF82D2-7A68-459D-A996-9BDDA2518FA4}" type="datetimeFigureOut">
              <a:rPr lang="zh-CN" altLang="en-US" smtClean="0"/>
              <a:t>2020/2/22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259263" y="6704013"/>
            <a:ext cx="4340225" cy="38417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9082088" y="6704013"/>
            <a:ext cx="2892425" cy="38417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3E01EE5D-26FB-46D5-A381-ECFB35BF1D34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8505689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04" r:id="rId1"/>
    <p:sldLayoutId id="2147483705" r:id="rId2"/>
  </p:sldLayoutIdLst>
  <p:timing>
    <p:tnLst>
      <p:par>
        <p:cTn id="1" dur="indefinite" restart="never" nodeType="tmRoot"/>
      </p:par>
    </p:tnLst>
  </p:timing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8" Type="http://schemas.openxmlformats.org/officeDocument/2006/relationships/tags" Target="../tags/tag9.xml"/><Relationship Id="rId13" Type="http://schemas.openxmlformats.org/officeDocument/2006/relationships/image" Target="../media/image2.png"/><Relationship Id="rId3" Type="http://schemas.openxmlformats.org/officeDocument/2006/relationships/tags" Target="../tags/tag4.xml"/><Relationship Id="rId7" Type="http://schemas.openxmlformats.org/officeDocument/2006/relationships/tags" Target="../tags/tag8.xml"/><Relationship Id="rId12" Type="http://schemas.openxmlformats.org/officeDocument/2006/relationships/notesSlide" Target="../notesSlides/notesSlide2.xml"/><Relationship Id="rId2" Type="http://schemas.openxmlformats.org/officeDocument/2006/relationships/tags" Target="../tags/tag3.xml"/><Relationship Id="rId1" Type="http://schemas.openxmlformats.org/officeDocument/2006/relationships/tags" Target="../tags/tag2.xml"/><Relationship Id="rId6" Type="http://schemas.openxmlformats.org/officeDocument/2006/relationships/tags" Target="../tags/tag7.xml"/><Relationship Id="rId11" Type="http://schemas.openxmlformats.org/officeDocument/2006/relationships/slideLayout" Target="../slideLayouts/slideLayout1.xml"/><Relationship Id="rId5" Type="http://schemas.openxmlformats.org/officeDocument/2006/relationships/tags" Target="../tags/tag6.xml"/><Relationship Id="rId10" Type="http://schemas.openxmlformats.org/officeDocument/2006/relationships/tags" Target="../tags/tag11.xml"/><Relationship Id="rId4" Type="http://schemas.openxmlformats.org/officeDocument/2006/relationships/tags" Target="../tags/tag5.xml"/><Relationship Id="rId9" Type="http://schemas.openxmlformats.org/officeDocument/2006/relationships/tags" Target="../tags/tag10.xml"/><Relationship Id="rId14" Type="http://schemas.openxmlformats.org/officeDocument/2006/relationships/image" Target="../media/image3.png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3.png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2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1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1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1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3.pn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jpe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5.jpeg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1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1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3.png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png"/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7.png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1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1.xml"/><Relationship Id="rId2" Type="http://schemas.openxmlformats.org/officeDocument/2006/relationships/slideLayout" Target="../slideLayouts/slideLayout1.xml"/><Relationship Id="rId1" Type="http://schemas.openxmlformats.org/officeDocument/2006/relationships/tags" Target="../tags/tag1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3.png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6.xml"/><Relationship Id="rId1" Type="http://schemas.openxmlformats.org/officeDocument/2006/relationships/slideLayout" Target="../slideLayouts/slideLayout1.xml"/></Relationships>
</file>

<file path=ppt/slides/_rels/slide2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7.xml"/><Relationship Id="rId1" Type="http://schemas.openxmlformats.org/officeDocument/2006/relationships/slideLayout" Target="../slideLayouts/slideLayout1.xml"/></Relationships>
</file>

<file path=ppt/slides/_rels/slide2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8.xml"/><Relationship Id="rId1" Type="http://schemas.openxmlformats.org/officeDocument/2006/relationships/slideLayout" Target="../slideLayouts/slideLayout1.xml"/></Relationships>
</file>

<file path=ppt/slides/_rels/slide2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9.xml"/><Relationship Id="rId1" Type="http://schemas.openxmlformats.org/officeDocument/2006/relationships/slideLayout" Target="../slideLayouts/slideLayout1.xml"/></Relationships>
</file>

<file path=ppt/slides/_rels/slide3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30.xml"/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矩形 9"/>
          <p:cNvSpPr/>
          <p:nvPr/>
        </p:nvSpPr>
        <p:spPr>
          <a:xfrm>
            <a:off x="0" y="0"/>
            <a:ext cx="12858395" cy="7232650"/>
          </a:xfrm>
          <a:prstGeom prst="rect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矩形 259"/>
          <p:cNvSpPr>
            <a:spLocks noChangeArrowheads="1"/>
          </p:cNvSpPr>
          <p:nvPr/>
        </p:nvSpPr>
        <p:spPr bwMode="auto">
          <a:xfrm>
            <a:off x="3219450" y="3731210"/>
            <a:ext cx="6419850" cy="5539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 algn="ctr">
              <a:buNone/>
            </a:pPr>
            <a:r>
              <a:rPr lang="zh-CN" altLang="en-US" sz="3600" cap="all" dirty="0">
                <a:solidFill>
                  <a:schemeClr val="bg1"/>
                </a:solidFill>
                <a:cs typeface="Arial" panose="020B0604020202020204" pitchFamily="34" charset="0"/>
              </a:rPr>
              <a:t>原因分析鱼骨图</a:t>
            </a:r>
            <a:r>
              <a:rPr lang="en-US" altLang="zh-CN" sz="3600" cap="all" dirty="0" err="1">
                <a:solidFill>
                  <a:schemeClr val="bg1"/>
                </a:solidFill>
                <a:cs typeface="Arial" panose="020B0604020202020204" pitchFamily="34" charset="0"/>
              </a:rPr>
              <a:t>ppt</a:t>
            </a:r>
            <a:r>
              <a:rPr lang="zh-CN" altLang="en-US" sz="3600" cap="all" dirty="0">
                <a:solidFill>
                  <a:schemeClr val="bg1"/>
                </a:solidFill>
                <a:cs typeface="Arial" panose="020B0604020202020204" pitchFamily="34" charset="0"/>
              </a:rPr>
              <a:t>模板</a:t>
            </a:r>
            <a:endParaRPr lang="zh-CN" altLang="en-US" sz="3600" cap="all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7" name="矩形 259"/>
          <p:cNvSpPr>
            <a:spLocks noChangeArrowheads="1"/>
          </p:cNvSpPr>
          <p:nvPr/>
        </p:nvSpPr>
        <p:spPr bwMode="auto">
          <a:xfrm>
            <a:off x="3333750" y="4167261"/>
            <a:ext cx="6191250" cy="2832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 algn="ctr">
              <a:lnSpc>
                <a:spcPct val="150000"/>
              </a:lnSpc>
              <a:buNone/>
            </a:pPr>
            <a:r>
              <a:rPr lang="en-US" altLang="zh-CN" sz="1400" dirty="0" smtClean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YEAR-END SUMMARY PLAN BUSINESS REPORT PPT IN THE NEW YEAR</a:t>
            </a:r>
            <a:endParaRPr lang="zh-CN" altLang="en-US" sz="1400" dirty="0">
              <a:solidFill>
                <a:schemeClr val="bg1"/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矩形 259"/>
          <p:cNvSpPr>
            <a:spLocks noChangeArrowheads="1"/>
          </p:cNvSpPr>
          <p:nvPr/>
        </p:nvSpPr>
        <p:spPr bwMode="auto">
          <a:xfrm>
            <a:off x="4989215" y="2355325"/>
            <a:ext cx="2880319" cy="147732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 algn="ctr">
              <a:buNone/>
            </a:pPr>
            <a:r>
              <a:rPr lang="en-US" altLang="zh-CN" sz="9600" b="1" cap="all" dirty="0" smtClean="0">
                <a:solidFill>
                  <a:schemeClr val="bg1"/>
                </a:solidFill>
                <a:latin typeface="Agency FB" panose="020B0503020202020204" pitchFamily="34" charset="0"/>
                <a:cs typeface="Arial" panose="020B0604020202020204" pitchFamily="34" charset="0"/>
              </a:rPr>
              <a:t>201X</a:t>
            </a:r>
            <a:endParaRPr lang="zh-CN" altLang="en-US" sz="9600" b="1" cap="all" dirty="0">
              <a:solidFill>
                <a:schemeClr val="bg1"/>
              </a:solidFill>
              <a:latin typeface="Agency FB" panose="020B0503020202020204" pitchFamily="34" charset="0"/>
              <a:cs typeface="Arial" panose="020B0604020202020204" pitchFamily="34" charset="0"/>
            </a:endParaRPr>
          </a:p>
        </p:txBody>
      </p:sp>
      <p:sp>
        <p:nvSpPr>
          <p:cNvPr id="2" name="矩形 1"/>
          <p:cNvSpPr/>
          <p:nvPr/>
        </p:nvSpPr>
        <p:spPr>
          <a:xfrm>
            <a:off x="2593635" y="2272706"/>
            <a:ext cx="7671481" cy="2854893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1" name="矩形 10"/>
          <p:cNvSpPr/>
          <p:nvPr/>
        </p:nvSpPr>
        <p:spPr>
          <a:xfrm>
            <a:off x="0" y="0"/>
            <a:ext cx="3253196" cy="231949"/>
          </a:xfrm>
          <a:prstGeom prst="rect">
            <a:avLst/>
          </a:prstGeom>
          <a:solidFill>
            <a:srgbClr val="2DDE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4" name="矩形 13"/>
          <p:cNvSpPr/>
          <p:nvPr/>
        </p:nvSpPr>
        <p:spPr>
          <a:xfrm>
            <a:off x="3225746" y="0"/>
            <a:ext cx="3253196" cy="231949"/>
          </a:xfrm>
          <a:prstGeom prst="rect">
            <a:avLst/>
          </a:prstGeom>
          <a:solidFill>
            <a:srgbClr val="00B0F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5" name="矩形 14"/>
          <p:cNvSpPr/>
          <p:nvPr/>
        </p:nvSpPr>
        <p:spPr>
          <a:xfrm>
            <a:off x="6451491" y="0"/>
            <a:ext cx="3253196" cy="231949"/>
          </a:xfrm>
          <a:prstGeom prst="rect">
            <a:avLst/>
          </a:prstGeom>
          <a:solidFill>
            <a:srgbClr val="2DDE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6" name="矩形 15"/>
          <p:cNvSpPr/>
          <p:nvPr/>
        </p:nvSpPr>
        <p:spPr>
          <a:xfrm>
            <a:off x="9605554" y="0"/>
            <a:ext cx="3253196" cy="231949"/>
          </a:xfrm>
          <a:prstGeom prst="rect">
            <a:avLst/>
          </a:prstGeom>
          <a:solidFill>
            <a:srgbClr val="00B0F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431365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:dissolve/>
      </p:transition>
    </mc:Choice>
    <mc:Fallback xmlns="">
      <p:transition spd="slow" advTm="0">
        <p:dissolv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2000"/>
                            </p:stCondLst>
                            <p:childTnLst>
                              <p:par>
                                <p:cTn id="9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 tmFilter="0,0; .5, 1; 1, 1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650"/>
                            </p:stCondLst>
                            <p:childTnLst>
                              <p:par>
                                <p:cTn id="17" presetID="26" presetClass="emph" presetSubtype="0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animEffect transition="out" filter="fade">
                                      <p:cBhvr>
                                        <p:cTn id="18" dur="500" tmFilter="0, 0; .2, .5; .8, .5; 1, 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9" dur="250" autoRev="1" fill="hold"/>
                                        <p:tgtEl>
                                          <p:spTgt spid="8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3150"/>
                            </p:stCondLst>
                            <p:childTnLst>
                              <p:par>
                                <p:cTn id="21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 tmFilter="0,0; .5, 1; 1, 1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4200"/>
                            </p:stCondLst>
                            <p:childTnLst>
                              <p:par>
                                <p:cTn id="29" presetID="26" presetClass="emph" presetSubtype="0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animEffect transition="out" filter="fade">
                                      <p:cBhvr>
                                        <p:cTn id="30" dur="500" tmFilter="0, 0; .2, .5; .8, .5; 1, 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31" dur="250" autoRev="1" fill="hold"/>
                                        <p:tgtEl>
                                          <p:spTgt spid="6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4700"/>
                            </p:stCondLst>
                            <p:childTnLst>
                              <p:par>
                                <p:cTn id="33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 tmFilter="0,0; .5, 1; 1, 1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7550"/>
                            </p:stCondLst>
                            <p:childTnLst>
                              <p:par>
                                <p:cTn id="41" presetID="26" presetClass="emph" presetSubtype="0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animEffect transition="out" filter="fade">
                                      <p:cBhvr>
                                        <p:cTn id="42" dur="500" tmFilter="0, 0; .2, .5; .8, .5; 1, 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43" dur="250" autoRev="1" fill="hold"/>
                                        <p:tgtEl>
                                          <p:spTgt spid="7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6" grpId="1"/>
      <p:bldP spid="7" grpId="0"/>
      <p:bldP spid="7" grpId="1"/>
      <p:bldP spid="8" grpId="0"/>
      <p:bldP spid="8" grpId="1"/>
      <p:bldP spid="2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MH_Others_1"/>
          <p:cNvSpPr txBox="1"/>
          <p:nvPr>
            <p:custDataLst>
              <p:tags r:id="rId1"/>
            </p:custDataLst>
          </p:nvPr>
        </p:nvSpPr>
        <p:spPr>
          <a:xfrm>
            <a:off x="3493514" y="1489047"/>
            <a:ext cx="1769715" cy="3794592"/>
          </a:xfrm>
          <a:prstGeom prst="rect">
            <a:avLst/>
          </a:prstGeom>
          <a:noFill/>
        </p:spPr>
        <p:txBody>
          <a:bodyPr vert="eaVert" wrap="square" lIns="0" tIns="0" rIns="0" bIns="0" rtlCol="0" anchor="ctr" anchorCtr="0">
            <a:spAutoFit/>
          </a:bodyPr>
          <a:lstStyle/>
          <a:p>
            <a:pPr algn="ctr"/>
            <a:r>
              <a:rPr lang="zh-CN" altLang="en-US" sz="11500" b="1" dirty="0" smtClean="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目录</a:t>
            </a:r>
            <a:endParaRPr lang="zh-CN" altLang="en-US" sz="11500" b="1" dirty="0">
              <a:solidFill>
                <a:schemeClr val="tx1">
                  <a:lumMod val="50000"/>
                  <a:lumOff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MH_Others_2"/>
          <p:cNvSpPr txBox="1"/>
          <p:nvPr>
            <p:custDataLst>
              <p:tags r:id="rId2"/>
            </p:custDataLst>
          </p:nvPr>
        </p:nvSpPr>
        <p:spPr>
          <a:xfrm rot="5400000">
            <a:off x="1645732" y="3047789"/>
            <a:ext cx="3299296" cy="677108"/>
          </a:xfrm>
          <a:prstGeom prst="rect">
            <a:avLst/>
          </a:prstGeom>
          <a:noFill/>
        </p:spPr>
        <p:txBody>
          <a:bodyPr wrap="square" lIns="0" tIns="0" rIns="0" bIns="0">
            <a:spAutoFit/>
          </a:bodyPr>
          <a:lstStyle/>
          <a:p>
            <a:pPr algn="ctr">
              <a:defRPr/>
            </a:pPr>
            <a:r>
              <a:rPr lang="en-US" altLang="zh-CN" sz="4400" b="1" dirty="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CONTENTS</a:t>
            </a:r>
            <a:endParaRPr lang="zh-CN" altLang="en-US" sz="4400" b="1" dirty="0">
              <a:solidFill>
                <a:schemeClr val="tx1">
                  <a:lumMod val="50000"/>
                  <a:lumOff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" name="MH_Number_1"/>
          <p:cNvSpPr/>
          <p:nvPr>
            <p:custDataLst>
              <p:tags r:id="rId3"/>
            </p:custDataLst>
          </p:nvPr>
        </p:nvSpPr>
        <p:spPr>
          <a:xfrm>
            <a:off x="5710332" y="2023589"/>
            <a:ext cx="379667" cy="379667"/>
          </a:xfrm>
          <a:prstGeom prst="ellipse">
            <a:avLst/>
          </a:prstGeom>
          <a:solidFill>
            <a:schemeClr val="accent1"/>
          </a:solidFill>
          <a:ln w="31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lIns="0" tIns="0" rIns="0" bIns="0" rtlCol="0" anchor="ctr">
            <a:noAutofit/>
          </a:bodyPr>
          <a:lstStyle/>
          <a:p>
            <a:pPr algn="ctr"/>
            <a:r>
              <a:rPr lang="en-US" altLang="zh-CN" sz="2109" b="1" dirty="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Times New Roman" panose="02020603050405020304" pitchFamily="18" charset="0"/>
                <a:sym typeface="Arial" panose="020B0604020202020204" pitchFamily="34" charset="0"/>
              </a:rPr>
              <a:t>1</a:t>
            </a:r>
            <a:endParaRPr lang="zh-CN" altLang="en-US" sz="2109" b="1" dirty="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cs typeface="Times New Roman" panose="02020603050405020304" pitchFamily="18" charset="0"/>
              <a:sym typeface="Arial" panose="020B0604020202020204" pitchFamily="34" charset="0"/>
            </a:endParaRPr>
          </a:p>
        </p:txBody>
      </p:sp>
      <p:sp>
        <p:nvSpPr>
          <p:cNvPr id="21" name="MH_Entry_1"/>
          <p:cNvSpPr/>
          <p:nvPr>
            <p:custDataLst>
              <p:tags r:id="rId4"/>
            </p:custDataLst>
          </p:nvPr>
        </p:nvSpPr>
        <p:spPr>
          <a:xfrm>
            <a:off x="6241157" y="1961143"/>
            <a:ext cx="3331046" cy="456343"/>
          </a:xfrm>
          <a:custGeom>
            <a:avLst/>
            <a:gdLst>
              <a:gd name="connsiteX0" fmla="*/ 0 w 2520280"/>
              <a:gd name="connsiteY0" fmla="*/ 1584176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1584176 h 1872208"/>
              <a:gd name="connsiteX5" fmla="*/ 0 w 2520280"/>
              <a:gd name="connsiteY5" fmla="*/ 0 h 1872208"/>
              <a:gd name="connsiteX6" fmla="*/ 2520280 w 2520280"/>
              <a:gd name="connsiteY6" fmla="*/ 0 h 1872208"/>
              <a:gd name="connsiteX7" fmla="*/ 2520280 w 2520280"/>
              <a:gd name="connsiteY7" fmla="*/ 288032 h 1872208"/>
              <a:gd name="connsiteX8" fmla="*/ 0 w 2520280"/>
              <a:gd name="connsiteY8" fmla="*/ 0 h 1872208"/>
              <a:gd name="connsiteX0" fmla="*/ 0 w 2520280"/>
              <a:gd name="connsiteY0" fmla="*/ 1584176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1584176 h 1872208"/>
              <a:gd name="connsiteX5" fmla="*/ 0 w 2520280"/>
              <a:gd name="connsiteY5" fmla="*/ 0 h 1872208"/>
              <a:gd name="connsiteX6" fmla="*/ 2520280 w 2520280"/>
              <a:gd name="connsiteY6" fmla="*/ 0 h 1872208"/>
              <a:gd name="connsiteX7" fmla="*/ 0 w 2520280"/>
              <a:gd name="connsiteY7" fmla="*/ 0 h 1872208"/>
              <a:gd name="connsiteX0" fmla="*/ 0 w 2520280"/>
              <a:gd name="connsiteY0" fmla="*/ 1872208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0 h 1872208"/>
              <a:gd name="connsiteX5" fmla="*/ 2520280 w 2520280"/>
              <a:gd name="connsiteY5" fmla="*/ 0 h 1872208"/>
              <a:gd name="connsiteX6" fmla="*/ 0 w 2520280"/>
              <a:gd name="connsiteY6" fmla="*/ 0 h 1872208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2520280 w 2520280"/>
              <a:gd name="connsiteY4" fmla="*/ 0 h 1872208"/>
              <a:gd name="connsiteX5" fmla="*/ 0 w 2520280"/>
              <a:gd name="connsiteY5" fmla="*/ 0 h 1872208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34255 w 2520280"/>
              <a:gd name="connsiteY4" fmla="*/ 0 h 1872208"/>
              <a:gd name="connsiteX5" fmla="*/ 0 w 2520280"/>
              <a:gd name="connsiteY5" fmla="*/ 0 h 1872208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917 w 2520280"/>
              <a:gd name="connsiteY4" fmla="*/ 6036 h 1872208"/>
              <a:gd name="connsiteX5" fmla="*/ 0 w 2520280"/>
              <a:gd name="connsiteY5" fmla="*/ 0 h 1872208"/>
              <a:gd name="connsiteX0" fmla="*/ 0 w 2520280"/>
              <a:gd name="connsiteY0" fmla="*/ 1890314 h 1890314"/>
              <a:gd name="connsiteX1" fmla="*/ 2520280 w 2520280"/>
              <a:gd name="connsiteY1" fmla="*/ 1890314 h 1890314"/>
              <a:gd name="connsiteX2" fmla="*/ 0 w 2520280"/>
              <a:gd name="connsiteY2" fmla="*/ 1890314 h 1890314"/>
              <a:gd name="connsiteX3" fmla="*/ 0 w 2520280"/>
              <a:gd name="connsiteY3" fmla="*/ 18106 h 1890314"/>
              <a:gd name="connsiteX4" fmla="*/ 53304 w 2520280"/>
              <a:gd name="connsiteY4" fmla="*/ 0 h 1890314"/>
              <a:gd name="connsiteX5" fmla="*/ 0 w 2520280"/>
              <a:gd name="connsiteY5" fmla="*/ 18106 h 1890314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916 w 2520280"/>
              <a:gd name="connsiteY4" fmla="*/ 0 h 1872208"/>
              <a:gd name="connsiteX5" fmla="*/ 0 w 2520280"/>
              <a:gd name="connsiteY5" fmla="*/ 0 h 187220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520280" h="1872208">
                <a:moveTo>
                  <a:pt x="0" y="1872208"/>
                </a:moveTo>
                <a:lnTo>
                  <a:pt x="2520280" y="1872208"/>
                </a:lnTo>
                <a:lnTo>
                  <a:pt x="0" y="1872208"/>
                </a:lnTo>
                <a:close/>
                <a:moveTo>
                  <a:pt x="0" y="0"/>
                </a:moveTo>
                <a:lnTo>
                  <a:pt x="916" y="0"/>
                </a:lnTo>
                <a:lnTo>
                  <a:pt x="0" y="0"/>
                </a:lnTo>
                <a:close/>
              </a:path>
            </a:pathLst>
          </a:custGeom>
          <a:solidFill>
            <a:schemeClr val="bg1">
              <a:lumMod val="50000"/>
            </a:schemeClr>
          </a:solidFill>
          <a:ln w="3175" cap="sq">
            <a:noFill/>
            <a:beve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2531" dirty="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点击添加相关标题文字</a:t>
            </a:r>
          </a:p>
        </p:txBody>
      </p:sp>
      <p:sp>
        <p:nvSpPr>
          <p:cNvPr id="22" name="MH_Number_2"/>
          <p:cNvSpPr/>
          <p:nvPr>
            <p:custDataLst>
              <p:tags r:id="rId5"/>
            </p:custDataLst>
          </p:nvPr>
        </p:nvSpPr>
        <p:spPr>
          <a:xfrm>
            <a:off x="5710332" y="2893105"/>
            <a:ext cx="379667" cy="379667"/>
          </a:xfrm>
          <a:prstGeom prst="ellipse">
            <a:avLst/>
          </a:prstGeom>
          <a:solidFill>
            <a:schemeClr val="accent2"/>
          </a:solidFill>
          <a:ln w="31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lIns="0" tIns="0" rIns="0" bIns="0" rtlCol="0" anchor="ctr">
            <a:noAutofit/>
          </a:bodyPr>
          <a:lstStyle/>
          <a:p>
            <a:pPr algn="ctr"/>
            <a:r>
              <a:rPr lang="en-US" altLang="zh-CN" sz="2109" b="1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Times New Roman" panose="02020603050405020304" pitchFamily="18" charset="0"/>
                <a:sym typeface="Arial" panose="020B0604020202020204" pitchFamily="34" charset="0"/>
              </a:rPr>
              <a:t>2</a:t>
            </a:r>
            <a:endParaRPr lang="zh-CN" altLang="en-US" sz="2109" b="1" dirty="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cs typeface="Times New Roman" panose="02020603050405020304" pitchFamily="18" charset="0"/>
              <a:sym typeface="Arial" panose="020B0604020202020204" pitchFamily="34" charset="0"/>
            </a:endParaRPr>
          </a:p>
        </p:txBody>
      </p:sp>
      <p:sp>
        <p:nvSpPr>
          <p:cNvPr id="23" name="MH_Entry_2"/>
          <p:cNvSpPr/>
          <p:nvPr>
            <p:custDataLst>
              <p:tags r:id="rId6"/>
            </p:custDataLst>
          </p:nvPr>
        </p:nvSpPr>
        <p:spPr>
          <a:xfrm>
            <a:off x="6241157" y="2830660"/>
            <a:ext cx="3525386" cy="456343"/>
          </a:xfrm>
          <a:custGeom>
            <a:avLst/>
            <a:gdLst>
              <a:gd name="connsiteX0" fmla="*/ 0 w 2520280"/>
              <a:gd name="connsiteY0" fmla="*/ 1584176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1584176 h 1872208"/>
              <a:gd name="connsiteX5" fmla="*/ 0 w 2520280"/>
              <a:gd name="connsiteY5" fmla="*/ 0 h 1872208"/>
              <a:gd name="connsiteX6" fmla="*/ 2520280 w 2520280"/>
              <a:gd name="connsiteY6" fmla="*/ 0 h 1872208"/>
              <a:gd name="connsiteX7" fmla="*/ 2520280 w 2520280"/>
              <a:gd name="connsiteY7" fmla="*/ 288032 h 1872208"/>
              <a:gd name="connsiteX8" fmla="*/ 0 w 2520280"/>
              <a:gd name="connsiteY8" fmla="*/ 0 h 1872208"/>
              <a:gd name="connsiteX0" fmla="*/ 0 w 2520280"/>
              <a:gd name="connsiteY0" fmla="*/ 1584176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1584176 h 1872208"/>
              <a:gd name="connsiteX5" fmla="*/ 0 w 2520280"/>
              <a:gd name="connsiteY5" fmla="*/ 0 h 1872208"/>
              <a:gd name="connsiteX6" fmla="*/ 2520280 w 2520280"/>
              <a:gd name="connsiteY6" fmla="*/ 0 h 1872208"/>
              <a:gd name="connsiteX7" fmla="*/ 0 w 2520280"/>
              <a:gd name="connsiteY7" fmla="*/ 0 h 1872208"/>
              <a:gd name="connsiteX0" fmla="*/ 0 w 2520280"/>
              <a:gd name="connsiteY0" fmla="*/ 1872208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0 h 1872208"/>
              <a:gd name="connsiteX5" fmla="*/ 2520280 w 2520280"/>
              <a:gd name="connsiteY5" fmla="*/ 0 h 1872208"/>
              <a:gd name="connsiteX6" fmla="*/ 0 w 2520280"/>
              <a:gd name="connsiteY6" fmla="*/ 0 h 1872208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2520280 w 2520280"/>
              <a:gd name="connsiteY4" fmla="*/ 0 h 1872208"/>
              <a:gd name="connsiteX5" fmla="*/ 0 w 2520280"/>
              <a:gd name="connsiteY5" fmla="*/ 0 h 1872208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34255 w 2520280"/>
              <a:gd name="connsiteY4" fmla="*/ 0 h 1872208"/>
              <a:gd name="connsiteX5" fmla="*/ 0 w 2520280"/>
              <a:gd name="connsiteY5" fmla="*/ 0 h 1872208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917 w 2520280"/>
              <a:gd name="connsiteY4" fmla="*/ 6036 h 1872208"/>
              <a:gd name="connsiteX5" fmla="*/ 0 w 2520280"/>
              <a:gd name="connsiteY5" fmla="*/ 0 h 1872208"/>
              <a:gd name="connsiteX0" fmla="*/ 0 w 2520280"/>
              <a:gd name="connsiteY0" fmla="*/ 1890314 h 1890314"/>
              <a:gd name="connsiteX1" fmla="*/ 2520280 w 2520280"/>
              <a:gd name="connsiteY1" fmla="*/ 1890314 h 1890314"/>
              <a:gd name="connsiteX2" fmla="*/ 0 w 2520280"/>
              <a:gd name="connsiteY2" fmla="*/ 1890314 h 1890314"/>
              <a:gd name="connsiteX3" fmla="*/ 0 w 2520280"/>
              <a:gd name="connsiteY3" fmla="*/ 18106 h 1890314"/>
              <a:gd name="connsiteX4" fmla="*/ 53304 w 2520280"/>
              <a:gd name="connsiteY4" fmla="*/ 0 h 1890314"/>
              <a:gd name="connsiteX5" fmla="*/ 0 w 2520280"/>
              <a:gd name="connsiteY5" fmla="*/ 18106 h 1890314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916 w 2520280"/>
              <a:gd name="connsiteY4" fmla="*/ 0 h 1872208"/>
              <a:gd name="connsiteX5" fmla="*/ 0 w 2520280"/>
              <a:gd name="connsiteY5" fmla="*/ 0 h 187220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520280" h="1872208">
                <a:moveTo>
                  <a:pt x="0" y="1872208"/>
                </a:moveTo>
                <a:lnTo>
                  <a:pt x="2520280" y="1872208"/>
                </a:lnTo>
                <a:lnTo>
                  <a:pt x="0" y="1872208"/>
                </a:lnTo>
                <a:close/>
                <a:moveTo>
                  <a:pt x="0" y="0"/>
                </a:moveTo>
                <a:lnTo>
                  <a:pt x="916" y="0"/>
                </a:lnTo>
                <a:lnTo>
                  <a:pt x="0" y="0"/>
                </a:lnTo>
                <a:close/>
              </a:path>
            </a:pathLst>
          </a:custGeom>
          <a:solidFill>
            <a:schemeClr val="bg1">
              <a:lumMod val="50000"/>
            </a:schemeClr>
          </a:solidFill>
          <a:ln w="3175" cap="sq">
            <a:noFill/>
            <a:beve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spAutoFit/>
          </a:bodyPr>
          <a:lstStyle/>
          <a:p>
            <a:pPr lvl="0">
              <a:lnSpc>
                <a:spcPct val="130000"/>
              </a:lnSpc>
            </a:pPr>
            <a:r>
              <a:rPr lang="zh-CN" altLang="en-US" sz="2531" dirty="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点击添加相关标题文字</a:t>
            </a:r>
          </a:p>
        </p:txBody>
      </p:sp>
      <p:sp>
        <p:nvSpPr>
          <p:cNvPr id="24" name="MH_Number_3"/>
          <p:cNvSpPr/>
          <p:nvPr>
            <p:custDataLst>
              <p:tags r:id="rId7"/>
            </p:custDataLst>
          </p:nvPr>
        </p:nvSpPr>
        <p:spPr>
          <a:xfrm>
            <a:off x="5710332" y="3762621"/>
            <a:ext cx="379667" cy="379667"/>
          </a:xfrm>
          <a:prstGeom prst="ellipse">
            <a:avLst/>
          </a:prstGeom>
          <a:solidFill>
            <a:schemeClr val="accent1"/>
          </a:solidFill>
          <a:ln w="31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lIns="0" tIns="0" rIns="0" bIns="0" rtlCol="0" anchor="ctr">
            <a:noAutofit/>
          </a:bodyPr>
          <a:lstStyle/>
          <a:p>
            <a:pPr algn="ctr"/>
            <a:r>
              <a:rPr lang="en-US" altLang="zh-CN" sz="2109" b="1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Times New Roman" panose="02020603050405020304" pitchFamily="18" charset="0"/>
                <a:sym typeface="Arial" panose="020B0604020202020204" pitchFamily="34" charset="0"/>
              </a:rPr>
              <a:t>3</a:t>
            </a:r>
            <a:endParaRPr lang="zh-CN" altLang="en-US" sz="2109" b="1" dirty="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cs typeface="Times New Roman" panose="02020603050405020304" pitchFamily="18" charset="0"/>
              <a:sym typeface="Arial" panose="020B0604020202020204" pitchFamily="34" charset="0"/>
            </a:endParaRPr>
          </a:p>
        </p:txBody>
      </p:sp>
      <p:sp>
        <p:nvSpPr>
          <p:cNvPr id="25" name="MH_Entry_3"/>
          <p:cNvSpPr/>
          <p:nvPr>
            <p:custDataLst>
              <p:tags r:id="rId8"/>
            </p:custDataLst>
          </p:nvPr>
        </p:nvSpPr>
        <p:spPr>
          <a:xfrm>
            <a:off x="6241157" y="3700176"/>
            <a:ext cx="3525386" cy="456343"/>
          </a:xfrm>
          <a:custGeom>
            <a:avLst/>
            <a:gdLst>
              <a:gd name="connsiteX0" fmla="*/ 0 w 2520280"/>
              <a:gd name="connsiteY0" fmla="*/ 1584176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1584176 h 1872208"/>
              <a:gd name="connsiteX5" fmla="*/ 0 w 2520280"/>
              <a:gd name="connsiteY5" fmla="*/ 0 h 1872208"/>
              <a:gd name="connsiteX6" fmla="*/ 2520280 w 2520280"/>
              <a:gd name="connsiteY6" fmla="*/ 0 h 1872208"/>
              <a:gd name="connsiteX7" fmla="*/ 2520280 w 2520280"/>
              <a:gd name="connsiteY7" fmla="*/ 288032 h 1872208"/>
              <a:gd name="connsiteX8" fmla="*/ 0 w 2520280"/>
              <a:gd name="connsiteY8" fmla="*/ 0 h 1872208"/>
              <a:gd name="connsiteX0" fmla="*/ 0 w 2520280"/>
              <a:gd name="connsiteY0" fmla="*/ 1584176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1584176 h 1872208"/>
              <a:gd name="connsiteX5" fmla="*/ 0 w 2520280"/>
              <a:gd name="connsiteY5" fmla="*/ 0 h 1872208"/>
              <a:gd name="connsiteX6" fmla="*/ 2520280 w 2520280"/>
              <a:gd name="connsiteY6" fmla="*/ 0 h 1872208"/>
              <a:gd name="connsiteX7" fmla="*/ 0 w 2520280"/>
              <a:gd name="connsiteY7" fmla="*/ 0 h 1872208"/>
              <a:gd name="connsiteX0" fmla="*/ 0 w 2520280"/>
              <a:gd name="connsiteY0" fmla="*/ 1872208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0 h 1872208"/>
              <a:gd name="connsiteX5" fmla="*/ 2520280 w 2520280"/>
              <a:gd name="connsiteY5" fmla="*/ 0 h 1872208"/>
              <a:gd name="connsiteX6" fmla="*/ 0 w 2520280"/>
              <a:gd name="connsiteY6" fmla="*/ 0 h 1872208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2520280 w 2520280"/>
              <a:gd name="connsiteY4" fmla="*/ 0 h 1872208"/>
              <a:gd name="connsiteX5" fmla="*/ 0 w 2520280"/>
              <a:gd name="connsiteY5" fmla="*/ 0 h 1872208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34255 w 2520280"/>
              <a:gd name="connsiteY4" fmla="*/ 0 h 1872208"/>
              <a:gd name="connsiteX5" fmla="*/ 0 w 2520280"/>
              <a:gd name="connsiteY5" fmla="*/ 0 h 1872208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917 w 2520280"/>
              <a:gd name="connsiteY4" fmla="*/ 6036 h 1872208"/>
              <a:gd name="connsiteX5" fmla="*/ 0 w 2520280"/>
              <a:gd name="connsiteY5" fmla="*/ 0 h 1872208"/>
              <a:gd name="connsiteX0" fmla="*/ 0 w 2520280"/>
              <a:gd name="connsiteY0" fmla="*/ 1890314 h 1890314"/>
              <a:gd name="connsiteX1" fmla="*/ 2520280 w 2520280"/>
              <a:gd name="connsiteY1" fmla="*/ 1890314 h 1890314"/>
              <a:gd name="connsiteX2" fmla="*/ 0 w 2520280"/>
              <a:gd name="connsiteY2" fmla="*/ 1890314 h 1890314"/>
              <a:gd name="connsiteX3" fmla="*/ 0 w 2520280"/>
              <a:gd name="connsiteY3" fmla="*/ 18106 h 1890314"/>
              <a:gd name="connsiteX4" fmla="*/ 53304 w 2520280"/>
              <a:gd name="connsiteY4" fmla="*/ 0 h 1890314"/>
              <a:gd name="connsiteX5" fmla="*/ 0 w 2520280"/>
              <a:gd name="connsiteY5" fmla="*/ 18106 h 1890314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916 w 2520280"/>
              <a:gd name="connsiteY4" fmla="*/ 0 h 1872208"/>
              <a:gd name="connsiteX5" fmla="*/ 0 w 2520280"/>
              <a:gd name="connsiteY5" fmla="*/ 0 h 187220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520280" h="1872208">
                <a:moveTo>
                  <a:pt x="0" y="1872208"/>
                </a:moveTo>
                <a:lnTo>
                  <a:pt x="2520280" y="1872208"/>
                </a:lnTo>
                <a:lnTo>
                  <a:pt x="0" y="1872208"/>
                </a:lnTo>
                <a:close/>
                <a:moveTo>
                  <a:pt x="0" y="0"/>
                </a:moveTo>
                <a:lnTo>
                  <a:pt x="916" y="0"/>
                </a:lnTo>
                <a:lnTo>
                  <a:pt x="0" y="0"/>
                </a:lnTo>
                <a:close/>
              </a:path>
            </a:pathLst>
          </a:custGeom>
          <a:solidFill>
            <a:schemeClr val="bg1">
              <a:lumMod val="50000"/>
            </a:schemeClr>
          </a:solidFill>
          <a:ln w="3175" cap="sq">
            <a:noFill/>
            <a:beve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spAutoFit/>
          </a:bodyPr>
          <a:lstStyle/>
          <a:p>
            <a:pPr lvl="0">
              <a:lnSpc>
                <a:spcPct val="130000"/>
              </a:lnSpc>
            </a:pPr>
            <a:r>
              <a:rPr lang="zh-CN" altLang="en-US" sz="2531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点击添加相关标题文字</a:t>
            </a:r>
            <a:endParaRPr lang="zh-CN" altLang="en-US" sz="2531" dirty="0">
              <a:solidFill>
                <a:schemeClr val="tx1">
                  <a:lumMod val="50000"/>
                  <a:lumOff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MH_Number_4"/>
          <p:cNvSpPr/>
          <p:nvPr>
            <p:custDataLst>
              <p:tags r:id="rId9"/>
            </p:custDataLst>
          </p:nvPr>
        </p:nvSpPr>
        <p:spPr>
          <a:xfrm>
            <a:off x="5710332" y="4632137"/>
            <a:ext cx="379667" cy="379667"/>
          </a:xfrm>
          <a:prstGeom prst="ellipse">
            <a:avLst/>
          </a:prstGeom>
          <a:solidFill>
            <a:schemeClr val="accent2"/>
          </a:solidFill>
          <a:ln w="31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lIns="0" tIns="0" rIns="0" bIns="0" rtlCol="0" anchor="ctr">
            <a:noAutofit/>
          </a:bodyPr>
          <a:lstStyle/>
          <a:p>
            <a:pPr algn="ctr"/>
            <a:r>
              <a:rPr lang="en-US" altLang="zh-CN" sz="2109" b="1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Times New Roman" panose="02020603050405020304" pitchFamily="18" charset="0"/>
                <a:sym typeface="Arial" panose="020B0604020202020204" pitchFamily="34" charset="0"/>
              </a:rPr>
              <a:t>4</a:t>
            </a:r>
            <a:endParaRPr lang="zh-CN" altLang="en-US" sz="2109" b="1" dirty="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cs typeface="Times New Roman" panose="02020603050405020304" pitchFamily="18" charset="0"/>
              <a:sym typeface="Arial" panose="020B0604020202020204" pitchFamily="34" charset="0"/>
            </a:endParaRPr>
          </a:p>
        </p:txBody>
      </p:sp>
      <p:sp>
        <p:nvSpPr>
          <p:cNvPr id="27" name="MH_Entry_4"/>
          <p:cNvSpPr/>
          <p:nvPr>
            <p:custDataLst>
              <p:tags r:id="rId10"/>
            </p:custDataLst>
          </p:nvPr>
        </p:nvSpPr>
        <p:spPr>
          <a:xfrm>
            <a:off x="6241157" y="4569691"/>
            <a:ext cx="3525386" cy="456343"/>
          </a:xfrm>
          <a:custGeom>
            <a:avLst/>
            <a:gdLst>
              <a:gd name="connsiteX0" fmla="*/ 0 w 2520280"/>
              <a:gd name="connsiteY0" fmla="*/ 1584176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1584176 h 1872208"/>
              <a:gd name="connsiteX5" fmla="*/ 0 w 2520280"/>
              <a:gd name="connsiteY5" fmla="*/ 0 h 1872208"/>
              <a:gd name="connsiteX6" fmla="*/ 2520280 w 2520280"/>
              <a:gd name="connsiteY6" fmla="*/ 0 h 1872208"/>
              <a:gd name="connsiteX7" fmla="*/ 2520280 w 2520280"/>
              <a:gd name="connsiteY7" fmla="*/ 288032 h 1872208"/>
              <a:gd name="connsiteX8" fmla="*/ 0 w 2520280"/>
              <a:gd name="connsiteY8" fmla="*/ 0 h 1872208"/>
              <a:gd name="connsiteX0" fmla="*/ 0 w 2520280"/>
              <a:gd name="connsiteY0" fmla="*/ 1584176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1584176 h 1872208"/>
              <a:gd name="connsiteX5" fmla="*/ 0 w 2520280"/>
              <a:gd name="connsiteY5" fmla="*/ 0 h 1872208"/>
              <a:gd name="connsiteX6" fmla="*/ 2520280 w 2520280"/>
              <a:gd name="connsiteY6" fmla="*/ 0 h 1872208"/>
              <a:gd name="connsiteX7" fmla="*/ 0 w 2520280"/>
              <a:gd name="connsiteY7" fmla="*/ 0 h 1872208"/>
              <a:gd name="connsiteX0" fmla="*/ 0 w 2520280"/>
              <a:gd name="connsiteY0" fmla="*/ 1872208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0 h 1872208"/>
              <a:gd name="connsiteX5" fmla="*/ 2520280 w 2520280"/>
              <a:gd name="connsiteY5" fmla="*/ 0 h 1872208"/>
              <a:gd name="connsiteX6" fmla="*/ 0 w 2520280"/>
              <a:gd name="connsiteY6" fmla="*/ 0 h 1872208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2520280 w 2520280"/>
              <a:gd name="connsiteY4" fmla="*/ 0 h 1872208"/>
              <a:gd name="connsiteX5" fmla="*/ 0 w 2520280"/>
              <a:gd name="connsiteY5" fmla="*/ 0 h 1872208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34255 w 2520280"/>
              <a:gd name="connsiteY4" fmla="*/ 0 h 1872208"/>
              <a:gd name="connsiteX5" fmla="*/ 0 w 2520280"/>
              <a:gd name="connsiteY5" fmla="*/ 0 h 1872208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917 w 2520280"/>
              <a:gd name="connsiteY4" fmla="*/ 6036 h 1872208"/>
              <a:gd name="connsiteX5" fmla="*/ 0 w 2520280"/>
              <a:gd name="connsiteY5" fmla="*/ 0 h 1872208"/>
              <a:gd name="connsiteX0" fmla="*/ 0 w 2520280"/>
              <a:gd name="connsiteY0" fmla="*/ 1890314 h 1890314"/>
              <a:gd name="connsiteX1" fmla="*/ 2520280 w 2520280"/>
              <a:gd name="connsiteY1" fmla="*/ 1890314 h 1890314"/>
              <a:gd name="connsiteX2" fmla="*/ 0 w 2520280"/>
              <a:gd name="connsiteY2" fmla="*/ 1890314 h 1890314"/>
              <a:gd name="connsiteX3" fmla="*/ 0 w 2520280"/>
              <a:gd name="connsiteY3" fmla="*/ 18106 h 1890314"/>
              <a:gd name="connsiteX4" fmla="*/ 53304 w 2520280"/>
              <a:gd name="connsiteY4" fmla="*/ 0 h 1890314"/>
              <a:gd name="connsiteX5" fmla="*/ 0 w 2520280"/>
              <a:gd name="connsiteY5" fmla="*/ 18106 h 1890314"/>
              <a:gd name="connsiteX0" fmla="*/ 0 w 2520280"/>
              <a:gd name="connsiteY0" fmla="*/ 1872208 h 1872208"/>
              <a:gd name="connsiteX1" fmla="*/ 2520280 w 2520280"/>
              <a:gd name="connsiteY1" fmla="*/ 1872208 h 1872208"/>
              <a:gd name="connsiteX2" fmla="*/ 0 w 2520280"/>
              <a:gd name="connsiteY2" fmla="*/ 1872208 h 1872208"/>
              <a:gd name="connsiteX3" fmla="*/ 0 w 2520280"/>
              <a:gd name="connsiteY3" fmla="*/ 0 h 1872208"/>
              <a:gd name="connsiteX4" fmla="*/ 916 w 2520280"/>
              <a:gd name="connsiteY4" fmla="*/ 0 h 1872208"/>
              <a:gd name="connsiteX5" fmla="*/ 0 w 2520280"/>
              <a:gd name="connsiteY5" fmla="*/ 0 h 187220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520280" h="1872208">
                <a:moveTo>
                  <a:pt x="0" y="1872208"/>
                </a:moveTo>
                <a:lnTo>
                  <a:pt x="2520280" y="1872208"/>
                </a:lnTo>
                <a:lnTo>
                  <a:pt x="0" y="1872208"/>
                </a:lnTo>
                <a:close/>
                <a:moveTo>
                  <a:pt x="0" y="0"/>
                </a:moveTo>
                <a:lnTo>
                  <a:pt x="916" y="0"/>
                </a:lnTo>
                <a:lnTo>
                  <a:pt x="0" y="0"/>
                </a:lnTo>
                <a:close/>
              </a:path>
            </a:pathLst>
          </a:custGeom>
          <a:solidFill>
            <a:schemeClr val="bg1">
              <a:lumMod val="50000"/>
            </a:schemeClr>
          </a:solidFill>
          <a:ln w="3175" cap="sq">
            <a:noFill/>
            <a:beve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spAutoFit/>
          </a:bodyPr>
          <a:lstStyle/>
          <a:p>
            <a:pPr lvl="0">
              <a:lnSpc>
                <a:spcPct val="130000"/>
              </a:lnSpc>
            </a:pPr>
            <a:r>
              <a:rPr lang="zh-CN" altLang="en-US" sz="2531" dirty="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点击添加相关标题文字</a:t>
            </a:r>
          </a:p>
        </p:txBody>
      </p:sp>
      <p:sp>
        <p:nvSpPr>
          <p:cNvPr id="16" name="Freeform 6"/>
          <p:cNvSpPr>
            <a:spLocks/>
          </p:cNvSpPr>
          <p:nvPr/>
        </p:nvSpPr>
        <p:spPr bwMode="auto">
          <a:xfrm>
            <a:off x="0" y="4091804"/>
            <a:ext cx="5265494" cy="3140846"/>
          </a:xfrm>
          <a:custGeom>
            <a:avLst/>
            <a:gdLst>
              <a:gd name="T0" fmla="*/ 0 w 2348"/>
              <a:gd name="T1" fmla="*/ 0 h 1407"/>
              <a:gd name="T2" fmla="*/ 2348 w 2348"/>
              <a:gd name="T3" fmla="*/ 1407 h 1407"/>
              <a:gd name="T4" fmla="*/ 0 w 2348"/>
              <a:gd name="T5" fmla="*/ 1407 h 1407"/>
              <a:gd name="T6" fmla="*/ 0 w 2348"/>
              <a:gd name="T7" fmla="*/ 0 h 140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348" h="1407">
                <a:moveTo>
                  <a:pt x="0" y="0"/>
                </a:moveTo>
                <a:lnTo>
                  <a:pt x="2348" y="1407"/>
                </a:lnTo>
                <a:lnTo>
                  <a:pt x="0" y="1407"/>
                </a:lnTo>
                <a:lnTo>
                  <a:pt x="0" y="0"/>
                </a:lnTo>
                <a:close/>
              </a:path>
            </a:pathLst>
          </a:custGeom>
          <a:blipFill dpi="0" rotWithShape="1">
            <a:blip r:embed="rId13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0">
            <a:noFill/>
            <a:prstDash val="solid"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7" name="Freeform 7"/>
          <p:cNvSpPr>
            <a:spLocks/>
          </p:cNvSpPr>
          <p:nvPr/>
        </p:nvSpPr>
        <p:spPr bwMode="auto">
          <a:xfrm>
            <a:off x="2984828" y="4640949"/>
            <a:ext cx="9873922" cy="2591700"/>
          </a:xfrm>
          <a:custGeom>
            <a:avLst/>
            <a:gdLst>
              <a:gd name="T0" fmla="*/ 4403 w 4403"/>
              <a:gd name="T1" fmla="*/ 0 h 1161"/>
              <a:gd name="T2" fmla="*/ 4403 w 4403"/>
              <a:gd name="T3" fmla="*/ 1161 h 1161"/>
              <a:gd name="T4" fmla="*/ 0 w 4403"/>
              <a:gd name="T5" fmla="*/ 1161 h 1161"/>
              <a:gd name="T6" fmla="*/ 4403 w 4403"/>
              <a:gd name="T7" fmla="*/ 0 h 11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403" h="1161">
                <a:moveTo>
                  <a:pt x="4403" y="0"/>
                </a:moveTo>
                <a:lnTo>
                  <a:pt x="4403" y="1161"/>
                </a:lnTo>
                <a:lnTo>
                  <a:pt x="0" y="1161"/>
                </a:lnTo>
                <a:lnTo>
                  <a:pt x="4403" y="0"/>
                </a:lnTo>
                <a:close/>
              </a:path>
            </a:pathLst>
          </a:custGeom>
          <a:blipFill dpi="0" rotWithShape="1">
            <a:blip r:embed="rId14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0">
            <a:noFill/>
            <a:prstDash val="solid"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615584034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 advTm="4000">
        <p15:prstTrans prst="pageCurlDouble"/>
      </p:transition>
    </mc:Choice>
    <mc:Fallback xmlns="">
      <p:transition spd="slow" advTm="4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100"/>
                            </p:stCondLst>
                            <p:childTnLst>
                              <p:par>
                                <p:cTn id="22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4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5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7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800"/>
                            </p:stCondLst>
                            <p:childTnLst>
                              <p:par>
                                <p:cTn id="2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4300"/>
                            </p:stCondLst>
                            <p:childTnLst>
                              <p:par>
                                <p:cTn id="3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4800"/>
                            </p:stCondLst>
                            <p:childTnLst>
                              <p:par>
                                <p:cTn id="4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53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800"/>
                            </p:stCondLst>
                            <p:childTnLst>
                              <p:par>
                                <p:cTn id="5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6300"/>
                            </p:stCondLst>
                            <p:childTnLst>
                              <p:par>
                                <p:cTn id="5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6800"/>
                            </p:stCondLst>
                            <p:childTnLst>
                              <p:par>
                                <p:cTn id="6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7300"/>
                            </p:stCondLst>
                            <p:childTnLst>
                              <p:par>
                                <p:cTn id="6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7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19" grpId="0"/>
      <p:bldP spid="20" grpId="0" animBg="1"/>
      <p:bldP spid="21" grpId="0" animBg="1"/>
      <p:bldP spid="22" grpId="0" animBg="1"/>
      <p:bldP spid="23" grpId="0" animBg="1"/>
      <p:bldP spid="24" grpId="0" animBg="1"/>
      <p:bldP spid="25" grpId="0" animBg="1"/>
      <p:bldP spid="26" grpId="0" animBg="1"/>
      <p:bldP spid="27" grpId="0" animBg="1"/>
      <p:bldP spid="16" grpId="0" animBg="1"/>
      <p:bldP spid="17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23" name="Text Box 3"/>
          <p:cNvSpPr>
            <a:spLocks noChangeArrowheads="1"/>
          </p:cNvSpPr>
          <p:nvPr/>
        </p:nvSpPr>
        <p:spPr bwMode="auto">
          <a:xfrm>
            <a:off x="2992807" y="3060294"/>
            <a:ext cx="4076757" cy="178016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mpd="sng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 anchor="ctr">
            <a:spAutoFit/>
          </a:bodyPr>
          <a:lstStyle/>
          <a:p>
            <a:pPr algn="r"/>
            <a:r>
              <a:rPr lang="en-US" sz="3375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201X</a:t>
            </a:r>
            <a:r>
              <a:rPr lang="zh-CN" altLang="en-US" sz="3375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</a:t>
            </a:r>
            <a:endParaRPr lang="en-US" sz="3375" dirty="0" smtClean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r"/>
            <a:r>
              <a:rPr lang="zh-CN" altLang="en-US" sz="7593" b="1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内容介绍</a:t>
            </a:r>
            <a:endParaRPr lang="zh-CN" altLang="en-US" sz="7593" b="1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24" name="矩形 10"/>
          <p:cNvSpPr>
            <a:spLocks noChangeArrowheads="1"/>
          </p:cNvSpPr>
          <p:nvPr/>
        </p:nvSpPr>
        <p:spPr bwMode="auto">
          <a:xfrm>
            <a:off x="2389564" y="2506360"/>
            <a:ext cx="4680000" cy="4004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r"/>
            <a:r>
              <a:rPr lang="en-US" sz="2002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THE 201X ANNUAL WORK SUMMARY</a:t>
            </a:r>
            <a:endParaRPr lang="zh-CN" altLang="en-US" sz="2002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25" name="直接连接符 11"/>
          <p:cNvSpPr>
            <a:spLocks noChangeShapeType="1"/>
          </p:cNvSpPr>
          <p:nvPr/>
        </p:nvSpPr>
        <p:spPr bwMode="auto">
          <a:xfrm>
            <a:off x="1564714" y="2943331"/>
            <a:ext cx="5504850" cy="1675"/>
          </a:xfrm>
          <a:prstGeom prst="line">
            <a:avLst/>
          </a:prstGeom>
          <a:noFill/>
          <a:ln w="6350" cap="flat" cmpd="sng">
            <a:solidFill>
              <a:schemeClr val="accent1"/>
            </a:solidFill>
            <a:bevel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/>
          <a:lstStyle/>
          <a:p>
            <a:endParaRPr lang="zh-CN" altLang="en-US" sz="2002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" name="Text Box 3"/>
          <p:cNvSpPr>
            <a:spLocks noChangeArrowheads="1"/>
          </p:cNvSpPr>
          <p:nvPr/>
        </p:nvSpPr>
        <p:spPr bwMode="auto">
          <a:xfrm>
            <a:off x="7293470" y="1614088"/>
            <a:ext cx="2994731" cy="37702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mpd="sng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 anchor="ctr">
            <a:spAutoFit/>
          </a:bodyPr>
          <a:lstStyle/>
          <a:p>
            <a:r>
              <a:rPr lang="en-US" sz="23900" dirty="0" smtClean="0">
                <a:solidFill>
                  <a:schemeClr val="accent2"/>
                </a:solidFill>
                <a:latin typeface="Impact" panose="020B080603090205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01</a:t>
            </a:r>
            <a:endParaRPr lang="zh-CN" altLang="en-US" sz="23900" b="1" dirty="0">
              <a:solidFill>
                <a:schemeClr val="accent2"/>
              </a:solidFill>
              <a:latin typeface="Impact" panose="020B080603090205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" name="Freeform 6"/>
          <p:cNvSpPr>
            <a:spLocks/>
          </p:cNvSpPr>
          <p:nvPr/>
        </p:nvSpPr>
        <p:spPr bwMode="auto">
          <a:xfrm>
            <a:off x="0" y="4091804"/>
            <a:ext cx="5265494" cy="3140846"/>
          </a:xfrm>
          <a:custGeom>
            <a:avLst/>
            <a:gdLst>
              <a:gd name="T0" fmla="*/ 0 w 2348"/>
              <a:gd name="T1" fmla="*/ 0 h 1407"/>
              <a:gd name="T2" fmla="*/ 2348 w 2348"/>
              <a:gd name="T3" fmla="*/ 1407 h 1407"/>
              <a:gd name="T4" fmla="*/ 0 w 2348"/>
              <a:gd name="T5" fmla="*/ 1407 h 1407"/>
              <a:gd name="T6" fmla="*/ 0 w 2348"/>
              <a:gd name="T7" fmla="*/ 0 h 140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348" h="1407">
                <a:moveTo>
                  <a:pt x="0" y="0"/>
                </a:moveTo>
                <a:lnTo>
                  <a:pt x="2348" y="1407"/>
                </a:lnTo>
                <a:lnTo>
                  <a:pt x="0" y="1407"/>
                </a:lnTo>
                <a:lnTo>
                  <a:pt x="0" y="0"/>
                </a:lnTo>
                <a:close/>
              </a:path>
            </a:pathLst>
          </a:cu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0">
            <a:noFill/>
            <a:prstDash val="solid"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" name="Freeform 7"/>
          <p:cNvSpPr>
            <a:spLocks/>
          </p:cNvSpPr>
          <p:nvPr/>
        </p:nvSpPr>
        <p:spPr bwMode="auto">
          <a:xfrm>
            <a:off x="2984828" y="4640949"/>
            <a:ext cx="9873922" cy="2591700"/>
          </a:xfrm>
          <a:custGeom>
            <a:avLst/>
            <a:gdLst>
              <a:gd name="T0" fmla="*/ 4403 w 4403"/>
              <a:gd name="T1" fmla="*/ 0 h 1161"/>
              <a:gd name="T2" fmla="*/ 4403 w 4403"/>
              <a:gd name="T3" fmla="*/ 1161 h 1161"/>
              <a:gd name="T4" fmla="*/ 0 w 4403"/>
              <a:gd name="T5" fmla="*/ 1161 h 1161"/>
              <a:gd name="T6" fmla="*/ 4403 w 4403"/>
              <a:gd name="T7" fmla="*/ 0 h 11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403" h="1161">
                <a:moveTo>
                  <a:pt x="4403" y="0"/>
                </a:moveTo>
                <a:lnTo>
                  <a:pt x="4403" y="1161"/>
                </a:lnTo>
                <a:lnTo>
                  <a:pt x="0" y="1161"/>
                </a:lnTo>
                <a:lnTo>
                  <a:pt x="4403" y="0"/>
                </a:lnTo>
                <a:close/>
              </a:path>
            </a:pathLst>
          </a:custGeom>
          <a:blipFill dpi="0" rotWithShape="1">
            <a:blip r:embed="rId4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0">
            <a:noFill/>
            <a:prstDash val="solid"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320269989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 advTm="0">
        <p15:prstTrans prst="airplane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1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2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4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3400"/>
                            </p:stCondLst>
                            <p:childTnLst>
                              <p:par>
                                <p:cTn id="26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51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51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900"/>
                            </p:stCondLst>
                            <p:childTnLst>
                              <p:par>
                                <p:cTn id="31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3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3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3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3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23" grpId="0"/>
      <p:bldP spid="5124" grpId="0"/>
      <p:bldP spid="5125" grpId="0" animBg="1"/>
      <p:bldP spid="7" grpId="0"/>
      <p:bldP spid="8" grpId="0" animBg="1"/>
      <p:bldP spid="9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等腰三角形 38"/>
          <p:cNvSpPr/>
          <p:nvPr/>
        </p:nvSpPr>
        <p:spPr bwMode="auto">
          <a:xfrm rot="5400000">
            <a:off x="-359049" y="3076111"/>
            <a:ext cx="1799233" cy="108043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 dirty="0"/>
          </a:p>
        </p:txBody>
      </p:sp>
      <p:sp>
        <p:nvSpPr>
          <p:cNvPr id="2" name="任意多边形 1"/>
          <p:cNvSpPr/>
          <p:nvPr/>
        </p:nvSpPr>
        <p:spPr>
          <a:xfrm>
            <a:off x="1071857" y="3607396"/>
            <a:ext cx="11768682" cy="0"/>
          </a:xfrm>
          <a:custGeom>
            <a:avLst/>
            <a:gdLst>
              <a:gd name="connsiteX0" fmla="*/ 0 w 8369300"/>
              <a:gd name="connsiteY0" fmla="*/ 0 h 0"/>
              <a:gd name="connsiteX1" fmla="*/ 8369300 w 8369300"/>
              <a:gd name="connsiteY1" fmla="*/ 0 h 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</a:cxnLst>
            <a:rect l="l" t="t" r="r" b="b"/>
            <a:pathLst>
              <a:path w="8369300">
                <a:moveTo>
                  <a:pt x="0" y="0"/>
                </a:moveTo>
                <a:lnTo>
                  <a:pt x="8369300" y="0"/>
                </a:lnTo>
              </a:path>
            </a:pathLst>
          </a:custGeom>
          <a:noFill/>
          <a:ln>
            <a:solidFill>
              <a:srgbClr val="D5D5D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/>
          </a:p>
        </p:txBody>
      </p:sp>
      <p:grpSp>
        <p:nvGrpSpPr>
          <p:cNvPr id="6" name="组合 4"/>
          <p:cNvGrpSpPr>
            <a:grpSpLocks/>
          </p:cNvGrpSpPr>
          <p:nvPr/>
        </p:nvGrpSpPr>
        <p:grpSpPr bwMode="auto">
          <a:xfrm>
            <a:off x="2551872" y="3210047"/>
            <a:ext cx="774607" cy="776840"/>
            <a:chOff x="2307521" y="2283162"/>
            <a:chExt cx="551398" cy="551398"/>
          </a:xfrm>
        </p:grpSpPr>
        <p:sp>
          <p:nvSpPr>
            <p:cNvPr id="3" name="矩形 2"/>
            <p:cNvSpPr/>
            <p:nvPr/>
          </p:nvSpPr>
          <p:spPr>
            <a:xfrm>
              <a:off x="2307521" y="2283162"/>
              <a:ext cx="551398" cy="551398"/>
            </a:xfrm>
            <a:prstGeom prst="rect">
              <a:avLst/>
            </a:prstGeom>
            <a:solidFill>
              <a:schemeClr val="accent2"/>
            </a:solidFill>
            <a:ln w="381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  <p:sp>
          <p:nvSpPr>
            <p:cNvPr id="4" name="五角星 3"/>
            <p:cNvSpPr/>
            <p:nvPr/>
          </p:nvSpPr>
          <p:spPr>
            <a:xfrm>
              <a:off x="2456891" y="2427350"/>
              <a:ext cx="252658" cy="2551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grpSp>
        <p:nvGrpSpPr>
          <p:cNvPr id="7" name="组合 42"/>
          <p:cNvGrpSpPr>
            <a:grpSpLocks/>
          </p:cNvGrpSpPr>
          <p:nvPr/>
        </p:nvGrpSpPr>
        <p:grpSpPr bwMode="auto">
          <a:xfrm>
            <a:off x="5674858" y="3210047"/>
            <a:ext cx="774609" cy="776840"/>
            <a:chOff x="2307521" y="2283162"/>
            <a:chExt cx="551398" cy="551398"/>
          </a:xfrm>
        </p:grpSpPr>
        <p:sp>
          <p:nvSpPr>
            <p:cNvPr id="44" name="矩形 43"/>
            <p:cNvSpPr/>
            <p:nvPr/>
          </p:nvSpPr>
          <p:spPr>
            <a:xfrm>
              <a:off x="2307521" y="2283162"/>
              <a:ext cx="551398" cy="551398"/>
            </a:xfrm>
            <a:prstGeom prst="rect">
              <a:avLst/>
            </a:prstGeom>
            <a:solidFill>
              <a:schemeClr val="accent3"/>
            </a:solidFill>
            <a:ln w="381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  <p:sp>
          <p:nvSpPr>
            <p:cNvPr id="45" name="五角星 44"/>
            <p:cNvSpPr/>
            <p:nvPr/>
          </p:nvSpPr>
          <p:spPr>
            <a:xfrm>
              <a:off x="2456891" y="2427350"/>
              <a:ext cx="252658" cy="2551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grpSp>
        <p:nvGrpSpPr>
          <p:cNvPr id="10" name="组合 55"/>
          <p:cNvGrpSpPr>
            <a:grpSpLocks/>
          </p:cNvGrpSpPr>
          <p:nvPr/>
        </p:nvGrpSpPr>
        <p:grpSpPr bwMode="auto">
          <a:xfrm>
            <a:off x="8938480" y="3210047"/>
            <a:ext cx="776840" cy="776840"/>
            <a:chOff x="2307521" y="2283162"/>
            <a:chExt cx="551398" cy="551398"/>
          </a:xfrm>
        </p:grpSpPr>
        <p:sp>
          <p:nvSpPr>
            <p:cNvPr id="57" name="矩形 56"/>
            <p:cNvSpPr/>
            <p:nvPr/>
          </p:nvSpPr>
          <p:spPr>
            <a:xfrm>
              <a:off x="2307521" y="2283162"/>
              <a:ext cx="551398" cy="551398"/>
            </a:xfrm>
            <a:prstGeom prst="rect">
              <a:avLst/>
            </a:prstGeom>
            <a:solidFill>
              <a:schemeClr val="accent4"/>
            </a:solidFill>
            <a:ln w="381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  <p:sp>
          <p:nvSpPr>
            <p:cNvPr id="58" name="五角星 57"/>
            <p:cNvSpPr/>
            <p:nvPr/>
          </p:nvSpPr>
          <p:spPr>
            <a:xfrm>
              <a:off x="2456462" y="2427350"/>
              <a:ext cx="253516" cy="2551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grpSp>
        <p:nvGrpSpPr>
          <p:cNvPr id="30" name="组合 7"/>
          <p:cNvGrpSpPr>
            <a:grpSpLocks/>
          </p:cNvGrpSpPr>
          <p:nvPr/>
        </p:nvGrpSpPr>
        <p:grpSpPr bwMode="auto">
          <a:xfrm>
            <a:off x="1102020" y="1742762"/>
            <a:ext cx="3264840" cy="1178353"/>
            <a:chOff x="4267635" y="880115"/>
            <a:chExt cx="2320294" cy="838106"/>
          </a:xfrm>
        </p:grpSpPr>
        <p:sp>
          <p:nvSpPr>
            <p:cNvPr id="31" name="文本框 66"/>
            <p:cNvSpPr txBox="1">
              <a:spLocks noChangeArrowheads="1"/>
            </p:cNvSpPr>
            <p:nvPr/>
          </p:nvSpPr>
          <p:spPr bwMode="auto">
            <a:xfrm>
              <a:off x="4267635" y="1374629"/>
              <a:ext cx="2320294" cy="3435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50000"/>
                </a:lnSpc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+mn-lt"/>
                </a:rPr>
                <a:t>点击添加相关标题文字，点击添加相关标题文字，点击添加相关标题文字，点击添加相关标题文字。</a:t>
              </a:r>
              <a:endParaRPr lang="en-GB" altLang="zh-CN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33" name="任意多边形 32"/>
            <p:cNvSpPr/>
            <p:nvPr/>
          </p:nvSpPr>
          <p:spPr>
            <a:xfrm>
              <a:off x="4354766" y="1286573"/>
              <a:ext cx="287153" cy="0"/>
            </a:xfrm>
            <a:custGeom>
              <a:avLst/>
              <a:gdLst>
                <a:gd name="connsiteX0" fmla="*/ 0 w 504825"/>
                <a:gd name="connsiteY0" fmla="*/ 0 h 0"/>
                <a:gd name="connsiteX1" fmla="*/ 504825 w 504825"/>
                <a:gd name="connsiteY1" fmla="*/ 0 h 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04825">
                  <a:moveTo>
                    <a:pt x="0" y="0"/>
                  </a:moveTo>
                  <a:lnTo>
                    <a:pt x="504825" y="0"/>
                  </a:lnTo>
                </a:path>
              </a:pathLst>
            </a:custGeom>
            <a:noFill/>
            <a:ln w="12700"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  <p:sp>
          <p:nvSpPr>
            <p:cNvPr id="34" name="文本框 66"/>
            <p:cNvSpPr txBox="1">
              <a:spLocks noChangeArrowheads="1"/>
            </p:cNvSpPr>
            <p:nvPr/>
          </p:nvSpPr>
          <p:spPr bwMode="auto">
            <a:xfrm>
              <a:off x="4273628" y="880115"/>
              <a:ext cx="1024405" cy="218907"/>
            </a:xfrm>
            <a:prstGeom prst="rect">
              <a:avLst/>
            </a:prstGeom>
            <a:noFill/>
            <a:ln>
              <a:noFill/>
            </a:ln>
            <a:extLst/>
          </p:spPr>
          <p:txBody>
            <a:bodyPr wrap="none">
              <a:spAutoFit/>
            </a:bodyPr>
            <a:lstStyle>
              <a:defPPr>
                <a:defRPr lang="zh-CN"/>
              </a:defPPr>
              <a:lvl1pPr eaLnBrk="1" hangingPunct="1">
                <a:defRPr sz="4400">
                  <a:latin typeface="Simply City Light" panose="020B0303020202080204" pitchFamily="34" charset="0"/>
                  <a:ea typeface="SimSun-ExtB" panose="02010609060101010101" pitchFamily="49" charset="-122"/>
                  <a:cs typeface="Arial" panose="020B0604020202020204" pitchFamily="34" charset="0"/>
                </a:defRPr>
              </a:lvl1pPr>
              <a:lvl2pPr marL="742950" indent="-285750"/>
              <a:lvl3pPr marL="1143000" indent="-228600"/>
              <a:lvl4pPr marL="1600200" indent="-228600"/>
              <a:lvl5pPr marL="2057400" indent="-228600"/>
              <a:lvl6pPr marL="2514600" indent="-228600" defTabSz="685800" fontAlgn="base">
                <a:spcBef>
                  <a:spcPct val="0"/>
                </a:spcBef>
                <a:spcAft>
                  <a:spcPct val="0"/>
                </a:spcAft>
              </a:lvl6pPr>
              <a:lvl7pPr marL="2971800" indent="-228600" defTabSz="685800" fontAlgn="base">
                <a:spcBef>
                  <a:spcPct val="0"/>
                </a:spcBef>
                <a:spcAft>
                  <a:spcPct val="0"/>
                </a:spcAft>
              </a:lvl7pPr>
              <a:lvl8pPr marL="3429000" indent="-228600" defTabSz="685800" fontAlgn="base">
                <a:spcBef>
                  <a:spcPct val="0"/>
                </a:spcBef>
                <a:spcAft>
                  <a:spcPct val="0"/>
                </a:spcAft>
              </a:lvl8pPr>
              <a:lvl9pPr marL="3886200" indent="-228600" defTabSz="685800" fontAlgn="base">
                <a:spcBef>
                  <a:spcPct val="0"/>
                </a:spcBef>
                <a:spcAft>
                  <a:spcPct val="0"/>
                </a:spcAft>
              </a:lvl9pPr>
            </a:lstStyle>
            <a:p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ea typeface="微软雅黑" panose="020B0503020204020204" pitchFamily="34" charset="-122"/>
                </a:rPr>
                <a:t>请替换文字内容</a:t>
              </a:r>
            </a:p>
          </p:txBody>
        </p:sp>
      </p:grpSp>
      <p:grpSp>
        <p:nvGrpSpPr>
          <p:cNvPr id="35" name="组合 7"/>
          <p:cNvGrpSpPr>
            <a:grpSpLocks/>
          </p:cNvGrpSpPr>
          <p:nvPr/>
        </p:nvGrpSpPr>
        <p:grpSpPr bwMode="auto">
          <a:xfrm>
            <a:off x="5101366" y="4347417"/>
            <a:ext cx="3264840" cy="1178353"/>
            <a:chOff x="4267635" y="880115"/>
            <a:chExt cx="2320294" cy="838106"/>
          </a:xfrm>
        </p:grpSpPr>
        <p:sp>
          <p:nvSpPr>
            <p:cNvPr id="36" name="文本框 66"/>
            <p:cNvSpPr txBox="1">
              <a:spLocks noChangeArrowheads="1"/>
            </p:cNvSpPr>
            <p:nvPr/>
          </p:nvSpPr>
          <p:spPr bwMode="auto">
            <a:xfrm>
              <a:off x="4267635" y="1374629"/>
              <a:ext cx="2320294" cy="3435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50000"/>
                </a:lnSpc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+mn-lt"/>
                </a:rPr>
                <a:t>点击添加相关标题文字，点击添加相关标题文字，点击添加相关标题文字，点击添加相关标题文字。</a:t>
              </a:r>
              <a:endParaRPr lang="en-GB" altLang="zh-CN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37" name="任意多边形 36"/>
            <p:cNvSpPr/>
            <p:nvPr/>
          </p:nvSpPr>
          <p:spPr>
            <a:xfrm>
              <a:off x="4354766" y="1286573"/>
              <a:ext cx="287153" cy="0"/>
            </a:xfrm>
            <a:custGeom>
              <a:avLst/>
              <a:gdLst>
                <a:gd name="connsiteX0" fmla="*/ 0 w 504825"/>
                <a:gd name="connsiteY0" fmla="*/ 0 h 0"/>
                <a:gd name="connsiteX1" fmla="*/ 504825 w 504825"/>
                <a:gd name="connsiteY1" fmla="*/ 0 h 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04825">
                  <a:moveTo>
                    <a:pt x="0" y="0"/>
                  </a:moveTo>
                  <a:lnTo>
                    <a:pt x="504825" y="0"/>
                  </a:lnTo>
                </a:path>
              </a:pathLst>
            </a:custGeom>
            <a:noFill/>
            <a:ln w="12700"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  <p:sp>
          <p:nvSpPr>
            <p:cNvPr id="38" name="文本框 66"/>
            <p:cNvSpPr txBox="1">
              <a:spLocks noChangeArrowheads="1"/>
            </p:cNvSpPr>
            <p:nvPr/>
          </p:nvSpPr>
          <p:spPr bwMode="auto">
            <a:xfrm>
              <a:off x="4273628" y="880115"/>
              <a:ext cx="1024405" cy="218907"/>
            </a:xfrm>
            <a:prstGeom prst="rect">
              <a:avLst/>
            </a:prstGeom>
            <a:noFill/>
            <a:ln>
              <a:noFill/>
            </a:ln>
            <a:extLst/>
          </p:spPr>
          <p:txBody>
            <a:bodyPr wrap="none">
              <a:spAutoFit/>
            </a:bodyPr>
            <a:lstStyle>
              <a:defPPr>
                <a:defRPr lang="zh-CN"/>
              </a:defPPr>
              <a:lvl1pPr eaLnBrk="1" hangingPunct="1">
                <a:defRPr sz="4400">
                  <a:latin typeface="Simply City Light" panose="020B0303020202080204" pitchFamily="34" charset="0"/>
                  <a:ea typeface="SimSun-ExtB" panose="02010609060101010101" pitchFamily="49" charset="-122"/>
                  <a:cs typeface="Arial" panose="020B0604020202020204" pitchFamily="34" charset="0"/>
                </a:defRPr>
              </a:lvl1pPr>
              <a:lvl2pPr marL="742950" indent="-285750"/>
              <a:lvl3pPr marL="1143000" indent="-228600"/>
              <a:lvl4pPr marL="1600200" indent="-228600"/>
              <a:lvl5pPr marL="2057400" indent="-228600"/>
              <a:lvl6pPr marL="2514600" indent="-228600" defTabSz="685800" fontAlgn="base">
                <a:spcBef>
                  <a:spcPct val="0"/>
                </a:spcBef>
                <a:spcAft>
                  <a:spcPct val="0"/>
                </a:spcAft>
              </a:lvl6pPr>
              <a:lvl7pPr marL="2971800" indent="-228600" defTabSz="685800" fontAlgn="base">
                <a:spcBef>
                  <a:spcPct val="0"/>
                </a:spcBef>
                <a:spcAft>
                  <a:spcPct val="0"/>
                </a:spcAft>
              </a:lvl7pPr>
              <a:lvl8pPr marL="3429000" indent="-228600" defTabSz="685800" fontAlgn="base">
                <a:spcBef>
                  <a:spcPct val="0"/>
                </a:spcBef>
                <a:spcAft>
                  <a:spcPct val="0"/>
                </a:spcAft>
              </a:lvl8pPr>
              <a:lvl9pPr marL="3886200" indent="-228600" defTabSz="685800" fontAlgn="base">
                <a:spcBef>
                  <a:spcPct val="0"/>
                </a:spcBef>
                <a:spcAft>
                  <a:spcPct val="0"/>
                </a:spcAft>
              </a:lvl9pPr>
            </a:lstStyle>
            <a:p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ea typeface="微软雅黑" panose="020B0503020204020204" pitchFamily="34" charset="-122"/>
                </a:rPr>
                <a:t>请替换文字内容</a:t>
              </a:r>
            </a:p>
          </p:txBody>
        </p:sp>
      </p:grpSp>
      <p:grpSp>
        <p:nvGrpSpPr>
          <p:cNvPr id="40" name="组合 7"/>
          <p:cNvGrpSpPr>
            <a:grpSpLocks/>
          </p:cNvGrpSpPr>
          <p:nvPr/>
        </p:nvGrpSpPr>
        <p:grpSpPr bwMode="auto">
          <a:xfrm>
            <a:off x="7964639" y="1715053"/>
            <a:ext cx="3264840" cy="1178353"/>
            <a:chOff x="4267635" y="880115"/>
            <a:chExt cx="2320294" cy="838106"/>
          </a:xfrm>
        </p:grpSpPr>
        <p:sp>
          <p:nvSpPr>
            <p:cNvPr id="41" name="文本框 66"/>
            <p:cNvSpPr txBox="1">
              <a:spLocks noChangeArrowheads="1"/>
            </p:cNvSpPr>
            <p:nvPr/>
          </p:nvSpPr>
          <p:spPr bwMode="auto">
            <a:xfrm>
              <a:off x="4267635" y="1374629"/>
              <a:ext cx="2320294" cy="3435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50000"/>
                </a:lnSpc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+mn-lt"/>
                </a:rPr>
                <a:t>点击添加相关标题文字，点击添加相关标题文字，点击添加相关标题文字，点击添加相关标题文字。</a:t>
              </a:r>
              <a:endParaRPr lang="en-GB" altLang="zh-CN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42" name="任意多边形 41"/>
            <p:cNvSpPr/>
            <p:nvPr/>
          </p:nvSpPr>
          <p:spPr>
            <a:xfrm>
              <a:off x="4354766" y="1286573"/>
              <a:ext cx="287153" cy="0"/>
            </a:xfrm>
            <a:custGeom>
              <a:avLst/>
              <a:gdLst>
                <a:gd name="connsiteX0" fmla="*/ 0 w 504825"/>
                <a:gd name="connsiteY0" fmla="*/ 0 h 0"/>
                <a:gd name="connsiteX1" fmla="*/ 504825 w 504825"/>
                <a:gd name="connsiteY1" fmla="*/ 0 h 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04825">
                  <a:moveTo>
                    <a:pt x="0" y="0"/>
                  </a:moveTo>
                  <a:lnTo>
                    <a:pt x="504825" y="0"/>
                  </a:lnTo>
                </a:path>
              </a:pathLst>
            </a:custGeom>
            <a:noFill/>
            <a:ln w="12700"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  <p:sp>
          <p:nvSpPr>
            <p:cNvPr id="43" name="文本框 66"/>
            <p:cNvSpPr txBox="1">
              <a:spLocks noChangeArrowheads="1"/>
            </p:cNvSpPr>
            <p:nvPr/>
          </p:nvSpPr>
          <p:spPr bwMode="auto">
            <a:xfrm>
              <a:off x="4273628" y="880115"/>
              <a:ext cx="1024405" cy="218907"/>
            </a:xfrm>
            <a:prstGeom prst="rect">
              <a:avLst/>
            </a:prstGeom>
            <a:noFill/>
            <a:ln>
              <a:noFill/>
            </a:ln>
            <a:extLst/>
          </p:spPr>
          <p:txBody>
            <a:bodyPr wrap="none">
              <a:spAutoFit/>
            </a:bodyPr>
            <a:lstStyle>
              <a:defPPr>
                <a:defRPr lang="zh-CN"/>
              </a:defPPr>
              <a:lvl1pPr eaLnBrk="1" hangingPunct="1">
                <a:defRPr sz="4400">
                  <a:latin typeface="Simply City Light" panose="020B0303020202080204" pitchFamily="34" charset="0"/>
                  <a:ea typeface="SimSun-ExtB" panose="02010609060101010101" pitchFamily="49" charset="-122"/>
                  <a:cs typeface="Arial" panose="020B0604020202020204" pitchFamily="34" charset="0"/>
                </a:defRPr>
              </a:lvl1pPr>
              <a:lvl2pPr marL="742950" indent="-285750"/>
              <a:lvl3pPr marL="1143000" indent="-228600"/>
              <a:lvl4pPr marL="1600200" indent="-228600"/>
              <a:lvl5pPr marL="2057400" indent="-228600"/>
              <a:lvl6pPr marL="2514600" indent="-228600" defTabSz="685800" fontAlgn="base">
                <a:spcBef>
                  <a:spcPct val="0"/>
                </a:spcBef>
                <a:spcAft>
                  <a:spcPct val="0"/>
                </a:spcAft>
              </a:lvl6pPr>
              <a:lvl7pPr marL="2971800" indent="-228600" defTabSz="685800" fontAlgn="base">
                <a:spcBef>
                  <a:spcPct val="0"/>
                </a:spcBef>
                <a:spcAft>
                  <a:spcPct val="0"/>
                </a:spcAft>
              </a:lvl7pPr>
              <a:lvl8pPr marL="3429000" indent="-228600" defTabSz="685800" fontAlgn="base">
                <a:spcBef>
                  <a:spcPct val="0"/>
                </a:spcBef>
                <a:spcAft>
                  <a:spcPct val="0"/>
                </a:spcAft>
              </a:lvl8pPr>
              <a:lvl9pPr marL="3886200" indent="-228600" defTabSz="685800" fontAlgn="base">
                <a:spcBef>
                  <a:spcPct val="0"/>
                </a:spcBef>
                <a:spcAft>
                  <a:spcPct val="0"/>
                </a:spcAft>
              </a:lvl9pPr>
            </a:lstStyle>
            <a:p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ea typeface="微软雅黑" panose="020B0503020204020204" pitchFamily="34" charset="-122"/>
                </a:rPr>
                <a:t>请替换文字内容</a:t>
              </a:r>
            </a:p>
          </p:txBody>
        </p:sp>
      </p:grpSp>
      <p:sp>
        <p:nvSpPr>
          <p:cNvPr id="25" name="矩形 24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6" name="文本框 25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27" name="文本框 26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3758588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4000">
        <p14:prism/>
      </p:transition>
    </mc:Choice>
    <mc:Fallback xmlns="">
      <p:transition spd="slow" advTm="4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53" presetClass="entr" presetSubtype="16" fill="hold" nodeType="withEffect">
                                  <p:stCondLst>
                                    <p:cond delay="7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75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75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75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53" presetClass="entr" presetSubtype="16" fill="hold" nodeType="withEffect">
                                  <p:stCondLst>
                                    <p:cond delay="12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75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53" presetClass="entr" presetSubtype="16" fill="hold" nodeType="withEffect">
                                  <p:stCondLst>
                                    <p:cond delay="17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75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75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75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fill="hold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9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/>
          <p:cNvSpPr/>
          <p:nvPr/>
        </p:nvSpPr>
        <p:spPr>
          <a:xfrm>
            <a:off x="8382638" y="2683224"/>
            <a:ext cx="1848344" cy="1848344"/>
          </a:xfrm>
          <a:prstGeom prst="ellipse">
            <a:avLst/>
          </a:prstGeom>
          <a:noFill/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/>
          </a:p>
        </p:txBody>
      </p:sp>
      <p:sp>
        <p:nvSpPr>
          <p:cNvPr id="63" name="椭圆 62"/>
          <p:cNvSpPr/>
          <p:nvPr/>
        </p:nvSpPr>
        <p:spPr>
          <a:xfrm>
            <a:off x="7770988" y="2071574"/>
            <a:ext cx="3071644" cy="3071644"/>
          </a:xfrm>
          <a:prstGeom prst="ellipse">
            <a:avLst/>
          </a:prstGeom>
          <a:noFill/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/>
          </a:p>
        </p:txBody>
      </p:sp>
      <p:sp>
        <p:nvSpPr>
          <p:cNvPr id="64" name="椭圆 63"/>
          <p:cNvSpPr/>
          <p:nvPr/>
        </p:nvSpPr>
        <p:spPr>
          <a:xfrm>
            <a:off x="6509738" y="821486"/>
            <a:ext cx="5574052" cy="5574052"/>
          </a:xfrm>
          <a:prstGeom prst="ellipse">
            <a:avLst/>
          </a:prstGeom>
          <a:noFill/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/>
          </a:p>
        </p:txBody>
      </p:sp>
      <p:sp>
        <p:nvSpPr>
          <p:cNvPr id="29" name="任意多边形 28"/>
          <p:cNvSpPr/>
          <p:nvPr/>
        </p:nvSpPr>
        <p:spPr>
          <a:xfrm flipV="1">
            <a:off x="-10809" y="3542661"/>
            <a:ext cx="9391284" cy="64736"/>
          </a:xfrm>
          <a:custGeom>
            <a:avLst/>
            <a:gdLst>
              <a:gd name="connsiteX0" fmla="*/ 0 w 8369300"/>
              <a:gd name="connsiteY0" fmla="*/ 0 h 0"/>
              <a:gd name="connsiteX1" fmla="*/ 8369300 w 8369300"/>
              <a:gd name="connsiteY1" fmla="*/ 0 h 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</a:cxnLst>
            <a:rect l="l" t="t" r="r" b="b"/>
            <a:pathLst>
              <a:path w="8369300">
                <a:moveTo>
                  <a:pt x="0" y="0"/>
                </a:moveTo>
                <a:lnTo>
                  <a:pt x="8369300" y="0"/>
                </a:lnTo>
              </a:path>
            </a:pathLst>
          </a:custGeom>
          <a:noFill/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/>
          </a:p>
        </p:txBody>
      </p:sp>
      <p:grpSp>
        <p:nvGrpSpPr>
          <p:cNvPr id="3" name="组合 29"/>
          <p:cNvGrpSpPr>
            <a:grpSpLocks/>
          </p:cNvGrpSpPr>
          <p:nvPr/>
        </p:nvGrpSpPr>
        <p:grpSpPr bwMode="auto">
          <a:xfrm>
            <a:off x="1469206" y="3210047"/>
            <a:ext cx="774609" cy="776840"/>
            <a:chOff x="2307521" y="2283162"/>
            <a:chExt cx="551398" cy="551398"/>
          </a:xfrm>
        </p:grpSpPr>
        <p:sp>
          <p:nvSpPr>
            <p:cNvPr id="31" name="矩形 30"/>
            <p:cNvSpPr/>
            <p:nvPr/>
          </p:nvSpPr>
          <p:spPr>
            <a:xfrm>
              <a:off x="2307521" y="2283162"/>
              <a:ext cx="551398" cy="551398"/>
            </a:xfrm>
            <a:prstGeom prst="rect">
              <a:avLst/>
            </a:prstGeom>
            <a:solidFill>
              <a:schemeClr val="accent1"/>
            </a:solidFill>
            <a:ln w="381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  <p:sp>
          <p:nvSpPr>
            <p:cNvPr id="41" name="五角星 40"/>
            <p:cNvSpPr/>
            <p:nvPr/>
          </p:nvSpPr>
          <p:spPr>
            <a:xfrm>
              <a:off x="2456891" y="2427350"/>
              <a:ext cx="252658" cy="2551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grpSp>
        <p:nvGrpSpPr>
          <p:cNvPr id="4" name="组合 41"/>
          <p:cNvGrpSpPr>
            <a:grpSpLocks/>
          </p:cNvGrpSpPr>
          <p:nvPr/>
        </p:nvGrpSpPr>
        <p:grpSpPr bwMode="auto">
          <a:xfrm>
            <a:off x="4652465" y="3210047"/>
            <a:ext cx="776840" cy="776840"/>
            <a:chOff x="2307521" y="2283162"/>
            <a:chExt cx="551398" cy="551398"/>
          </a:xfrm>
        </p:grpSpPr>
        <p:sp>
          <p:nvSpPr>
            <p:cNvPr id="43" name="矩形 42"/>
            <p:cNvSpPr/>
            <p:nvPr/>
          </p:nvSpPr>
          <p:spPr>
            <a:xfrm>
              <a:off x="2307521" y="2283162"/>
              <a:ext cx="551398" cy="551398"/>
            </a:xfrm>
            <a:prstGeom prst="rect">
              <a:avLst/>
            </a:prstGeom>
            <a:solidFill>
              <a:schemeClr val="accent2"/>
            </a:solidFill>
            <a:ln w="381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  <p:sp>
          <p:nvSpPr>
            <p:cNvPr id="44" name="五角星 43"/>
            <p:cNvSpPr/>
            <p:nvPr/>
          </p:nvSpPr>
          <p:spPr>
            <a:xfrm>
              <a:off x="2456462" y="2427350"/>
              <a:ext cx="253516" cy="2551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grpSp>
        <p:nvGrpSpPr>
          <p:cNvPr id="5" name="组合 7"/>
          <p:cNvGrpSpPr>
            <a:grpSpLocks/>
          </p:cNvGrpSpPr>
          <p:nvPr/>
        </p:nvGrpSpPr>
        <p:grpSpPr bwMode="auto">
          <a:xfrm>
            <a:off x="1464749" y="1421799"/>
            <a:ext cx="3960092" cy="1710504"/>
            <a:chOff x="2989865" y="602136"/>
            <a:chExt cx="2814868" cy="1216600"/>
          </a:xfrm>
        </p:grpSpPr>
        <p:sp>
          <p:nvSpPr>
            <p:cNvPr id="26645" name="文本框 66"/>
            <p:cNvSpPr txBox="1">
              <a:spLocks noChangeArrowheads="1"/>
            </p:cNvSpPr>
            <p:nvPr/>
          </p:nvSpPr>
          <p:spPr bwMode="auto">
            <a:xfrm>
              <a:off x="2989865" y="1374629"/>
              <a:ext cx="2814868" cy="44410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5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+mn-lt"/>
                </a:rPr>
                <a:t>点击添加相关标题文字，点击添加相关标题文字，点击添加相关标题文字，点击添加相关标题文字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+mn-lt"/>
                </a:rPr>
                <a:t>。</a:t>
              </a: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+mn-lt"/>
                </a:rPr>
                <a:t>点击添加相关标题文字，点击添加相关标题文字，点击添加相关标题文字，点击添加相关标题文字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+mn-lt"/>
                </a:rPr>
                <a:t>。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6646" name="文本框 13"/>
            <p:cNvSpPr txBox="1">
              <a:spLocks noChangeArrowheads="1"/>
            </p:cNvSpPr>
            <p:nvPr/>
          </p:nvSpPr>
          <p:spPr bwMode="auto">
            <a:xfrm>
              <a:off x="2992420" y="602136"/>
              <a:ext cx="1152190" cy="2407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r>
                <a:rPr lang="zh-CN" altLang="en-US" sz="1600" dirty="0">
                  <a:solidFill>
                    <a:schemeClr val="bg1">
                      <a:lumMod val="65000"/>
                    </a:schemeClr>
                  </a:solidFill>
                  <a:ea typeface="微软雅黑" panose="020B0503020204020204" pitchFamily="34" charset="-122"/>
                </a:rPr>
                <a:t>请替换文字内容</a:t>
              </a:r>
            </a:p>
          </p:txBody>
        </p:sp>
        <p:sp>
          <p:nvSpPr>
            <p:cNvPr id="48" name="文本框 66"/>
            <p:cNvSpPr txBox="1">
              <a:spLocks noChangeArrowheads="1"/>
            </p:cNvSpPr>
            <p:nvPr/>
          </p:nvSpPr>
          <p:spPr bwMode="auto">
            <a:xfrm>
              <a:off x="3000354" y="880114"/>
              <a:ext cx="2306067" cy="235006"/>
            </a:xfrm>
            <a:prstGeom prst="rect">
              <a:avLst/>
            </a:prstGeom>
            <a:noFill/>
            <a:ln>
              <a:noFill/>
            </a:ln>
            <a:extLst/>
          </p:spPr>
          <p:txBody>
            <a:bodyPr wrap="none">
              <a:spAutoFit/>
            </a:bodyPr>
            <a:lstStyle>
              <a:defPPr>
                <a:defRPr lang="zh-CN"/>
              </a:defPPr>
              <a:lvl1pPr eaLnBrk="1" hangingPunct="1">
                <a:defRPr sz="4400">
                  <a:latin typeface="Simply City Light" panose="020B0303020202080204" pitchFamily="34" charset="0"/>
                  <a:ea typeface="SimSun-ExtB" panose="02010609060101010101" pitchFamily="49" charset="-122"/>
                  <a:cs typeface="Arial" panose="020B0604020202020204" pitchFamily="34" charset="0"/>
                </a:defRPr>
              </a:lvl1pPr>
              <a:lvl2pPr marL="742950" indent="-285750"/>
              <a:lvl3pPr marL="1143000" indent="-228600"/>
              <a:lvl4pPr marL="1600200" indent="-228600"/>
              <a:lvl5pPr marL="2057400" indent="-228600"/>
              <a:lvl6pPr marL="2514600" indent="-228600" defTabSz="685800" fontAlgn="base">
                <a:spcBef>
                  <a:spcPct val="0"/>
                </a:spcBef>
                <a:spcAft>
                  <a:spcPct val="0"/>
                </a:spcAft>
              </a:lvl6pPr>
              <a:lvl7pPr marL="2971800" indent="-228600" defTabSz="685800" fontAlgn="base">
                <a:spcBef>
                  <a:spcPct val="0"/>
                </a:spcBef>
                <a:spcAft>
                  <a:spcPct val="0"/>
                </a:spcAft>
              </a:lvl7pPr>
              <a:lvl8pPr marL="3429000" indent="-228600" defTabSz="685800" fontAlgn="base">
                <a:spcBef>
                  <a:spcPct val="0"/>
                </a:spcBef>
                <a:spcAft>
                  <a:spcPct val="0"/>
                </a:spcAft>
              </a:lvl8pPr>
              <a:lvl9pPr marL="3886200" indent="-228600" defTabSz="685800" fontAlgn="base">
                <a:spcBef>
                  <a:spcPct val="0"/>
                </a:spcBef>
                <a:spcAft>
                  <a:spcPct val="0"/>
                </a:spcAft>
              </a:lvl9pPr>
            </a:lstStyle>
            <a:p>
              <a:pPr>
                <a:defRPr/>
              </a:pPr>
              <a:r>
                <a:rPr lang="en-US" altLang="zh-CN" sz="1547" dirty="0">
                  <a:solidFill>
                    <a:schemeClr val="bg1">
                      <a:lumMod val="65000"/>
                    </a:schemeClr>
                  </a:solidFill>
                  <a:latin typeface="+mn-lt"/>
                </a:rPr>
                <a:t>PLEASE ADD YOUR TITLE HERE</a:t>
              </a:r>
              <a:endParaRPr lang="zh-CN" altLang="en-US" sz="1547" dirty="0">
                <a:solidFill>
                  <a:schemeClr val="bg1">
                    <a:lumMod val="65000"/>
                  </a:schemeClr>
                </a:solidFill>
                <a:latin typeface="+mn-lt"/>
              </a:endParaRPr>
            </a:p>
          </p:txBody>
        </p:sp>
        <p:sp>
          <p:nvSpPr>
            <p:cNvPr id="49" name="任意多边形 48"/>
            <p:cNvSpPr/>
            <p:nvPr/>
          </p:nvSpPr>
          <p:spPr>
            <a:xfrm>
              <a:off x="3078717" y="1286572"/>
              <a:ext cx="287200" cy="0"/>
            </a:xfrm>
            <a:custGeom>
              <a:avLst/>
              <a:gdLst>
                <a:gd name="connsiteX0" fmla="*/ 0 w 504825"/>
                <a:gd name="connsiteY0" fmla="*/ 0 h 0"/>
                <a:gd name="connsiteX1" fmla="*/ 504825 w 504825"/>
                <a:gd name="connsiteY1" fmla="*/ 0 h 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04825">
                  <a:moveTo>
                    <a:pt x="0" y="0"/>
                  </a:moveTo>
                  <a:lnTo>
                    <a:pt x="504825" y="0"/>
                  </a:lnTo>
                </a:path>
              </a:pathLst>
            </a:custGeom>
            <a:noFill/>
            <a:ln w="12700"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grpSp>
        <p:nvGrpSpPr>
          <p:cNvPr id="6" name="组合 7"/>
          <p:cNvGrpSpPr>
            <a:grpSpLocks/>
          </p:cNvGrpSpPr>
          <p:nvPr/>
        </p:nvGrpSpPr>
        <p:grpSpPr bwMode="auto">
          <a:xfrm>
            <a:off x="3268448" y="4291403"/>
            <a:ext cx="3960092" cy="1703629"/>
            <a:chOff x="2989865" y="607026"/>
            <a:chExt cx="2814868" cy="1211710"/>
          </a:xfrm>
        </p:grpSpPr>
        <p:sp>
          <p:nvSpPr>
            <p:cNvPr id="26641" name="文本框 66"/>
            <p:cNvSpPr txBox="1">
              <a:spLocks noChangeArrowheads="1"/>
            </p:cNvSpPr>
            <p:nvPr/>
          </p:nvSpPr>
          <p:spPr bwMode="auto">
            <a:xfrm>
              <a:off x="2989865" y="1374629"/>
              <a:ext cx="2814868" cy="44410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5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+mn-lt"/>
                </a:rPr>
                <a:t>点击添加相关标题文字，点击添加相关标题文字，点击添加相关标题文字，点击添加相关标题文字。点击添加相关标题文字，点击添加相关标题文字，点击添加相关标题文字，点击添加相关标题文字。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6642" name="文本框 13"/>
            <p:cNvSpPr txBox="1">
              <a:spLocks noChangeArrowheads="1"/>
            </p:cNvSpPr>
            <p:nvPr/>
          </p:nvSpPr>
          <p:spPr bwMode="auto">
            <a:xfrm>
              <a:off x="2990709" y="607026"/>
              <a:ext cx="1152190" cy="2407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r>
                <a:rPr lang="zh-CN" altLang="en-US" sz="1600" dirty="0">
                  <a:solidFill>
                    <a:schemeClr val="bg1">
                      <a:lumMod val="65000"/>
                    </a:schemeClr>
                  </a:solidFill>
                  <a:ea typeface="微软雅黑" panose="020B0503020204020204" pitchFamily="34" charset="-122"/>
                </a:rPr>
                <a:t>请替换文字内容</a:t>
              </a:r>
            </a:p>
          </p:txBody>
        </p:sp>
        <p:sp>
          <p:nvSpPr>
            <p:cNvPr id="53" name="文本框 66"/>
            <p:cNvSpPr txBox="1">
              <a:spLocks noChangeArrowheads="1"/>
            </p:cNvSpPr>
            <p:nvPr/>
          </p:nvSpPr>
          <p:spPr bwMode="auto">
            <a:xfrm>
              <a:off x="2989865" y="880115"/>
              <a:ext cx="2306067" cy="235006"/>
            </a:xfrm>
            <a:prstGeom prst="rect">
              <a:avLst/>
            </a:prstGeom>
            <a:noFill/>
            <a:ln>
              <a:noFill/>
            </a:ln>
            <a:extLst/>
          </p:spPr>
          <p:txBody>
            <a:bodyPr wrap="none">
              <a:spAutoFit/>
            </a:bodyPr>
            <a:lstStyle>
              <a:defPPr>
                <a:defRPr lang="zh-CN"/>
              </a:defPPr>
              <a:lvl1pPr eaLnBrk="1" hangingPunct="1">
                <a:defRPr sz="4400">
                  <a:latin typeface="Simply City Light" panose="020B0303020202080204" pitchFamily="34" charset="0"/>
                  <a:ea typeface="SimSun-ExtB" panose="02010609060101010101" pitchFamily="49" charset="-122"/>
                  <a:cs typeface="Arial" panose="020B0604020202020204" pitchFamily="34" charset="0"/>
                </a:defRPr>
              </a:lvl1pPr>
              <a:lvl2pPr marL="742950" indent="-285750"/>
              <a:lvl3pPr marL="1143000" indent="-228600"/>
              <a:lvl4pPr marL="1600200" indent="-228600"/>
              <a:lvl5pPr marL="2057400" indent="-228600"/>
              <a:lvl6pPr marL="2514600" indent="-228600" defTabSz="685800" fontAlgn="base">
                <a:spcBef>
                  <a:spcPct val="0"/>
                </a:spcBef>
                <a:spcAft>
                  <a:spcPct val="0"/>
                </a:spcAft>
              </a:lvl6pPr>
              <a:lvl7pPr marL="2971800" indent="-228600" defTabSz="685800" fontAlgn="base">
                <a:spcBef>
                  <a:spcPct val="0"/>
                </a:spcBef>
                <a:spcAft>
                  <a:spcPct val="0"/>
                </a:spcAft>
              </a:lvl7pPr>
              <a:lvl8pPr marL="3429000" indent="-228600" defTabSz="685800" fontAlgn="base">
                <a:spcBef>
                  <a:spcPct val="0"/>
                </a:spcBef>
                <a:spcAft>
                  <a:spcPct val="0"/>
                </a:spcAft>
              </a:lvl8pPr>
              <a:lvl9pPr marL="3886200" indent="-228600" defTabSz="685800" fontAlgn="base">
                <a:spcBef>
                  <a:spcPct val="0"/>
                </a:spcBef>
                <a:spcAft>
                  <a:spcPct val="0"/>
                </a:spcAft>
              </a:lvl9pPr>
            </a:lstStyle>
            <a:p>
              <a:pPr>
                <a:defRPr/>
              </a:pPr>
              <a:r>
                <a:rPr lang="en-US" altLang="zh-CN" sz="1547" dirty="0">
                  <a:solidFill>
                    <a:schemeClr val="bg1">
                      <a:lumMod val="65000"/>
                    </a:schemeClr>
                  </a:solidFill>
                  <a:latin typeface="+mj-lt"/>
                </a:rPr>
                <a:t>PLEASE ADD YOUR TITLE HERE</a:t>
              </a:r>
              <a:endParaRPr lang="zh-CN" altLang="en-US" sz="1547" dirty="0">
                <a:solidFill>
                  <a:schemeClr val="bg1">
                    <a:lumMod val="65000"/>
                  </a:schemeClr>
                </a:solidFill>
                <a:latin typeface="+mj-lt"/>
              </a:endParaRPr>
            </a:p>
          </p:txBody>
        </p:sp>
        <p:sp>
          <p:nvSpPr>
            <p:cNvPr id="54" name="任意多边形 53"/>
            <p:cNvSpPr/>
            <p:nvPr/>
          </p:nvSpPr>
          <p:spPr>
            <a:xfrm>
              <a:off x="3078717" y="1286573"/>
              <a:ext cx="287199" cy="0"/>
            </a:xfrm>
            <a:custGeom>
              <a:avLst/>
              <a:gdLst>
                <a:gd name="connsiteX0" fmla="*/ 0 w 504825"/>
                <a:gd name="connsiteY0" fmla="*/ 0 h 0"/>
                <a:gd name="connsiteX1" fmla="*/ 504825 w 504825"/>
                <a:gd name="connsiteY1" fmla="*/ 0 h 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04825">
                  <a:moveTo>
                    <a:pt x="0" y="0"/>
                  </a:moveTo>
                  <a:lnTo>
                    <a:pt x="504825" y="0"/>
                  </a:lnTo>
                </a:path>
              </a:pathLst>
            </a:custGeom>
            <a:noFill/>
            <a:ln w="12700"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grpSp>
        <p:nvGrpSpPr>
          <p:cNvPr id="7" name="组合 54"/>
          <p:cNvGrpSpPr>
            <a:grpSpLocks/>
          </p:cNvGrpSpPr>
          <p:nvPr/>
        </p:nvGrpSpPr>
        <p:grpSpPr bwMode="auto">
          <a:xfrm>
            <a:off x="8918390" y="3210047"/>
            <a:ext cx="776840" cy="776840"/>
            <a:chOff x="2307521" y="2283162"/>
            <a:chExt cx="551398" cy="551398"/>
          </a:xfrm>
        </p:grpSpPr>
        <p:sp>
          <p:nvSpPr>
            <p:cNvPr id="56" name="矩形 55"/>
            <p:cNvSpPr/>
            <p:nvPr/>
          </p:nvSpPr>
          <p:spPr>
            <a:xfrm>
              <a:off x="2307521" y="2283162"/>
              <a:ext cx="551398" cy="551398"/>
            </a:xfrm>
            <a:prstGeom prst="rect">
              <a:avLst/>
            </a:prstGeom>
            <a:solidFill>
              <a:schemeClr val="accent3"/>
            </a:solidFill>
            <a:ln w="381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  <p:sp>
          <p:nvSpPr>
            <p:cNvPr id="57" name="五角星 56"/>
            <p:cNvSpPr/>
            <p:nvPr/>
          </p:nvSpPr>
          <p:spPr>
            <a:xfrm>
              <a:off x="2456462" y="2427350"/>
              <a:ext cx="253516" cy="2551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sp>
        <p:nvSpPr>
          <p:cNvPr id="65" name="十字形 64"/>
          <p:cNvSpPr/>
          <p:nvPr/>
        </p:nvSpPr>
        <p:spPr>
          <a:xfrm>
            <a:off x="8594706" y="4810607"/>
            <a:ext cx="388420" cy="388420"/>
          </a:xfrm>
          <a:prstGeom prst="plus">
            <a:avLst>
              <a:gd name="adj" fmla="val 41380"/>
            </a:avLst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/>
          </a:p>
        </p:txBody>
      </p:sp>
      <p:sp>
        <p:nvSpPr>
          <p:cNvPr id="30" name="矩形 29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32" name="文本框 31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33" name="文本框 32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2185035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4000">
        <p14:prism/>
      </p:transition>
    </mc:Choice>
    <mc:Fallback xmlns="">
      <p:transition spd="slow" advTm="4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10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75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75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" presetClass="entr" presetSubtype="2" fill="hold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53" presetClass="entr" presetSubtype="16" fill="hold" nodeType="withEffect">
                                  <p:stCondLst>
                                    <p:cond delay="17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75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53" presetClass="entr" presetSubtype="16" fill="hold" grpId="0" nodeType="withEffect">
                                  <p:stCondLst>
                                    <p:cond delay="18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75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6" presetClass="emph" presetSubtype="0" autoRev="1" fill="hold" grpId="1" nodeType="withEffect">
                                  <p:stCondLst>
                                    <p:cond delay="1800"/>
                                  </p:stCondLst>
                                  <p:childTnLst>
                                    <p:animScale>
                                      <p:cBhvr>
                                        <p:cTn id="37" dur="1000" fill="hold"/>
                                        <p:tgtEl>
                                          <p:spTgt spid="2"/>
                                        </p:tgtEl>
                                      </p:cBhvr>
                                      <p:by x="150000" y="150000"/>
                                    </p:animScale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75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75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75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6" presetClass="emph" presetSubtype="0" autoRev="1" fill="hold" grpId="1" nodeType="withEffect">
                                  <p:stCondLst>
                                    <p:cond delay="2000"/>
                                  </p:stCondLst>
                                  <p:childTnLst>
                                    <p:animScale>
                                      <p:cBhvr>
                                        <p:cTn id="44" dur="1000" fill="hold"/>
                                        <p:tgtEl>
                                          <p:spTgt spid="63"/>
                                        </p:tgtEl>
                                      </p:cBhvr>
                                      <p:by x="150000" y="150000"/>
                                    </p:animScale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grpId="0" nodeType="withEffect">
                                  <p:stCondLst>
                                    <p:cond delay="22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75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75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75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6" presetClass="emph" presetSubtype="0" autoRev="1" fill="hold" grpId="1" nodeType="withEffect">
                                  <p:stCondLst>
                                    <p:cond delay="2200"/>
                                  </p:stCondLst>
                                  <p:childTnLst>
                                    <p:animScale>
                                      <p:cBhvr>
                                        <p:cTn id="51" dur="1000" fill="hold"/>
                                        <p:tgtEl>
                                          <p:spTgt spid="64"/>
                                        </p:tgtEl>
                                      </p:cBhvr>
                                      <p:by x="150000" y="150000"/>
                                    </p:animScale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22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75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75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75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2" grpId="1" animBg="1"/>
      <p:bldP spid="63" grpId="0" animBg="1"/>
      <p:bldP spid="63" grpId="1" animBg="1"/>
      <p:bldP spid="64" grpId="0" animBg="1"/>
      <p:bldP spid="64" grpId="1" animBg="1"/>
      <p:bldP spid="65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Group 5"/>
          <p:cNvGrpSpPr/>
          <p:nvPr/>
        </p:nvGrpSpPr>
        <p:grpSpPr>
          <a:xfrm>
            <a:off x="3966253" y="3632063"/>
            <a:ext cx="5281210" cy="2200527"/>
            <a:chOff x="3960309" y="3165179"/>
            <a:chExt cx="4579147" cy="1908000"/>
          </a:xfrm>
        </p:grpSpPr>
        <p:sp>
          <p:nvSpPr>
            <p:cNvPr id="7" name="Freeform 17"/>
            <p:cNvSpPr>
              <a:spLocks noChangeAspect="1"/>
            </p:cNvSpPr>
            <p:nvPr/>
          </p:nvSpPr>
          <p:spPr bwMode="auto">
            <a:xfrm>
              <a:off x="6601270" y="3165179"/>
              <a:ext cx="1938186" cy="1908000"/>
            </a:xfrm>
            <a:custGeom>
              <a:avLst/>
              <a:gdLst>
                <a:gd name="T0" fmla="*/ 145 w 145"/>
                <a:gd name="T1" fmla="*/ 74 h 143"/>
                <a:gd name="T2" fmla="*/ 133 w 145"/>
                <a:gd name="T3" fmla="*/ 88 h 143"/>
                <a:gd name="T4" fmla="*/ 8 w 145"/>
                <a:gd name="T5" fmla="*/ 143 h 143"/>
                <a:gd name="T6" fmla="*/ 2 w 145"/>
                <a:gd name="T7" fmla="*/ 141 h 143"/>
                <a:gd name="T8" fmla="*/ 0 w 145"/>
                <a:gd name="T9" fmla="*/ 135 h 143"/>
                <a:gd name="T10" fmla="*/ 6 w 145"/>
                <a:gd name="T11" fmla="*/ 108 h 143"/>
                <a:gd name="T12" fmla="*/ 50 w 145"/>
                <a:gd name="T13" fmla="*/ 73 h 143"/>
                <a:gd name="T14" fmla="*/ 21 w 145"/>
                <a:gd name="T15" fmla="*/ 44 h 143"/>
                <a:gd name="T16" fmla="*/ 29 w 145"/>
                <a:gd name="T17" fmla="*/ 8 h 143"/>
                <a:gd name="T18" fmla="*/ 36 w 145"/>
                <a:gd name="T19" fmla="*/ 1 h 143"/>
                <a:gd name="T20" fmla="*/ 44 w 145"/>
                <a:gd name="T21" fmla="*/ 3 h 143"/>
                <a:gd name="T22" fmla="*/ 138 w 145"/>
                <a:gd name="T23" fmla="*/ 61 h 143"/>
                <a:gd name="T24" fmla="*/ 145 w 145"/>
                <a:gd name="T25" fmla="*/ 74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5" h="143">
                  <a:moveTo>
                    <a:pt x="145" y="74"/>
                  </a:moveTo>
                  <a:cubicBezTo>
                    <a:pt x="145" y="82"/>
                    <a:pt x="133" y="88"/>
                    <a:pt x="133" y="88"/>
                  </a:cubicBezTo>
                  <a:cubicBezTo>
                    <a:pt x="8" y="143"/>
                    <a:pt x="8" y="143"/>
                    <a:pt x="8" y="143"/>
                  </a:cubicBezTo>
                  <a:cubicBezTo>
                    <a:pt x="8" y="143"/>
                    <a:pt x="4" y="143"/>
                    <a:pt x="2" y="141"/>
                  </a:cubicBezTo>
                  <a:cubicBezTo>
                    <a:pt x="0" y="139"/>
                    <a:pt x="0" y="135"/>
                    <a:pt x="0" y="135"/>
                  </a:cubicBezTo>
                  <a:cubicBezTo>
                    <a:pt x="6" y="108"/>
                    <a:pt x="6" y="108"/>
                    <a:pt x="6" y="108"/>
                  </a:cubicBezTo>
                  <a:cubicBezTo>
                    <a:pt x="6" y="108"/>
                    <a:pt x="50" y="92"/>
                    <a:pt x="50" y="73"/>
                  </a:cubicBezTo>
                  <a:cubicBezTo>
                    <a:pt x="49" y="57"/>
                    <a:pt x="21" y="44"/>
                    <a:pt x="21" y="44"/>
                  </a:cubicBezTo>
                  <a:cubicBezTo>
                    <a:pt x="29" y="8"/>
                    <a:pt x="29" y="8"/>
                    <a:pt x="29" y="8"/>
                  </a:cubicBezTo>
                  <a:cubicBezTo>
                    <a:pt x="29" y="8"/>
                    <a:pt x="31" y="3"/>
                    <a:pt x="36" y="1"/>
                  </a:cubicBezTo>
                  <a:cubicBezTo>
                    <a:pt x="40" y="0"/>
                    <a:pt x="44" y="3"/>
                    <a:pt x="44" y="3"/>
                  </a:cubicBezTo>
                  <a:cubicBezTo>
                    <a:pt x="138" y="61"/>
                    <a:pt x="138" y="61"/>
                    <a:pt x="138" y="61"/>
                  </a:cubicBezTo>
                  <a:cubicBezTo>
                    <a:pt x="138" y="61"/>
                    <a:pt x="145" y="65"/>
                    <a:pt x="145" y="74"/>
                  </a:cubicBezTo>
                  <a:close/>
                </a:path>
              </a:pathLst>
            </a:custGeom>
            <a:solidFill>
              <a:schemeClr val="accent4"/>
            </a:solidFill>
            <a:ln w="25400" cap="flat" cmpd="sng" algn="ctr">
              <a:noFill/>
              <a:prstDash val="solid"/>
            </a:ln>
            <a:effectLst/>
          </p:spPr>
          <p:txBody>
            <a:bodyPr rot="0" spcFirstLastPara="0" vertOverflow="overflow" horzOverflow="overflow" vert="horz" wrap="square" lIns="96412" tIns="48205" rIns="96412" bIns="48205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>
                <a:lnSpc>
                  <a:spcPct val="120000"/>
                </a:lnSpc>
              </a:pPr>
              <a:endParaRPr lang="zh-CN" altLang="en-US" sz="2001" kern="0">
                <a:solidFill>
                  <a:sysClr val="window" lastClr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" name="Freeform 17"/>
            <p:cNvSpPr>
              <a:spLocks/>
            </p:cNvSpPr>
            <p:nvPr/>
          </p:nvSpPr>
          <p:spPr bwMode="auto">
            <a:xfrm>
              <a:off x="5601916" y="3404365"/>
              <a:ext cx="1481733" cy="1458656"/>
            </a:xfrm>
            <a:custGeom>
              <a:avLst/>
              <a:gdLst>
                <a:gd name="T0" fmla="*/ 145 w 145"/>
                <a:gd name="T1" fmla="*/ 74 h 143"/>
                <a:gd name="T2" fmla="*/ 133 w 145"/>
                <a:gd name="T3" fmla="*/ 88 h 143"/>
                <a:gd name="T4" fmla="*/ 8 w 145"/>
                <a:gd name="T5" fmla="*/ 143 h 143"/>
                <a:gd name="T6" fmla="*/ 2 w 145"/>
                <a:gd name="T7" fmla="*/ 141 h 143"/>
                <a:gd name="T8" fmla="*/ 0 w 145"/>
                <a:gd name="T9" fmla="*/ 135 h 143"/>
                <a:gd name="T10" fmla="*/ 6 w 145"/>
                <a:gd name="T11" fmla="*/ 108 h 143"/>
                <a:gd name="T12" fmla="*/ 50 w 145"/>
                <a:gd name="T13" fmla="*/ 73 h 143"/>
                <a:gd name="T14" fmla="*/ 21 w 145"/>
                <a:gd name="T15" fmla="*/ 44 h 143"/>
                <a:gd name="T16" fmla="*/ 29 w 145"/>
                <a:gd name="T17" fmla="*/ 8 h 143"/>
                <a:gd name="T18" fmla="*/ 36 w 145"/>
                <a:gd name="T19" fmla="*/ 1 h 143"/>
                <a:gd name="T20" fmla="*/ 44 w 145"/>
                <a:gd name="T21" fmla="*/ 3 h 143"/>
                <a:gd name="T22" fmla="*/ 138 w 145"/>
                <a:gd name="T23" fmla="*/ 61 h 143"/>
                <a:gd name="T24" fmla="*/ 145 w 145"/>
                <a:gd name="T25" fmla="*/ 74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5" h="143">
                  <a:moveTo>
                    <a:pt x="145" y="74"/>
                  </a:moveTo>
                  <a:cubicBezTo>
                    <a:pt x="145" y="82"/>
                    <a:pt x="133" y="88"/>
                    <a:pt x="133" y="88"/>
                  </a:cubicBezTo>
                  <a:cubicBezTo>
                    <a:pt x="8" y="143"/>
                    <a:pt x="8" y="143"/>
                    <a:pt x="8" y="143"/>
                  </a:cubicBezTo>
                  <a:cubicBezTo>
                    <a:pt x="8" y="143"/>
                    <a:pt x="4" y="143"/>
                    <a:pt x="2" y="141"/>
                  </a:cubicBezTo>
                  <a:cubicBezTo>
                    <a:pt x="0" y="139"/>
                    <a:pt x="0" y="135"/>
                    <a:pt x="0" y="135"/>
                  </a:cubicBezTo>
                  <a:cubicBezTo>
                    <a:pt x="6" y="108"/>
                    <a:pt x="6" y="108"/>
                    <a:pt x="6" y="108"/>
                  </a:cubicBezTo>
                  <a:cubicBezTo>
                    <a:pt x="6" y="108"/>
                    <a:pt x="50" y="92"/>
                    <a:pt x="50" y="73"/>
                  </a:cubicBezTo>
                  <a:cubicBezTo>
                    <a:pt x="49" y="57"/>
                    <a:pt x="21" y="44"/>
                    <a:pt x="21" y="44"/>
                  </a:cubicBezTo>
                  <a:cubicBezTo>
                    <a:pt x="29" y="8"/>
                    <a:pt x="29" y="8"/>
                    <a:pt x="29" y="8"/>
                  </a:cubicBezTo>
                  <a:cubicBezTo>
                    <a:pt x="29" y="8"/>
                    <a:pt x="31" y="3"/>
                    <a:pt x="36" y="1"/>
                  </a:cubicBezTo>
                  <a:cubicBezTo>
                    <a:pt x="40" y="0"/>
                    <a:pt x="44" y="3"/>
                    <a:pt x="44" y="3"/>
                  </a:cubicBezTo>
                  <a:cubicBezTo>
                    <a:pt x="138" y="61"/>
                    <a:pt x="138" y="61"/>
                    <a:pt x="138" y="61"/>
                  </a:cubicBezTo>
                  <a:cubicBezTo>
                    <a:pt x="138" y="61"/>
                    <a:pt x="145" y="65"/>
                    <a:pt x="145" y="74"/>
                  </a:cubicBezTo>
                  <a:close/>
                </a:path>
              </a:pathLst>
            </a:custGeom>
            <a:solidFill>
              <a:schemeClr val="accent3"/>
            </a:solidFill>
            <a:ln w="25400" cap="flat" cmpd="sng" algn="ctr">
              <a:noFill/>
              <a:prstDash val="solid"/>
            </a:ln>
            <a:effectLst/>
          </p:spPr>
          <p:txBody>
            <a:bodyPr rot="0" spcFirstLastPara="0" vertOverflow="overflow" horzOverflow="overflow" vert="horz" wrap="square" lIns="96412" tIns="48205" rIns="96412" bIns="48205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>
                <a:lnSpc>
                  <a:spcPct val="120000"/>
                </a:lnSpc>
              </a:pPr>
              <a:endParaRPr lang="zh-CN" altLang="en-US" sz="2001" kern="0">
                <a:solidFill>
                  <a:sysClr val="window" lastClr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9" name="Freeform 18"/>
            <p:cNvSpPr>
              <a:spLocks/>
            </p:cNvSpPr>
            <p:nvPr/>
          </p:nvSpPr>
          <p:spPr bwMode="auto">
            <a:xfrm>
              <a:off x="4682222" y="3523355"/>
              <a:ext cx="1295485" cy="1265818"/>
            </a:xfrm>
            <a:custGeom>
              <a:avLst/>
              <a:gdLst>
                <a:gd name="T0" fmla="*/ 127 w 127"/>
                <a:gd name="T1" fmla="*/ 64 h 124"/>
                <a:gd name="T2" fmla="*/ 117 w 127"/>
                <a:gd name="T3" fmla="*/ 76 h 124"/>
                <a:gd name="T4" fmla="*/ 8 w 127"/>
                <a:gd name="T5" fmla="*/ 124 h 124"/>
                <a:gd name="T6" fmla="*/ 2 w 127"/>
                <a:gd name="T7" fmla="*/ 123 h 124"/>
                <a:gd name="T8" fmla="*/ 1 w 127"/>
                <a:gd name="T9" fmla="*/ 118 h 124"/>
                <a:gd name="T10" fmla="*/ 6 w 127"/>
                <a:gd name="T11" fmla="*/ 94 h 124"/>
                <a:gd name="T12" fmla="*/ 39 w 127"/>
                <a:gd name="T13" fmla="*/ 62 h 124"/>
                <a:gd name="T14" fmla="*/ 19 w 127"/>
                <a:gd name="T15" fmla="*/ 38 h 124"/>
                <a:gd name="T16" fmla="*/ 26 w 127"/>
                <a:gd name="T17" fmla="*/ 6 h 124"/>
                <a:gd name="T18" fmla="*/ 32 w 127"/>
                <a:gd name="T19" fmla="*/ 1 h 124"/>
                <a:gd name="T20" fmla="*/ 39 w 127"/>
                <a:gd name="T21" fmla="*/ 2 h 124"/>
                <a:gd name="T22" fmla="*/ 121 w 127"/>
                <a:gd name="T23" fmla="*/ 52 h 124"/>
                <a:gd name="T24" fmla="*/ 127 w 127"/>
                <a:gd name="T25" fmla="*/ 64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7" h="124">
                  <a:moveTo>
                    <a:pt x="127" y="64"/>
                  </a:moveTo>
                  <a:cubicBezTo>
                    <a:pt x="127" y="71"/>
                    <a:pt x="117" y="76"/>
                    <a:pt x="117" y="76"/>
                  </a:cubicBezTo>
                  <a:cubicBezTo>
                    <a:pt x="8" y="124"/>
                    <a:pt x="8" y="124"/>
                    <a:pt x="8" y="124"/>
                  </a:cubicBezTo>
                  <a:cubicBezTo>
                    <a:pt x="8" y="124"/>
                    <a:pt x="4" y="124"/>
                    <a:pt x="2" y="123"/>
                  </a:cubicBezTo>
                  <a:cubicBezTo>
                    <a:pt x="0" y="121"/>
                    <a:pt x="1" y="118"/>
                    <a:pt x="1" y="118"/>
                  </a:cubicBezTo>
                  <a:cubicBezTo>
                    <a:pt x="6" y="94"/>
                    <a:pt x="6" y="94"/>
                    <a:pt x="6" y="94"/>
                  </a:cubicBezTo>
                  <a:cubicBezTo>
                    <a:pt x="6" y="94"/>
                    <a:pt x="39" y="81"/>
                    <a:pt x="39" y="62"/>
                  </a:cubicBezTo>
                  <a:cubicBezTo>
                    <a:pt x="40" y="48"/>
                    <a:pt x="19" y="38"/>
                    <a:pt x="19" y="38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26" y="6"/>
                    <a:pt x="28" y="2"/>
                    <a:pt x="32" y="1"/>
                  </a:cubicBezTo>
                  <a:cubicBezTo>
                    <a:pt x="36" y="0"/>
                    <a:pt x="39" y="2"/>
                    <a:pt x="39" y="2"/>
                  </a:cubicBezTo>
                  <a:cubicBezTo>
                    <a:pt x="121" y="52"/>
                    <a:pt x="121" y="52"/>
                    <a:pt x="121" y="52"/>
                  </a:cubicBezTo>
                  <a:cubicBezTo>
                    <a:pt x="121" y="52"/>
                    <a:pt x="127" y="57"/>
                    <a:pt x="127" y="64"/>
                  </a:cubicBezTo>
                  <a:close/>
                </a:path>
              </a:pathLst>
            </a:custGeom>
            <a:solidFill>
              <a:schemeClr val="accent2"/>
            </a:solidFill>
            <a:ln w="25400" cap="flat" cmpd="sng" algn="ctr">
              <a:noFill/>
              <a:prstDash val="solid"/>
            </a:ln>
            <a:effectLst/>
          </p:spPr>
          <p:txBody>
            <a:bodyPr rot="0" spcFirstLastPara="0" vertOverflow="overflow" horzOverflow="overflow" vert="horz" wrap="square" lIns="96412" tIns="48205" rIns="96412" bIns="48205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>
                <a:lnSpc>
                  <a:spcPct val="120000"/>
                </a:lnSpc>
              </a:pPr>
              <a:endParaRPr lang="zh-CN" altLang="en-US" sz="2001" kern="0">
                <a:solidFill>
                  <a:sysClr val="window" lastClr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" name="Freeform 19"/>
            <p:cNvSpPr>
              <a:spLocks/>
            </p:cNvSpPr>
            <p:nvPr/>
          </p:nvSpPr>
          <p:spPr bwMode="auto">
            <a:xfrm>
              <a:off x="3960309" y="3649946"/>
              <a:ext cx="1028477" cy="1041662"/>
            </a:xfrm>
            <a:custGeom>
              <a:avLst/>
              <a:gdLst>
                <a:gd name="T0" fmla="*/ 15 w 101"/>
                <a:gd name="T1" fmla="*/ 31 h 102"/>
                <a:gd name="T2" fmla="*/ 21 w 101"/>
                <a:gd name="T3" fmla="*/ 5 h 102"/>
                <a:gd name="T4" fmla="*/ 26 w 101"/>
                <a:gd name="T5" fmla="*/ 1 h 102"/>
                <a:gd name="T6" fmla="*/ 32 w 101"/>
                <a:gd name="T7" fmla="*/ 2 h 102"/>
                <a:gd name="T8" fmla="*/ 95 w 101"/>
                <a:gd name="T9" fmla="*/ 41 h 102"/>
                <a:gd name="T10" fmla="*/ 101 w 101"/>
                <a:gd name="T11" fmla="*/ 51 h 102"/>
                <a:gd name="T12" fmla="*/ 94 w 101"/>
                <a:gd name="T13" fmla="*/ 63 h 102"/>
                <a:gd name="T14" fmla="*/ 6 w 101"/>
                <a:gd name="T15" fmla="*/ 102 h 102"/>
                <a:gd name="T16" fmla="*/ 2 w 101"/>
                <a:gd name="T17" fmla="*/ 101 h 102"/>
                <a:gd name="T18" fmla="*/ 0 w 101"/>
                <a:gd name="T19" fmla="*/ 97 h 102"/>
                <a:gd name="T20" fmla="*/ 5 w 101"/>
                <a:gd name="T21" fmla="*/ 77 h 102"/>
                <a:gd name="T22" fmla="*/ 15 w 101"/>
                <a:gd name="T23" fmla="*/ 31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01" h="102">
                  <a:moveTo>
                    <a:pt x="15" y="31"/>
                  </a:moveTo>
                  <a:cubicBezTo>
                    <a:pt x="21" y="5"/>
                    <a:pt x="21" y="5"/>
                    <a:pt x="21" y="5"/>
                  </a:cubicBezTo>
                  <a:cubicBezTo>
                    <a:pt x="21" y="5"/>
                    <a:pt x="22" y="2"/>
                    <a:pt x="26" y="1"/>
                  </a:cubicBezTo>
                  <a:cubicBezTo>
                    <a:pt x="29" y="0"/>
                    <a:pt x="32" y="2"/>
                    <a:pt x="32" y="2"/>
                  </a:cubicBezTo>
                  <a:cubicBezTo>
                    <a:pt x="95" y="41"/>
                    <a:pt x="95" y="41"/>
                    <a:pt x="95" y="41"/>
                  </a:cubicBezTo>
                  <a:cubicBezTo>
                    <a:pt x="95" y="41"/>
                    <a:pt x="101" y="46"/>
                    <a:pt x="101" y="51"/>
                  </a:cubicBezTo>
                  <a:cubicBezTo>
                    <a:pt x="101" y="60"/>
                    <a:pt x="94" y="63"/>
                    <a:pt x="94" y="63"/>
                  </a:cubicBezTo>
                  <a:cubicBezTo>
                    <a:pt x="6" y="102"/>
                    <a:pt x="6" y="102"/>
                    <a:pt x="6" y="102"/>
                  </a:cubicBezTo>
                  <a:cubicBezTo>
                    <a:pt x="6" y="102"/>
                    <a:pt x="3" y="102"/>
                    <a:pt x="2" y="101"/>
                  </a:cubicBezTo>
                  <a:cubicBezTo>
                    <a:pt x="0" y="99"/>
                    <a:pt x="0" y="97"/>
                    <a:pt x="0" y="97"/>
                  </a:cubicBezTo>
                  <a:cubicBezTo>
                    <a:pt x="5" y="77"/>
                    <a:pt x="5" y="77"/>
                    <a:pt x="5" y="77"/>
                  </a:cubicBezTo>
                  <a:lnTo>
                    <a:pt x="15" y="31"/>
                  </a:lnTo>
                  <a:close/>
                </a:path>
              </a:pathLst>
            </a:custGeom>
            <a:solidFill>
              <a:schemeClr val="accent1"/>
            </a:solidFill>
            <a:ln w="25400" cap="flat" cmpd="sng" algn="ctr">
              <a:noFill/>
              <a:prstDash val="solid"/>
            </a:ln>
            <a:effectLst/>
          </p:spPr>
          <p:txBody>
            <a:bodyPr rot="0" spcFirstLastPara="0" vertOverflow="overflow" horzOverflow="overflow" vert="horz" wrap="square" lIns="96412" tIns="48205" rIns="96412" bIns="48205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>
                <a:lnSpc>
                  <a:spcPct val="120000"/>
                </a:lnSpc>
              </a:pPr>
              <a:endParaRPr lang="zh-CN" altLang="en-US" sz="2001" kern="0">
                <a:solidFill>
                  <a:sysClr val="window" lastClr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11" name="任意多边形 100"/>
          <p:cNvSpPr/>
          <p:nvPr/>
        </p:nvSpPr>
        <p:spPr bwMode="auto">
          <a:xfrm>
            <a:off x="8551234" y="4096105"/>
            <a:ext cx="2940691" cy="330755"/>
          </a:xfrm>
          <a:custGeom>
            <a:avLst/>
            <a:gdLst>
              <a:gd name="connsiteX0" fmla="*/ 0 w 1600200"/>
              <a:gd name="connsiteY0" fmla="*/ 552450 h 552450"/>
              <a:gd name="connsiteX1" fmla="*/ 171450 w 1600200"/>
              <a:gd name="connsiteY1" fmla="*/ 0 h 552450"/>
              <a:gd name="connsiteX2" fmla="*/ 1600200 w 1600200"/>
              <a:gd name="connsiteY2" fmla="*/ 0 h 552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600200" h="552450">
                <a:moveTo>
                  <a:pt x="0" y="552450"/>
                </a:moveTo>
                <a:lnTo>
                  <a:pt x="171450" y="0"/>
                </a:lnTo>
                <a:lnTo>
                  <a:pt x="1600200" y="0"/>
                </a:lnTo>
              </a:path>
            </a:pathLst>
          </a:custGeom>
          <a:noFill/>
          <a:ln w="12700" cap="flat" cmpd="sng" algn="ctr">
            <a:solidFill>
              <a:schemeClr val="bg1">
                <a:lumMod val="65000"/>
              </a:schemeClr>
            </a:solidFill>
            <a:prstDash val="solid"/>
            <a:headEnd type="oval" w="med" len="med"/>
            <a:tailEnd type="stealth" w="med" len="med"/>
          </a:ln>
          <a:effectLst/>
        </p:spPr>
        <p:txBody>
          <a:bodyPr anchor="ctr"/>
          <a:lstStyle/>
          <a:p>
            <a:pPr algn="ctr" defTabSz="1054596">
              <a:lnSpc>
                <a:spcPct val="120000"/>
              </a:lnSpc>
              <a:defRPr/>
            </a:pPr>
            <a:endParaRPr lang="zh-CN" altLang="en-US" sz="1156" kern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2" name="任意多边形 108"/>
          <p:cNvSpPr/>
          <p:nvPr/>
        </p:nvSpPr>
        <p:spPr bwMode="auto">
          <a:xfrm flipH="1">
            <a:off x="1346827" y="4451572"/>
            <a:ext cx="2942591" cy="330755"/>
          </a:xfrm>
          <a:custGeom>
            <a:avLst/>
            <a:gdLst>
              <a:gd name="connsiteX0" fmla="*/ 0 w 1600200"/>
              <a:gd name="connsiteY0" fmla="*/ 552450 h 552450"/>
              <a:gd name="connsiteX1" fmla="*/ 171450 w 1600200"/>
              <a:gd name="connsiteY1" fmla="*/ 0 h 552450"/>
              <a:gd name="connsiteX2" fmla="*/ 1600200 w 1600200"/>
              <a:gd name="connsiteY2" fmla="*/ 0 h 552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600200" h="552450">
                <a:moveTo>
                  <a:pt x="0" y="552450"/>
                </a:moveTo>
                <a:lnTo>
                  <a:pt x="171450" y="0"/>
                </a:lnTo>
                <a:lnTo>
                  <a:pt x="1600200" y="0"/>
                </a:lnTo>
              </a:path>
            </a:pathLst>
          </a:custGeom>
          <a:noFill/>
          <a:ln w="12700" cap="flat" cmpd="sng" algn="ctr">
            <a:solidFill>
              <a:schemeClr val="bg1">
                <a:lumMod val="65000"/>
              </a:schemeClr>
            </a:solidFill>
            <a:prstDash val="solid"/>
            <a:headEnd type="oval" w="med" len="med"/>
            <a:tailEnd type="stealth" w="med" len="med"/>
          </a:ln>
          <a:effectLst/>
        </p:spPr>
        <p:txBody>
          <a:bodyPr anchor="ctr"/>
          <a:lstStyle/>
          <a:p>
            <a:pPr algn="ctr" defTabSz="1054596">
              <a:lnSpc>
                <a:spcPct val="120000"/>
              </a:lnSpc>
              <a:defRPr/>
            </a:pPr>
            <a:endParaRPr lang="zh-CN" altLang="en-US" sz="1156" kern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" name="任意多边形 112"/>
          <p:cNvSpPr/>
          <p:nvPr/>
        </p:nvSpPr>
        <p:spPr>
          <a:xfrm>
            <a:off x="6714958" y="3288222"/>
            <a:ext cx="775566" cy="1155749"/>
          </a:xfrm>
          <a:custGeom>
            <a:avLst/>
            <a:gdLst>
              <a:gd name="connsiteX0" fmla="*/ 0 w 647700"/>
              <a:gd name="connsiteY0" fmla="*/ 965200 h 965200"/>
              <a:gd name="connsiteX1" fmla="*/ 152400 w 647700"/>
              <a:gd name="connsiteY1" fmla="*/ 508000 h 965200"/>
              <a:gd name="connsiteX2" fmla="*/ 647700 w 647700"/>
              <a:gd name="connsiteY2" fmla="*/ 0 h 965200"/>
              <a:gd name="connsiteX0" fmla="*/ 0 w 647700"/>
              <a:gd name="connsiteY0" fmla="*/ 965200 h 965200"/>
              <a:gd name="connsiteX1" fmla="*/ 101600 w 647700"/>
              <a:gd name="connsiteY1" fmla="*/ 520700 h 965200"/>
              <a:gd name="connsiteX2" fmla="*/ 647700 w 647700"/>
              <a:gd name="connsiteY2" fmla="*/ 0 h 965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647700" h="965200">
                <a:moveTo>
                  <a:pt x="0" y="965200"/>
                </a:moveTo>
                <a:lnTo>
                  <a:pt x="101600" y="520700"/>
                </a:lnTo>
                <a:lnTo>
                  <a:pt x="647700" y="0"/>
                </a:lnTo>
              </a:path>
            </a:pathLst>
          </a:custGeom>
          <a:noFill/>
          <a:ln w="12700" cap="flat" cmpd="sng" algn="ctr">
            <a:solidFill>
              <a:schemeClr val="bg1">
                <a:lumMod val="65000"/>
              </a:schemeClr>
            </a:solidFill>
            <a:prstDash val="solid"/>
            <a:headEnd type="oval" w="med" len="med"/>
            <a:tailEnd type="stealth" w="med" len="med"/>
          </a:ln>
          <a:effectLst/>
        </p:spPr>
        <p:txBody>
          <a:bodyPr anchor="ctr"/>
          <a:lstStyle/>
          <a:p>
            <a:pPr algn="ctr" defTabSz="1054596">
              <a:lnSpc>
                <a:spcPct val="120000"/>
              </a:lnSpc>
              <a:defRPr/>
            </a:pPr>
            <a:endParaRPr lang="zh-CN" altLang="en-US" sz="1156" kern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4" name="任意多边形 113"/>
          <p:cNvSpPr/>
          <p:nvPr/>
        </p:nvSpPr>
        <p:spPr>
          <a:xfrm flipH="1">
            <a:off x="4739926" y="3280619"/>
            <a:ext cx="775566" cy="1155749"/>
          </a:xfrm>
          <a:custGeom>
            <a:avLst/>
            <a:gdLst>
              <a:gd name="connsiteX0" fmla="*/ 0 w 647700"/>
              <a:gd name="connsiteY0" fmla="*/ 965200 h 965200"/>
              <a:gd name="connsiteX1" fmla="*/ 152400 w 647700"/>
              <a:gd name="connsiteY1" fmla="*/ 508000 h 965200"/>
              <a:gd name="connsiteX2" fmla="*/ 647700 w 647700"/>
              <a:gd name="connsiteY2" fmla="*/ 0 h 965200"/>
              <a:gd name="connsiteX0" fmla="*/ 0 w 647700"/>
              <a:gd name="connsiteY0" fmla="*/ 965200 h 965200"/>
              <a:gd name="connsiteX1" fmla="*/ 101600 w 647700"/>
              <a:gd name="connsiteY1" fmla="*/ 520700 h 965200"/>
              <a:gd name="connsiteX2" fmla="*/ 647700 w 647700"/>
              <a:gd name="connsiteY2" fmla="*/ 0 h 965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647700" h="965200">
                <a:moveTo>
                  <a:pt x="0" y="965200"/>
                </a:moveTo>
                <a:lnTo>
                  <a:pt x="101600" y="520700"/>
                </a:lnTo>
                <a:lnTo>
                  <a:pt x="647700" y="0"/>
                </a:lnTo>
              </a:path>
            </a:pathLst>
          </a:custGeom>
          <a:noFill/>
          <a:ln w="12700" cap="flat" cmpd="sng" algn="ctr">
            <a:solidFill>
              <a:schemeClr val="bg1">
                <a:lumMod val="65000"/>
              </a:schemeClr>
            </a:solidFill>
            <a:prstDash val="solid"/>
            <a:headEnd type="oval" w="med" len="med"/>
            <a:tailEnd type="stealth" w="med" len="med"/>
          </a:ln>
          <a:effectLst/>
        </p:spPr>
        <p:txBody>
          <a:bodyPr anchor="ctr"/>
          <a:lstStyle/>
          <a:p>
            <a:pPr algn="ctr" defTabSz="1054596">
              <a:lnSpc>
                <a:spcPct val="120000"/>
              </a:lnSpc>
              <a:defRPr/>
            </a:pPr>
            <a:endParaRPr lang="zh-CN" altLang="en-US" sz="1156" kern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6" name="Freeform 6"/>
          <p:cNvSpPr>
            <a:spLocks noChangeAspect="1" noEditPoints="1"/>
          </p:cNvSpPr>
          <p:nvPr/>
        </p:nvSpPr>
        <p:spPr bwMode="auto">
          <a:xfrm>
            <a:off x="4478225" y="4635546"/>
            <a:ext cx="261706" cy="278781"/>
          </a:xfrm>
          <a:custGeom>
            <a:avLst/>
            <a:gdLst>
              <a:gd name="T0" fmla="*/ 67 w 376"/>
              <a:gd name="T1" fmla="*/ 3 h 401"/>
              <a:gd name="T2" fmla="*/ 62 w 376"/>
              <a:gd name="T3" fmla="*/ 3 h 401"/>
              <a:gd name="T4" fmla="*/ 0 w 376"/>
              <a:gd name="T5" fmla="*/ 159 h 401"/>
              <a:gd name="T6" fmla="*/ 65 w 376"/>
              <a:gd name="T7" fmla="*/ 223 h 401"/>
              <a:gd name="T8" fmla="*/ 129 w 376"/>
              <a:gd name="T9" fmla="*/ 159 h 401"/>
              <a:gd name="T10" fmla="*/ 67 w 376"/>
              <a:gd name="T11" fmla="*/ 3 h 401"/>
              <a:gd name="T12" fmla="*/ 313 w 376"/>
              <a:gd name="T13" fmla="*/ 3 h 401"/>
              <a:gd name="T14" fmla="*/ 309 w 376"/>
              <a:gd name="T15" fmla="*/ 3 h 401"/>
              <a:gd name="T16" fmla="*/ 246 w 376"/>
              <a:gd name="T17" fmla="*/ 159 h 401"/>
              <a:gd name="T18" fmla="*/ 311 w 376"/>
              <a:gd name="T19" fmla="*/ 223 h 401"/>
              <a:gd name="T20" fmla="*/ 376 w 376"/>
              <a:gd name="T21" fmla="*/ 159 h 401"/>
              <a:gd name="T22" fmla="*/ 313 w 376"/>
              <a:gd name="T23" fmla="*/ 3 h 401"/>
              <a:gd name="T24" fmla="*/ 185 w 376"/>
              <a:gd name="T25" fmla="*/ 180 h 401"/>
              <a:gd name="T26" fmla="*/ 123 w 376"/>
              <a:gd name="T27" fmla="*/ 337 h 401"/>
              <a:gd name="T28" fmla="*/ 188 w 376"/>
              <a:gd name="T29" fmla="*/ 401 h 401"/>
              <a:gd name="T30" fmla="*/ 253 w 376"/>
              <a:gd name="T31" fmla="*/ 337 h 401"/>
              <a:gd name="T32" fmla="*/ 190 w 376"/>
              <a:gd name="T33" fmla="*/ 180 h 401"/>
              <a:gd name="T34" fmla="*/ 185 w 376"/>
              <a:gd name="T35" fmla="*/ 180 h 40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</a:cxnLst>
            <a:rect l="0" t="0" r="r" b="b"/>
            <a:pathLst>
              <a:path w="376" h="401">
                <a:moveTo>
                  <a:pt x="67" y="3"/>
                </a:moveTo>
                <a:cubicBezTo>
                  <a:pt x="67" y="0"/>
                  <a:pt x="62" y="0"/>
                  <a:pt x="62" y="3"/>
                </a:cubicBezTo>
                <a:cubicBezTo>
                  <a:pt x="52" y="85"/>
                  <a:pt x="0" y="102"/>
                  <a:pt x="0" y="159"/>
                </a:cubicBezTo>
                <a:cubicBezTo>
                  <a:pt x="0" y="195"/>
                  <a:pt x="29" y="223"/>
                  <a:pt x="65" y="223"/>
                </a:cubicBezTo>
                <a:cubicBezTo>
                  <a:pt x="100" y="223"/>
                  <a:pt x="129" y="195"/>
                  <a:pt x="129" y="159"/>
                </a:cubicBezTo>
                <a:cubicBezTo>
                  <a:pt x="129" y="102"/>
                  <a:pt x="77" y="85"/>
                  <a:pt x="67" y="3"/>
                </a:cubicBezTo>
                <a:close/>
                <a:moveTo>
                  <a:pt x="313" y="3"/>
                </a:moveTo>
                <a:cubicBezTo>
                  <a:pt x="313" y="0"/>
                  <a:pt x="309" y="0"/>
                  <a:pt x="309" y="3"/>
                </a:cubicBezTo>
                <a:cubicBezTo>
                  <a:pt x="298" y="85"/>
                  <a:pt x="246" y="102"/>
                  <a:pt x="246" y="159"/>
                </a:cubicBezTo>
                <a:cubicBezTo>
                  <a:pt x="246" y="195"/>
                  <a:pt x="276" y="223"/>
                  <a:pt x="311" y="223"/>
                </a:cubicBezTo>
                <a:cubicBezTo>
                  <a:pt x="346" y="223"/>
                  <a:pt x="376" y="195"/>
                  <a:pt x="376" y="159"/>
                </a:cubicBezTo>
                <a:cubicBezTo>
                  <a:pt x="376" y="102"/>
                  <a:pt x="324" y="85"/>
                  <a:pt x="313" y="3"/>
                </a:cubicBezTo>
                <a:close/>
                <a:moveTo>
                  <a:pt x="185" y="180"/>
                </a:moveTo>
                <a:cubicBezTo>
                  <a:pt x="175" y="263"/>
                  <a:pt x="123" y="280"/>
                  <a:pt x="123" y="337"/>
                </a:cubicBezTo>
                <a:cubicBezTo>
                  <a:pt x="123" y="372"/>
                  <a:pt x="153" y="401"/>
                  <a:pt x="188" y="401"/>
                </a:cubicBezTo>
                <a:cubicBezTo>
                  <a:pt x="223" y="401"/>
                  <a:pt x="253" y="372"/>
                  <a:pt x="253" y="337"/>
                </a:cubicBezTo>
                <a:cubicBezTo>
                  <a:pt x="253" y="280"/>
                  <a:pt x="200" y="263"/>
                  <a:pt x="190" y="180"/>
                </a:cubicBezTo>
                <a:cubicBezTo>
                  <a:pt x="190" y="178"/>
                  <a:pt x="186" y="178"/>
                  <a:pt x="185" y="18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105461" tIns="52729" rIns="105461" bIns="52729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2077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7" name="Freeform 11"/>
          <p:cNvSpPr>
            <a:spLocks noChangeAspect="1" noEditPoints="1"/>
          </p:cNvSpPr>
          <p:nvPr/>
        </p:nvSpPr>
        <p:spPr bwMode="auto">
          <a:xfrm>
            <a:off x="5431463" y="4609931"/>
            <a:ext cx="337297" cy="337652"/>
          </a:xfrm>
          <a:custGeom>
            <a:avLst/>
            <a:gdLst>
              <a:gd name="T0" fmla="*/ 360 w 400"/>
              <a:gd name="T1" fmla="*/ 184 h 400"/>
              <a:gd name="T2" fmla="*/ 360 w 400"/>
              <a:gd name="T3" fmla="*/ 216 h 400"/>
              <a:gd name="T4" fmla="*/ 400 w 400"/>
              <a:gd name="T5" fmla="*/ 200 h 400"/>
              <a:gd name="T6" fmla="*/ 200 w 400"/>
              <a:gd name="T7" fmla="*/ 90 h 400"/>
              <a:gd name="T8" fmla="*/ 200 w 400"/>
              <a:gd name="T9" fmla="*/ 310 h 400"/>
              <a:gd name="T10" fmla="*/ 200 w 400"/>
              <a:gd name="T11" fmla="*/ 90 h 400"/>
              <a:gd name="T12" fmla="*/ 120 w 400"/>
              <a:gd name="T13" fmla="*/ 200 h 400"/>
              <a:gd name="T14" fmla="*/ 280 w 400"/>
              <a:gd name="T15" fmla="*/ 200 h 400"/>
              <a:gd name="T16" fmla="*/ 59 w 400"/>
              <a:gd name="T17" fmla="*/ 200 h 400"/>
              <a:gd name="T18" fmla="*/ 20 w 400"/>
              <a:gd name="T19" fmla="*/ 184 h 400"/>
              <a:gd name="T20" fmla="*/ 20 w 400"/>
              <a:gd name="T21" fmla="*/ 216 h 400"/>
              <a:gd name="T22" fmla="*/ 59 w 400"/>
              <a:gd name="T23" fmla="*/ 200 h 400"/>
              <a:gd name="T24" fmla="*/ 216 w 400"/>
              <a:gd name="T25" fmla="*/ 40 h 400"/>
              <a:gd name="T26" fmla="*/ 200 w 400"/>
              <a:gd name="T27" fmla="*/ 0 h 400"/>
              <a:gd name="T28" fmla="*/ 184 w 400"/>
              <a:gd name="T29" fmla="*/ 40 h 400"/>
              <a:gd name="T30" fmla="*/ 200 w 400"/>
              <a:gd name="T31" fmla="*/ 340 h 400"/>
              <a:gd name="T32" fmla="*/ 184 w 400"/>
              <a:gd name="T33" fmla="*/ 380 h 400"/>
              <a:gd name="T34" fmla="*/ 216 w 400"/>
              <a:gd name="T35" fmla="*/ 380 h 400"/>
              <a:gd name="T36" fmla="*/ 200 w 400"/>
              <a:gd name="T37" fmla="*/ 340 h 400"/>
              <a:gd name="T38" fmla="*/ 350 w 400"/>
              <a:gd name="T39" fmla="*/ 50 h 400"/>
              <a:gd name="T40" fmla="*/ 310 w 400"/>
              <a:gd name="T41" fmla="*/ 67 h 400"/>
              <a:gd name="T42" fmla="*/ 333 w 400"/>
              <a:gd name="T43" fmla="*/ 89 h 400"/>
              <a:gd name="T44" fmla="*/ 66 w 400"/>
              <a:gd name="T45" fmla="*/ 311 h 400"/>
              <a:gd name="T46" fmla="*/ 50 w 400"/>
              <a:gd name="T47" fmla="*/ 350 h 400"/>
              <a:gd name="T48" fmla="*/ 89 w 400"/>
              <a:gd name="T49" fmla="*/ 333 h 400"/>
              <a:gd name="T50" fmla="*/ 66 w 400"/>
              <a:gd name="T51" fmla="*/ 311 h 400"/>
              <a:gd name="T52" fmla="*/ 50 w 400"/>
              <a:gd name="T53" fmla="*/ 50 h 400"/>
              <a:gd name="T54" fmla="*/ 66 w 400"/>
              <a:gd name="T55" fmla="*/ 89 h 400"/>
              <a:gd name="T56" fmla="*/ 89 w 400"/>
              <a:gd name="T57" fmla="*/ 67 h 400"/>
              <a:gd name="T58" fmla="*/ 310 w 400"/>
              <a:gd name="T59" fmla="*/ 333 h 400"/>
              <a:gd name="T60" fmla="*/ 350 w 400"/>
              <a:gd name="T61" fmla="*/ 350 h 400"/>
              <a:gd name="T62" fmla="*/ 333 w 400"/>
              <a:gd name="T63" fmla="*/ 311 h 400"/>
              <a:gd name="T64" fmla="*/ 310 w 400"/>
              <a:gd name="T65" fmla="*/ 333 h 4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</a:cxnLst>
            <a:rect l="0" t="0" r="r" b="b"/>
            <a:pathLst>
              <a:path w="400" h="400">
                <a:moveTo>
                  <a:pt x="380" y="184"/>
                </a:moveTo>
                <a:cubicBezTo>
                  <a:pt x="376" y="184"/>
                  <a:pt x="364" y="184"/>
                  <a:pt x="360" y="184"/>
                </a:cubicBezTo>
                <a:cubicBezTo>
                  <a:pt x="349" y="184"/>
                  <a:pt x="340" y="191"/>
                  <a:pt x="340" y="200"/>
                </a:cubicBezTo>
                <a:cubicBezTo>
                  <a:pt x="340" y="209"/>
                  <a:pt x="349" y="216"/>
                  <a:pt x="360" y="216"/>
                </a:cubicBezTo>
                <a:cubicBezTo>
                  <a:pt x="364" y="216"/>
                  <a:pt x="376" y="216"/>
                  <a:pt x="380" y="216"/>
                </a:cubicBezTo>
                <a:cubicBezTo>
                  <a:pt x="391" y="216"/>
                  <a:pt x="400" y="209"/>
                  <a:pt x="400" y="200"/>
                </a:cubicBezTo>
                <a:cubicBezTo>
                  <a:pt x="400" y="191"/>
                  <a:pt x="391" y="184"/>
                  <a:pt x="380" y="184"/>
                </a:cubicBezTo>
                <a:close/>
                <a:moveTo>
                  <a:pt x="200" y="90"/>
                </a:moveTo>
                <a:cubicBezTo>
                  <a:pt x="139" y="90"/>
                  <a:pt x="90" y="139"/>
                  <a:pt x="90" y="200"/>
                </a:cubicBezTo>
                <a:cubicBezTo>
                  <a:pt x="90" y="261"/>
                  <a:pt x="139" y="310"/>
                  <a:pt x="200" y="310"/>
                </a:cubicBezTo>
                <a:cubicBezTo>
                  <a:pt x="261" y="310"/>
                  <a:pt x="310" y="261"/>
                  <a:pt x="310" y="200"/>
                </a:cubicBezTo>
                <a:cubicBezTo>
                  <a:pt x="310" y="139"/>
                  <a:pt x="261" y="90"/>
                  <a:pt x="200" y="90"/>
                </a:cubicBezTo>
                <a:close/>
                <a:moveTo>
                  <a:pt x="200" y="280"/>
                </a:moveTo>
                <a:cubicBezTo>
                  <a:pt x="156" y="280"/>
                  <a:pt x="120" y="244"/>
                  <a:pt x="120" y="200"/>
                </a:cubicBezTo>
                <a:cubicBezTo>
                  <a:pt x="120" y="156"/>
                  <a:pt x="156" y="120"/>
                  <a:pt x="200" y="120"/>
                </a:cubicBezTo>
                <a:cubicBezTo>
                  <a:pt x="244" y="120"/>
                  <a:pt x="280" y="156"/>
                  <a:pt x="280" y="200"/>
                </a:cubicBezTo>
                <a:cubicBezTo>
                  <a:pt x="280" y="244"/>
                  <a:pt x="244" y="280"/>
                  <a:pt x="200" y="280"/>
                </a:cubicBezTo>
                <a:close/>
                <a:moveTo>
                  <a:pt x="59" y="200"/>
                </a:moveTo>
                <a:cubicBezTo>
                  <a:pt x="59" y="191"/>
                  <a:pt x="51" y="184"/>
                  <a:pt x="40" y="184"/>
                </a:cubicBezTo>
                <a:cubicBezTo>
                  <a:pt x="36" y="184"/>
                  <a:pt x="23" y="184"/>
                  <a:pt x="20" y="184"/>
                </a:cubicBezTo>
                <a:cubicBezTo>
                  <a:pt x="9" y="184"/>
                  <a:pt x="0" y="191"/>
                  <a:pt x="0" y="200"/>
                </a:cubicBezTo>
                <a:cubicBezTo>
                  <a:pt x="0" y="209"/>
                  <a:pt x="9" y="216"/>
                  <a:pt x="20" y="216"/>
                </a:cubicBezTo>
                <a:cubicBezTo>
                  <a:pt x="23" y="216"/>
                  <a:pt x="36" y="216"/>
                  <a:pt x="40" y="216"/>
                </a:cubicBezTo>
                <a:cubicBezTo>
                  <a:pt x="51" y="216"/>
                  <a:pt x="59" y="209"/>
                  <a:pt x="59" y="200"/>
                </a:cubicBezTo>
                <a:close/>
                <a:moveTo>
                  <a:pt x="200" y="60"/>
                </a:moveTo>
                <a:cubicBezTo>
                  <a:pt x="209" y="60"/>
                  <a:pt x="216" y="51"/>
                  <a:pt x="216" y="40"/>
                </a:cubicBezTo>
                <a:cubicBezTo>
                  <a:pt x="216" y="36"/>
                  <a:pt x="216" y="24"/>
                  <a:pt x="216" y="20"/>
                </a:cubicBezTo>
                <a:cubicBezTo>
                  <a:pt x="216" y="9"/>
                  <a:pt x="209" y="0"/>
                  <a:pt x="200" y="0"/>
                </a:cubicBezTo>
                <a:cubicBezTo>
                  <a:pt x="191" y="0"/>
                  <a:pt x="184" y="9"/>
                  <a:pt x="184" y="20"/>
                </a:cubicBezTo>
                <a:cubicBezTo>
                  <a:pt x="184" y="24"/>
                  <a:pt x="184" y="36"/>
                  <a:pt x="184" y="40"/>
                </a:cubicBezTo>
                <a:cubicBezTo>
                  <a:pt x="184" y="51"/>
                  <a:pt x="191" y="60"/>
                  <a:pt x="200" y="60"/>
                </a:cubicBezTo>
                <a:close/>
                <a:moveTo>
                  <a:pt x="200" y="340"/>
                </a:moveTo>
                <a:cubicBezTo>
                  <a:pt x="191" y="340"/>
                  <a:pt x="184" y="349"/>
                  <a:pt x="184" y="360"/>
                </a:cubicBezTo>
                <a:cubicBezTo>
                  <a:pt x="184" y="364"/>
                  <a:pt x="184" y="376"/>
                  <a:pt x="184" y="380"/>
                </a:cubicBezTo>
                <a:cubicBezTo>
                  <a:pt x="184" y="391"/>
                  <a:pt x="191" y="400"/>
                  <a:pt x="200" y="400"/>
                </a:cubicBezTo>
                <a:cubicBezTo>
                  <a:pt x="209" y="400"/>
                  <a:pt x="216" y="391"/>
                  <a:pt x="216" y="380"/>
                </a:cubicBezTo>
                <a:cubicBezTo>
                  <a:pt x="216" y="376"/>
                  <a:pt x="216" y="364"/>
                  <a:pt x="216" y="360"/>
                </a:cubicBezTo>
                <a:cubicBezTo>
                  <a:pt x="216" y="349"/>
                  <a:pt x="209" y="340"/>
                  <a:pt x="200" y="340"/>
                </a:cubicBezTo>
                <a:close/>
                <a:moveTo>
                  <a:pt x="347" y="75"/>
                </a:moveTo>
                <a:cubicBezTo>
                  <a:pt x="355" y="67"/>
                  <a:pt x="356" y="56"/>
                  <a:pt x="350" y="50"/>
                </a:cubicBezTo>
                <a:cubicBezTo>
                  <a:pt x="344" y="44"/>
                  <a:pt x="332" y="45"/>
                  <a:pt x="324" y="53"/>
                </a:cubicBezTo>
                <a:cubicBezTo>
                  <a:pt x="322" y="55"/>
                  <a:pt x="313" y="64"/>
                  <a:pt x="310" y="67"/>
                </a:cubicBezTo>
                <a:cubicBezTo>
                  <a:pt x="303" y="74"/>
                  <a:pt x="301" y="86"/>
                  <a:pt x="308" y="92"/>
                </a:cubicBezTo>
                <a:cubicBezTo>
                  <a:pt x="314" y="98"/>
                  <a:pt x="325" y="97"/>
                  <a:pt x="333" y="89"/>
                </a:cubicBezTo>
                <a:cubicBezTo>
                  <a:pt x="335" y="87"/>
                  <a:pt x="345" y="77"/>
                  <a:pt x="347" y="75"/>
                </a:cubicBezTo>
                <a:close/>
                <a:moveTo>
                  <a:pt x="66" y="311"/>
                </a:moveTo>
                <a:cubicBezTo>
                  <a:pt x="64" y="313"/>
                  <a:pt x="55" y="322"/>
                  <a:pt x="52" y="325"/>
                </a:cubicBezTo>
                <a:cubicBezTo>
                  <a:pt x="45" y="332"/>
                  <a:pt x="43" y="344"/>
                  <a:pt x="50" y="350"/>
                </a:cubicBezTo>
                <a:cubicBezTo>
                  <a:pt x="56" y="356"/>
                  <a:pt x="67" y="355"/>
                  <a:pt x="75" y="347"/>
                </a:cubicBezTo>
                <a:cubicBezTo>
                  <a:pt x="77" y="345"/>
                  <a:pt x="87" y="335"/>
                  <a:pt x="89" y="333"/>
                </a:cubicBezTo>
                <a:cubicBezTo>
                  <a:pt x="97" y="325"/>
                  <a:pt x="98" y="314"/>
                  <a:pt x="92" y="308"/>
                </a:cubicBezTo>
                <a:cubicBezTo>
                  <a:pt x="86" y="302"/>
                  <a:pt x="74" y="303"/>
                  <a:pt x="66" y="311"/>
                </a:cubicBezTo>
                <a:close/>
                <a:moveTo>
                  <a:pt x="75" y="53"/>
                </a:moveTo>
                <a:cubicBezTo>
                  <a:pt x="67" y="45"/>
                  <a:pt x="56" y="44"/>
                  <a:pt x="50" y="50"/>
                </a:cubicBezTo>
                <a:cubicBezTo>
                  <a:pt x="43" y="56"/>
                  <a:pt x="45" y="67"/>
                  <a:pt x="52" y="75"/>
                </a:cubicBezTo>
                <a:cubicBezTo>
                  <a:pt x="55" y="77"/>
                  <a:pt x="64" y="87"/>
                  <a:pt x="66" y="89"/>
                </a:cubicBezTo>
                <a:cubicBezTo>
                  <a:pt x="74" y="97"/>
                  <a:pt x="86" y="98"/>
                  <a:pt x="92" y="92"/>
                </a:cubicBezTo>
                <a:cubicBezTo>
                  <a:pt x="98" y="86"/>
                  <a:pt x="97" y="74"/>
                  <a:pt x="89" y="67"/>
                </a:cubicBezTo>
                <a:cubicBezTo>
                  <a:pt x="87" y="64"/>
                  <a:pt x="77" y="55"/>
                  <a:pt x="75" y="53"/>
                </a:cubicBezTo>
                <a:close/>
                <a:moveTo>
                  <a:pt x="310" y="333"/>
                </a:moveTo>
                <a:cubicBezTo>
                  <a:pt x="313" y="335"/>
                  <a:pt x="322" y="345"/>
                  <a:pt x="324" y="347"/>
                </a:cubicBezTo>
                <a:cubicBezTo>
                  <a:pt x="332" y="355"/>
                  <a:pt x="344" y="356"/>
                  <a:pt x="350" y="350"/>
                </a:cubicBezTo>
                <a:cubicBezTo>
                  <a:pt x="356" y="344"/>
                  <a:pt x="355" y="332"/>
                  <a:pt x="347" y="325"/>
                </a:cubicBezTo>
                <a:cubicBezTo>
                  <a:pt x="345" y="322"/>
                  <a:pt x="335" y="313"/>
                  <a:pt x="333" y="311"/>
                </a:cubicBezTo>
                <a:cubicBezTo>
                  <a:pt x="325" y="303"/>
                  <a:pt x="314" y="302"/>
                  <a:pt x="308" y="308"/>
                </a:cubicBezTo>
                <a:cubicBezTo>
                  <a:pt x="301" y="314"/>
                  <a:pt x="303" y="325"/>
                  <a:pt x="310" y="333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105461" tIns="52729" rIns="105461" bIns="52729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2077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8" name="Freeform 21"/>
          <p:cNvSpPr>
            <a:spLocks noChangeAspect="1" noEditPoints="1"/>
          </p:cNvSpPr>
          <p:nvPr/>
        </p:nvSpPr>
        <p:spPr bwMode="auto">
          <a:xfrm>
            <a:off x="6704557" y="4624468"/>
            <a:ext cx="293862" cy="294789"/>
          </a:xfrm>
          <a:custGeom>
            <a:avLst/>
            <a:gdLst>
              <a:gd name="T0" fmla="*/ 390 w 403"/>
              <a:gd name="T1" fmla="*/ 150 h 404"/>
              <a:gd name="T2" fmla="*/ 241 w 403"/>
              <a:gd name="T3" fmla="*/ 110 h 404"/>
              <a:gd name="T4" fmla="*/ 215 w 403"/>
              <a:gd name="T5" fmla="*/ 13 h 404"/>
              <a:gd name="T6" fmla="*/ 195 w 403"/>
              <a:gd name="T7" fmla="*/ 2 h 404"/>
              <a:gd name="T8" fmla="*/ 14 w 403"/>
              <a:gd name="T9" fmla="*/ 51 h 404"/>
              <a:gd name="T10" fmla="*/ 2 w 403"/>
              <a:gd name="T11" fmla="*/ 70 h 404"/>
              <a:gd name="T12" fmla="*/ 67 w 403"/>
              <a:gd name="T13" fmla="*/ 311 h 404"/>
              <a:gd name="T14" fmla="*/ 86 w 403"/>
              <a:gd name="T15" fmla="*/ 322 h 404"/>
              <a:gd name="T16" fmla="*/ 159 w 403"/>
              <a:gd name="T17" fmla="*/ 302 h 404"/>
              <a:gd name="T18" fmla="*/ 149 w 403"/>
              <a:gd name="T19" fmla="*/ 339 h 404"/>
              <a:gd name="T20" fmla="*/ 160 w 403"/>
              <a:gd name="T21" fmla="*/ 358 h 404"/>
              <a:gd name="T22" fmla="*/ 322 w 403"/>
              <a:gd name="T23" fmla="*/ 401 h 404"/>
              <a:gd name="T24" fmla="*/ 342 w 403"/>
              <a:gd name="T25" fmla="*/ 391 h 404"/>
              <a:gd name="T26" fmla="*/ 401 w 403"/>
              <a:gd name="T27" fmla="*/ 169 h 404"/>
              <a:gd name="T28" fmla="*/ 390 w 403"/>
              <a:gd name="T29" fmla="*/ 150 h 404"/>
              <a:gd name="T30" fmla="*/ 34 w 403"/>
              <a:gd name="T31" fmla="*/ 75 h 404"/>
              <a:gd name="T32" fmla="*/ 191 w 403"/>
              <a:gd name="T33" fmla="*/ 33 h 404"/>
              <a:gd name="T34" fmla="*/ 249 w 403"/>
              <a:gd name="T35" fmla="*/ 249 h 404"/>
              <a:gd name="T36" fmla="*/ 92 w 403"/>
              <a:gd name="T37" fmla="*/ 291 h 404"/>
              <a:gd name="T38" fmla="*/ 34 w 403"/>
              <a:gd name="T39" fmla="*/ 75 h 404"/>
              <a:gd name="T40" fmla="*/ 315 w 403"/>
              <a:gd name="T41" fmla="*/ 371 h 404"/>
              <a:gd name="T42" fmla="*/ 179 w 403"/>
              <a:gd name="T43" fmla="*/ 334 h 404"/>
              <a:gd name="T44" fmla="*/ 190 w 403"/>
              <a:gd name="T45" fmla="*/ 294 h 404"/>
              <a:gd name="T46" fmla="*/ 268 w 403"/>
              <a:gd name="T47" fmla="*/ 273 h 404"/>
              <a:gd name="T48" fmla="*/ 279 w 403"/>
              <a:gd name="T49" fmla="*/ 254 h 404"/>
              <a:gd name="T50" fmla="*/ 249 w 403"/>
              <a:gd name="T51" fmla="*/ 142 h 404"/>
              <a:gd name="T52" fmla="*/ 368 w 403"/>
              <a:gd name="T53" fmla="*/ 174 h 404"/>
              <a:gd name="T54" fmla="*/ 315 w 403"/>
              <a:gd name="T55" fmla="*/ 371 h 40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403" h="404">
                <a:moveTo>
                  <a:pt x="390" y="150"/>
                </a:moveTo>
                <a:cubicBezTo>
                  <a:pt x="241" y="110"/>
                  <a:pt x="241" y="110"/>
                  <a:pt x="241" y="110"/>
                </a:cubicBezTo>
                <a:cubicBezTo>
                  <a:pt x="215" y="13"/>
                  <a:pt x="215" y="13"/>
                  <a:pt x="215" y="13"/>
                </a:cubicBezTo>
                <a:cubicBezTo>
                  <a:pt x="213" y="5"/>
                  <a:pt x="204" y="0"/>
                  <a:pt x="195" y="2"/>
                </a:cubicBezTo>
                <a:cubicBezTo>
                  <a:pt x="14" y="51"/>
                  <a:pt x="14" y="51"/>
                  <a:pt x="14" y="51"/>
                </a:cubicBezTo>
                <a:cubicBezTo>
                  <a:pt x="5" y="53"/>
                  <a:pt x="0" y="62"/>
                  <a:pt x="2" y="70"/>
                </a:cubicBezTo>
                <a:cubicBezTo>
                  <a:pt x="67" y="311"/>
                  <a:pt x="67" y="311"/>
                  <a:pt x="67" y="311"/>
                </a:cubicBezTo>
                <a:cubicBezTo>
                  <a:pt x="69" y="319"/>
                  <a:pt x="78" y="324"/>
                  <a:pt x="86" y="322"/>
                </a:cubicBezTo>
                <a:cubicBezTo>
                  <a:pt x="159" y="302"/>
                  <a:pt x="159" y="302"/>
                  <a:pt x="159" y="302"/>
                </a:cubicBezTo>
                <a:cubicBezTo>
                  <a:pt x="149" y="339"/>
                  <a:pt x="149" y="339"/>
                  <a:pt x="149" y="339"/>
                </a:cubicBezTo>
                <a:cubicBezTo>
                  <a:pt x="147" y="347"/>
                  <a:pt x="152" y="356"/>
                  <a:pt x="160" y="358"/>
                </a:cubicBezTo>
                <a:cubicBezTo>
                  <a:pt x="322" y="401"/>
                  <a:pt x="322" y="401"/>
                  <a:pt x="322" y="401"/>
                </a:cubicBezTo>
                <a:cubicBezTo>
                  <a:pt x="331" y="404"/>
                  <a:pt x="340" y="399"/>
                  <a:pt x="342" y="391"/>
                </a:cubicBezTo>
                <a:cubicBezTo>
                  <a:pt x="401" y="169"/>
                  <a:pt x="401" y="169"/>
                  <a:pt x="401" y="169"/>
                </a:cubicBezTo>
                <a:cubicBezTo>
                  <a:pt x="403" y="161"/>
                  <a:pt x="398" y="152"/>
                  <a:pt x="390" y="150"/>
                </a:cubicBezTo>
                <a:close/>
                <a:moveTo>
                  <a:pt x="34" y="75"/>
                </a:moveTo>
                <a:cubicBezTo>
                  <a:pt x="191" y="33"/>
                  <a:pt x="191" y="33"/>
                  <a:pt x="191" y="33"/>
                </a:cubicBezTo>
                <a:cubicBezTo>
                  <a:pt x="249" y="249"/>
                  <a:pt x="249" y="249"/>
                  <a:pt x="249" y="249"/>
                </a:cubicBezTo>
                <a:cubicBezTo>
                  <a:pt x="92" y="291"/>
                  <a:pt x="92" y="291"/>
                  <a:pt x="92" y="291"/>
                </a:cubicBezTo>
                <a:lnTo>
                  <a:pt x="34" y="75"/>
                </a:lnTo>
                <a:close/>
                <a:moveTo>
                  <a:pt x="315" y="371"/>
                </a:moveTo>
                <a:cubicBezTo>
                  <a:pt x="179" y="334"/>
                  <a:pt x="179" y="334"/>
                  <a:pt x="179" y="334"/>
                </a:cubicBezTo>
                <a:cubicBezTo>
                  <a:pt x="190" y="294"/>
                  <a:pt x="190" y="294"/>
                  <a:pt x="190" y="294"/>
                </a:cubicBezTo>
                <a:cubicBezTo>
                  <a:pt x="268" y="273"/>
                  <a:pt x="268" y="273"/>
                  <a:pt x="268" y="273"/>
                </a:cubicBezTo>
                <a:cubicBezTo>
                  <a:pt x="276" y="271"/>
                  <a:pt x="282" y="262"/>
                  <a:pt x="279" y="254"/>
                </a:cubicBezTo>
                <a:cubicBezTo>
                  <a:pt x="249" y="142"/>
                  <a:pt x="249" y="142"/>
                  <a:pt x="249" y="142"/>
                </a:cubicBezTo>
                <a:cubicBezTo>
                  <a:pt x="368" y="174"/>
                  <a:pt x="368" y="174"/>
                  <a:pt x="368" y="174"/>
                </a:cubicBezTo>
                <a:lnTo>
                  <a:pt x="315" y="371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105461" tIns="52729" rIns="105461" bIns="52729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2077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9" name="Freeform 26"/>
          <p:cNvSpPr>
            <a:spLocks noChangeAspect="1"/>
          </p:cNvSpPr>
          <p:nvPr/>
        </p:nvSpPr>
        <p:spPr bwMode="auto">
          <a:xfrm>
            <a:off x="8161666" y="4636899"/>
            <a:ext cx="280240" cy="290637"/>
          </a:xfrm>
          <a:custGeom>
            <a:avLst/>
            <a:gdLst>
              <a:gd name="T0" fmla="*/ 103 w 274"/>
              <a:gd name="T1" fmla="*/ 284 h 284"/>
              <a:gd name="T2" fmla="*/ 80 w 274"/>
              <a:gd name="T3" fmla="*/ 273 h 284"/>
              <a:gd name="T4" fmla="*/ 9 w 274"/>
              <a:gd name="T5" fmla="*/ 178 h 284"/>
              <a:gd name="T6" fmla="*/ 14 w 274"/>
              <a:gd name="T7" fmla="*/ 139 h 284"/>
              <a:gd name="T8" fmla="*/ 53 w 274"/>
              <a:gd name="T9" fmla="*/ 145 h 284"/>
              <a:gd name="T10" fmla="*/ 100 w 274"/>
              <a:gd name="T11" fmla="*/ 207 h 284"/>
              <a:gd name="T12" fmla="*/ 219 w 274"/>
              <a:gd name="T13" fmla="*/ 17 h 284"/>
              <a:gd name="T14" fmla="*/ 257 w 274"/>
              <a:gd name="T15" fmla="*/ 8 h 284"/>
              <a:gd name="T16" fmla="*/ 266 w 274"/>
              <a:gd name="T17" fmla="*/ 47 h 284"/>
              <a:gd name="T18" fmla="*/ 126 w 274"/>
              <a:gd name="T19" fmla="*/ 271 h 284"/>
              <a:gd name="T20" fmla="*/ 104 w 274"/>
              <a:gd name="T21" fmla="*/ 284 h 284"/>
              <a:gd name="T22" fmla="*/ 103 w 274"/>
              <a:gd name="T23" fmla="*/ 284 h 28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</a:cxnLst>
            <a:rect l="0" t="0" r="r" b="b"/>
            <a:pathLst>
              <a:path w="274" h="284">
                <a:moveTo>
                  <a:pt x="103" y="284"/>
                </a:moveTo>
                <a:cubicBezTo>
                  <a:pt x="94" y="284"/>
                  <a:pt x="86" y="280"/>
                  <a:pt x="80" y="273"/>
                </a:cubicBezTo>
                <a:cubicBezTo>
                  <a:pt x="9" y="178"/>
                  <a:pt x="9" y="178"/>
                  <a:pt x="9" y="178"/>
                </a:cubicBezTo>
                <a:cubicBezTo>
                  <a:pt x="0" y="166"/>
                  <a:pt x="2" y="149"/>
                  <a:pt x="14" y="139"/>
                </a:cubicBezTo>
                <a:cubicBezTo>
                  <a:pt x="27" y="130"/>
                  <a:pt x="44" y="133"/>
                  <a:pt x="53" y="145"/>
                </a:cubicBezTo>
                <a:cubicBezTo>
                  <a:pt x="100" y="207"/>
                  <a:pt x="100" y="207"/>
                  <a:pt x="100" y="207"/>
                </a:cubicBezTo>
                <a:cubicBezTo>
                  <a:pt x="219" y="17"/>
                  <a:pt x="219" y="17"/>
                  <a:pt x="219" y="17"/>
                </a:cubicBezTo>
                <a:cubicBezTo>
                  <a:pt x="227" y="4"/>
                  <a:pt x="244" y="0"/>
                  <a:pt x="257" y="8"/>
                </a:cubicBezTo>
                <a:cubicBezTo>
                  <a:pt x="270" y="16"/>
                  <a:pt x="274" y="33"/>
                  <a:pt x="266" y="47"/>
                </a:cubicBezTo>
                <a:cubicBezTo>
                  <a:pt x="126" y="271"/>
                  <a:pt x="126" y="271"/>
                  <a:pt x="126" y="271"/>
                </a:cubicBezTo>
                <a:cubicBezTo>
                  <a:pt x="121" y="279"/>
                  <a:pt x="113" y="283"/>
                  <a:pt x="104" y="284"/>
                </a:cubicBezTo>
                <a:cubicBezTo>
                  <a:pt x="104" y="284"/>
                  <a:pt x="103" y="284"/>
                  <a:pt x="103" y="284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105461" tIns="52729" rIns="105461" bIns="52729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2077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6" name="Text Placeholder 7"/>
          <p:cNvSpPr txBox="1">
            <a:spLocks/>
          </p:cNvSpPr>
          <p:nvPr/>
        </p:nvSpPr>
        <p:spPr>
          <a:xfrm>
            <a:off x="2447095" y="3250302"/>
            <a:ext cx="1415623" cy="356823"/>
          </a:xfrm>
          <a:prstGeom prst="rect">
            <a:avLst/>
          </a:prstGeom>
        </p:spPr>
        <p:txBody>
          <a:bodyPr vert="horz" lIns="0" tIns="103860" rIns="0" bIns="103860" anchor="ctr"/>
          <a:lstStyle>
            <a:lvl1pPr marL="0" indent="0" algn="r" rtl="0" eaLnBrk="0" fontAlgn="base" hangingPunct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sz="1266" b="1" kern="1200">
                <a:solidFill>
                  <a:schemeClr val="tx1">
                    <a:lumMod val="75000"/>
                    <a:lumOff val="25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1041400" indent="-400050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4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604963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3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247900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890838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3534603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177258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4819911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5462567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zh-CN" altLang="en-US" sz="1400" b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7" name="Text Placeholder 2"/>
          <p:cNvSpPr txBox="1">
            <a:spLocks/>
          </p:cNvSpPr>
          <p:nvPr/>
        </p:nvSpPr>
        <p:spPr>
          <a:xfrm>
            <a:off x="1570609" y="3635127"/>
            <a:ext cx="2292110" cy="578398"/>
          </a:xfrm>
          <a:prstGeom prst="rect">
            <a:avLst/>
          </a:prstGeom>
        </p:spPr>
        <p:txBody>
          <a:bodyPr vert="horz" lIns="0" tIns="0" rIns="0" bIns="0"/>
          <a:lstStyle>
            <a:lvl1pPr marL="0" indent="0" algn="r" rtl="0" eaLnBrk="0" fontAlgn="base" hangingPunct="0">
              <a:lnSpc>
                <a:spcPct val="150000"/>
              </a:lnSpc>
              <a:spcBef>
                <a:spcPts val="0"/>
              </a:spcBef>
              <a:spcAft>
                <a:spcPct val="0"/>
              </a:spcAft>
              <a:buFont typeface="Arial" panose="020B0604020202020204" pitchFamily="34" charset="0"/>
              <a:buNone/>
              <a:defRPr sz="1002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1041400" indent="-400050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4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604963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3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247900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890838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3534603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177258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4819911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5462567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8" name="Text Placeholder 7"/>
          <p:cNvSpPr txBox="1">
            <a:spLocks/>
          </p:cNvSpPr>
          <p:nvPr/>
        </p:nvSpPr>
        <p:spPr>
          <a:xfrm>
            <a:off x="5123473" y="2450247"/>
            <a:ext cx="1415623" cy="356823"/>
          </a:xfrm>
          <a:prstGeom prst="rect">
            <a:avLst/>
          </a:prstGeom>
        </p:spPr>
        <p:txBody>
          <a:bodyPr vert="horz" lIns="0" tIns="103860" rIns="0" bIns="103860" anchor="ctr"/>
          <a:lstStyle>
            <a:lvl1pPr marL="0" indent="0" algn="r" rtl="0" eaLnBrk="0" fontAlgn="base" hangingPunct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sz="1266" b="1" kern="1200">
                <a:solidFill>
                  <a:schemeClr val="tx1">
                    <a:lumMod val="75000"/>
                    <a:lumOff val="25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1041400" indent="-400050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4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604963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3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247900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890838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3534603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177258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4819911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5462567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zh-CN" altLang="en-US" sz="1400" b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9" name="Text Placeholder 2"/>
          <p:cNvSpPr txBox="1">
            <a:spLocks/>
          </p:cNvSpPr>
          <p:nvPr/>
        </p:nvSpPr>
        <p:spPr>
          <a:xfrm>
            <a:off x="4246987" y="2835072"/>
            <a:ext cx="2292110" cy="578398"/>
          </a:xfrm>
          <a:prstGeom prst="rect">
            <a:avLst/>
          </a:prstGeom>
        </p:spPr>
        <p:txBody>
          <a:bodyPr vert="horz" lIns="0" tIns="0" rIns="0" bIns="0"/>
          <a:lstStyle>
            <a:lvl1pPr marL="0" indent="0" algn="r" rtl="0" eaLnBrk="0" fontAlgn="base" hangingPunct="0">
              <a:lnSpc>
                <a:spcPct val="150000"/>
              </a:lnSpc>
              <a:spcBef>
                <a:spcPts val="0"/>
              </a:spcBef>
              <a:spcAft>
                <a:spcPct val="0"/>
              </a:spcAft>
              <a:buFont typeface="Arial" panose="020B0604020202020204" pitchFamily="34" charset="0"/>
              <a:buNone/>
              <a:defRPr sz="1002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1041400" indent="-400050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4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604963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3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247900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890838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3534603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177258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4819911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5462567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0" name="Text Placeholder 7"/>
          <p:cNvSpPr txBox="1">
            <a:spLocks/>
          </p:cNvSpPr>
          <p:nvPr/>
        </p:nvSpPr>
        <p:spPr>
          <a:xfrm>
            <a:off x="8466565" y="2707407"/>
            <a:ext cx="1415623" cy="356823"/>
          </a:xfrm>
          <a:prstGeom prst="rect">
            <a:avLst/>
          </a:prstGeom>
        </p:spPr>
        <p:txBody>
          <a:bodyPr vert="horz" lIns="0" tIns="103860" rIns="0" bIns="103860" anchor="ctr"/>
          <a:lstStyle>
            <a:lvl1pPr marL="0" indent="0" algn="r" rtl="0" eaLnBrk="0" fontAlgn="base" hangingPunct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sz="1266" b="1" kern="1200">
                <a:solidFill>
                  <a:schemeClr val="tx1">
                    <a:lumMod val="75000"/>
                    <a:lumOff val="25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1041400" indent="-400050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4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604963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3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247900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890838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3534603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177258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4819911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5462567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zh-CN" altLang="en-US" sz="1400" b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1" name="Text Placeholder 2"/>
          <p:cNvSpPr txBox="1">
            <a:spLocks/>
          </p:cNvSpPr>
          <p:nvPr/>
        </p:nvSpPr>
        <p:spPr>
          <a:xfrm>
            <a:off x="7590079" y="3092233"/>
            <a:ext cx="2292110" cy="578398"/>
          </a:xfrm>
          <a:prstGeom prst="rect">
            <a:avLst/>
          </a:prstGeom>
        </p:spPr>
        <p:txBody>
          <a:bodyPr vert="horz" lIns="0" tIns="0" rIns="0" bIns="0"/>
          <a:lstStyle>
            <a:lvl1pPr marL="0" indent="0" algn="r" rtl="0" eaLnBrk="0" fontAlgn="base" hangingPunct="0">
              <a:lnSpc>
                <a:spcPct val="150000"/>
              </a:lnSpc>
              <a:spcBef>
                <a:spcPts val="0"/>
              </a:spcBef>
              <a:spcAft>
                <a:spcPct val="0"/>
              </a:spcAft>
              <a:buFont typeface="Arial" panose="020B0604020202020204" pitchFamily="34" charset="0"/>
              <a:buNone/>
              <a:defRPr sz="1002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1041400" indent="-400050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4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604963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3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247900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890838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3534603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177258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4819911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5462567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" name="Text Placeholder 7"/>
          <p:cNvSpPr txBox="1">
            <a:spLocks/>
          </p:cNvSpPr>
          <p:nvPr/>
        </p:nvSpPr>
        <p:spPr>
          <a:xfrm>
            <a:off x="10400034" y="4374192"/>
            <a:ext cx="1415623" cy="356823"/>
          </a:xfrm>
          <a:prstGeom prst="rect">
            <a:avLst/>
          </a:prstGeom>
        </p:spPr>
        <p:txBody>
          <a:bodyPr vert="horz" lIns="0" tIns="103860" rIns="0" bIns="103860" anchor="ctr"/>
          <a:lstStyle>
            <a:lvl1pPr marL="0" indent="0" algn="r" rtl="0" eaLnBrk="0" fontAlgn="base" hangingPunct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sz="1266" b="1" kern="1200">
                <a:solidFill>
                  <a:schemeClr val="tx1">
                    <a:lumMod val="75000"/>
                    <a:lumOff val="25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1041400" indent="-400050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4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604963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3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247900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890838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3534603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177258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4819911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5462567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zh-CN" altLang="en-US" sz="1400" b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3" name="Text Placeholder 2"/>
          <p:cNvSpPr txBox="1">
            <a:spLocks/>
          </p:cNvSpPr>
          <p:nvPr/>
        </p:nvSpPr>
        <p:spPr>
          <a:xfrm>
            <a:off x="9523548" y="4759016"/>
            <a:ext cx="2292110" cy="578398"/>
          </a:xfrm>
          <a:prstGeom prst="rect">
            <a:avLst/>
          </a:prstGeom>
        </p:spPr>
        <p:txBody>
          <a:bodyPr vert="horz" lIns="0" tIns="0" rIns="0" bIns="0"/>
          <a:lstStyle>
            <a:lvl1pPr marL="0" indent="0" algn="r" rtl="0" eaLnBrk="0" fontAlgn="base" hangingPunct="0">
              <a:lnSpc>
                <a:spcPct val="150000"/>
              </a:lnSpc>
              <a:spcBef>
                <a:spcPts val="0"/>
              </a:spcBef>
              <a:spcAft>
                <a:spcPct val="0"/>
              </a:spcAft>
              <a:buFont typeface="Arial" panose="020B0604020202020204" pitchFamily="34" charset="0"/>
              <a:buNone/>
              <a:defRPr sz="1002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1041400" indent="-400050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4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604963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3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247900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890838" indent="-319088" algn="l" rtl="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3534603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177258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4819911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5462567" indent="-321327" algn="l" defTabSz="1285309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3" name="矩形 22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4" name="文本框 23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25" name="文本框 24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1820729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8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9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4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9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400"/>
                            </p:stCondLst>
                            <p:childTnLst>
                              <p:par>
                                <p:cTn id="2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2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6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22" presetClass="entr" presetSubtype="4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2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22" presetClass="entr" presetSubtype="8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3400"/>
                            </p:stCondLst>
                            <p:childTnLst>
                              <p:par>
                                <p:cTn id="3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4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4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400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38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4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4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40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2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400" fill="hold"/>
                                        <p:tgtEl>
                                          <p:spTgt spid="2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400" fill="hold"/>
                                        <p:tgtEl>
                                          <p:spTgt spid="2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400"/>
                                        <p:tgtEl>
                                          <p:spTgt spid="2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6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400" fill="hold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400" fill="hold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4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5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400" fill="hold"/>
                                        <p:tgtEl>
                                          <p:spTgt spid="3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400" fill="hold"/>
                                        <p:tgtEl>
                                          <p:spTgt spid="3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400"/>
                                        <p:tgtEl>
                                          <p:spTgt spid="3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4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400" fill="hold"/>
                                        <p:tgtEl>
                                          <p:spTgt spid="3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400" fill="hold"/>
                                        <p:tgtEl>
                                          <p:spTgt spid="3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400"/>
                                        <p:tgtEl>
                                          <p:spTgt spid="3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8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400" fill="hold"/>
                                        <p:tgtEl>
                                          <p:spTgt spid="3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400" fill="hold"/>
                                        <p:tgtEl>
                                          <p:spTgt spid="3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400"/>
                                        <p:tgtEl>
                                          <p:spTgt spid="3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6200"/>
                            </p:stCondLst>
                            <p:childTnLst>
                              <p:par>
                                <p:cTn id="7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400" fill="hold"/>
                                        <p:tgtEl>
                                          <p:spTgt spid="3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400" fill="hold"/>
                                        <p:tgtEl>
                                          <p:spTgt spid="3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400"/>
                                        <p:tgtEl>
                                          <p:spTgt spid="3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6" grpId="0" animBg="1"/>
      <p:bldP spid="17" grpId="0" animBg="1"/>
      <p:bldP spid="18" grpId="0" animBg="1"/>
      <p:bldP spid="19" grpId="0" animBg="1"/>
      <p:bldP spid="26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26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400" fill="hold"/>
                        <p:tgtEl>
                          <p:spTgt spid="26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26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400"/>
                        <p:tgtEl>
                          <p:spTgt spid="26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27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27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400" fill="hold"/>
                        <p:tgtEl>
                          <p:spTgt spid="27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27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400"/>
                        <p:tgtEl>
                          <p:spTgt spid="27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28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28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400" fill="hold"/>
                        <p:tgtEl>
                          <p:spTgt spid="28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28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400"/>
                        <p:tgtEl>
                          <p:spTgt spid="28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29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29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400" fill="hold"/>
                        <p:tgtEl>
                          <p:spTgt spid="29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29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400"/>
                        <p:tgtEl>
                          <p:spTgt spid="29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30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30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400" fill="hold"/>
                        <p:tgtEl>
                          <p:spTgt spid="30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30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400"/>
                        <p:tgtEl>
                          <p:spTgt spid="30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31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31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400" fill="hold"/>
                        <p:tgtEl>
                          <p:spTgt spid="31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31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400"/>
                        <p:tgtEl>
                          <p:spTgt spid="31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32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32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400" fill="hold"/>
                        <p:tgtEl>
                          <p:spTgt spid="32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32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400"/>
                        <p:tgtEl>
                          <p:spTgt spid="32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33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33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400" fill="hold"/>
                        <p:tgtEl>
                          <p:spTgt spid="33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33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400"/>
                        <p:tgtEl>
                          <p:spTgt spid="33"/>
                        </p:tgtEl>
                      </p:cBhvr>
                    </p:animEffect>
                  </p:childTnLst>
                </p:cTn>
              </p:par>
            </p:tnLst>
          </p:tmpl>
        </p:tmplLst>
      </p:bldP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矩形 14"/>
          <p:cNvSpPr/>
          <p:nvPr/>
        </p:nvSpPr>
        <p:spPr>
          <a:xfrm flipV="1">
            <a:off x="2078" y="3845226"/>
            <a:ext cx="4459877" cy="266647"/>
          </a:xfrm>
          <a:custGeom>
            <a:avLst/>
            <a:gdLst/>
            <a:ahLst/>
            <a:cxnLst/>
            <a:rect l="l" t="t" r="r" b="b"/>
            <a:pathLst>
              <a:path w="4571707" h="242218">
                <a:moveTo>
                  <a:pt x="0" y="242218"/>
                </a:moveTo>
                <a:lnTo>
                  <a:pt x="4571707" y="242218"/>
                </a:lnTo>
                <a:lnTo>
                  <a:pt x="4571707" y="0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5">
              <a:shade val="50000"/>
            </a:schemeClr>
          </a:lnRef>
          <a:fillRef idx="1">
            <a:schemeClr val="accent5"/>
          </a:fillRef>
          <a:effectRef idx="0">
            <a:schemeClr val="accent5"/>
          </a:effectRef>
          <a:fontRef idx="minor">
            <a:schemeClr val="lt1"/>
          </a:fontRef>
        </p:style>
        <p:txBody>
          <a:bodyPr lIns="99220" tIns="49610" rIns="99220" bIns="49610" rtlCol="0" anchor="ctr"/>
          <a:lstStyle/>
          <a:p>
            <a:pPr algn="ctr">
              <a:lnSpc>
                <a:spcPct val="120000"/>
              </a:lnSpc>
            </a:pPr>
            <a:endParaRPr lang="en-US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5" name="组合 4"/>
          <p:cNvGrpSpPr/>
          <p:nvPr/>
        </p:nvGrpSpPr>
        <p:grpSpPr>
          <a:xfrm>
            <a:off x="3502236" y="3846775"/>
            <a:ext cx="1883484" cy="1882041"/>
            <a:chOff x="3225639" y="4543565"/>
            <a:chExt cx="1735762" cy="1734334"/>
          </a:xfrm>
          <a:solidFill>
            <a:schemeClr val="tx1">
              <a:lumMod val="85000"/>
              <a:lumOff val="15000"/>
            </a:schemeClr>
          </a:solidFill>
        </p:grpSpPr>
        <p:sp>
          <p:nvSpPr>
            <p:cNvPr id="6" name="椭圆 5"/>
            <p:cNvSpPr/>
            <p:nvPr/>
          </p:nvSpPr>
          <p:spPr>
            <a:xfrm flipV="1">
              <a:off x="3225639" y="4543565"/>
              <a:ext cx="1735762" cy="1734334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5">
                <a:shade val="50000"/>
              </a:schemeClr>
            </a:lnRef>
            <a:fillRef idx="1">
              <a:schemeClr val="accent5"/>
            </a:fillRef>
            <a:effectRef idx="0">
              <a:schemeClr val="accent5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>
                <a:solidFill>
                  <a:schemeClr val="tx1">
                    <a:lumMod val="65000"/>
                    <a:lumOff val="3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" name="椭圆 6"/>
            <p:cNvSpPr/>
            <p:nvPr/>
          </p:nvSpPr>
          <p:spPr>
            <a:xfrm rot="10800000" flipV="1">
              <a:off x="3450403" y="4786205"/>
              <a:ext cx="1284515" cy="1284516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</a:ln>
            <a:effectLst/>
          </p:spPr>
          <p:txBody>
            <a:bodyPr tIns="50619" anchor="ctr" anchorCtr="1"/>
            <a:lstStyle/>
            <a:p>
              <a:pPr lvl="0" algn="ctr">
                <a:lnSpc>
                  <a:spcPct val="120000"/>
                </a:lnSpc>
                <a:defRPr/>
              </a:pPr>
              <a:r>
                <a:rPr lang="en-US" altLang="zh-CN" sz="4359" b="1" kern="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02</a:t>
              </a:r>
              <a:endParaRPr lang="zh-CN" altLang="en-US" sz="4359" b="1" kern="0" dirty="0">
                <a:solidFill>
                  <a:schemeClr val="tx1">
                    <a:lumMod val="65000"/>
                    <a:lumOff val="3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8" name="矩形 14"/>
          <p:cNvSpPr/>
          <p:nvPr/>
        </p:nvSpPr>
        <p:spPr>
          <a:xfrm>
            <a:off x="2079" y="3271869"/>
            <a:ext cx="7594539" cy="266647"/>
          </a:xfrm>
          <a:custGeom>
            <a:avLst/>
            <a:gdLst/>
            <a:ahLst/>
            <a:cxnLst/>
            <a:rect l="l" t="t" r="r" b="b"/>
            <a:pathLst>
              <a:path w="4571707" h="242218">
                <a:moveTo>
                  <a:pt x="0" y="0"/>
                </a:moveTo>
                <a:lnTo>
                  <a:pt x="4571707" y="0"/>
                </a:lnTo>
                <a:lnTo>
                  <a:pt x="4571707" y="242218"/>
                </a:lnTo>
                <a:lnTo>
                  <a:pt x="0" y="242218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6">
              <a:shade val="50000"/>
            </a:schemeClr>
          </a:lnRef>
          <a:fillRef idx="1">
            <a:schemeClr val="accent6"/>
          </a:fillRef>
          <a:effectRef idx="0">
            <a:schemeClr val="accent6"/>
          </a:effectRef>
          <a:fontRef idx="minor">
            <a:schemeClr val="lt1"/>
          </a:fontRef>
        </p:style>
        <p:txBody>
          <a:bodyPr lIns="99220" tIns="49610" rIns="99220" bIns="49610" rtlCol="0" anchor="ctr"/>
          <a:lstStyle/>
          <a:p>
            <a:pPr algn="ctr">
              <a:lnSpc>
                <a:spcPct val="120000"/>
              </a:lnSpc>
            </a:pPr>
            <a:endParaRPr lang="en-US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9" name="组合 8"/>
          <p:cNvGrpSpPr/>
          <p:nvPr/>
        </p:nvGrpSpPr>
        <p:grpSpPr>
          <a:xfrm>
            <a:off x="6654875" y="1659421"/>
            <a:ext cx="1883484" cy="1883593"/>
            <a:chOff x="6131016" y="674750"/>
            <a:chExt cx="1735762" cy="1735763"/>
          </a:xfrm>
        </p:grpSpPr>
        <p:sp>
          <p:nvSpPr>
            <p:cNvPr id="10" name="椭圆 9"/>
            <p:cNvSpPr/>
            <p:nvPr/>
          </p:nvSpPr>
          <p:spPr>
            <a:xfrm>
              <a:off x="6131016" y="674750"/>
              <a:ext cx="1735762" cy="1735763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6">
                <a:shade val="50000"/>
              </a:schemeClr>
            </a:lnRef>
            <a:fillRef idx="1">
              <a:schemeClr val="accent6"/>
            </a:fillRef>
            <a:effectRef idx="0">
              <a:schemeClr val="accent6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>
                <a:solidFill>
                  <a:schemeClr val="tx1">
                    <a:lumMod val="65000"/>
                    <a:lumOff val="3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" name="椭圆 10"/>
            <p:cNvSpPr/>
            <p:nvPr/>
          </p:nvSpPr>
          <p:spPr>
            <a:xfrm>
              <a:off x="6355778" y="899818"/>
              <a:ext cx="1284515" cy="1284516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</a:ln>
            <a:effectLst/>
          </p:spPr>
          <p:txBody>
            <a:bodyPr tIns="50619" anchor="ctr"/>
            <a:lstStyle/>
            <a:p>
              <a:pPr lvl="0" algn="ctr">
                <a:lnSpc>
                  <a:spcPct val="120000"/>
                </a:lnSpc>
                <a:defRPr/>
              </a:pPr>
              <a:r>
                <a:rPr lang="en-US" altLang="zh-CN" sz="4359" b="1" ker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01</a:t>
              </a:r>
              <a:endParaRPr lang="zh-CN" altLang="en-US" sz="4359" b="1" kern="0">
                <a:solidFill>
                  <a:schemeClr val="tx1">
                    <a:lumMod val="65000"/>
                    <a:lumOff val="3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12" name="矩形 14"/>
          <p:cNvSpPr/>
          <p:nvPr/>
        </p:nvSpPr>
        <p:spPr>
          <a:xfrm flipV="1">
            <a:off x="6616019" y="3845226"/>
            <a:ext cx="6242026" cy="266647"/>
          </a:xfrm>
          <a:custGeom>
            <a:avLst/>
            <a:gdLst/>
            <a:ahLst/>
            <a:cxnLst/>
            <a:rect l="l" t="t" r="r" b="b"/>
            <a:pathLst>
              <a:path w="4571707" h="242218">
                <a:moveTo>
                  <a:pt x="0" y="242218"/>
                </a:moveTo>
                <a:lnTo>
                  <a:pt x="4571707" y="242218"/>
                </a:lnTo>
                <a:lnTo>
                  <a:pt x="4571707" y="0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dk1">
              <a:shade val="50000"/>
            </a:schemeClr>
          </a:lnRef>
          <a:fillRef idx="1">
            <a:schemeClr val="dk1"/>
          </a:fillRef>
          <a:effectRef idx="0">
            <a:schemeClr val="dk1"/>
          </a:effectRef>
          <a:fontRef idx="minor">
            <a:schemeClr val="lt1"/>
          </a:fontRef>
        </p:style>
        <p:txBody>
          <a:bodyPr lIns="99220" tIns="49610" rIns="99220" bIns="49610" rtlCol="0" anchor="ctr"/>
          <a:lstStyle/>
          <a:p>
            <a:pPr algn="ctr">
              <a:lnSpc>
                <a:spcPct val="120000"/>
              </a:lnSpc>
            </a:pPr>
            <a:endParaRPr lang="en-US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13" name="组合 12"/>
          <p:cNvGrpSpPr/>
          <p:nvPr/>
        </p:nvGrpSpPr>
        <p:grpSpPr>
          <a:xfrm>
            <a:off x="5674276" y="3846775"/>
            <a:ext cx="1883484" cy="1882041"/>
            <a:chOff x="5227325" y="4543565"/>
            <a:chExt cx="1735762" cy="1734334"/>
          </a:xfrm>
        </p:grpSpPr>
        <p:sp>
          <p:nvSpPr>
            <p:cNvPr id="14" name="椭圆 13"/>
            <p:cNvSpPr/>
            <p:nvPr/>
          </p:nvSpPr>
          <p:spPr>
            <a:xfrm flipV="1">
              <a:off x="5227325" y="4543565"/>
              <a:ext cx="1735762" cy="1734334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dk1">
                <a:shade val="50000"/>
              </a:schemeClr>
            </a:lnRef>
            <a:fillRef idx="1">
              <a:schemeClr val="dk1"/>
            </a:fillRef>
            <a:effectRef idx="0">
              <a:schemeClr val="dk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>
                <a:solidFill>
                  <a:schemeClr val="tx1">
                    <a:lumMod val="65000"/>
                    <a:lumOff val="3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5" name="椭圆 14"/>
            <p:cNvSpPr/>
            <p:nvPr/>
          </p:nvSpPr>
          <p:spPr>
            <a:xfrm rot="10800000" flipV="1">
              <a:off x="5460802" y="4768780"/>
              <a:ext cx="1284515" cy="1284516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</a:ln>
            <a:effectLst/>
          </p:spPr>
          <p:txBody>
            <a:bodyPr tIns="50619" anchor="ctr"/>
            <a:lstStyle/>
            <a:p>
              <a:pPr lvl="0" algn="ctr">
                <a:lnSpc>
                  <a:spcPct val="120000"/>
                </a:lnSpc>
                <a:defRPr/>
              </a:pPr>
              <a:r>
                <a:rPr lang="en-US" altLang="zh-CN" sz="4359" b="1" ker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03</a:t>
              </a:r>
              <a:endParaRPr lang="zh-CN" altLang="en-US" sz="4359" b="1" kern="0">
                <a:solidFill>
                  <a:schemeClr val="tx1">
                    <a:lumMod val="65000"/>
                    <a:lumOff val="3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16" name="TextBox 15"/>
          <p:cNvSpPr txBox="1"/>
          <p:nvPr/>
        </p:nvSpPr>
        <p:spPr>
          <a:xfrm>
            <a:off x="3264530" y="2228283"/>
            <a:ext cx="2042356" cy="543387"/>
          </a:xfrm>
          <a:prstGeom prst="rect">
            <a:avLst/>
          </a:prstGeom>
          <a:noFill/>
        </p:spPr>
        <p:txBody>
          <a:bodyPr wrap="square" lIns="99220" tIns="49610" rIns="99220" bIns="4961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zh-CN" alt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7" name="TextBox 16"/>
          <p:cNvSpPr txBox="1"/>
          <p:nvPr/>
        </p:nvSpPr>
        <p:spPr>
          <a:xfrm>
            <a:off x="3272633" y="1907552"/>
            <a:ext cx="1816205" cy="336407"/>
          </a:xfrm>
          <a:prstGeom prst="rect">
            <a:avLst/>
          </a:prstGeom>
          <a:noFill/>
        </p:spPr>
        <p:txBody>
          <a:bodyPr wrap="none" lIns="99220" tIns="49610" rIns="99220" bIns="4961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8" name="TextBox 17"/>
          <p:cNvSpPr txBox="1"/>
          <p:nvPr/>
        </p:nvSpPr>
        <p:spPr>
          <a:xfrm>
            <a:off x="1411103" y="5991049"/>
            <a:ext cx="2074757" cy="543387"/>
          </a:xfrm>
          <a:prstGeom prst="rect">
            <a:avLst/>
          </a:prstGeom>
          <a:noFill/>
        </p:spPr>
        <p:txBody>
          <a:bodyPr wrap="square" lIns="99220" tIns="49610" rIns="99220" bIns="4961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zh-CN" alt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9" name="TextBox 18"/>
          <p:cNvSpPr txBox="1"/>
          <p:nvPr/>
        </p:nvSpPr>
        <p:spPr>
          <a:xfrm>
            <a:off x="1419204" y="5670315"/>
            <a:ext cx="1816205" cy="336407"/>
          </a:xfrm>
          <a:prstGeom prst="rect">
            <a:avLst/>
          </a:prstGeom>
          <a:noFill/>
        </p:spPr>
        <p:txBody>
          <a:bodyPr wrap="none" lIns="99220" tIns="49610" rIns="99220" bIns="4961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0" name="TextBox 19"/>
          <p:cNvSpPr txBox="1"/>
          <p:nvPr/>
        </p:nvSpPr>
        <p:spPr>
          <a:xfrm>
            <a:off x="7771395" y="4849807"/>
            <a:ext cx="2042356" cy="543387"/>
          </a:xfrm>
          <a:prstGeom prst="rect">
            <a:avLst/>
          </a:prstGeom>
          <a:noFill/>
        </p:spPr>
        <p:txBody>
          <a:bodyPr wrap="square" lIns="99220" tIns="49610" rIns="99220" bIns="4961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zh-CN" alt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1" name="TextBox 20"/>
          <p:cNvSpPr txBox="1"/>
          <p:nvPr/>
        </p:nvSpPr>
        <p:spPr>
          <a:xfrm>
            <a:off x="7779498" y="4529076"/>
            <a:ext cx="1816205" cy="336407"/>
          </a:xfrm>
          <a:prstGeom prst="rect">
            <a:avLst/>
          </a:prstGeom>
          <a:noFill/>
        </p:spPr>
        <p:txBody>
          <a:bodyPr wrap="none" lIns="99220" tIns="49610" rIns="99220" bIns="4961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2" name="矩形 21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3" name="文本框 22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24" name="文本框 23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  <p:sp>
        <p:nvSpPr>
          <p:cNvPr id="26" name="矩形 25"/>
          <p:cNvSpPr/>
          <p:nvPr/>
        </p:nvSpPr>
        <p:spPr>
          <a:xfrm>
            <a:off x="8300032" y="6945954"/>
            <a:ext cx="775136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www.1ppt.com/moban/     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行业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www.1ppt.com/hangye/ 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节日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www.1ppt.com/jieri/   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素材下载：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www.1ppt.com/sucai/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背景图片：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www.1ppt.com/beijing/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图表下载：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www.1ppt.com/tubiao/      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优秀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www.1ppt.com/xiazai/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www.1ppt.com/powerpoint/      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Word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www.1ppt.com/word/              Excel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www.1ppt.com/excel/  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资料下载：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www.1ppt.com/ziliao/        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课件下载：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www.1ppt.com/kejian/ 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范文下载：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www.1ppt.com/fanwen/             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试卷下载：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www.1ppt.com/shiti/  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教案下载：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www.1ppt.com/jiaoan/  </a:t>
            </a:r>
            <a:r>
              <a:rPr lang="en-US" altLang="zh-CN" sz="100" dirty="0" smtClean="0">
                <a:solidFill>
                  <a:prstClr val="white"/>
                </a:solidFill>
                <a:latin typeface="Calibri"/>
                <a:ea typeface="宋体"/>
              </a:rPr>
              <a:t>      </a:t>
            </a:r>
            <a:endParaRPr lang="en-US" altLang="zh-CN" sz="100" dirty="0">
              <a:solidFill>
                <a:prstClr val="white"/>
              </a:solidFill>
              <a:latin typeface="Calibri"/>
              <a:ea typeface="宋体"/>
            </a:endParaRP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 smtClean="0">
                <a:solidFill>
                  <a:prstClr val="white"/>
                </a:solidFill>
                <a:latin typeface="Calibri"/>
                <a:ea typeface="宋体"/>
              </a:rPr>
              <a:t>字体下载：</a:t>
            </a:r>
            <a:r>
              <a:rPr lang="en-US" altLang="zh-CN" sz="100" dirty="0" smtClean="0">
                <a:solidFill>
                  <a:prstClr val="white"/>
                </a:solidFill>
                <a:latin typeface="Calibri"/>
                <a:ea typeface="宋体"/>
              </a:rPr>
              <a:t>www.1ppt.com/ziti/</a:t>
            </a:r>
            <a:endParaRPr lang="en-US" altLang="zh-CN" sz="100" dirty="0">
              <a:solidFill>
                <a:prstClr val="white"/>
              </a:solidFill>
              <a:latin typeface="Calibri"/>
              <a:ea typeface="宋体"/>
            </a:endParaRP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 </a:t>
            </a:r>
            <a:endParaRPr lang="zh-CN" altLang="en-US" sz="100" dirty="0">
              <a:solidFill>
                <a:prstClr val="white"/>
              </a:solidFill>
              <a:latin typeface="Calibri"/>
              <a:ea typeface="宋体"/>
            </a:endParaRPr>
          </a:p>
        </p:txBody>
      </p:sp>
    </p:spTree>
    <p:extLst>
      <p:ext uri="{BB962C8B-B14F-4D97-AF65-F5344CB8AC3E}">
        <p14:creationId xmlns:p14="http://schemas.microsoft.com/office/powerpoint/2010/main" val="35364328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7" presetClass="entr" presetSubtype="1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40000"/>
                                  </p:iterate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25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25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25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25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2050"/>
                            </p:stCondLst>
                            <p:childTnLst>
                              <p:par>
                                <p:cTn id="2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550"/>
                            </p:stCondLst>
                            <p:childTnLst>
                              <p:par>
                                <p:cTn id="2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6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3050"/>
                            </p:stCondLst>
                            <p:childTnLst>
                              <p:par>
                                <p:cTn id="28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550"/>
                            </p:stCondLst>
                            <p:childTnLst>
                              <p:par>
                                <p:cTn id="32" presetID="17" presetClass="entr" presetSubtype="1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40000"/>
                                  </p:iterate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25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25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25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25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46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5100"/>
                            </p:stCondLst>
                            <p:childTnLst>
                              <p:par>
                                <p:cTn id="43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5600"/>
                            </p:stCondLst>
                            <p:childTnLst>
                              <p:par>
                                <p:cTn id="47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9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6100"/>
                            </p:stCondLst>
                            <p:childTnLst>
                              <p:par>
                                <p:cTn id="51" presetID="17" presetClass="entr" presetSubtype="1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40000"/>
                                  </p:iterate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7150"/>
                            </p:stCondLst>
                            <p:childTnLst>
                              <p:par>
                                <p:cTn id="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8" grpId="0" animBg="1"/>
      <p:bldP spid="12" grpId="0" animBg="1"/>
      <p:bldP spid="16" grpId="0"/>
      <p:bldP spid="17" grpId="0"/>
      <p:bldP spid="18" grpId="0"/>
      <p:bldP spid="19" grpId="0"/>
      <p:bldP spid="20" grpId="0"/>
      <p:bldP spid="21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8" name="Group 3"/>
          <p:cNvGrpSpPr/>
          <p:nvPr/>
        </p:nvGrpSpPr>
        <p:grpSpPr>
          <a:xfrm>
            <a:off x="1268033" y="3762615"/>
            <a:ext cx="1581624" cy="417959"/>
            <a:chOff x="1424694" y="3437117"/>
            <a:chExt cx="1499779" cy="396331"/>
          </a:xfrm>
          <a:solidFill>
            <a:schemeClr val="accent1"/>
          </a:solidFill>
        </p:grpSpPr>
        <p:sp>
          <p:nvSpPr>
            <p:cNvPr id="69" name="Round Same Side Corner Rectangle 4"/>
            <p:cNvSpPr/>
            <p:nvPr/>
          </p:nvSpPr>
          <p:spPr>
            <a:xfrm rot="16200000">
              <a:off x="2049734" y="2958708"/>
              <a:ext cx="249700" cy="1499779"/>
            </a:xfrm>
            <a:prstGeom prst="round2SameRect">
              <a:avLst>
                <a:gd name="adj1" fmla="val 50000"/>
                <a:gd name="adj2" fmla="val 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0" name="Oval 13"/>
            <p:cNvSpPr/>
            <p:nvPr/>
          </p:nvSpPr>
          <p:spPr>
            <a:xfrm>
              <a:off x="2014338" y="3437117"/>
              <a:ext cx="320492" cy="3204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71" name="Group 10"/>
          <p:cNvGrpSpPr/>
          <p:nvPr/>
        </p:nvGrpSpPr>
        <p:grpSpPr>
          <a:xfrm>
            <a:off x="2922200" y="3917247"/>
            <a:ext cx="1581624" cy="406356"/>
            <a:chOff x="2993261" y="3583747"/>
            <a:chExt cx="1499779" cy="385328"/>
          </a:xfrm>
          <a:solidFill>
            <a:schemeClr val="accent2"/>
          </a:solidFill>
        </p:grpSpPr>
        <p:sp>
          <p:nvSpPr>
            <p:cNvPr id="72" name="Round Same Side Corner Rectangle 6"/>
            <p:cNvSpPr/>
            <p:nvPr/>
          </p:nvSpPr>
          <p:spPr>
            <a:xfrm rot="5400000" flipH="1">
              <a:off x="3618301" y="2958707"/>
              <a:ext cx="249700" cy="1499779"/>
            </a:xfrm>
            <a:prstGeom prst="round2SameRect">
              <a:avLst>
                <a:gd name="adj1" fmla="val 0"/>
                <a:gd name="adj2" fmla="val 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3" name="Oval 14"/>
            <p:cNvSpPr/>
            <p:nvPr/>
          </p:nvSpPr>
          <p:spPr>
            <a:xfrm>
              <a:off x="3582905" y="3648583"/>
              <a:ext cx="320492" cy="3204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74" name="Group 11"/>
          <p:cNvGrpSpPr/>
          <p:nvPr/>
        </p:nvGrpSpPr>
        <p:grpSpPr>
          <a:xfrm>
            <a:off x="4576365" y="3762616"/>
            <a:ext cx="1581624" cy="417958"/>
            <a:chOff x="4561827" y="3437117"/>
            <a:chExt cx="1499779" cy="396330"/>
          </a:xfrm>
          <a:solidFill>
            <a:schemeClr val="accent3"/>
          </a:solidFill>
        </p:grpSpPr>
        <p:sp>
          <p:nvSpPr>
            <p:cNvPr id="87" name="Round Same Side Corner Rectangle 7"/>
            <p:cNvSpPr/>
            <p:nvPr/>
          </p:nvSpPr>
          <p:spPr>
            <a:xfrm rot="5400000" flipH="1">
              <a:off x="5186867" y="2958707"/>
              <a:ext cx="249700" cy="1499779"/>
            </a:xfrm>
            <a:prstGeom prst="round2SameRect">
              <a:avLst>
                <a:gd name="adj1" fmla="val 0"/>
                <a:gd name="adj2" fmla="val 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8" name="Oval 15"/>
            <p:cNvSpPr/>
            <p:nvPr/>
          </p:nvSpPr>
          <p:spPr>
            <a:xfrm>
              <a:off x="5220257" y="3437117"/>
              <a:ext cx="320492" cy="3204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89" name="Group 12"/>
          <p:cNvGrpSpPr/>
          <p:nvPr/>
        </p:nvGrpSpPr>
        <p:grpSpPr>
          <a:xfrm>
            <a:off x="6230532" y="3917247"/>
            <a:ext cx="1581624" cy="406356"/>
            <a:chOff x="6130393" y="3583747"/>
            <a:chExt cx="1499779" cy="385328"/>
          </a:xfrm>
          <a:solidFill>
            <a:schemeClr val="accent4"/>
          </a:solidFill>
        </p:grpSpPr>
        <p:sp>
          <p:nvSpPr>
            <p:cNvPr id="90" name="Round Same Side Corner Rectangle 8"/>
            <p:cNvSpPr/>
            <p:nvPr/>
          </p:nvSpPr>
          <p:spPr>
            <a:xfrm rot="5400000" flipH="1">
              <a:off x="6755433" y="2958707"/>
              <a:ext cx="249700" cy="1499779"/>
            </a:xfrm>
            <a:prstGeom prst="round2SameRect">
              <a:avLst>
                <a:gd name="adj1" fmla="val 0"/>
                <a:gd name="adj2" fmla="val 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91" name="Oval 16"/>
            <p:cNvSpPr/>
            <p:nvPr/>
          </p:nvSpPr>
          <p:spPr>
            <a:xfrm>
              <a:off x="6720037" y="3648583"/>
              <a:ext cx="320492" cy="3204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2" name="Group 35"/>
          <p:cNvGrpSpPr/>
          <p:nvPr/>
        </p:nvGrpSpPr>
        <p:grpSpPr>
          <a:xfrm>
            <a:off x="9538863" y="3917248"/>
            <a:ext cx="1581624" cy="406355"/>
            <a:chOff x="9267526" y="3583748"/>
            <a:chExt cx="1499779" cy="385327"/>
          </a:xfrm>
          <a:solidFill>
            <a:schemeClr val="accent6"/>
          </a:solidFill>
        </p:grpSpPr>
        <p:sp>
          <p:nvSpPr>
            <p:cNvPr id="93" name="Round Same Side Corner Rectangle 5"/>
            <p:cNvSpPr/>
            <p:nvPr/>
          </p:nvSpPr>
          <p:spPr>
            <a:xfrm rot="5400000" flipH="1">
              <a:off x="9892566" y="2958708"/>
              <a:ext cx="249700" cy="1499779"/>
            </a:xfrm>
            <a:prstGeom prst="round2SameRect">
              <a:avLst>
                <a:gd name="adj1" fmla="val 50000"/>
                <a:gd name="adj2" fmla="val 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94" name="Oval 17"/>
            <p:cNvSpPr/>
            <p:nvPr/>
          </p:nvSpPr>
          <p:spPr>
            <a:xfrm>
              <a:off x="9857169" y="3648583"/>
              <a:ext cx="320492" cy="3204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5" name="Group 19"/>
          <p:cNvGrpSpPr/>
          <p:nvPr/>
        </p:nvGrpSpPr>
        <p:grpSpPr>
          <a:xfrm>
            <a:off x="7884697" y="3762615"/>
            <a:ext cx="1581624" cy="417959"/>
            <a:chOff x="7698960" y="3437117"/>
            <a:chExt cx="1499779" cy="396331"/>
          </a:xfrm>
          <a:solidFill>
            <a:schemeClr val="accent5"/>
          </a:solidFill>
        </p:grpSpPr>
        <p:sp>
          <p:nvSpPr>
            <p:cNvPr id="96" name="Round Same Side Corner Rectangle 9"/>
            <p:cNvSpPr/>
            <p:nvPr/>
          </p:nvSpPr>
          <p:spPr>
            <a:xfrm rot="5400000" flipH="1">
              <a:off x="8324000" y="2958708"/>
              <a:ext cx="249700" cy="1499779"/>
            </a:xfrm>
            <a:prstGeom prst="round2SameRect">
              <a:avLst>
                <a:gd name="adj1" fmla="val 0"/>
                <a:gd name="adj2" fmla="val 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97" name="Oval 18"/>
            <p:cNvSpPr/>
            <p:nvPr/>
          </p:nvSpPr>
          <p:spPr>
            <a:xfrm>
              <a:off x="8357389" y="3437117"/>
              <a:ext cx="320492" cy="3204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8" name="Group 20"/>
          <p:cNvGrpSpPr/>
          <p:nvPr/>
        </p:nvGrpSpPr>
        <p:grpSpPr>
          <a:xfrm>
            <a:off x="10084832" y="4413949"/>
            <a:ext cx="489685" cy="490521"/>
            <a:chOff x="9145588" y="4435475"/>
            <a:chExt cx="464344" cy="465138"/>
          </a:xfrm>
          <a:solidFill>
            <a:schemeClr val="accent6"/>
          </a:solidFill>
        </p:grpSpPr>
        <p:sp>
          <p:nvSpPr>
            <p:cNvPr id="99" name="AutoShape 7"/>
            <p:cNvSpPr>
              <a:spLocks/>
            </p:cNvSpPr>
            <p:nvPr/>
          </p:nvSpPr>
          <p:spPr bwMode="auto">
            <a:xfrm>
              <a:off x="9145588" y="4435475"/>
              <a:ext cx="464344" cy="465138"/>
            </a:xfrm>
            <a:custGeom>
              <a:avLst/>
              <a:gdLst>
                <a:gd name="T0" fmla="+- 0 10800 1271"/>
                <a:gd name="T1" fmla="*/ T0 w 19058"/>
                <a:gd name="T2" fmla="+- 0 10799 1270"/>
                <a:gd name="T3" fmla="*/ 10799 h 19059"/>
                <a:gd name="T4" fmla="+- 0 10800 1271"/>
                <a:gd name="T5" fmla="*/ T4 w 19058"/>
                <a:gd name="T6" fmla="+- 0 10799 1270"/>
                <a:gd name="T7" fmla="*/ 10799 h 19059"/>
                <a:gd name="T8" fmla="+- 0 10800 1271"/>
                <a:gd name="T9" fmla="*/ T8 w 19058"/>
                <a:gd name="T10" fmla="+- 0 10799 1270"/>
                <a:gd name="T11" fmla="*/ 10799 h 19059"/>
                <a:gd name="T12" fmla="+- 0 10800 1271"/>
                <a:gd name="T13" fmla="*/ T12 w 19058"/>
                <a:gd name="T14" fmla="+- 0 10799 1270"/>
                <a:gd name="T15" fmla="*/ 10799 h 19059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19058" h="19059">
                  <a:moveTo>
                    <a:pt x="6430" y="17268"/>
                  </a:moveTo>
                  <a:cubicBezTo>
                    <a:pt x="2162" y="15559"/>
                    <a:pt x="82" y="10698"/>
                    <a:pt x="1790" y="6431"/>
                  </a:cubicBezTo>
                  <a:cubicBezTo>
                    <a:pt x="3499" y="2164"/>
                    <a:pt x="8360" y="81"/>
                    <a:pt x="12627" y="1791"/>
                  </a:cubicBezTo>
                  <a:cubicBezTo>
                    <a:pt x="16894" y="3499"/>
                    <a:pt x="18975" y="8361"/>
                    <a:pt x="17267" y="12628"/>
                  </a:cubicBezTo>
                  <a:cubicBezTo>
                    <a:pt x="15558" y="16895"/>
                    <a:pt x="10696" y="18976"/>
                    <a:pt x="6430" y="17268"/>
                  </a:cubicBezTo>
                  <a:moveTo>
                    <a:pt x="13070" y="685"/>
                  </a:moveTo>
                  <a:cubicBezTo>
                    <a:pt x="8186" y="-1270"/>
                    <a:pt x="2641" y="1103"/>
                    <a:pt x="685" y="5987"/>
                  </a:cubicBezTo>
                  <a:cubicBezTo>
                    <a:pt x="-1271" y="10872"/>
                    <a:pt x="1103" y="16418"/>
                    <a:pt x="5987" y="18373"/>
                  </a:cubicBezTo>
                  <a:cubicBezTo>
                    <a:pt x="10871" y="20330"/>
                    <a:pt x="16416" y="17955"/>
                    <a:pt x="18373" y="13071"/>
                  </a:cubicBezTo>
                  <a:cubicBezTo>
                    <a:pt x="20329" y="8186"/>
                    <a:pt x="17954" y="2641"/>
                    <a:pt x="13070" y="685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0" name="AutoShape 8"/>
            <p:cNvSpPr>
              <a:spLocks/>
            </p:cNvSpPr>
            <p:nvPr/>
          </p:nvSpPr>
          <p:spPr bwMode="auto">
            <a:xfrm>
              <a:off x="9348788" y="4638675"/>
              <a:ext cx="57944" cy="57944"/>
            </a:xfrm>
            <a:custGeom>
              <a:avLst/>
              <a:gdLst>
                <a:gd name="T0" fmla="+- 0 10801 1272"/>
                <a:gd name="T1" fmla="*/ T0 w 19059"/>
                <a:gd name="T2" fmla="+- 0 10800 1272"/>
                <a:gd name="T3" fmla="*/ 10800 h 19056"/>
                <a:gd name="T4" fmla="+- 0 10801 1272"/>
                <a:gd name="T5" fmla="*/ T4 w 19059"/>
                <a:gd name="T6" fmla="+- 0 10800 1272"/>
                <a:gd name="T7" fmla="*/ 10800 h 19056"/>
                <a:gd name="T8" fmla="+- 0 10801 1272"/>
                <a:gd name="T9" fmla="*/ T8 w 19059"/>
                <a:gd name="T10" fmla="+- 0 10800 1272"/>
                <a:gd name="T11" fmla="*/ 10800 h 19056"/>
                <a:gd name="T12" fmla="+- 0 10801 1272"/>
                <a:gd name="T13" fmla="*/ T12 w 19059"/>
                <a:gd name="T14" fmla="+- 0 10800 1272"/>
                <a:gd name="T15" fmla="*/ 10800 h 19056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19059" h="19056">
                  <a:moveTo>
                    <a:pt x="7753" y="13951"/>
                  </a:moveTo>
                  <a:cubicBezTo>
                    <a:pt x="5315" y="12969"/>
                    <a:pt x="4129" y="10197"/>
                    <a:pt x="5101" y="7755"/>
                  </a:cubicBezTo>
                  <a:cubicBezTo>
                    <a:pt x="6083" y="5323"/>
                    <a:pt x="8860" y="4132"/>
                    <a:pt x="11298" y="5104"/>
                  </a:cubicBezTo>
                  <a:cubicBezTo>
                    <a:pt x="13735" y="6081"/>
                    <a:pt x="14926" y="8858"/>
                    <a:pt x="13949" y="11300"/>
                  </a:cubicBezTo>
                  <a:cubicBezTo>
                    <a:pt x="12972" y="13737"/>
                    <a:pt x="10195" y="14923"/>
                    <a:pt x="7753" y="13951"/>
                  </a:cubicBezTo>
                  <a:moveTo>
                    <a:pt x="13070" y="686"/>
                  </a:moveTo>
                  <a:cubicBezTo>
                    <a:pt x="8190" y="-1272"/>
                    <a:pt x="2640" y="1104"/>
                    <a:pt x="686" y="5988"/>
                  </a:cubicBezTo>
                  <a:cubicBezTo>
                    <a:pt x="-1272" y="10872"/>
                    <a:pt x="1105" y="16416"/>
                    <a:pt x="5985" y="18369"/>
                  </a:cubicBezTo>
                  <a:cubicBezTo>
                    <a:pt x="10870" y="20328"/>
                    <a:pt x="16415" y="17951"/>
                    <a:pt x="18374" y="13072"/>
                  </a:cubicBezTo>
                  <a:cubicBezTo>
                    <a:pt x="20328" y="8188"/>
                    <a:pt x="17960" y="2644"/>
                    <a:pt x="13070" y="686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1" name="AutoShape 9"/>
            <p:cNvSpPr>
              <a:spLocks/>
            </p:cNvSpPr>
            <p:nvPr/>
          </p:nvSpPr>
          <p:spPr bwMode="auto">
            <a:xfrm>
              <a:off x="9290050" y="4580732"/>
              <a:ext cx="174625" cy="174625"/>
            </a:xfrm>
            <a:custGeom>
              <a:avLst/>
              <a:gdLst>
                <a:gd name="T0" fmla="+- 0 10800 1271"/>
                <a:gd name="T1" fmla="*/ T0 w 19059"/>
                <a:gd name="T2" fmla="+- 0 10800 1271"/>
                <a:gd name="T3" fmla="*/ 10800 h 19058"/>
                <a:gd name="T4" fmla="+- 0 10800 1271"/>
                <a:gd name="T5" fmla="*/ T4 w 19059"/>
                <a:gd name="T6" fmla="+- 0 10800 1271"/>
                <a:gd name="T7" fmla="*/ 10800 h 19058"/>
                <a:gd name="T8" fmla="+- 0 10800 1271"/>
                <a:gd name="T9" fmla="*/ T8 w 19059"/>
                <a:gd name="T10" fmla="+- 0 10800 1271"/>
                <a:gd name="T11" fmla="*/ 10800 h 19058"/>
                <a:gd name="T12" fmla="+- 0 10800 1271"/>
                <a:gd name="T13" fmla="*/ T12 w 19059"/>
                <a:gd name="T14" fmla="+- 0 10800 1271"/>
                <a:gd name="T15" fmla="*/ 10800 h 19058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19059" h="19058">
                  <a:moveTo>
                    <a:pt x="7169" y="15424"/>
                  </a:moveTo>
                  <a:cubicBezTo>
                    <a:pt x="3916" y="14123"/>
                    <a:pt x="2331" y="10417"/>
                    <a:pt x="3632" y="7167"/>
                  </a:cubicBezTo>
                  <a:cubicBezTo>
                    <a:pt x="4934" y="3917"/>
                    <a:pt x="8638" y="2331"/>
                    <a:pt x="11889" y="3632"/>
                  </a:cubicBezTo>
                  <a:cubicBezTo>
                    <a:pt x="15141" y="4934"/>
                    <a:pt x="16728" y="8640"/>
                    <a:pt x="15425" y="11890"/>
                  </a:cubicBezTo>
                  <a:cubicBezTo>
                    <a:pt x="14124" y="15140"/>
                    <a:pt x="10419" y="16728"/>
                    <a:pt x="7169" y="15424"/>
                  </a:cubicBezTo>
                  <a:moveTo>
                    <a:pt x="13071" y="685"/>
                  </a:moveTo>
                  <a:cubicBezTo>
                    <a:pt x="8186" y="-1271"/>
                    <a:pt x="2639" y="1104"/>
                    <a:pt x="686" y="5987"/>
                  </a:cubicBezTo>
                  <a:cubicBezTo>
                    <a:pt x="-1271" y="10871"/>
                    <a:pt x="1104" y="16416"/>
                    <a:pt x="5987" y="18372"/>
                  </a:cubicBezTo>
                  <a:cubicBezTo>
                    <a:pt x="10874" y="20329"/>
                    <a:pt x="16418" y="17955"/>
                    <a:pt x="18375" y="13070"/>
                  </a:cubicBezTo>
                  <a:cubicBezTo>
                    <a:pt x="20328" y="8186"/>
                    <a:pt x="17956" y="2641"/>
                    <a:pt x="13071" y="685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2" name="AutoShape 10"/>
            <p:cNvSpPr>
              <a:spLocks/>
            </p:cNvSpPr>
            <p:nvPr/>
          </p:nvSpPr>
          <p:spPr bwMode="auto">
            <a:xfrm>
              <a:off x="9406732" y="4696619"/>
              <a:ext cx="72231" cy="74613"/>
            </a:xfrm>
            <a:custGeom>
              <a:avLst/>
              <a:gdLst>
                <a:gd name="T0" fmla="+- 0 10804 288"/>
                <a:gd name="T1" fmla="*/ T0 w 21033"/>
                <a:gd name="T2" fmla="+- 0 10798 277"/>
                <a:gd name="T3" fmla="*/ 10798 h 21043"/>
                <a:gd name="T4" fmla="+- 0 10804 288"/>
                <a:gd name="T5" fmla="*/ T4 w 21033"/>
                <a:gd name="T6" fmla="+- 0 10798 277"/>
                <a:gd name="T7" fmla="*/ 10798 h 21043"/>
                <a:gd name="T8" fmla="+- 0 10804 288"/>
                <a:gd name="T9" fmla="*/ T8 w 21033"/>
                <a:gd name="T10" fmla="+- 0 10798 277"/>
                <a:gd name="T11" fmla="*/ 10798 h 21043"/>
                <a:gd name="T12" fmla="+- 0 10804 288"/>
                <a:gd name="T13" fmla="*/ T12 w 21033"/>
                <a:gd name="T14" fmla="+- 0 10798 277"/>
                <a:gd name="T15" fmla="*/ 10798 h 21043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033" h="21043">
                  <a:moveTo>
                    <a:pt x="20881" y="2825"/>
                  </a:moveTo>
                  <a:cubicBezTo>
                    <a:pt x="21312" y="1771"/>
                    <a:pt x="20787" y="572"/>
                    <a:pt x="19713" y="149"/>
                  </a:cubicBezTo>
                  <a:cubicBezTo>
                    <a:pt x="18636" y="-277"/>
                    <a:pt x="17414" y="238"/>
                    <a:pt x="16984" y="1296"/>
                  </a:cubicBezTo>
                  <a:lnTo>
                    <a:pt x="16980" y="1292"/>
                  </a:lnTo>
                  <a:cubicBezTo>
                    <a:pt x="13964" y="8692"/>
                    <a:pt x="8182" y="14184"/>
                    <a:pt x="1269" y="17089"/>
                  </a:cubicBezTo>
                  <a:cubicBezTo>
                    <a:pt x="207" y="17536"/>
                    <a:pt x="-288" y="18747"/>
                    <a:pt x="170" y="19789"/>
                  </a:cubicBezTo>
                  <a:cubicBezTo>
                    <a:pt x="629" y="20840"/>
                    <a:pt x="1863" y="21323"/>
                    <a:pt x="2924" y="20876"/>
                  </a:cubicBezTo>
                  <a:cubicBezTo>
                    <a:pt x="2961" y="20860"/>
                    <a:pt x="2982" y="20828"/>
                    <a:pt x="3014" y="20815"/>
                  </a:cubicBezTo>
                  <a:cubicBezTo>
                    <a:pt x="10874" y="17480"/>
                    <a:pt x="17451" y="11227"/>
                    <a:pt x="20877" y="2825"/>
                  </a:cubicBezTo>
                  <a:cubicBezTo>
                    <a:pt x="20877" y="2825"/>
                    <a:pt x="20881" y="2825"/>
                    <a:pt x="20881" y="2825"/>
                  </a:cubicBezTo>
                  <a:close/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3" name="AutoShape 11"/>
            <p:cNvSpPr>
              <a:spLocks/>
            </p:cNvSpPr>
            <p:nvPr/>
          </p:nvSpPr>
          <p:spPr bwMode="auto">
            <a:xfrm>
              <a:off x="9435307" y="4725988"/>
              <a:ext cx="103981" cy="106363"/>
            </a:xfrm>
            <a:custGeom>
              <a:avLst/>
              <a:gdLst>
                <a:gd name="T0" fmla="+- 0 10803 203"/>
                <a:gd name="T1" fmla="*/ T0 w 21201"/>
                <a:gd name="T2" fmla="+- 0 10798 194"/>
                <a:gd name="T3" fmla="*/ 10798 h 21209"/>
                <a:gd name="T4" fmla="+- 0 10803 203"/>
                <a:gd name="T5" fmla="*/ T4 w 21201"/>
                <a:gd name="T6" fmla="+- 0 10798 194"/>
                <a:gd name="T7" fmla="*/ 10798 h 21209"/>
                <a:gd name="T8" fmla="+- 0 10803 203"/>
                <a:gd name="T9" fmla="*/ T8 w 21201"/>
                <a:gd name="T10" fmla="+- 0 10798 194"/>
                <a:gd name="T11" fmla="*/ 10798 h 21209"/>
                <a:gd name="T12" fmla="+- 0 10803 203"/>
                <a:gd name="T13" fmla="*/ T12 w 21201"/>
                <a:gd name="T14" fmla="+- 0 10798 194"/>
                <a:gd name="T15" fmla="*/ 10798 h 21209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201" h="21209">
                  <a:moveTo>
                    <a:pt x="20267" y="104"/>
                  </a:moveTo>
                  <a:cubicBezTo>
                    <a:pt x="19508" y="-194"/>
                    <a:pt x="18645" y="169"/>
                    <a:pt x="18339" y="912"/>
                  </a:cubicBezTo>
                  <a:cubicBezTo>
                    <a:pt x="14991" y="9110"/>
                    <a:pt x="8568" y="15198"/>
                    <a:pt x="894" y="18420"/>
                  </a:cubicBezTo>
                  <a:cubicBezTo>
                    <a:pt x="144" y="18735"/>
                    <a:pt x="-203" y="19589"/>
                    <a:pt x="121" y="20327"/>
                  </a:cubicBezTo>
                  <a:cubicBezTo>
                    <a:pt x="442" y="21068"/>
                    <a:pt x="1314" y="21406"/>
                    <a:pt x="2067" y="21090"/>
                  </a:cubicBezTo>
                  <a:cubicBezTo>
                    <a:pt x="2102" y="21073"/>
                    <a:pt x="2125" y="21042"/>
                    <a:pt x="2159" y="21025"/>
                  </a:cubicBezTo>
                  <a:cubicBezTo>
                    <a:pt x="10491" y="17500"/>
                    <a:pt x="17461" y="10881"/>
                    <a:pt x="21095" y="1994"/>
                  </a:cubicBezTo>
                  <a:cubicBezTo>
                    <a:pt x="21397" y="1250"/>
                    <a:pt x="21026" y="404"/>
                    <a:pt x="20267" y="104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4" name="AutoShape 12"/>
            <p:cNvSpPr>
              <a:spLocks/>
            </p:cNvSpPr>
            <p:nvPr/>
          </p:nvSpPr>
          <p:spPr bwMode="auto">
            <a:xfrm>
              <a:off x="9421019" y="4711700"/>
              <a:ext cx="88106" cy="89694"/>
            </a:xfrm>
            <a:custGeom>
              <a:avLst/>
              <a:gdLst>
                <a:gd name="T0" fmla="+- 0 10802 238"/>
                <a:gd name="T1" fmla="*/ T0 w 21128"/>
                <a:gd name="T2" fmla="+- 0 10797 227"/>
                <a:gd name="T3" fmla="*/ 10797 h 21141"/>
                <a:gd name="T4" fmla="+- 0 10802 238"/>
                <a:gd name="T5" fmla="*/ T4 w 21128"/>
                <a:gd name="T6" fmla="+- 0 10797 227"/>
                <a:gd name="T7" fmla="*/ 10797 h 21141"/>
                <a:gd name="T8" fmla="+- 0 10802 238"/>
                <a:gd name="T9" fmla="*/ T8 w 21128"/>
                <a:gd name="T10" fmla="+- 0 10797 227"/>
                <a:gd name="T11" fmla="*/ 10797 h 21141"/>
                <a:gd name="T12" fmla="+- 0 10802 238"/>
                <a:gd name="T13" fmla="*/ T12 w 21128"/>
                <a:gd name="T14" fmla="+- 0 10797 227"/>
                <a:gd name="T15" fmla="*/ 10797 h 21141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128" h="21141">
                  <a:moveTo>
                    <a:pt x="20035" y="122"/>
                  </a:moveTo>
                  <a:cubicBezTo>
                    <a:pt x="19142" y="-227"/>
                    <a:pt x="18134" y="195"/>
                    <a:pt x="17778" y="1071"/>
                  </a:cubicBezTo>
                  <a:cubicBezTo>
                    <a:pt x="14571" y="8936"/>
                    <a:pt x="8412" y="14778"/>
                    <a:pt x="1051" y="17867"/>
                  </a:cubicBezTo>
                  <a:lnTo>
                    <a:pt x="1054" y="17867"/>
                  </a:lnTo>
                  <a:cubicBezTo>
                    <a:pt x="172" y="18240"/>
                    <a:pt x="-238" y="19242"/>
                    <a:pt x="142" y="20108"/>
                  </a:cubicBezTo>
                  <a:cubicBezTo>
                    <a:pt x="522" y="20973"/>
                    <a:pt x="1543" y="21372"/>
                    <a:pt x="2425" y="21003"/>
                  </a:cubicBezTo>
                  <a:cubicBezTo>
                    <a:pt x="2459" y="20986"/>
                    <a:pt x="2476" y="20956"/>
                    <a:pt x="2514" y="20936"/>
                  </a:cubicBezTo>
                  <a:cubicBezTo>
                    <a:pt x="10651" y="17491"/>
                    <a:pt x="17459" y="11027"/>
                    <a:pt x="21002" y="2339"/>
                  </a:cubicBezTo>
                  <a:cubicBezTo>
                    <a:pt x="21361" y="1463"/>
                    <a:pt x="20927" y="472"/>
                    <a:pt x="20035" y="122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5" name="AutoShape 13"/>
            <p:cNvSpPr>
              <a:spLocks/>
            </p:cNvSpPr>
            <p:nvPr/>
          </p:nvSpPr>
          <p:spPr bwMode="auto">
            <a:xfrm>
              <a:off x="9275763" y="4566444"/>
              <a:ext cx="73025" cy="73819"/>
            </a:xfrm>
            <a:custGeom>
              <a:avLst/>
              <a:gdLst>
                <a:gd name="T0" fmla="+- 0 10797 278"/>
                <a:gd name="T1" fmla="*/ T0 w 21039"/>
                <a:gd name="T2" fmla="+- 0 10803 281"/>
                <a:gd name="T3" fmla="*/ 10803 h 21044"/>
                <a:gd name="T4" fmla="+- 0 10797 278"/>
                <a:gd name="T5" fmla="*/ T4 w 21039"/>
                <a:gd name="T6" fmla="+- 0 10803 281"/>
                <a:gd name="T7" fmla="*/ 10803 h 21044"/>
                <a:gd name="T8" fmla="+- 0 10797 278"/>
                <a:gd name="T9" fmla="*/ T8 w 21039"/>
                <a:gd name="T10" fmla="+- 0 10803 281"/>
                <a:gd name="T11" fmla="*/ 10803 h 21044"/>
                <a:gd name="T12" fmla="+- 0 10797 278"/>
                <a:gd name="T13" fmla="*/ T12 w 21039"/>
                <a:gd name="T14" fmla="+- 0 10803 281"/>
                <a:gd name="T15" fmla="*/ 10803 h 21044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039" h="21044">
                  <a:moveTo>
                    <a:pt x="20871" y="1248"/>
                  </a:moveTo>
                  <a:cubicBezTo>
                    <a:pt x="20411" y="197"/>
                    <a:pt x="19177" y="-281"/>
                    <a:pt x="18112" y="169"/>
                  </a:cubicBezTo>
                  <a:cubicBezTo>
                    <a:pt x="18075" y="181"/>
                    <a:pt x="18050" y="214"/>
                    <a:pt x="18021" y="226"/>
                  </a:cubicBezTo>
                  <a:cubicBezTo>
                    <a:pt x="10159" y="3562"/>
                    <a:pt x="3583" y="9820"/>
                    <a:pt x="152" y="18220"/>
                  </a:cubicBezTo>
                  <a:lnTo>
                    <a:pt x="148" y="18220"/>
                  </a:lnTo>
                  <a:cubicBezTo>
                    <a:pt x="-278" y="19278"/>
                    <a:pt x="242" y="20473"/>
                    <a:pt x="1320" y="20896"/>
                  </a:cubicBezTo>
                  <a:cubicBezTo>
                    <a:pt x="2398" y="21318"/>
                    <a:pt x="3620" y="20803"/>
                    <a:pt x="4046" y="19749"/>
                  </a:cubicBezTo>
                  <a:lnTo>
                    <a:pt x="4051" y="19749"/>
                  </a:lnTo>
                  <a:cubicBezTo>
                    <a:pt x="7068" y="12356"/>
                    <a:pt x="12856" y="6858"/>
                    <a:pt x="19764" y="3956"/>
                  </a:cubicBezTo>
                  <a:cubicBezTo>
                    <a:pt x="20830" y="3506"/>
                    <a:pt x="21322" y="2298"/>
                    <a:pt x="20871" y="1248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6" name="AutoShape 14"/>
            <p:cNvSpPr>
              <a:spLocks/>
            </p:cNvSpPr>
            <p:nvPr/>
          </p:nvSpPr>
          <p:spPr bwMode="auto">
            <a:xfrm>
              <a:off x="9217819" y="4508500"/>
              <a:ext cx="103981" cy="105569"/>
            </a:xfrm>
            <a:custGeom>
              <a:avLst/>
              <a:gdLst>
                <a:gd name="T0" fmla="+- 0 10797 198"/>
                <a:gd name="T1" fmla="*/ T0 w 21199"/>
                <a:gd name="T2" fmla="+- 0 10802 198"/>
                <a:gd name="T3" fmla="*/ 10802 h 21208"/>
                <a:gd name="T4" fmla="+- 0 10797 198"/>
                <a:gd name="T5" fmla="*/ T4 w 21199"/>
                <a:gd name="T6" fmla="+- 0 10802 198"/>
                <a:gd name="T7" fmla="*/ 10802 h 21208"/>
                <a:gd name="T8" fmla="+- 0 10797 198"/>
                <a:gd name="T9" fmla="*/ T8 w 21199"/>
                <a:gd name="T10" fmla="+- 0 10802 198"/>
                <a:gd name="T11" fmla="*/ 10802 h 21208"/>
                <a:gd name="T12" fmla="+- 0 10797 198"/>
                <a:gd name="T13" fmla="*/ T12 w 21199"/>
                <a:gd name="T14" fmla="+- 0 10802 198"/>
                <a:gd name="T15" fmla="*/ 10802 h 21208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199" h="21208">
                  <a:moveTo>
                    <a:pt x="21077" y="880"/>
                  </a:moveTo>
                  <a:cubicBezTo>
                    <a:pt x="20753" y="142"/>
                    <a:pt x="19881" y="-198"/>
                    <a:pt x="19129" y="117"/>
                  </a:cubicBezTo>
                  <a:cubicBezTo>
                    <a:pt x="19097" y="131"/>
                    <a:pt x="19071" y="162"/>
                    <a:pt x="19039" y="179"/>
                  </a:cubicBezTo>
                  <a:cubicBezTo>
                    <a:pt x="10706" y="3707"/>
                    <a:pt x="3739" y="10322"/>
                    <a:pt x="106" y="19208"/>
                  </a:cubicBezTo>
                  <a:cubicBezTo>
                    <a:pt x="-198" y="19957"/>
                    <a:pt x="172" y="20803"/>
                    <a:pt x="934" y="21101"/>
                  </a:cubicBezTo>
                  <a:cubicBezTo>
                    <a:pt x="1689" y="21401"/>
                    <a:pt x="2552" y="21041"/>
                    <a:pt x="2859" y="20292"/>
                  </a:cubicBezTo>
                  <a:cubicBezTo>
                    <a:pt x="6206" y="12096"/>
                    <a:pt x="12625" y="6008"/>
                    <a:pt x="20301" y="2787"/>
                  </a:cubicBezTo>
                  <a:cubicBezTo>
                    <a:pt x="21051" y="2469"/>
                    <a:pt x="21402" y="1618"/>
                    <a:pt x="21077" y="88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7" name="AutoShape 15"/>
            <p:cNvSpPr>
              <a:spLocks/>
            </p:cNvSpPr>
            <p:nvPr/>
          </p:nvSpPr>
          <p:spPr bwMode="auto">
            <a:xfrm>
              <a:off x="9247188" y="4537075"/>
              <a:ext cx="88107" cy="90488"/>
            </a:xfrm>
            <a:custGeom>
              <a:avLst/>
              <a:gdLst>
                <a:gd name="T0" fmla="+- 0 10796 232"/>
                <a:gd name="T1" fmla="*/ T0 w 21129"/>
                <a:gd name="T2" fmla="+- 0 10804 234"/>
                <a:gd name="T3" fmla="*/ 10804 h 21141"/>
                <a:gd name="T4" fmla="+- 0 10796 232"/>
                <a:gd name="T5" fmla="*/ T4 w 21129"/>
                <a:gd name="T6" fmla="+- 0 10804 234"/>
                <a:gd name="T7" fmla="*/ 10804 h 21141"/>
                <a:gd name="T8" fmla="+- 0 10796 232"/>
                <a:gd name="T9" fmla="*/ T8 w 21129"/>
                <a:gd name="T10" fmla="+- 0 10804 234"/>
                <a:gd name="T11" fmla="*/ 10804 h 21141"/>
                <a:gd name="T12" fmla="+- 0 10796 232"/>
                <a:gd name="T13" fmla="*/ T12 w 21129"/>
                <a:gd name="T14" fmla="+- 0 10804 234"/>
                <a:gd name="T15" fmla="*/ 10804 h 21141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129" h="21141">
                  <a:moveTo>
                    <a:pt x="20075" y="3267"/>
                  </a:moveTo>
                  <a:cubicBezTo>
                    <a:pt x="20953" y="2898"/>
                    <a:pt x="21368" y="1899"/>
                    <a:pt x="20987" y="1030"/>
                  </a:cubicBezTo>
                  <a:cubicBezTo>
                    <a:pt x="20611" y="168"/>
                    <a:pt x="19589" y="-234"/>
                    <a:pt x="18707" y="138"/>
                  </a:cubicBezTo>
                  <a:cubicBezTo>
                    <a:pt x="18670" y="152"/>
                    <a:pt x="18649" y="185"/>
                    <a:pt x="18615" y="198"/>
                  </a:cubicBezTo>
                  <a:cubicBezTo>
                    <a:pt x="10481" y="3647"/>
                    <a:pt x="3673" y="10118"/>
                    <a:pt x="124" y="18802"/>
                  </a:cubicBezTo>
                  <a:cubicBezTo>
                    <a:pt x="-232" y="19678"/>
                    <a:pt x="205" y="20666"/>
                    <a:pt x="1094" y="21019"/>
                  </a:cubicBezTo>
                  <a:cubicBezTo>
                    <a:pt x="1983" y="21366"/>
                    <a:pt x="2991" y="20946"/>
                    <a:pt x="3354" y="20071"/>
                  </a:cubicBezTo>
                  <a:cubicBezTo>
                    <a:pt x="6561" y="12205"/>
                    <a:pt x="12717" y="6360"/>
                    <a:pt x="20075" y="3274"/>
                  </a:cubicBezTo>
                  <a:cubicBezTo>
                    <a:pt x="20075" y="3274"/>
                    <a:pt x="20075" y="3267"/>
                    <a:pt x="20075" y="3267"/>
                  </a:cubicBezTo>
                  <a:close/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475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08" name="Group 30"/>
          <p:cNvGrpSpPr/>
          <p:nvPr/>
        </p:nvGrpSpPr>
        <p:grpSpPr>
          <a:xfrm>
            <a:off x="8503206" y="3198551"/>
            <a:ext cx="489685" cy="489685"/>
            <a:chOff x="7287419" y="2577307"/>
            <a:chExt cx="464344" cy="464344"/>
          </a:xfrm>
          <a:solidFill>
            <a:schemeClr val="accent5"/>
          </a:solidFill>
        </p:grpSpPr>
        <p:sp>
          <p:nvSpPr>
            <p:cNvPr id="109" name="AutoShape 56"/>
            <p:cNvSpPr>
              <a:spLocks/>
            </p:cNvSpPr>
            <p:nvPr/>
          </p:nvSpPr>
          <p:spPr bwMode="auto">
            <a:xfrm>
              <a:off x="7287419" y="2577307"/>
              <a:ext cx="145256" cy="4643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988" y="7316"/>
                  </a:moveTo>
                  <a:cubicBezTo>
                    <a:pt x="16954" y="7352"/>
                    <a:pt x="16923" y="7387"/>
                    <a:pt x="16883" y="7423"/>
                  </a:cubicBezTo>
                  <a:cubicBezTo>
                    <a:pt x="16677" y="7601"/>
                    <a:pt x="16414" y="7770"/>
                    <a:pt x="16066" y="7920"/>
                  </a:cubicBezTo>
                  <a:cubicBezTo>
                    <a:pt x="16057" y="7924"/>
                    <a:pt x="16044" y="7927"/>
                    <a:pt x="16038" y="7931"/>
                  </a:cubicBezTo>
                  <a:cubicBezTo>
                    <a:pt x="15662" y="8092"/>
                    <a:pt x="15214" y="8234"/>
                    <a:pt x="14705" y="8354"/>
                  </a:cubicBezTo>
                  <a:cubicBezTo>
                    <a:pt x="14697" y="8357"/>
                    <a:pt x="14692" y="8358"/>
                    <a:pt x="14686" y="8359"/>
                  </a:cubicBezTo>
                  <a:cubicBezTo>
                    <a:pt x="14163" y="8482"/>
                    <a:pt x="13584" y="8581"/>
                    <a:pt x="12960" y="8649"/>
                  </a:cubicBezTo>
                  <a:cubicBezTo>
                    <a:pt x="12279" y="8726"/>
                    <a:pt x="11560" y="8774"/>
                    <a:pt x="10800" y="8774"/>
                  </a:cubicBezTo>
                  <a:cubicBezTo>
                    <a:pt x="10037" y="8774"/>
                    <a:pt x="9318" y="8726"/>
                    <a:pt x="8640" y="8649"/>
                  </a:cubicBezTo>
                  <a:cubicBezTo>
                    <a:pt x="8016" y="8581"/>
                    <a:pt x="7435" y="8482"/>
                    <a:pt x="6914" y="8359"/>
                  </a:cubicBezTo>
                  <a:cubicBezTo>
                    <a:pt x="6908" y="8358"/>
                    <a:pt x="6901" y="8357"/>
                    <a:pt x="6893" y="8354"/>
                  </a:cubicBezTo>
                  <a:cubicBezTo>
                    <a:pt x="6385" y="8234"/>
                    <a:pt x="5937" y="8092"/>
                    <a:pt x="5562" y="7931"/>
                  </a:cubicBezTo>
                  <a:cubicBezTo>
                    <a:pt x="5553" y="7927"/>
                    <a:pt x="5541" y="7924"/>
                    <a:pt x="5531" y="7920"/>
                  </a:cubicBezTo>
                  <a:cubicBezTo>
                    <a:pt x="5184" y="7770"/>
                    <a:pt x="4921" y="7601"/>
                    <a:pt x="4715" y="7423"/>
                  </a:cubicBezTo>
                  <a:cubicBezTo>
                    <a:pt x="4676" y="7387"/>
                    <a:pt x="4644" y="7352"/>
                    <a:pt x="4612" y="7316"/>
                  </a:cubicBezTo>
                  <a:cubicBezTo>
                    <a:pt x="4437" y="7136"/>
                    <a:pt x="4320" y="6947"/>
                    <a:pt x="4320" y="6750"/>
                  </a:cubicBezTo>
                  <a:cubicBezTo>
                    <a:pt x="4320" y="6550"/>
                    <a:pt x="4437" y="6362"/>
                    <a:pt x="4612" y="6181"/>
                  </a:cubicBezTo>
                  <a:cubicBezTo>
                    <a:pt x="4644" y="6146"/>
                    <a:pt x="4676" y="6110"/>
                    <a:pt x="4715" y="6076"/>
                  </a:cubicBezTo>
                  <a:cubicBezTo>
                    <a:pt x="4921" y="5898"/>
                    <a:pt x="5184" y="5729"/>
                    <a:pt x="5531" y="5577"/>
                  </a:cubicBezTo>
                  <a:cubicBezTo>
                    <a:pt x="5541" y="5574"/>
                    <a:pt x="5553" y="5571"/>
                    <a:pt x="5562" y="5567"/>
                  </a:cubicBezTo>
                  <a:cubicBezTo>
                    <a:pt x="5937" y="5407"/>
                    <a:pt x="6385" y="5264"/>
                    <a:pt x="6893" y="5144"/>
                  </a:cubicBezTo>
                  <a:cubicBezTo>
                    <a:pt x="6901" y="5142"/>
                    <a:pt x="6908" y="5140"/>
                    <a:pt x="6914" y="5138"/>
                  </a:cubicBezTo>
                  <a:cubicBezTo>
                    <a:pt x="7435" y="5017"/>
                    <a:pt x="8016" y="4918"/>
                    <a:pt x="8640" y="4848"/>
                  </a:cubicBezTo>
                  <a:cubicBezTo>
                    <a:pt x="9318" y="4773"/>
                    <a:pt x="10037" y="4725"/>
                    <a:pt x="10800" y="4725"/>
                  </a:cubicBezTo>
                  <a:cubicBezTo>
                    <a:pt x="11560" y="4725"/>
                    <a:pt x="12279" y="4773"/>
                    <a:pt x="12960" y="4848"/>
                  </a:cubicBezTo>
                  <a:cubicBezTo>
                    <a:pt x="13584" y="4918"/>
                    <a:pt x="14163" y="5017"/>
                    <a:pt x="14686" y="5138"/>
                  </a:cubicBezTo>
                  <a:cubicBezTo>
                    <a:pt x="14692" y="5140"/>
                    <a:pt x="14697" y="5142"/>
                    <a:pt x="14705" y="5144"/>
                  </a:cubicBezTo>
                  <a:cubicBezTo>
                    <a:pt x="15214" y="5264"/>
                    <a:pt x="15662" y="5407"/>
                    <a:pt x="16038" y="5567"/>
                  </a:cubicBezTo>
                  <a:cubicBezTo>
                    <a:pt x="16044" y="5571"/>
                    <a:pt x="16057" y="5574"/>
                    <a:pt x="16066" y="5577"/>
                  </a:cubicBezTo>
                  <a:cubicBezTo>
                    <a:pt x="16414" y="5729"/>
                    <a:pt x="16677" y="5898"/>
                    <a:pt x="16883" y="6076"/>
                  </a:cubicBezTo>
                  <a:cubicBezTo>
                    <a:pt x="16923" y="6110"/>
                    <a:pt x="16954" y="6146"/>
                    <a:pt x="16988" y="6181"/>
                  </a:cubicBezTo>
                  <a:cubicBezTo>
                    <a:pt x="17161" y="6362"/>
                    <a:pt x="17280" y="6550"/>
                    <a:pt x="17280" y="6750"/>
                  </a:cubicBezTo>
                  <a:cubicBezTo>
                    <a:pt x="17280" y="6947"/>
                    <a:pt x="17161" y="7136"/>
                    <a:pt x="16988" y="7316"/>
                  </a:cubicBezTo>
                  <a:moveTo>
                    <a:pt x="12960" y="19575"/>
                  </a:moveTo>
                  <a:cubicBezTo>
                    <a:pt x="12960" y="19948"/>
                    <a:pt x="11992" y="20249"/>
                    <a:pt x="10800" y="20249"/>
                  </a:cubicBezTo>
                  <a:cubicBezTo>
                    <a:pt x="9606" y="20249"/>
                    <a:pt x="8640" y="19948"/>
                    <a:pt x="8640" y="19575"/>
                  </a:cubicBezTo>
                  <a:lnTo>
                    <a:pt x="8640" y="10056"/>
                  </a:lnTo>
                  <a:cubicBezTo>
                    <a:pt x="9338" y="10101"/>
                    <a:pt x="10059" y="10124"/>
                    <a:pt x="10800" y="10124"/>
                  </a:cubicBezTo>
                  <a:cubicBezTo>
                    <a:pt x="11541" y="10124"/>
                    <a:pt x="12262" y="10101"/>
                    <a:pt x="12960" y="10056"/>
                  </a:cubicBezTo>
                  <a:cubicBezTo>
                    <a:pt x="12960" y="10056"/>
                    <a:pt x="12960" y="19575"/>
                    <a:pt x="12960" y="19575"/>
                  </a:cubicBezTo>
                  <a:close/>
                  <a:moveTo>
                    <a:pt x="8640" y="2025"/>
                  </a:moveTo>
                  <a:cubicBezTo>
                    <a:pt x="8640" y="1651"/>
                    <a:pt x="9606" y="1350"/>
                    <a:pt x="10800" y="1350"/>
                  </a:cubicBezTo>
                  <a:cubicBezTo>
                    <a:pt x="11992" y="1350"/>
                    <a:pt x="12960" y="1651"/>
                    <a:pt x="12960" y="2025"/>
                  </a:cubicBezTo>
                  <a:lnTo>
                    <a:pt x="12960" y="3442"/>
                  </a:lnTo>
                  <a:cubicBezTo>
                    <a:pt x="12262" y="3398"/>
                    <a:pt x="11541" y="3375"/>
                    <a:pt x="10800" y="3375"/>
                  </a:cubicBezTo>
                  <a:cubicBezTo>
                    <a:pt x="10059" y="3375"/>
                    <a:pt x="9338" y="3398"/>
                    <a:pt x="8640" y="3442"/>
                  </a:cubicBezTo>
                  <a:cubicBezTo>
                    <a:pt x="8640" y="3442"/>
                    <a:pt x="8640" y="2025"/>
                    <a:pt x="8640" y="2025"/>
                  </a:cubicBezTo>
                  <a:close/>
                  <a:moveTo>
                    <a:pt x="17280" y="4064"/>
                  </a:moveTo>
                  <a:lnTo>
                    <a:pt x="17280" y="2025"/>
                  </a:lnTo>
                  <a:cubicBezTo>
                    <a:pt x="17280" y="908"/>
                    <a:pt x="14373" y="0"/>
                    <a:pt x="10800" y="0"/>
                  </a:cubicBezTo>
                  <a:cubicBezTo>
                    <a:pt x="7225" y="0"/>
                    <a:pt x="4320" y="908"/>
                    <a:pt x="4320" y="2025"/>
                  </a:cubicBezTo>
                  <a:lnTo>
                    <a:pt x="4320" y="4064"/>
                  </a:lnTo>
                  <a:cubicBezTo>
                    <a:pt x="1710" y="4681"/>
                    <a:pt x="0" y="5649"/>
                    <a:pt x="0" y="6750"/>
                  </a:cubicBezTo>
                  <a:cubicBezTo>
                    <a:pt x="0" y="7850"/>
                    <a:pt x="1710" y="8818"/>
                    <a:pt x="4320" y="9434"/>
                  </a:cubicBezTo>
                  <a:lnTo>
                    <a:pt x="4320" y="19575"/>
                  </a:lnTo>
                  <a:cubicBezTo>
                    <a:pt x="4320" y="20691"/>
                    <a:pt x="7225" y="21599"/>
                    <a:pt x="10800" y="21599"/>
                  </a:cubicBezTo>
                  <a:cubicBezTo>
                    <a:pt x="14373" y="21599"/>
                    <a:pt x="17280" y="20691"/>
                    <a:pt x="17280" y="19575"/>
                  </a:cubicBezTo>
                  <a:lnTo>
                    <a:pt x="17280" y="9434"/>
                  </a:lnTo>
                  <a:cubicBezTo>
                    <a:pt x="19889" y="8818"/>
                    <a:pt x="21600" y="7850"/>
                    <a:pt x="21600" y="6750"/>
                  </a:cubicBezTo>
                  <a:cubicBezTo>
                    <a:pt x="21600" y="5649"/>
                    <a:pt x="19889" y="4681"/>
                    <a:pt x="17280" y="4064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0" name="AutoShape 57"/>
            <p:cNvSpPr>
              <a:spLocks/>
            </p:cNvSpPr>
            <p:nvPr/>
          </p:nvSpPr>
          <p:spPr bwMode="auto">
            <a:xfrm>
              <a:off x="7606507" y="2577307"/>
              <a:ext cx="145256" cy="4643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988" y="7316"/>
                  </a:moveTo>
                  <a:cubicBezTo>
                    <a:pt x="16954" y="7352"/>
                    <a:pt x="16923" y="7387"/>
                    <a:pt x="16883" y="7423"/>
                  </a:cubicBezTo>
                  <a:cubicBezTo>
                    <a:pt x="16677" y="7601"/>
                    <a:pt x="16414" y="7770"/>
                    <a:pt x="16066" y="7920"/>
                  </a:cubicBezTo>
                  <a:cubicBezTo>
                    <a:pt x="16057" y="7924"/>
                    <a:pt x="16044" y="7927"/>
                    <a:pt x="16038" y="7931"/>
                  </a:cubicBezTo>
                  <a:cubicBezTo>
                    <a:pt x="15662" y="8092"/>
                    <a:pt x="15214" y="8234"/>
                    <a:pt x="14705" y="8354"/>
                  </a:cubicBezTo>
                  <a:cubicBezTo>
                    <a:pt x="14697" y="8357"/>
                    <a:pt x="14692" y="8358"/>
                    <a:pt x="14686" y="8359"/>
                  </a:cubicBezTo>
                  <a:cubicBezTo>
                    <a:pt x="14163" y="8482"/>
                    <a:pt x="13584" y="8581"/>
                    <a:pt x="12960" y="8649"/>
                  </a:cubicBezTo>
                  <a:cubicBezTo>
                    <a:pt x="12279" y="8726"/>
                    <a:pt x="11560" y="8774"/>
                    <a:pt x="10800" y="8774"/>
                  </a:cubicBezTo>
                  <a:cubicBezTo>
                    <a:pt x="10037" y="8774"/>
                    <a:pt x="9318" y="8726"/>
                    <a:pt x="8640" y="8649"/>
                  </a:cubicBezTo>
                  <a:cubicBezTo>
                    <a:pt x="8016" y="8581"/>
                    <a:pt x="7435" y="8482"/>
                    <a:pt x="6914" y="8359"/>
                  </a:cubicBezTo>
                  <a:cubicBezTo>
                    <a:pt x="6908" y="8358"/>
                    <a:pt x="6901" y="8357"/>
                    <a:pt x="6893" y="8354"/>
                  </a:cubicBezTo>
                  <a:cubicBezTo>
                    <a:pt x="6385" y="8234"/>
                    <a:pt x="5937" y="8092"/>
                    <a:pt x="5562" y="7931"/>
                  </a:cubicBezTo>
                  <a:cubicBezTo>
                    <a:pt x="5553" y="7927"/>
                    <a:pt x="5541" y="7924"/>
                    <a:pt x="5531" y="7920"/>
                  </a:cubicBezTo>
                  <a:cubicBezTo>
                    <a:pt x="5184" y="7770"/>
                    <a:pt x="4921" y="7601"/>
                    <a:pt x="4715" y="7423"/>
                  </a:cubicBezTo>
                  <a:cubicBezTo>
                    <a:pt x="4676" y="7387"/>
                    <a:pt x="4644" y="7352"/>
                    <a:pt x="4612" y="7316"/>
                  </a:cubicBezTo>
                  <a:cubicBezTo>
                    <a:pt x="4437" y="7136"/>
                    <a:pt x="4320" y="6947"/>
                    <a:pt x="4320" y="6750"/>
                  </a:cubicBezTo>
                  <a:cubicBezTo>
                    <a:pt x="4320" y="6550"/>
                    <a:pt x="4437" y="6362"/>
                    <a:pt x="4612" y="6181"/>
                  </a:cubicBezTo>
                  <a:cubicBezTo>
                    <a:pt x="4644" y="6146"/>
                    <a:pt x="4676" y="6110"/>
                    <a:pt x="4715" y="6076"/>
                  </a:cubicBezTo>
                  <a:cubicBezTo>
                    <a:pt x="4921" y="5898"/>
                    <a:pt x="5184" y="5729"/>
                    <a:pt x="5531" y="5577"/>
                  </a:cubicBezTo>
                  <a:cubicBezTo>
                    <a:pt x="5541" y="5574"/>
                    <a:pt x="5553" y="5571"/>
                    <a:pt x="5562" y="5567"/>
                  </a:cubicBezTo>
                  <a:cubicBezTo>
                    <a:pt x="5937" y="5407"/>
                    <a:pt x="6385" y="5264"/>
                    <a:pt x="6893" y="5144"/>
                  </a:cubicBezTo>
                  <a:cubicBezTo>
                    <a:pt x="6901" y="5142"/>
                    <a:pt x="6908" y="5140"/>
                    <a:pt x="6914" y="5138"/>
                  </a:cubicBezTo>
                  <a:cubicBezTo>
                    <a:pt x="7435" y="5017"/>
                    <a:pt x="8016" y="4918"/>
                    <a:pt x="8640" y="4848"/>
                  </a:cubicBezTo>
                  <a:cubicBezTo>
                    <a:pt x="9318" y="4773"/>
                    <a:pt x="10037" y="4725"/>
                    <a:pt x="10800" y="4725"/>
                  </a:cubicBezTo>
                  <a:cubicBezTo>
                    <a:pt x="11560" y="4725"/>
                    <a:pt x="12279" y="4773"/>
                    <a:pt x="12960" y="4848"/>
                  </a:cubicBezTo>
                  <a:cubicBezTo>
                    <a:pt x="13584" y="4918"/>
                    <a:pt x="14163" y="5017"/>
                    <a:pt x="14686" y="5138"/>
                  </a:cubicBezTo>
                  <a:cubicBezTo>
                    <a:pt x="14692" y="5140"/>
                    <a:pt x="14697" y="5142"/>
                    <a:pt x="14705" y="5144"/>
                  </a:cubicBezTo>
                  <a:cubicBezTo>
                    <a:pt x="15214" y="5264"/>
                    <a:pt x="15662" y="5407"/>
                    <a:pt x="16038" y="5567"/>
                  </a:cubicBezTo>
                  <a:cubicBezTo>
                    <a:pt x="16044" y="5571"/>
                    <a:pt x="16057" y="5574"/>
                    <a:pt x="16066" y="5577"/>
                  </a:cubicBezTo>
                  <a:cubicBezTo>
                    <a:pt x="16414" y="5729"/>
                    <a:pt x="16677" y="5898"/>
                    <a:pt x="16883" y="6076"/>
                  </a:cubicBezTo>
                  <a:cubicBezTo>
                    <a:pt x="16923" y="6110"/>
                    <a:pt x="16954" y="6146"/>
                    <a:pt x="16988" y="6181"/>
                  </a:cubicBezTo>
                  <a:cubicBezTo>
                    <a:pt x="17161" y="6362"/>
                    <a:pt x="17280" y="6550"/>
                    <a:pt x="17280" y="6750"/>
                  </a:cubicBezTo>
                  <a:cubicBezTo>
                    <a:pt x="17280" y="6947"/>
                    <a:pt x="17161" y="7136"/>
                    <a:pt x="16988" y="7316"/>
                  </a:cubicBezTo>
                  <a:moveTo>
                    <a:pt x="12960" y="19575"/>
                  </a:moveTo>
                  <a:cubicBezTo>
                    <a:pt x="12960" y="19948"/>
                    <a:pt x="11992" y="20249"/>
                    <a:pt x="10800" y="20249"/>
                  </a:cubicBezTo>
                  <a:cubicBezTo>
                    <a:pt x="9606" y="20249"/>
                    <a:pt x="8640" y="19948"/>
                    <a:pt x="8640" y="19575"/>
                  </a:cubicBezTo>
                  <a:lnTo>
                    <a:pt x="8640" y="10056"/>
                  </a:lnTo>
                  <a:cubicBezTo>
                    <a:pt x="9338" y="10101"/>
                    <a:pt x="10059" y="10124"/>
                    <a:pt x="10800" y="10124"/>
                  </a:cubicBezTo>
                  <a:cubicBezTo>
                    <a:pt x="11541" y="10124"/>
                    <a:pt x="12262" y="10101"/>
                    <a:pt x="12960" y="10056"/>
                  </a:cubicBezTo>
                  <a:cubicBezTo>
                    <a:pt x="12960" y="10056"/>
                    <a:pt x="12960" y="19575"/>
                    <a:pt x="12960" y="19575"/>
                  </a:cubicBezTo>
                  <a:close/>
                  <a:moveTo>
                    <a:pt x="8640" y="2025"/>
                  </a:moveTo>
                  <a:cubicBezTo>
                    <a:pt x="8640" y="1651"/>
                    <a:pt x="9606" y="1350"/>
                    <a:pt x="10800" y="1350"/>
                  </a:cubicBezTo>
                  <a:cubicBezTo>
                    <a:pt x="11992" y="1350"/>
                    <a:pt x="12960" y="1651"/>
                    <a:pt x="12960" y="2025"/>
                  </a:cubicBezTo>
                  <a:lnTo>
                    <a:pt x="12960" y="3442"/>
                  </a:lnTo>
                  <a:cubicBezTo>
                    <a:pt x="12262" y="3398"/>
                    <a:pt x="11541" y="3375"/>
                    <a:pt x="10800" y="3375"/>
                  </a:cubicBezTo>
                  <a:cubicBezTo>
                    <a:pt x="10059" y="3375"/>
                    <a:pt x="9338" y="3398"/>
                    <a:pt x="8640" y="3442"/>
                  </a:cubicBezTo>
                  <a:cubicBezTo>
                    <a:pt x="8640" y="3442"/>
                    <a:pt x="8640" y="2025"/>
                    <a:pt x="8640" y="2025"/>
                  </a:cubicBezTo>
                  <a:close/>
                  <a:moveTo>
                    <a:pt x="17280" y="4064"/>
                  </a:moveTo>
                  <a:lnTo>
                    <a:pt x="17280" y="2025"/>
                  </a:lnTo>
                  <a:cubicBezTo>
                    <a:pt x="17280" y="908"/>
                    <a:pt x="14373" y="0"/>
                    <a:pt x="10800" y="0"/>
                  </a:cubicBezTo>
                  <a:cubicBezTo>
                    <a:pt x="7225" y="0"/>
                    <a:pt x="4320" y="908"/>
                    <a:pt x="4320" y="2025"/>
                  </a:cubicBezTo>
                  <a:lnTo>
                    <a:pt x="4320" y="4064"/>
                  </a:lnTo>
                  <a:cubicBezTo>
                    <a:pt x="1710" y="4681"/>
                    <a:pt x="0" y="5649"/>
                    <a:pt x="0" y="6750"/>
                  </a:cubicBezTo>
                  <a:cubicBezTo>
                    <a:pt x="0" y="7850"/>
                    <a:pt x="1710" y="8818"/>
                    <a:pt x="4320" y="9434"/>
                  </a:cubicBezTo>
                  <a:lnTo>
                    <a:pt x="4320" y="19575"/>
                  </a:lnTo>
                  <a:cubicBezTo>
                    <a:pt x="4320" y="20691"/>
                    <a:pt x="7225" y="21599"/>
                    <a:pt x="10800" y="21599"/>
                  </a:cubicBezTo>
                  <a:cubicBezTo>
                    <a:pt x="14373" y="21599"/>
                    <a:pt x="17280" y="20691"/>
                    <a:pt x="17280" y="19575"/>
                  </a:cubicBezTo>
                  <a:lnTo>
                    <a:pt x="17280" y="9434"/>
                  </a:lnTo>
                  <a:cubicBezTo>
                    <a:pt x="19889" y="8818"/>
                    <a:pt x="21600" y="7850"/>
                    <a:pt x="21600" y="6750"/>
                  </a:cubicBezTo>
                  <a:cubicBezTo>
                    <a:pt x="21600" y="5649"/>
                    <a:pt x="19889" y="4681"/>
                    <a:pt x="17280" y="4064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1" name="AutoShape 58"/>
            <p:cNvSpPr>
              <a:spLocks/>
            </p:cNvSpPr>
            <p:nvPr/>
          </p:nvSpPr>
          <p:spPr bwMode="auto">
            <a:xfrm>
              <a:off x="7446963" y="2577307"/>
              <a:ext cx="145257" cy="4643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988" y="15416"/>
                  </a:moveTo>
                  <a:cubicBezTo>
                    <a:pt x="16954" y="15452"/>
                    <a:pt x="16923" y="15487"/>
                    <a:pt x="16883" y="15523"/>
                  </a:cubicBezTo>
                  <a:cubicBezTo>
                    <a:pt x="16677" y="15701"/>
                    <a:pt x="16414" y="15870"/>
                    <a:pt x="16066" y="16020"/>
                  </a:cubicBezTo>
                  <a:cubicBezTo>
                    <a:pt x="16057" y="16024"/>
                    <a:pt x="16044" y="16027"/>
                    <a:pt x="16038" y="16031"/>
                  </a:cubicBezTo>
                  <a:cubicBezTo>
                    <a:pt x="15662" y="16192"/>
                    <a:pt x="15214" y="16334"/>
                    <a:pt x="14705" y="16454"/>
                  </a:cubicBezTo>
                  <a:cubicBezTo>
                    <a:pt x="14697" y="16457"/>
                    <a:pt x="14692" y="16458"/>
                    <a:pt x="14686" y="16459"/>
                  </a:cubicBezTo>
                  <a:cubicBezTo>
                    <a:pt x="14163" y="16582"/>
                    <a:pt x="13584" y="16681"/>
                    <a:pt x="12960" y="16749"/>
                  </a:cubicBezTo>
                  <a:cubicBezTo>
                    <a:pt x="12279" y="16826"/>
                    <a:pt x="11560" y="16875"/>
                    <a:pt x="10800" y="16875"/>
                  </a:cubicBezTo>
                  <a:cubicBezTo>
                    <a:pt x="10037" y="16875"/>
                    <a:pt x="9318" y="16826"/>
                    <a:pt x="8640" y="16749"/>
                  </a:cubicBezTo>
                  <a:cubicBezTo>
                    <a:pt x="8016" y="16681"/>
                    <a:pt x="7435" y="16582"/>
                    <a:pt x="6914" y="16459"/>
                  </a:cubicBezTo>
                  <a:cubicBezTo>
                    <a:pt x="6908" y="16458"/>
                    <a:pt x="6901" y="16457"/>
                    <a:pt x="6893" y="16454"/>
                  </a:cubicBezTo>
                  <a:cubicBezTo>
                    <a:pt x="6385" y="16334"/>
                    <a:pt x="5937" y="16192"/>
                    <a:pt x="5562" y="16031"/>
                  </a:cubicBezTo>
                  <a:cubicBezTo>
                    <a:pt x="5553" y="16027"/>
                    <a:pt x="5541" y="16024"/>
                    <a:pt x="5531" y="16020"/>
                  </a:cubicBezTo>
                  <a:cubicBezTo>
                    <a:pt x="5184" y="15870"/>
                    <a:pt x="4921" y="15701"/>
                    <a:pt x="4715" y="15523"/>
                  </a:cubicBezTo>
                  <a:cubicBezTo>
                    <a:pt x="4676" y="15487"/>
                    <a:pt x="4644" y="15452"/>
                    <a:pt x="4612" y="15416"/>
                  </a:cubicBezTo>
                  <a:cubicBezTo>
                    <a:pt x="4437" y="15236"/>
                    <a:pt x="4320" y="15047"/>
                    <a:pt x="4320" y="14850"/>
                  </a:cubicBezTo>
                  <a:cubicBezTo>
                    <a:pt x="4320" y="14650"/>
                    <a:pt x="4437" y="14462"/>
                    <a:pt x="4612" y="14281"/>
                  </a:cubicBezTo>
                  <a:cubicBezTo>
                    <a:pt x="4644" y="14246"/>
                    <a:pt x="4676" y="14210"/>
                    <a:pt x="4715" y="14176"/>
                  </a:cubicBezTo>
                  <a:cubicBezTo>
                    <a:pt x="4921" y="13998"/>
                    <a:pt x="5184" y="13829"/>
                    <a:pt x="5531" y="13677"/>
                  </a:cubicBezTo>
                  <a:cubicBezTo>
                    <a:pt x="5541" y="13674"/>
                    <a:pt x="5553" y="13671"/>
                    <a:pt x="5562" y="13667"/>
                  </a:cubicBezTo>
                  <a:cubicBezTo>
                    <a:pt x="5937" y="13507"/>
                    <a:pt x="6385" y="13364"/>
                    <a:pt x="6893" y="13244"/>
                  </a:cubicBezTo>
                  <a:cubicBezTo>
                    <a:pt x="6901" y="13242"/>
                    <a:pt x="6908" y="13240"/>
                    <a:pt x="6914" y="13238"/>
                  </a:cubicBezTo>
                  <a:cubicBezTo>
                    <a:pt x="7435" y="13117"/>
                    <a:pt x="8016" y="13018"/>
                    <a:pt x="8640" y="12948"/>
                  </a:cubicBezTo>
                  <a:cubicBezTo>
                    <a:pt x="9318" y="12873"/>
                    <a:pt x="10037" y="12825"/>
                    <a:pt x="10800" y="12825"/>
                  </a:cubicBezTo>
                  <a:cubicBezTo>
                    <a:pt x="11560" y="12825"/>
                    <a:pt x="12279" y="12873"/>
                    <a:pt x="12960" y="12948"/>
                  </a:cubicBezTo>
                  <a:cubicBezTo>
                    <a:pt x="13584" y="13018"/>
                    <a:pt x="14163" y="13117"/>
                    <a:pt x="14686" y="13238"/>
                  </a:cubicBezTo>
                  <a:cubicBezTo>
                    <a:pt x="14692" y="13240"/>
                    <a:pt x="14697" y="13242"/>
                    <a:pt x="14705" y="13244"/>
                  </a:cubicBezTo>
                  <a:cubicBezTo>
                    <a:pt x="15214" y="13364"/>
                    <a:pt x="15662" y="13507"/>
                    <a:pt x="16038" y="13667"/>
                  </a:cubicBezTo>
                  <a:cubicBezTo>
                    <a:pt x="16044" y="13671"/>
                    <a:pt x="16057" y="13674"/>
                    <a:pt x="16066" y="13677"/>
                  </a:cubicBezTo>
                  <a:cubicBezTo>
                    <a:pt x="16414" y="13829"/>
                    <a:pt x="16677" y="13998"/>
                    <a:pt x="16883" y="14176"/>
                  </a:cubicBezTo>
                  <a:cubicBezTo>
                    <a:pt x="16923" y="14210"/>
                    <a:pt x="16954" y="14246"/>
                    <a:pt x="16988" y="14281"/>
                  </a:cubicBezTo>
                  <a:cubicBezTo>
                    <a:pt x="17161" y="14462"/>
                    <a:pt x="17280" y="14650"/>
                    <a:pt x="17280" y="14850"/>
                  </a:cubicBezTo>
                  <a:cubicBezTo>
                    <a:pt x="17280" y="15047"/>
                    <a:pt x="17161" y="15236"/>
                    <a:pt x="16988" y="15416"/>
                  </a:cubicBezTo>
                  <a:moveTo>
                    <a:pt x="12960" y="19575"/>
                  </a:moveTo>
                  <a:cubicBezTo>
                    <a:pt x="12960" y="19948"/>
                    <a:pt x="11992" y="20249"/>
                    <a:pt x="10800" y="20249"/>
                  </a:cubicBezTo>
                  <a:cubicBezTo>
                    <a:pt x="9606" y="20249"/>
                    <a:pt x="8640" y="19948"/>
                    <a:pt x="8640" y="19575"/>
                  </a:cubicBezTo>
                  <a:lnTo>
                    <a:pt x="8640" y="18156"/>
                  </a:lnTo>
                  <a:cubicBezTo>
                    <a:pt x="9338" y="18201"/>
                    <a:pt x="10059" y="18225"/>
                    <a:pt x="10800" y="18225"/>
                  </a:cubicBezTo>
                  <a:cubicBezTo>
                    <a:pt x="11541" y="18225"/>
                    <a:pt x="12262" y="18201"/>
                    <a:pt x="12960" y="18156"/>
                  </a:cubicBezTo>
                  <a:cubicBezTo>
                    <a:pt x="12960" y="18156"/>
                    <a:pt x="12960" y="19575"/>
                    <a:pt x="12960" y="19575"/>
                  </a:cubicBezTo>
                  <a:close/>
                  <a:moveTo>
                    <a:pt x="8640" y="2025"/>
                  </a:moveTo>
                  <a:cubicBezTo>
                    <a:pt x="8640" y="1651"/>
                    <a:pt x="9606" y="1350"/>
                    <a:pt x="10800" y="1350"/>
                  </a:cubicBezTo>
                  <a:cubicBezTo>
                    <a:pt x="11992" y="1350"/>
                    <a:pt x="12960" y="1651"/>
                    <a:pt x="12960" y="2025"/>
                  </a:cubicBezTo>
                  <a:lnTo>
                    <a:pt x="12960" y="11542"/>
                  </a:lnTo>
                  <a:cubicBezTo>
                    <a:pt x="12262" y="11498"/>
                    <a:pt x="11541" y="11475"/>
                    <a:pt x="10800" y="11475"/>
                  </a:cubicBezTo>
                  <a:cubicBezTo>
                    <a:pt x="10059" y="11475"/>
                    <a:pt x="9338" y="11498"/>
                    <a:pt x="8640" y="11542"/>
                  </a:cubicBezTo>
                  <a:cubicBezTo>
                    <a:pt x="8640" y="11542"/>
                    <a:pt x="8640" y="2025"/>
                    <a:pt x="8640" y="2025"/>
                  </a:cubicBezTo>
                  <a:close/>
                  <a:moveTo>
                    <a:pt x="17280" y="12164"/>
                  </a:moveTo>
                  <a:lnTo>
                    <a:pt x="17280" y="2025"/>
                  </a:lnTo>
                  <a:cubicBezTo>
                    <a:pt x="17280" y="908"/>
                    <a:pt x="14373" y="0"/>
                    <a:pt x="10800" y="0"/>
                  </a:cubicBezTo>
                  <a:cubicBezTo>
                    <a:pt x="7225" y="0"/>
                    <a:pt x="4320" y="908"/>
                    <a:pt x="4320" y="2025"/>
                  </a:cubicBezTo>
                  <a:lnTo>
                    <a:pt x="4320" y="12164"/>
                  </a:lnTo>
                  <a:cubicBezTo>
                    <a:pt x="1710" y="12781"/>
                    <a:pt x="0" y="13749"/>
                    <a:pt x="0" y="14850"/>
                  </a:cubicBezTo>
                  <a:cubicBezTo>
                    <a:pt x="0" y="15950"/>
                    <a:pt x="1710" y="16918"/>
                    <a:pt x="4320" y="17534"/>
                  </a:cubicBezTo>
                  <a:lnTo>
                    <a:pt x="4320" y="19575"/>
                  </a:lnTo>
                  <a:cubicBezTo>
                    <a:pt x="4320" y="20691"/>
                    <a:pt x="7225" y="21599"/>
                    <a:pt x="10800" y="21599"/>
                  </a:cubicBezTo>
                  <a:cubicBezTo>
                    <a:pt x="14373" y="21599"/>
                    <a:pt x="17280" y="20691"/>
                    <a:pt x="17280" y="19575"/>
                  </a:cubicBezTo>
                  <a:lnTo>
                    <a:pt x="17280" y="17534"/>
                  </a:lnTo>
                  <a:cubicBezTo>
                    <a:pt x="19889" y="16918"/>
                    <a:pt x="21600" y="15950"/>
                    <a:pt x="21600" y="14850"/>
                  </a:cubicBezTo>
                  <a:cubicBezTo>
                    <a:pt x="21600" y="13749"/>
                    <a:pt x="19889" y="12781"/>
                    <a:pt x="17280" y="12164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112" name="AutoShape 59"/>
          <p:cNvSpPr>
            <a:spLocks/>
          </p:cNvSpPr>
          <p:nvPr/>
        </p:nvSpPr>
        <p:spPr bwMode="auto">
          <a:xfrm>
            <a:off x="3391482" y="4404007"/>
            <a:ext cx="490521" cy="489685"/>
          </a:xfrm>
          <a:custGeom>
            <a:avLst/>
            <a:gdLst>
              <a:gd name="T0" fmla="+- 0 10794 23"/>
              <a:gd name="T1" fmla="*/ T0 w 21543"/>
              <a:gd name="T2" fmla="*/ 10800 h 21600"/>
              <a:gd name="T3" fmla="+- 0 10794 23"/>
              <a:gd name="T4" fmla="*/ T3 w 21543"/>
              <a:gd name="T5" fmla="*/ 10800 h 21600"/>
              <a:gd name="T6" fmla="+- 0 10794 23"/>
              <a:gd name="T7" fmla="*/ T6 w 21543"/>
              <a:gd name="T8" fmla="*/ 10800 h 21600"/>
              <a:gd name="T9" fmla="+- 0 10794 23"/>
              <a:gd name="T10" fmla="*/ T9 w 21543"/>
              <a:gd name="T11" fmla="*/ 10800 h 21600"/>
            </a:gdLst>
            <a:ahLst/>
            <a:cxnLst>
              <a:cxn ang="0">
                <a:pos x="T1" y="T2"/>
              </a:cxn>
              <a:cxn ang="0">
                <a:pos x="T4" y="T5"/>
              </a:cxn>
              <a:cxn ang="0">
                <a:pos x="T7" y="T8"/>
              </a:cxn>
              <a:cxn ang="0">
                <a:pos x="T10" y="T11"/>
              </a:cxn>
            </a:cxnLst>
            <a:rect l="0" t="0" r="r" b="b"/>
            <a:pathLst>
              <a:path w="21543" h="21600">
                <a:moveTo>
                  <a:pt x="16976" y="19986"/>
                </a:moveTo>
                <a:lnTo>
                  <a:pt x="11226" y="17680"/>
                </a:lnTo>
                <a:cubicBezTo>
                  <a:pt x="11088" y="17626"/>
                  <a:pt x="10946" y="17608"/>
                  <a:pt x="10806" y="17600"/>
                </a:cubicBezTo>
                <a:lnTo>
                  <a:pt x="19660" y="3837"/>
                </a:lnTo>
                <a:cubicBezTo>
                  <a:pt x="19660" y="3837"/>
                  <a:pt x="16976" y="19986"/>
                  <a:pt x="16976" y="19986"/>
                </a:cubicBezTo>
                <a:close/>
                <a:moveTo>
                  <a:pt x="6859" y="16244"/>
                </a:moveTo>
                <a:cubicBezTo>
                  <a:pt x="6858" y="16242"/>
                  <a:pt x="6855" y="16240"/>
                  <a:pt x="6854" y="16238"/>
                </a:cubicBezTo>
                <a:lnTo>
                  <a:pt x="19606" y="2552"/>
                </a:lnTo>
                <a:lnTo>
                  <a:pt x="8735" y="19536"/>
                </a:lnTo>
                <a:cubicBezTo>
                  <a:pt x="8735" y="19536"/>
                  <a:pt x="6859" y="16244"/>
                  <a:pt x="6859" y="16244"/>
                </a:cubicBezTo>
                <a:close/>
                <a:moveTo>
                  <a:pt x="2111" y="14024"/>
                </a:moveTo>
                <a:lnTo>
                  <a:pt x="17712" y="3595"/>
                </a:lnTo>
                <a:lnTo>
                  <a:pt x="6369" y="15770"/>
                </a:lnTo>
                <a:cubicBezTo>
                  <a:pt x="6309" y="15734"/>
                  <a:pt x="6256" y="15687"/>
                  <a:pt x="6190" y="15660"/>
                </a:cubicBezTo>
                <a:cubicBezTo>
                  <a:pt x="6190" y="15660"/>
                  <a:pt x="2111" y="14024"/>
                  <a:pt x="2111" y="14024"/>
                </a:cubicBezTo>
                <a:close/>
                <a:moveTo>
                  <a:pt x="21234" y="108"/>
                </a:moveTo>
                <a:cubicBezTo>
                  <a:pt x="21123" y="35"/>
                  <a:pt x="20996" y="0"/>
                  <a:pt x="20868" y="0"/>
                </a:cubicBezTo>
                <a:cubicBezTo>
                  <a:pt x="20738" y="0"/>
                  <a:pt x="20608" y="36"/>
                  <a:pt x="20495" y="113"/>
                </a:cubicBezTo>
                <a:lnTo>
                  <a:pt x="299" y="13613"/>
                </a:lnTo>
                <a:cubicBezTo>
                  <a:pt x="91" y="13751"/>
                  <a:pt x="-23" y="13995"/>
                  <a:pt x="3" y="14244"/>
                </a:cubicBezTo>
                <a:cubicBezTo>
                  <a:pt x="28" y="14494"/>
                  <a:pt x="190" y="14708"/>
                  <a:pt x="422" y="14801"/>
                </a:cubicBezTo>
                <a:lnTo>
                  <a:pt x="5689" y="16914"/>
                </a:lnTo>
                <a:lnTo>
                  <a:pt x="8166" y="21259"/>
                </a:lnTo>
                <a:cubicBezTo>
                  <a:pt x="8284" y="21468"/>
                  <a:pt x="8505" y="21597"/>
                  <a:pt x="8743" y="21599"/>
                </a:cubicBezTo>
                <a:lnTo>
                  <a:pt x="8751" y="21599"/>
                </a:lnTo>
                <a:cubicBezTo>
                  <a:pt x="8987" y="21599"/>
                  <a:pt x="9206" y="21474"/>
                  <a:pt x="9328" y="21271"/>
                </a:cubicBezTo>
                <a:lnTo>
                  <a:pt x="10726" y="18934"/>
                </a:lnTo>
                <a:lnTo>
                  <a:pt x="17253" y="21551"/>
                </a:lnTo>
                <a:cubicBezTo>
                  <a:pt x="17332" y="21584"/>
                  <a:pt x="17418" y="21599"/>
                  <a:pt x="17502" y="21599"/>
                </a:cubicBezTo>
                <a:cubicBezTo>
                  <a:pt x="17617" y="21599"/>
                  <a:pt x="17731" y="21571"/>
                  <a:pt x="17832" y="21512"/>
                </a:cubicBezTo>
                <a:cubicBezTo>
                  <a:pt x="18010" y="21412"/>
                  <a:pt x="18133" y="21238"/>
                  <a:pt x="18167" y="21035"/>
                </a:cubicBezTo>
                <a:lnTo>
                  <a:pt x="21533" y="785"/>
                </a:lnTo>
                <a:cubicBezTo>
                  <a:pt x="21576" y="520"/>
                  <a:pt x="21459" y="254"/>
                  <a:pt x="21234" y="108"/>
                </a:cubicBezTo>
              </a:path>
            </a:pathLst>
          </a:custGeom>
          <a:solidFill>
            <a:schemeClr val="accent2"/>
          </a:solidFill>
          <a:ln>
            <a:noFill/>
          </a:ln>
          <a:effectLst/>
          <a:extLs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20090" tIns="20090" rIns="20090" bIns="20090" anchor="ctr"/>
          <a:lstStyle/>
          <a:p>
            <a:pPr algn="ctr" defTabSz="241050" hangingPunct="0">
              <a:lnSpc>
                <a:spcPct val="120000"/>
              </a:lnSpc>
            </a:pPr>
            <a:endParaRPr lang="en-US" sz="1475">
              <a:solidFill>
                <a:schemeClr val="tx1">
                  <a:lumMod val="50000"/>
                  <a:lumOff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113" name="Group 38"/>
          <p:cNvGrpSpPr/>
          <p:nvPr/>
        </p:nvGrpSpPr>
        <p:grpSpPr>
          <a:xfrm>
            <a:off x="5194456" y="3191769"/>
            <a:ext cx="490521" cy="412674"/>
            <a:chOff x="5368132" y="2625725"/>
            <a:chExt cx="465138" cy="391319"/>
          </a:xfrm>
          <a:solidFill>
            <a:schemeClr val="accent3"/>
          </a:solidFill>
        </p:grpSpPr>
        <p:sp>
          <p:nvSpPr>
            <p:cNvPr id="114" name="AutoShape 120"/>
            <p:cNvSpPr>
              <a:spLocks/>
            </p:cNvSpPr>
            <p:nvPr/>
          </p:nvSpPr>
          <p:spPr bwMode="auto">
            <a:xfrm>
              <a:off x="5484813" y="2727325"/>
              <a:ext cx="231775" cy="23177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948" y="16070"/>
                  </a:moveTo>
                  <a:cubicBezTo>
                    <a:pt x="14037" y="19468"/>
                    <a:pt x="8925" y="19859"/>
                    <a:pt x="5529" y="16948"/>
                  </a:cubicBezTo>
                  <a:cubicBezTo>
                    <a:pt x="2130" y="14038"/>
                    <a:pt x="1740" y="8924"/>
                    <a:pt x="4651" y="5527"/>
                  </a:cubicBezTo>
                  <a:cubicBezTo>
                    <a:pt x="7559" y="2131"/>
                    <a:pt x="12674" y="1740"/>
                    <a:pt x="16070" y="4650"/>
                  </a:cubicBezTo>
                  <a:cubicBezTo>
                    <a:pt x="19466" y="7560"/>
                    <a:pt x="19859" y="12673"/>
                    <a:pt x="16948" y="16070"/>
                  </a:cubicBezTo>
                  <a:moveTo>
                    <a:pt x="10800" y="0"/>
                  </a:moveTo>
                  <a:cubicBezTo>
                    <a:pt x="4833" y="0"/>
                    <a:pt x="0" y="4834"/>
                    <a:pt x="0" y="10800"/>
                  </a:cubicBezTo>
                  <a:cubicBezTo>
                    <a:pt x="0" y="16765"/>
                    <a:pt x="4833" y="21599"/>
                    <a:pt x="10800" y="21599"/>
                  </a:cubicBezTo>
                  <a:cubicBezTo>
                    <a:pt x="16764" y="21599"/>
                    <a:pt x="21600" y="16765"/>
                    <a:pt x="21600" y="10800"/>
                  </a:cubicBezTo>
                  <a:cubicBezTo>
                    <a:pt x="21600" y="4834"/>
                    <a:pt x="16764" y="0"/>
                    <a:pt x="10800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5" name="AutoShape 121"/>
            <p:cNvSpPr>
              <a:spLocks/>
            </p:cNvSpPr>
            <p:nvPr/>
          </p:nvSpPr>
          <p:spPr bwMode="auto">
            <a:xfrm>
              <a:off x="5542757" y="2785269"/>
              <a:ext cx="65088" cy="650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9200" y="0"/>
                  </a:moveTo>
                  <a:cubicBezTo>
                    <a:pt x="8596" y="0"/>
                    <a:pt x="0" y="8596"/>
                    <a:pt x="0" y="19195"/>
                  </a:cubicBezTo>
                  <a:lnTo>
                    <a:pt x="0" y="19199"/>
                  </a:lnTo>
                  <a:cubicBezTo>
                    <a:pt x="0" y="20524"/>
                    <a:pt x="1068" y="21599"/>
                    <a:pt x="2400" y="21599"/>
                  </a:cubicBezTo>
                  <a:cubicBezTo>
                    <a:pt x="3721" y="21599"/>
                    <a:pt x="4800" y="20524"/>
                    <a:pt x="4800" y="19199"/>
                  </a:cubicBezTo>
                  <a:lnTo>
                    <a:pt x="4800" y="19195"/>
                  </a:lnTo>
                  <a:cubicBezTo>
                    <a:pt x="4800" y="11247"/>
                    <a:pt x="11240" y="4799"/>
                    <a:pt x="19200" y="4799"/>
                  </a:cubicBezTo>
                  <a:cubicBezTo>
                    <a:pt x="20521" y="4799"/>
                    <a:pt x="21600" y="3724"/>
                    <a:pt x="21600" y="2399"/>
                  </a:cubicBezTo>
                  <a:cubicBezTo>
                    <a:pt x="21600" y="1075"/>
                    <a:pt x="20521" y="0"/>
                    <a:pt x="19200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6" name="AutoShape 122"/>
            <p:cNvSpPr>
              <a:spLocks/>
            </p:cNvSpPr>
            <p:nvPr/>
          </p:nvSpPr>
          <p:spPr bwMode="auto">
            <a:xfrm>
              <a:off x="5368132" y="2625725"/>
              <a:ext cx="465138" cy="391319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0249" y="19199"/>
                  </a:moveTo>
                  <a:cubicBezTo>
                    <a:pt x="20249" y="19642"/>
                    <a:pt x="19948" y="19999"/>
                    <a:pt x="19575" y="19999"/>
                  </a:cubicBezTo>
                  <a:lnTo>
                    <a:pt x="2024" y="19999"/>
                  </a:lnTo>
                  <a:cubicBezTo>
                    <a:pt x="1651" y="19999"/>
                    <a:pt x="1349" y="19642"/>
                    <a:pt x="1349" y="19199"/>
                  </a:cubicBezTo>
                  <a:lnTo>
                    <a:pt x="1349" y="7200"/>
                  </a:lnTo>
                  <a:cubicBezTo>
                    <a:pt x="1349" y="6809"/>
                    <a:pt x="1588" y="6475"/>
                    <a:pt x="1914" y="6411"/>
                  </a:cubicBezTo>
                  <a:lnTo>
                    <a:pt x="5588" y="5684"/>
                  </a:lnTo>
                  <a:lnTo>
                    <a:pt x="6797" y="2103"/>
                  </a:lnTo>
                  <a:cubicBezTo>
                    <a:pt x="6900" y="1799"/>
                    <a:pt x="7148" y="1600"/>
                    <a:pt x="7424" y="1600"/>
                  </a:cubicBezTo>
                  <a:lnTo>
                    <a:pt x="14174" y="1600"/>
                  </a:lnTo>
                  <a:cubicBezTo>
                    <a:pt x="14450" y="1600"/>
                    <a:pt x="14698" y="1799"/>
                    <a:pt x="14801" y="2103"/>
                  </a:cubicBezTo>
                  <a:lnTo>
                    <a:pt x="16010" y="5684"/>
                  </a:lnTo>
                  <a:lnTo>
                    <a:pt x="19685" y="6411"/>
                  </a:lnTo>
                  <a:cubicBezTo>
                    <a:pt x="20011" y="6475"/>
                    <a:pt x="20249" y="6809"/>
                    <a:pt x="20249" y="7200"/>
                  </a:cubicBezTo>
                  <a:cubicBezTo>
                    <a:pt x="20249" y="7200"/>
                    <a:pt x="20249" y="19199"/>
                    <a:pt x="20249" y="19199"/>
                  </a:cubicBezTo>
                  <a:close/>
                  <a:moveTo>
                    <a:pt x="19907" y="4832"/>
                  </a:moveTo>
                  <a:lnTo>
                    <a:pt x="16981" y="4254"/>
                  </a:lnTo>
                  <a:lnTo>
                    <a:pt x="16054" y="1507"/>
                  </a:lnTo>
                  <a:cubicBezTo>
                    <a:pt x="15745" y="591"/>
                    <a:pt x="15006" y="0"/>
                    <a:pt x="14174" y="0"/>
                  </a:cubicBezTo>
                  <a:lnTo>
                    <a:pt x="7424" y="0"/>
                  </a:lnTo>
                  <a:cubicBezTo>
                    <a:pt x="6593" y="0"/>
                    <a:pt x="5854" y="591"/>
                    <a:pt x="5543" y="1509"/>
                  </a:cubicBezTo>
                  <a:lnTo>
                    <a:pt x="4618" y="4254"/>
                  </a:lnTo>
                  <a:lnTo>
                    <a:pt x="1692" y="4832"/>
                  </a:lnTo>
                  <a:cubicBezTo>
                    <a:pt x="711" y="5025"/>
                    <a:pt x="0" y="6020"/>
                    <a:pt x="0" y="7200"/>
                  </a:cubicBezTo>
                  <a:lnTo>
                    <a:pt x="0" y="19199"/>
                  </a:lnTo>
                  <a:cubicBezTo>
                    <a:pt x="0" y="20523"/>
                    <a:pt x="908" y="21600"/>
                    <a:pt x="2024" y="21600"/>
                  </a:cubicBezTo>
                  <a:lnTo>
                    <a:pt x="19575" y="21600"/>
                  </a:lnTo>
                  <a:cubicBezTo>
                    <a:pt x="20691" y="21600"/>
                    <a:pt x="21600" y="20523"/>
                    <a:pt x="21600" y="19199"/>
                  </a:cubicBezTo>
                  <a:lnTo>
                    <a:pt x="21600" y="7200"/>
                  </a:lnTo>
                  <a:cubicBezTo>
                    <a:pt x="21600" y="6020"/>
                    <a:pt x="20888" y="5025"/>
                    <a:pt x="19907" y="4832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17" name="Group 42"/>
          <p:cNvGrpSpPr/>
          <p:nvPr/>
        </p:nvGrpSpPr>
        <p:grpSpPr>
          <a:xfrm>
            <a:off x="1814004" y="3198133"/>
            <a:ext cx="489685" cy="382541"/>
            <a:chOff x="2581275" y="1710532"/>
            <a:chExt cx="464344" cy="362744"/>
          </a:xfrm>
          <a:solidFill>
            <a:schemeClr val="accent1"/>
          </a:solidFill>
        </p:grpSpPr>
        <p:sp>
          <p:nvSpPr>
            <p:cNvPr id="118" name="AutoShape 140"/>
            <p:cNvSpPr>
              <a:spLocks/>
            </p:cNvSpPr>
            <p:nvPr/>
          </p:nvSpPr>
          <p:spPr bwMode="auto">
            <a:xfrm>
              <a:off x="2639219" y="1768475"/>
              <a:ext cx="290513" cy="235744"/>
            </a:xfrm>
            <a:custGeom>
              <a:avLst/>
              <a:gdLst>
                <a:gd name="T0" fmla="+- 0 10800 376"/>
                <a:gd name="T1" fmla="*/ T0 w 20848"/>
                <a:gd name="T2" fmla="*/ 10800 h 21600"/>
                <a:gd name="T3" fmla="+- 0 10800 376"/>
                <a:gd name="T4" fmla="*/ T3 w 20848"/>
                <a:gd name="T5" fmla="*/ 10800 h 21600"/>
                <a:gd name="T6" fmla="+- 0 10800 376"/>
                <a:gd name="T7" fmla="*/ T6 w 20848"/>
                <a:gd name="T8" fmla="*/ 10800 h 21600"/>
                <a:gd name="T9" fmla="+- 0 10800 376"/>
                <a:gd name="T10" fmla="*/ T9 w 20848"/>
                <a:gd name="T11" fmla="*/ 10800 h 21600"/>
              </a:gdLst>
              <a:ahLst/>
              <a:cxnLst>
                <a:cxn ang="0">
                  <a:pos x="T1" y="T2"/>
                </a:cxn>
                <a:cxn ang="0">
                  <a:pos x="T4" y="T5"/>
                </a:cxn>
                <a:cxn ang="0">
                  <a:pos x="T7" y="T8"/>
                </a:cxn>
                <a:cxn ang="0">
                  <a:pos x="T10" y="T11"/>
                </a:cxn>
              </a:cxnLst>
              <a:rect l="0" t="0" r="r" b="b"/>
              <a:pathLst>
                <a:path w="20848" h="21600">
                  <a:moveTo>
                    <a:pt x="18728" y="19178"/>
                  </a:moveTo>
                  <a:cubicBezTo>
                    <a:pt x="13191" y="20631"/>
                    <a:pt x="7654" y="20631"/>
                    <a:pt x="2118" y="19178"/>
                  </a:cubicBezTo>
                  <a:cubicBezTo>
                    <a:pt x="678" y="13592"/>
                    <a:pt x="678" y="8008"/>
                    <a:pt x="2118" y="2421"/>
                  </a:cubicBezTo>
                  <a:cubicBezTo>
                    <a:pt x="7654" y="968"/>
                    <a:pt x="13191" y="968"/>
                    <a:pt x="18728" y="2421"/>
                  </a:cubicBezTo>
                  <a:cubicBezTo>
                    <a:pt x="20168" y="8008"/>
                    <a:pt x="20168" y="13592"/>
                    <a:pt x="18728" y="19178"/>
                  </a:cubicBezTo>
                  <a:moveTo>
                    <a:pt x="18938" y="1116"/>
                  </a:moveTo>
                  <a:cubicBezTo>
                    <a:pt x="16114" y="375"/>
                    <a:pt x="13249" y="0"/>
                    <a:pt x="10423" y="0"/>
                  </a:cubicBezTo>
                  <a:cubicBezTo>
                    <a:pt x="7597" y="0"/>
                    <a:pt x="4732" y="375"/>
                    <a:pt x="1908" y="1116"/>
                  </a:cubicBezTo>
                  <a:cubicBezTo>
                    <a:pt x="1543" y="1213"/>
                    <a:pt x="1244" y="1552"/>
                    <a:pt x="1127" y="2004"/>
                  </a:cubicBezTo>
                  <a:cubicBezTo>
                    <a:pt x="-376" y="7841"/>
                    <a:pt x="-376" y="13759"/>
                    <a:pt x="1127" y="19593"/>
                  </a:cubicBezTo>
                  <a:cubicBezTo>
                    <a:pt x="1244" y="20047"/>
                    <a:pt x="1543" y="20386"/>
                    <a:pt x="1908" y="20482"/>
                  </a:cubicBezTo>
                  <a:cubicBezTo>
                    <a:pt x="4732" y="21224"/>
                    <a:pt x="7597" y="21600"/>
                    <a:pt x="10423" y="21600"/>
                  </a:cubicBezTo>
                  <a:cubicBezTo>
                    <a:pt x="13249" y="21600"/>
                    <a:pt x="16114" y="21224"/>
                    <a:pt x="18938" y="20482"/>
                  </a:cubicBezTo>
                  <a:cubicBezTo>
                    <a:pt x="19303" y="20386"/>
                    <a:pt x="19602" y="20047"/>
                    <a:pt x="19719" y="19593"/>
                  </a:cubicBezTo>
                  <a:cubicBezTo>
                    <a:pt x="21223" y="13759"/>
                    <a:pt x="21223" y="7841"/>
                    <a:pt x="19719" y="2004"/>
                  </a:cubicBezTo>
                  <a:cubicBezTo>
                    <a:pt x="19602" y="1552"/>
                    <a:pt x="19303" y="1213"/>
                    <a:pt x="18938" y="1116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9" name="AutoShape 141"/>
            <p:cNvSpPr>
              <a:spLocks/>
            </p:cNvSpPr>
            <p:nvPr/>
          </p:nvSpPr>
          <p:spPr bwMode="auto">
            <a:xfrm>
              <a:off x="2581275" y="1710532"/>
              <a:ext cx="464344" cy="362744"/>
            </a:xfrm>
            <a:custGeom>
              <a:avLst/>
              <a:gdLst>
                <a:gd name="T0" fmla="+- 0 10800 252"/>
                <a:gd name="T1" fmla="*/ T0 w 21096"/>
                <a:gd name="T2" fmla="*/ 10800 h 21600"/>
                <a:gd name="T3" fmla="+- 0 10800 252"/>
                <a:gd name="T4" fmla="*/ T3 w 21096"/>
                <a:gd name="T5" fmla="*/ 10800 h 21600"/>
                <a:gd name="T6" fmla="+- 0 10800 252"/>
                <a:gd name="T7" fmla="*/ T6 w 21096"/>
                <a:gd name="T8" fmla="*/ 10800 h 21600"/>
                <a:gd name="T9" fmla="+- 0 10800 252"/>
                <a:gd name="T10" fmla="*/ T9 w 21096"/>
                <a:gd name="T11" fmla="*/ 10800 h 21600"/>
              </a:gdLst>
              <a:ahLst/>
              <a:cxnLst>
                <a:cxn ang="0">
                  <a:pos x="T1" y="T2"/>
                </a:cxn>
                <a:cxn ang="0">
                  <a:pos x="T4" y="T5"/>
                </a:cxn>
                <a:cxn ang="0">
                  <a:pos x="T7" y="T8"/>
                </a:cxn>
                <a:cxn ang="0">
                  <a:pos x="T10" y="T11"/>
                </a:cxn>
              </a:cxnLst>
              <a:rect l="0" t="0" r="r" b="b"/>
              <a:pathLst>
                <a:path w="21096" h="21600">
                  <a:moveTo>
                    <a:pt x="19056" y="18331"/>
                  </a:moveTo>
                  <a:cubicBezTo>
                    <a:pt x="13383" y="19233"/>
                    <a:pt x="7711" y="19233"/>
                    <a:pt x="2038" y="18331"/>
                  </a:cubicBezTo>
                  <a:cubicBezTo>
                    <a:pt x="1074" y="13022"/>
                    <a:pt x="1074" y="7713"/>
                    <a:pt x="2038" y="2404"/>
                  </a:cubicBezTo>
                  <a:cubicBezTo>
                    <a:pt x="7711" y="1502"/>
                    <a:pt x="13383" y="1502"/>
                    <a:pt x="19056" y="2404"/>
                  </a:cubicBezTo>
                  <a:cubicBezTo>
                    <a:pt x="20021" y="7713"/>
                    <a:pt x="20021" y="13022"/>
                    <a:pt x="19056" y="18331"/>
                  </a:cubicBezTo>
                  <a:moveTo>
                    <a:pt x="20338" y="2005"/>
                  </a:moveTo>
                  <a:cubicBezTo>
                    <a:pt x="20211" y="1301"/>
                    <a:pt x="19762" y="776"/>
                    <a:pt x="19215" y="689"/>
                  </a:cubicBezTo>
                  <a:cubicBezTo>
                    <a:pt x="16339" y="232"/>
                    <a:pt x="13423" y="0"/>
                    <a:pt x="10547" y="0"/>
                  </a:cubicBezTo>
                  <a:cubicBezTo>
                    <a:pt x="7671" y="0"/>
                    <a:pt x="4755" y="232"/>
                    <a:pt x="1879" y="689"/>
                  </a:cubicBezTo>
                  <a:cubicBezTo>
                    <a:pt x="1332" y="776"/>
                    <a:pt x="883" y="1301"/>
                    <a:pt x="756" y="2005"/>
                  </a:cubicBezTo>
                  <a:cubicBezTo>
                    <a:pt x="-252" y="7553"/>
                    <a:pt x="-252" y="13181"/>
                    <a:pt x="756" y="18731"/>
                  </a:cubicBezTo>
                  <a:cubicBezTo>
                    <a:pt x="883" y="19434"/>
                    <a:pt x="1332" y="19959"/>
                    <a:pt x="1879" y="20046"/>
                  </a:cubicBezTo>
                  <a:cubicBezTo>
                    <a:pt x="3265" y="20266"/>
                    <a:pt x="4660" y="20429"/>
                    <a:pt x="6055" y="20544"/>
                  </a:cubicBezTo>
                  <a:cubicBezTo>
                    <a:pt x="5979" y="20606"/>
                    <a:pt x="5931" y="20670"/>
                    <a:pt x="5931" y="20735"/>
                  </a:cubicBezTo>
                  <a:cubicBezTo>
                    <a:pt x="5931" y="21213"/>
                    <a:pt x="7997" y="21599"/>
                    <a:pt x="10547" y="21599"/>
                  </a:cubicBezTo>
                  <a:cubicBezTo>
                    <a:pt x="13097" y="21599"/>
                    <a:pt x="15164" y="21213"/>
                    <a:pt x="15164" y="20735"/>
                  </a:cubicBezTo>
                  <a:cubicBezTo>
                    <a:pt x="15164" y="20670"/>
                    <a:pt x="15115" y="20606"/>
                    <a:pt x="15040" y="20544"/>
                  </a:cubicBezTo>
                  <a:cubicBezTo>
                    <a:pt x="16434" y="20429"/>
                    <a:pt x="17830" y="20266"/>
                    <a:pt x="19215" y="20046"/>
                  </a:cubicBezTo>
                  <a:cubicBezTo>
                    <a:pt x="19762" y="19959"/>
                    <a:pt x="20211" y="19434"/>
                    <a:pt x="20338" y="18731"/>
                  </a:cubicBezTo>
                  <a:cubicBezTo>
                    <a:pt x="21347" y="13181"/>
                    <a:pt x="21347" y="7553"/>
                    <a:pt x="20338" y="2005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0" name="AutoShape 142"/>
            <p:cNvSpPr>
              <a:spLocks/>
            </p:cNvSpPr>
            <p:nvPr/>
          </p:nvSpPr>
          <p:spPr bwMode="auto">
            <a:xfrm>
              <a:off x="2944019" y="1783557"/>
              <a:ext cx="43656" cy="42863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0800" y="7200"/>
                  </a:moveTo>
                  <a:cubicBezTo>
                    <a:pt x="12779" y="7200"/>
                    <a:pt x="14399" y="8820"/>
                    <a:pt x="14399" y="10800"/>
                  </a:cubicBezTo>
                  <a:cubicBezTo>
                    <a:pt x="14399" y="12779"/>
                    <a:pt x="12779" y="14400"/>
                    <a:pt x="10800" y="14400"/>
                  </a:cubicBezTo>
                  <a:cubicBezTo>
                    <a:pt x="8820" y="14400"/>
                    <a:pt x="7199" y="12779"/>
                    <a:pt x="7199" y="10800"/>
                  </a:cubicBezTo>
                  <a:cubicBezTo>
                    <a:pt x="7199" y="8820"/>
                    <a:pt x="8820" y="7200"/>
                    <a:pt x="10800" y="7200"/>
                  </a:cubicBezTo>
                  <a:moveTo>
                    <a:pt x="10800" y="21599"/>
                  </a:moveTo>
                  <a:cubicBezTo>
                    <a:pt x="16762" y="21599"/>
                    <a:pt x="21600" y="16762"/>
                    <a:pt x="21600" y="10800"/>
                  </a:cubicBezTo>
                  <a:cubicBezTo>
                    <a:pt x="21600" y="4837"/>
                    <a:pt x="16762" y="0"/>
                    <a:pt x="10800" y="0"/>
                  </a:cubicBezTo>
                  <a:cubicBezTo>
                    <a:pt x="4837" y="0"/>
                    <a:pt x="0" y="4837"/>
                    <a:pt x="0" y="10800"/>
                  </a:cubicBezTo>
                  <a:cubicBezTo>
                    <a:pt x="0" y="16762"/>
                    <a:pt x="4837" y="21599"/>
                    <a:pt x="10800" y="21599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1" name="AutoShape 143"/>
            <p:cNvSpPr>
              <a:spLocks/>
            </p:cNvSpPr>
            <p:nvPr/>
          </p:nvSpPr>
          <p:spPr bwMode="auto">
            <a:xfrm>
              <a:off x="2929732" y="1971675"/>
              <a:ext cx="57944" cy="1508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8899" y="0"/>
                  </a:moveTo>
                  <a:lnTo>
                    <a:pt x="2699" y="0"/>
                  </a:lnTo>
                  <a:cubicBezTo>
                    <a:pt x="1210" y="0"/>
                    <a:pt x="0" y="4841"/>
                    <a:pt x="0" y="10800"/>
                  </a:cubicBezTo>
                  <a:cubicBezTo>
                    <a:pt x="0" y="16758"/>
                    <a:pt x="1210" y="21599"/>
                    <a:pt x="2699" y="21599"/>
                  </a:cubicBezTo>
                  <a:lnTo>
                    <a:pt x="18899" y="21599"/>
                  </a:lnTo>
                  <a:cubicBezTo>
                    <a:pt x="20389" y="21599"/>
                    <a:pt x="21600" y="16758"/>
                    <a:pt x="21600" y="10800"/>
                  </a:cubicBezTo>
                  <a:cubicBezTo>
                    <a:pt x="21600" y="4841"/>
                    <a:pt x="20389" y="0"/>
                    <a:pt x="18899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2" name="AutoShape 144"/>
            <p:cNvSpPr>
              <a:spLocks/>
            </p:cNvSpPr>
            <p:nvPr/>
          </p:nvSpPr>
          <p:spPr bwMode="auto">
            <a:xfrm>
              <a:off x="2944019" y="1928019"/>
              <a:ext cx="58738" cy="15081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8899" y="0"/>
                  </a:moveTo>
                  <a:lnTo>
                    <a:pt x="2699" y="0"/>
                  </a:lnTo>
                  <a:cubicBezTo>
                    <a:pt x="1210" y="0"/>
                    <a:pt x="0" y="4841"/>
                    <a:pt x="0" y="10800"/>
                  </a:cubicBezTo>
                  <a:cubicBezTo>
                    <a:pt x="0" y="16758"/>
                    <a:pt x="1210" y="21599"/>
                    <a:pt x="2699" y="21599"/>
                  </a:cubicBezTo>
                  <a:lnTo>
                    <a:pt x="18899" y="21599"/>
                  </a:lnTo>
                  <a:cubicBezTo>
                    <a:pt x="20389" y="21599"/>
                    <a:pt x="21600" y="16758"/>
                    <a:pt x="21600" y="10800"/>
                  </a:cubicBezTo>
                  <a:cubicBezTo>
                    <a:pt x="21600" y="4841"/>
                    <a:pt x="20389" y="0"/>
                    <a:pt x="18899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3" name="AutoShape 145"/>
            <p:cNvSpPr>
              <a:spLocks/>
            </p:cNvSpPr>
            <p:nvPr/>
          </p:nvSpPr>
          <p:spPr bwMode="auto">
            <a:xfrm>
              <a:off x="2944019" y="1885157"/>
              <a:ext cx="58738" cy="142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8899" y="0"/>
                  </a:moveTo>
                  <a:lnTo>
                    <a:pt x="2699" y="0"/>
                  </a:lnTo>
                  <a:cubicBezTo>
                    <a:pt x="1210" y="0"/>
                    <a:pt x="0" y="4841"/>
                    <a:pt x="0" y="10800"/>
                  </a:cubicBezTo>
                  <a:cubicBezTo>
                    <a:pt x="0" y="16758"/>
                    <a:pt x="1210" y="21599"/>
                    <a:pt x="2699" y="21599"/>
                  </a:cubicBezTo>
                  <a:lnTo>
                    <a:pt x="18899" y="21599"/>
                  </a:lnTo>
                  <a:cubicBezTo>
                    <a:pt x="20389" y="21599"/>
                    <a:pt x="21600" y="16758"/>
                    <a:pt x="21600" y="10800"/>
                  </a:cubicBezTo>
                  <a:cubicBezTo>
                    <a:pt x="21600" y="4841"/>
                    <a:pt x="20389" y="0"/>
                    <a:pt x="18899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4" name="AutoShape 146"/>
            <p:cNvSpPr>
              <a:spLocks/>
            </p:cNvSpPr>
            <p:nvPr/>
          </p:nvSpPr>
          <p:spPr bwMode="auto">
            <a:xfrm>
              <a:off x="2697957" y="1826419"/>
              <a:ext cx="86519" cy="61119"/>
            </a:xfrm>
            <a:custGeom>
              <a:avLst/>
              <a:gdLst>
                <a:gd name="T0" fmla="+- 0 10822 44"/>
                <a:gd name="T1" fmla="*/ T0 w 21556"/>
                <a:gd name="T2" fmla="+- 0 10826 53"/>
                <a:gd name="T3" fmla="*/ 10826 h 21547"/>
                <a:gd name="T4" fmla="+- 0 10822 44"/>
                <a:gd name="T5" fmla="*/ T4 w 21556"/>
                <a:gd name="T6" fmla="+- 0 10826 53"/>
                <a:gd name="T7" fmla="*/ 10826 h 21547"/>
                <a:gd name="T8" fmla="+- 0 10822 44"/>
                <a:gd name="T9" fmla="*/ T8 w 21556"/>
                <a:gd name="T10" fmla="+- 0 10826 53"/>
                <a:gd name="T11" fmla="*/ 10826 h 21547"/>
                <a:gd name="T12" fmla="+- 0 10822 44"/>
                <a:gd name="T13" fmla="*/ T12 w 21556"/>
                <a:gd name="T14" fmla="+- 0 10826 53"/>
                <a:gd name="T15" fmla="*/ 10826 h 21547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556" h="21547">
                  <a:moveTo>
                    <a:pt x="19751" y="2"/>
                  </a:moveTo>
                  <a:lnTo>
                    <a:pt x="3200" y="1845"/>
                  </a:lnTo>
                  <a:cubicBezTo>
                    <a:pt x="2215" y="2010"/>
                    <a:pt x="1272" y="3284"/>
                    <a:pt x="1106" y="4676"/>
                  </a:cubicBezTo>
                  <a:lnTo>
                    <a:pt x="1" y="18986"/>
                  </a:lnTo>
                  <a:cubicBezTo>
                    <a:pt x="-44" y="20398"/>
                    <a:pt x="724" y="21547"/>
                    <a:pt x="1712" y="21547"/>
                  </a:cubicBezTo>
                  <a:cubicBezTo>
                    <a:pt x="2698" y="21547"/>
                    <a:pt x="3542" y="20398"/>
                    <a:pt x="3582" y="18978"/>
                  </a:cubicBezTo>
                  <a:lnTo>
                    <a:pt x="4185" y="9251"/>
                  </a:lnTo>
                  <a:cubicBezTo>
                    <a:pt x="4319" y="7849"/>
                    <a:pt x="5235" y="6592"/>
                    <a:pt x="6220" y="6447"/>
                  </a:cubicBezTo>
                  <a:lnTo>
                    <a:pt x="19751" y="5128"/>
                  </a:lnTo>
                  <a:cubicBezTo>
                    <a:pt x="20743" y="5078"/>
                    <a:pt x="21556" y="3884"/>
                    <a:pt x="21556" y="2467"/>
                  </a:cubicBezTo>
                  <a:cubicBezTo>
                    <a:pt x="21556" y="1055"/>
                    <a:pt x="20743" y="-53"/>
                    <a:pt x="19751" y="2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25" name="Group 52"/>
          <p:cNvGrpSpPr/>
          <p:nvPr/>
        </p:nvGrpSpPr>
        <p:grpSpPr>
          <a:xfrm>
            <a:off x="6853832" y="4404007"/>
            <a:ext cx="336502" cy="490521"/>
            <a:chOff x="5441157" y="4440238"/>
            <a:chExt cx="319088" cy="465138"/>
          </a:xfrm>
          <a:solidFill>
            <a:schemeClr val="accent4"/>
          </a:solidFill>
        </p:grpSpPr>
        <p:sp>
          <p:nvSpPr>
            <p:cNvPr id="126" name="AutoShape 97"/>
            <p:cNvSpPr>
              <a:spLocks/>
            </p:cNvSpPr>
            <p:nvPr/>
          </p:nvSpPr>
          <p:spPr bwMode="auto">
            <a:xfrm>
              <a:off x="5441157" y="4440238"/>
              <a:ext cx="319088" cy="46513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9636" y="3374"/>
                  </a:moveTo>
                  <a:lnTo>
                    <a:pt x="1963" y="3375"/>
                  </a:lnTo>
                  <a:lnTo>
                    <a:pt x="1963" y="2025"/>
                  </a:lnTo>
                  <a:cubicBezTo>
                    <a:pt x="1963" y="1653"/>
                    <a:pt x="2402" y="1350"/>
                    <a:pt x="2945" y="1350"/>
                  </a:cubicBezTo>
                  <a:lnTo>
                    <a:pt x="18654" y="1349"/>
                  </a:lnTo>
                  <a:cubicBezTo>
                    <a:pt x="19195" y="1349"/>
                    <a:pt x="19636" y="1652"/>
                    <a:pt x="19636" y="2024"/>
                  </a:cubicBezTo>
                  <a:cubicBezTo>
                    <a:pt x="19636" y="2024"/>
                    <a:pt x="19636" y="3374"/>
                    <a:pt x="19636" y="3374"/>
                  </a:cubicBezTo>
                  <a:close/>
                  <a:moveTo>
                    <a:pt x="19636" y="17546"/>
                  </a:moveTo>
                  <a:lnTo>
                    <a:pt x="1963" y="17547"/>
                  </a:lnTo>
                  <a:lnTo>
                    <a:pt x="1963" y="4050"/>
                  </a:lnTo>
                  <a:lnTo>
                    <a:pt x="19636" y="4049"/>
                  </a:lnTo>
                  <a:cubicBezTo>
                    <a:pt x="19636" y="4049"/>
                    <a:pt x="19636" y="17546"/>
                    <a:pt x="19636" y="17546"/>
                  </a:cubicBezTo>
                  <a:close/>
                  <a:moveTo>
                    <a:pt x="19636" y="19574"/>
                  </a:moveTo>
                  <a:cubicBezTo>
                    <a:pt x="19636" y="19946"/>
                    <a:pt x="19195" y="20249"/>
                    <a:pt x="18654" y="20249"/>
                  </a:cubicBezTo>
                  <a:lnTo>
                    <a:pt x="2945" y="20250"/>
                  </a:lnTo>
                  <a:cubicBezTo>
                    <a:pt x="2402" y="20250"/>
                    <a:pt x="1963" y="19947"/>
                    <a:pt x="1963" y="19575"/>
                  </a:cubicBezTo>
                  <a:lnTo>
                    <a:pt x="1963" y="18222"/>
                  </a:lnTo>
                  <a:lnTo>
                    <a:pt x="19636" y="18221"/>
                  </a:lnTo>
                  <a:cubicBezTo>
                    <a:pt x="19636" y="18221"/>
                    <a:pt x="19636" y="19574"/>
                    <a:pt x="19636" y="19574"/>
                  </a:cubicBezTo>
                  <a:close/>
                  <a:moveTo>
                    <a:pt x="18654" y="0"/>
                  </a:moveTo>
                  <a:lnTo>
                    <a:pt x="2945" y="0"/>
                  </a:lnTo>
                  <a:cubicBezTo>
                    <a:pt x="1317" y="0"/>
                    <a:pt x="0" y="907"/>
                    <a:pt x="0" y="2025"/>
                  </a:cubicBezTo>
                  <a:lnTo>
                    <a:pt x="0" y="19575"/>
                  </a:lnTo>
                  <a:cubicBezTo>
                    <a:pt x="0" y="20693"/>
                    <a:pt x="1317" y="21600"/>
                    <a:pt x="2945" y="21600"/>
                  </a:cubicBezTo>
                  <a:lnTo>
                    <a:pt x="18654" y="21599"/>
                  </a:lnTo>
                  <a:cubicBezTo>
                    <a:pt x="20280" y="21599"/>
                    <a:pt x="21600" y="20693"/>
                    <a:pt x="21600" y="19574"/>
                  </a:cubicBezTo>
                  <a:lnTo>
                    <a:pt x="21600" y="2024"/>
                  </a:lnTo>
                  <a:cubicBezTo>
                    <a:pt x="21600" y="906"/>
                    <a:pt x="20280" y="0"/>
                    <a:pt x="18654" y="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7" name="AutoShape 98"/>
            <p:cNvSpPr>
              <a:spLocks/>
            </p:cNvSpPr>
            <p:nvPr/>
          </p:nvSpPr>
          <p:spPr bwMode="auto">
            <a:xfrm>
              <a:off x="5571332" y="4483894"/>
              <a:ext cx="58738" cy="142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1600" y="10800"/>
                  </a:moveTo>
                  <a:cubicBezTo>
                    <a:pt x="21600" y="16758"/>
                    <a:pt x="20387" y="21599"/>
                    <a:pt x="18899" y="21599"/>
                  </a:cubicBezTo>
                  <a:lnTo>
                    <a:pt x="2699" y="21599"/>
                  </a:lnTo>
                  <a:cubicBezTo>
                    <a:pt x="1202" y="21599"/>
                    <a:pt x="0" y="16758"/>
                    <a:pt x="0" y="10800"/>
                  </a:cubicBezTo>
                  <a:cubicBezTo>
                    <a:pt x="0" y="4841"/>
                    <a:pt x="1202" y="0"/>
                    <a:pt x="2699" y="0"/>
                  </a:cubicBezTo>
                  <a:lnTo>
                    <a:pt x="18899" y="0"/>
                  </a:lnTo>
                  <a:cubicBezTo>
                    <a:pt x="20387" y="0"/>
                    <a:pt x="21600" y="4841"/>
                    <a:pt x="21600" y="1080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8" name="AutoShape 99"/>
            <p:cNvSpPr>
              <a:spLocks/>
            </p:cNvSpPr>
            <p:nvPr/>
          </p:nvSpPr>
          <p:spPr bwMode="auto">
            <a:xfrm>
              <a:off x="5586413" y="4847432"/>
              <a:ext cx="28575" cy="142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1600" y="10800"/>
                  </a:moveTo>
                  <a:cubicBezTo>
                    <a:pt x="21600" y="16769"/>
                    <a:pt x="19174" y="21599"/>
                    <a:pt x="16199" y="21599"/>
                  </a:cubicBezTo>
                  <a:lnTo>
                    <a:pt x="5399" y="21599"/>
                  </a:lnTo>
                  <a:cubicBezTo>
                    <a:pt x="2404" y="21599"/>
                    <a:pt x="0" y="16769"/>
                    <a:pt x="0" y="10800"/>
                  </a:cubicBezTo>
                  <a:cubicBezTo>
                    <a:pt x="0" y="4830"/>
                    <a:pt x="2404" y="0"/>
                    <a:pt x="5399" y="0"/>
                  </a:cubicBezTo>
                  <a:lnTo>
                    <a:pt x="16199" y="0"/>
                  </a:lnTo>
                  <a:cubicBezTo>
                    <a:pt x="19174" y="0"/>
                    <a:pt x="21600" y="4830"/>
                    <a:pt x="21600" y="10800"/>
                  </a:cubicBezTo>
                </a:path>
              </a:pathLst>
            </a:custGeom>
            <a:grpFill/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20090" tIns="20090" rIns="20090" bIns="20090" anchor="ctr"/>
            <a:lstStyle/>
            <a:p>
              <a:pPr algn="ctr" defTabSz="241050" hangingPunct="0">
                <a:lnSpc>
                  <a:spcPct val="120000"/>
                </a:lnSpc>
              </a:pPr>
              <a:endParaRPr lang="en-US" sz="1266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129" name="TextBox 23"/>
          <p:cNvSpPr txBox="1"/>
          <p:nvPr/>
        </p:nvSpPr>
        <p:spPr>
          <a:xfrm>
            <a:off x="9381542" y="2372347"/>
            <a:ext cx="2360168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0" name="TextBox 24"/>
          <p:cNvSpPr txBox="1"/>
          <p:nvPr/>
        </p:nvSpPr>
        <p:spPr>
          <a:xfrm>
            <a:off x="9381541" y="2084606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1" name="TextBox 23"/>
          <p:cNvSpPr txBox="1"/>
          <p:nvPr/>
        </p:nvSpPr>
        <p:spPr>
          <a:xfrm>
            <a:off x="7829918" y="5223309"/>
            <a:ext cx="2360168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2" name="TextBox 24"/>
          <p:cNvSpPr txBox="1"/>
          <p:nvPr/>
        </p:nvSpPr>
        <p:spPr>
          <a:xfrm>
            <a:off x="7829917" y="4935569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3" name="TextBox 23"/>
          <p:cNvSpPr txBox="1"/>
          <p:nvPr/>
        </p:nvSpPr>
        <p:spPr>
          <a:xfrm>
            <a:off x="5955040" y="2372347"/>
            <a:ext cx="2360168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4" name="TextBox 24"/>
          <p:cNvSpPr txBox="1"/>
          <p:nvPr/>
        </p:nvSpPr>
        <p:spPr>
          <a:xfrm>
            <a:off x="5955039" y="2084606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5" name="TextBox 23"/>
          <p:cNvSpPr txBox="1"/>
          <p:nvPr/>
        </p:nvSpPr>
        <p:spPr>
          <a:xfrm>
            <a:off x="4597367" y="5223309"/>
            <a:ext cx="2360168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6" name="TextBox 24"/>
          <p:cNvSpPr txBox="1"/>
          <p:nvPr/>
        </p:nvSpPr>
        <p:spPr>
          <a:xfrm>
            <a:off x="4597367" y="4935569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7" name="TextBox 23"/>
          <p:cNvSpPr txBox="1"/>
          <p:nvPr/>
        </p:nvSpPr>
        <p:spPr>
          <a:xfrm>
            <a:off x="2796375" y="2372347"/>
            <a:ext cx="2360168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8" name="TextBox 24"/>
          <p:cNvSpPr txBox="1"/>
          <p:nvPr/>
        </p:nvSpPr>
        <p:spPr>
          <a:xfrm>
            <a:off x="2796375" y="2084606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9" name="TextBox 23"/>
          <p:cNvSpPr txBox="1"/>
          <p:nvPr/>
        </p:nvSpPr>
        <p:spPr>
          <a:xfrm>
            <a:off x="1290932" y="5223309"/>
            <a:ext cx="2360168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40" name="TextBox 24"/>
          <p:cNvSpPr txBox="1"/>
          <p:nvPr/>
        </p:nvSpPr>
        <p:spPr>
          <a:xfrm>
            <a:off x="1290931" y="4935569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" name="矩形 62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64" name="文本框 63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65" name="文本框 64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33853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/>
                                        <p:tgtEl>
                                          <p:spTgt spid="1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9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/>
                                        <p:tgtEl>
                                          <p:spTgt spid="1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500"/>
                            </p:stCondLst>
                            <p:childTnLst>
                              <p:par>
                                <p:cTn id="2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000"/>
                            </p:stCondLst>
                            <p:childTnLst>
                              <p:par>
                                <p:cTn id="3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500"/>
                            </p:stCondLst>
                            <p:childTnLst>
                              <p:par>
                                <p:cTn id="36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500"/>
                                        <p:tgtEl>
                                          <p:spTgt spid="1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1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/>
                                        <p:tgtEl>
                                          <p:spTgt spid="1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1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000"/>
                            </p:stCondLst>
                            <p:childTnLst>
                              <p:par>
                                <p:cTn id="4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3500"/>
                            </p:stCondLst>
                            <p:childTnLst>
                              <p:par>
                                <p:cTn id="5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1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1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4000"/>
                            </p:stCondLst>
                            <p:childTnLst>
                              <p:par>
                                <p:cTn id="56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500"/>
                                        <p:tgtEl>
                                          <p:spTgt spid="1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500"/>
                                        <p:tgtEl>
                                          <p:spTgt spid="1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63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4500"/>
                            </p:stCondLst>
                            <p:childTnLst>
                              <p:par>
                                <p:cTn id="6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5000"/>
                            </p:stCondLst>
                            <p:childTnLst>
                              <p:par>
                                <p:cTn id="7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500"/>
                            </p:stCondLst>
                            <p:childTnLst>
                              <p:par>
                                <p:cTn id="76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8" dur="500"/>
                                        <p:tgtEl>
                                          <p:spTgt spid="1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79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2" dur="500"/>
                                        <p:tgtEl>
                                          <p:spTgt spid="1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8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9" fill="hold">
                            <p:stCondLst>
                              <p:cond delay="6500"/>
                            </p:stCondLst>
                            <p:childTnLst>
                              <p:par>
                                <p:cTn id="9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7000"/>
                            </p:stCondLst>
                            <p:childTnLst>
                              <p:par>
                                <p:cTn id="96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8" dur="500"/>
                                        <p:tgtEl>
                                          <p:spTgt spid="1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99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2" dur="500"/>
                                        <p:tgtEl>
                                          <p:spTgt spid="1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103" dur="500"/>
                                        <p:tgtEl>
                                          <p:spTgt spid="1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7500"/>
                            </p:stCondLst>
                            <p:childTnLst>
                              <p:par>
                                <p:cTn id="10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8000"/>
                            </p:stCondLst>
                            <p:childTnLst>
                              <p:par>
                                <p:cTn id="11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1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3" dur="500" fill="hold"/>
                                        <p:tgtEl>
                                          <p:spTgt spid="1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4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5" fill="hold">
                            <p:stCondLst>
                              <p:cond delay="8500"/>
                            </p:stCondLst>
                            <p:childTnLst>
                              <p:par>
                                <p:cTn id="116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8" dur="500"/>
                                        <p:tgtEl>
                                          <p:spTgt spid="1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19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0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2" dur="500"/>
                                        <p:tgtEl>
                                          <p:spTgt spid="1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123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2" grpId="0" animBg="1"/>
      <p:bldP spid="129" grpId="0"/>
      <p:bldP spid="130" grpId="0"/>
      <p:bldP spid="131" grpId="0"/>
      <p:bldP spid="132" grpId="0"/>
      <p:bldP spid="133" grpId="0"/>
      <p:bldP spid="134" grpId="0"/>
      <p:bldP spid="135" grpId="0"/>
      <p:bldP spid="136" grpId="0"/>
      <p:bldP spid="137" grpId="0"/>
      <p:bldP spid="138" grpId="0"/>
      <p:bldP spid="139" grpId="0"/>
      <p:bldP spid="140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hape 1452"/>
          <p:cNvSpPr/>
          <p:nvPr/>
        </p:nvSpPr>
        <p:spPr>
          <a:xfrm>
            <a:off x="1201677" y="3045298"/>
            <a:ext cx="2417940" cy="2754755"/>
          </a:xfrm>
          <a:prstGeom prst="roundRect">
            <a:avLst>
              <a:gd name="adj" fmla="val 6924"/>
            </a:avLst>
          </a:prstGeom>
          <a:ln w="12700">
            <a:solidFill>
              <a:srgbClr val="A6AAA9"/>
            </a:solidFill>
            <a:miter lim="400000"/>
          </a:ln>
        </p:spPr>
        <p:txBody>
          <a:bodyPr lIns="20090" tIns="20090" rIns="20090" bIns="20090" anchor="ctr"/>
          <a:lstStyle/>
          <a:p>
            <a:pPr lvl="0">
              <a:lnSpc>
                <a:spcPct val="120000"/>
              </a:lnSpc>
            </a:pPr>
            <a:endParaRPr sz="1828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" name="Shape 1454"/>
          <p:cNvSpPr/>
          <p:nvPr/>
        </p:nvSpPr>
        <p:spPr>
          <a:xfrm>
            <a:off x="3888017" y="3045298"/>
            <a:ext cx="2417942" cy="2754755"/>
          </a:xfrm>
          <a:prstGeom prst="roundRect">
            <a:avLst>
              <a:gd name="adj" fmla="val 6924"/>
            </a:avLst>
          </a:prstGeom>
          <a:ln w="12700">
            <a:solidFill>
              <a:srgbClr val="A6AAA9"/>
            </a:solidFill>
            <a:miter lim="400000"/>
          </a:ln>
        </p:spPr>
        <p:txBody>
          <a:bodyPr lIns="20090" tIns="20090" rIns="20090" bIns="20090" anchor="ctr"/>
          <a:lstStyle/>
          <a:p>
            <a:pPr lvl="0">
              <a:lnSpc>
                <a:spcPct val="120000"/>
              </a:lnSpc>
            </a:pPr>
            <a:endParaRPr sz="1828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" name="Shape 1456"/>
          <p:cNvSpPr/>
          <p:nvPr/>
        </p:nvSpPr>
        <p:spPr>
          <a:xfrm>
            <a:off x="6552795" y="3045298"/>
            <a:ext cx="2417942" cy="2754755"/>
          </a:xfrm>
          <a:prstGeom prst="roundRect">
            <a:avLst>
              <a:gd name="adj" fmla="val 6924"/>
            </a:avLst>
          </a:prstGeom>
          <a:ln w="12700">
            <a:solidFill>
              <a:srgbClr val="A6AAA9"/>
            </a:solidFill>
            <a:miter lim="400000"/>
          </a:ln>
        </p:spPr>
        <p:txBody>
          <a:bodyPr lIns="20090" tIns="20090" rIns="20090" bIns="20090" anchor="ctr"/>
          <a:lstStyle/>
          <a:p>
            <a:pPr lvl="0">
              <a:lnSpc>
                <a:spcPct val="120000"/>
              </a:lnSpc>
            </a:pPr>
            <a:endParaRPr sz="1828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" name="Shape 1458"/>
          <p:cNvSpPr/>
          <p:nvPr/>
        </p:nvSpPr>
        <p:spPr>
          <a:xfrm>
            <a:off x="9239136" y="3045298"/>
            <a:ext cx="2417942" cy="2754755"/>
          </a:xfrm>
          <a:prstGeom prst="roundRect">
            <a:avLst>
              <a:gd name="adj" fmla="val 6924"/>
            </a:avLst>
          </a:prstGeom>
          <a:ln w="12700">
            <a:solidFill>
              <a:srgbClr val="A6AAA9"/>
            </a:solidFill>
            <a:miter lim="400000"/>
          </a:ln>
        </p:spPr>
        <p:txBody>
          <a:bodyPr lIns="20090" tIns="20090" rIns="20090" bIns="20090" anchor="ctr"/>
          <a:lstStyle/>
          <a:p>
            <a:pPr lvl="0">
              <a:lnSpc>
                <a:spcPct val="120000"/>
              </a:lnSpc>
            </a:pPr>
            <a:endParaRPr sz="1828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" name="Shape 1460"/>
          <p:cNvSpPr/>
          <p:nvPr/>
        </p:nvSpPr>
        <p:spPr>
          <a:xfrm>
            <a:off x="1520686" y="2160491"/>
            <a:ext cx="1779920" cy="1779920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1"/>
          </a:solidFill>
          <a:ln w="12700" cap="flat">
            <a:noFill/>
            <a:miter lim="400000"/>
          </a:ln>
          <a:effectLst/>
        </p:spPr>
        <p:txBody>
          <a:bodyPr wrap="square" lIns="20090" tIns="20090" rIns="20090" bIns="20090" numCol="1" anchor="ctr">
            <a:noAutofit/>
          </a:bodyPr>
          <a:lstStyle/>
          <a:p>
            <a:pPr lvl="0">
              <a:lnSpc>
                <a:spcPct val="120000"/>
              </a:lnSpc>
            </a:pPr>
            <a:endParaRPr sz="1828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7" name="Group 20"/>
          <p:cNvGrpSpPr/>
          <p:nvPr/>
        </p:nvGrpSpPr>
        <p:grpSpPr>
          <a:xfrm>
            <a:off x="1444508" y="2202919"/>
            <a:ext cx="499886" cy="499886"/>
            <a:chOff x="1369087" y="2088729"/>
            <a:chExt cx="474017" cy="474016"/>
          </a:xfrm>
        </p:grpSpPr>
        <p:sp>
          <p:nvSpPr>
            <p:cNvPr id="8" name="Shape 1463"/>
            <p:cNvSpPr/>
            <p:nvPr/>
          </p:nvSpPr>
          <p:spPr>
            <a:xfrm>
              <a:off x="1369087" y="2088729"/>
              <a:ext cx="474017" cy="474016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1">
                <a:lumMod val="75000"/>
              </a:schemeClr>
            </a:solidFill>
            <a:ln w="12700">
              <a:miter lim="400000"/>
            </a:ln>
          </p:spPr>
          <p:txBody>
            <a:bodyPr lIns="26787" tIns="26787" rIns="26787" bIns="26787" anchor="ctr"/>
            <a:lstStyle/>
            <a:p>
              <a:pPr lvl="0">
                <a:lnSpc>
                  <a:spcPct val="120000"/>
                </a:lnSpc>
              </a:pPr>
              <a:endParaRPr sz="1828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9" name="Shape 1464"/>
            <p:cNvSpPr/>
            <p:nvPr/>
          </p:nvSpPr>
          <p:spPr>
            <a:xfrm>
              <a:off x="1477567" y="2232573"/>
              <a:ext cx="231656" cy="18633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400" h="21363" extrusionOk="0">
                  <a:moveTo>
                    <a:pt x="7274" y="21020"/>
                  </a:moveTo>
                  <a:cubicBezTo>
                    <a:pt x="7274" y="21376"/>
                    <a:pt x="7435" y="21475"/>
                    <a:pt x="7659" y="21222"/>
                  </a:cubicBezTo>
                  <a:cubicBezTo>
                    <a:pt x="7951" y="20894"/>
                    <a:pt x="10973" y="17529"/>
                    <a:pt x="10973" y="17529"/>
                  </a:cubicBezTo>
                  <a:lnTo>
                    <a:pt x="7274" y="15153"/>
                  </a:lnTo>
                  <a:cubicBezTo>
                    <a:pt x="7274" y="15153"/>
                    <a:pt x="7274" y="21020"/>
                    <a:pt x="7274" y="21020"/>
                  </a:cubicBezTo>
                  <a:close/>
                  <a:moveTo>
                    <a:pt x="20812" y="50"/>
                  </a:moveTo>
                  <a:cubicBezTo>
                    <a:pt x="20412" y="224"/>
                    <a:pt x="667" y="8860"/>
                    <a:pt x="277" y="9030"/>
                  </a:cubicBezTo>
                  <a:cubicBezTo>
                    <a:pt x="-53" y="9174"/>
                    <a:pt x="-126" y="9528"/>
                    <a:pt x="266" y="9723"/>
                  </a:cubicBezTo>
                  <a:cubicBezTo>
                    <a:pt x="733" y="9955"/>
                    <a:pt x="4681" y="11919"/>
                    <a:pt x="4681" y="11919"/>
                  </a:cubicBezTo>
                  <a:lnTo>
                    <a:pt x="4681" y="11919"/>
                  </a:lnTo>
                  <a:lnTo>
                    <a:pt x="7298" y="13221"/>
                  </a:lnTo>
                  <a:cubicBezTo>
                    <a:pt x="7298" y="13221"/>
                    <a:pt x="19903" y="1732"/>
                    <a:pt x="20073" y="1577"/>
                  </a:cubicBezTo>
                  <a:cubicBezTo>
                    <a:pt x="20246" y="1420"/>
                    <a:pt x="20443" y="1713"/>
                    <a:pt x="20319" y="1881"/>
                  </a:cubicBezTo>
                  <a:cubicBezTo>
                    <a:pt x="20194" y="2050"/>
                    <a:pt x="11163" y="14170"/>
                    <a:pt x="11163" y="14170"/>
                  </a:cubicBezTo>
                  <a:cubicBezTo>
                    <a:pt x="11163" y="14170"/>
                    <a:pt x="11163" y="14170"/>
                    <a:pt x="11163" y="14171"/>
                  </a:cubicBezTo>
                  <a:lnTo>
                    <a:pt x="10637" y="14898"/>
                  </a:lnTo>
                  <a:lnTo>
                    <a:pt x="11333" y="15363"/>
                  </a:lnTo>
                  <a:lnTo>
                    <a:pt x="11333" y="15363"/>
                  </a:lnTo>
                  <a:cubicBezTo>
                    <a:pt x="11333" y="15363"/>
                    <a:pt x="16742" y="18976"/>
                    <a:pt x="17127" y="19234"/>
                  </a:cubicBezTo>
                  <a:cubicBezTo>
                    <a:pt x="17464" y="19459"/>
                    <a:pt x="17904" y="19272"/>
                    <a:pt x="18001" y="18750"/>
                  </a:cubicBezTo>
                  <a:cubicBezTo>
                    <a:pt x="18117" y="18135"/>
                    <a:pt x="21310" y="1052"/>
                    <a:pt x="21382" y="671"/>
                  </a:cubicBezTo>
                  <a:cubicBezTo>
                    <a:pt x="21474" y="177"/>
                    <a:pt x="21211" y="-125"/>
                    <a:pt x="20812" y="50"/>
                  </a:cubicBezTo>
                  <a:close/>
                </a:path>
              </a:pathLst>
            </a:custGeom>
            <a:solidFill>
              <a:schemeClr val="bg1"/>
            </a:solidFill>
            <a:ln w="12700">
              <a:miter lim="400000"/>
            </a:ln>
          </p:spPr>
          <p:txBody>
            <a:bodyPr lIns="0" tIns="0" rIns="0" bIns="0" anchor="ctr"/>
            <a:lstStyle/>
            <a:p>
              <a:pPr lvl="0">
                <a:lnSpc>
                  <a:spcPct val="120000"/>
                </a:lnSpc>
              </a:pPr>
              <a:endParaRPr sz="1828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10" name="Shape 1465"/>
          <p:cNvSpPr/>
          <p:nvPr/>
        </p:nvSpPr>
        <p:spPr>
          <a:xfrm>
            <a:off x="4207029" y="2160491"/>
            <a:ext cx="1779920" cy="1779920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2"/>
          </a:solidFill>
          <a:ln w="12700" cap="flat">
            <a:noFill/>
            <a:miter lim="400000"/>
          </a:ln>
          <a:effectLst/>
        </p:spPr>
        <p:txBody>
          <a:bodyPr wrap="square" lIns="20090" tIns="20090" rIns="20090" bIns="20090" numCol="1" anchor="ctr">
            <a:noAutofit/>
          </a:bodyPr>
          <a:lstStyle/>
          <a:p>
            <a:pPr lvl="0">
              <a:lnSpc>
                <a:spcPct val="120000"/>
              </a:lnSpc>
            </a:pPr>
            <a:endParaRPr sz="1828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1" name="Shape 1468"/>
          <p:cNvSpPr/>
          <p:nvPr/>
        </p:nvSpPr>
        <p:spPr>
          <a:xfrm>
            <a:off x="6890651" y="2160634"/>
            <a:ext cx="1776273" cy="177627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3"/>
          </a:solidFill>
          <a:ln w="12700" cap="flat">
            <a:noFill/>
            <a:miter lim="400000"/>
          </a:ln>
          <a:effectLst/>
        </p:spPr>
        <p:txBody>
          <a:bodyPr wrap="square" lIns="20090" tIns="20090" rIns="20090" bIns="20090" numCol="1" anchor="ctr">
            <a:noAutofit/>
          </a:bodyPr>
          <a:lstStyle/>
          <a:p>
            <a:pPr lvl="0">
              <a:lnSpc>
                <a:spcPct val="120000"/>
              </a:lnSpc>
            </a:pPr>
            <a:endParaRPr sz="1828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2" name="Shape 1471"/>
          <p:cNvSpPr/>
          <p:nvPr/>
        </p:nvSpPr>
        <p:spPr>
          <a:xfrm>
            <a:off x="9581537" y="2162312"/>
            <a:ext cx="1776273" cy="177627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4"/>
          </a:solidFill>
          <a:ln w="12700" cap="flat">
            <a:noFill/>
            <a:miter lim="400000"/>
          </a:ln>
          <a:effectLst/>
        </p:spPr>
        <p:txBody>
          <a:bodyPr wrap="square" lIns="20090" tIns="20090" rIns="20090" bIns="20090" numCol="1" anchor="ctr">
            <a:noAutofit/>
          </a:bodyPr>
          <a:lstStyle/>
          <a:p>
            <a:pPr lvl="0">
              <a:lnSpc>
                <a:spcPct val="120000"/>
              </a:lnSpc>
            </a:pPr>
            <a:endParaRPr sz="1828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13" name="Group 32"/>
          <p:cNvGrpSpPr/>
          <p:nvPr/>
        </p:nvGrpSpPr>
        <p:grpSpPr>
          <a:xfrm>
            <a:off x="4120487" y="2202917"/>
            <a:ext cx="499886" cy="499886"/>
            <a:chOff x="3906591" y="2088732"/>
            <a:chExt cx="474017" cy="474017"/>
          </a:xfrm>
        </p:grpSpPr>
        <p:sp>
          <p:nvSpPr>
            <p:cNvPr id="14" name="Shape 1474"/>
            <p:cNvSpPr/>
            <p:nvPr/>
          </p:nvSpPr>
          <p:spPr>
            <a:xfrm>
              <a:off x="3906591" y="2088732"/>
              <a:ext cx="474017" cy="474017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 w="12700">
              <a:miter lim="400000"/>
            </a:ln>
          </p:spPr>
          <p:txBody>
            <a:bodyPr lIns="26787" tIns="26787" rIns="26787" bIns="26787" anchor="ctr"/>
            <a:lstStyle/>
            <a:p>
              <a:pPr lvl="0">
                <a:lnSpc>
                  <a:spcPct val="120000"/>
                </a:lnSpc>
              </a:pPr>
              <a:endParaRPr sz="1828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grpSp>
          <p:nvGrpSpPr>
            <p:cNvPr id="15" name="Group 1479"/>
            <p:cNvGrpSpPr/>
            <p:nvPr/>
          </p:nvGrpSpPr>
          <p:grpSpPr>
            <a:xfrm>
              <a:off x="4031314" y="2211790"/>
              <a:ext cx="199171" cy="186335"/>
              <a:chOff x="0" y="0"/>
              <a:chExt cx="398340" cy="372667"/>
            </a:xfrm>
          </p:grpSpPr>
          <p:sp>
            <p:nvSpPr>
              <p:cNvPr id="16" name="Shape 1477"/>
              <p:cNvSpPr/>
              <p:nvPr/>
            </p:nvSpPr>
            <p:spPr>
              <a:xfrm>
                <a:off x="0" y="0"/>
                <a:ext cx="346395" cy="241984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474" h="21420" extrusionOk="0">
                    <a:moveTo>
                      <a:pt x="21474" y="11049"/>
                    </a:moveTo>
                    <a:lnTo>
                      <a:pt x="18909" y="958"/>
                    </a:lnTo>
                    <a:cubicBezTo>
                      <a:pt x="18720" y="217"/>
                      <a:pt x="18164" y="-180"/>
                      <a:pt x="17669" y="79"/>
                    </a:cubicBezTo>
                    <a:lnTo>
                      <a:pt x="618" y="8962"/>
                    </a:lnTo>
                    <a:cubicBezTo>
                      <a:pt x="123" y="9221"/>
                      <a:pt x="-126" y="10036"/>
                      <a:pt x="64" y="10782"/>
                    </a:cubicBezTo>
                    <a:lnTo>
                      <a:pt x="2769" y="21420"/>
                    </a:lnTo>
                    <a:lnTo>
                      <a:pt x="2769" y="15715"/>
                    </a:lnTo>
                    <a:cubicBezTo>
                      <a:pt x="2769" y="13145"/>
                      <a:pt x="4209" y="11049"/>
                      <a:pt x="5979" y="11049"/>
                    </a:cubicBezTo>
                    <a:lnTo>
                      <a:pt x="10484" y="11049"/>
                    </a:lnTo>
                    <a:lnTo>
                      <a:pt x="15858" y="5663"/>
                    </a:lnTo>
                    <a:lnTo>
                      <a:pt x="18967" y="11049"/>
                    </a:lnTo>
                    <a:cubicBezTo>
                      <a:pt x="18967" y="11049"/>
                      <a:pt x="21474" y="11049"/>
                      <a:pt x="21474" y="11049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ctr">
                <a:noAutofit/>
              </a:bodyPr>
              <a:lstStyle/>
              <a:p>
                <a:pPr lvl="0">
                  <a:lnSpc>
                    <a:spcPct val="120000"/>
                  </a:lnSpc>
                </a:pPr>
                <a:endParaRPr sz="1828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7" name="Shape 1478"/>
              <p:cNvSpPr/>
              <p:nvPr/>
            </p:nvSpPr>
            <p:spPr>
              <a:xfrm>
                <a:off x="74826" y="149651"/>
                <a:ext cx="323515" cy="223017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0571" y="0"/>
                    </a:moveTo>
                    <a:lnTo>
                      <a:pt x="1028" y="0"/>
                    </a:lnTo>
                    <a:cubicBezTo>
                      <a:pt x="460" y="0"/>
                      <a:pt x="0" y="708"/>
                      <a:pt x="0" y="1571"/>
                    </a:cubicBezTo>
                    <a:lnTo>
                      <a:pt x="0" y="20029"/>
                    </a:lnTo>
                    <a:cubicBezTo>
                      <a:pt x="0" y="20897"/>
                      <a:pt x="460" y="21600"/>
                      <a:pt x="1028" y="21600"/>
                    </a:cubicBezTo>
                    <a:lnTo>
                      <a:pt x="20571" y="21600"/>
                    </a:lnTo>
                    <a:cubicBezTo>
                      <a:pt x="21140" y="21600"/>
                      <a:pt x="21600" y="20897"/>
                      <a:pt x="21600" y="20029"/>
                    </a:cubicBezTo>
                    <a:lnTo>
                      <a:pt x="21600" y="1571"/>
                    </a:lnTo>
                    <a:cubicBezTo>
                      <a:pt x="21600" y="708"/>
                      <a:pt x="21140" y="0"/>
                      <a:pt x="20571" y="0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ctr">
                <a:noAutofit/>
              </a:bodyPr>
              <a:lstStyle/>
              <a:p>
                <a:pPr lvl="0">
                  <a:lnSpc>
                    <a:spcPct val="120000"/>
                  </a:lnSpc>
                </a:pPr>
                <a:endParaRPr sz="1828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18" name="Group 40"/>
          <p:cNvGrpSpPr/>
          <p:nvPr/>
        </p:nvGrpSpPr>
        <p:grpSpPr>
          <a:xfrm>
            <a:off x="9486543" y="2202918"/>
            <a:ext cx="499886" cy="499886"/>
            <a:chOff x="8994965" y="2088733"/>
            <a:chExt cx="474017" cy="474017"/>
          </a:xfrm>
        </p:grpSpPr>
        <p:sp>
          <p:nvSpPr>
            <p:cNvPr id="19" name="Shape 1476"/>
            <p:cNvSpPr/>
            <p:nvPr/>
          </p:nvSpPr>
          <p:spPr>
            <a:xfrm>
              <a:off x="8994965" y="2088733"/>
              <a:ext cx="474017" cy="474017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 w="12700">
              <a:miter lim="400000"/>
            </a:ln>
          </p:spPr>
          <p:txBody>
            <a:bodyPr lIns="26787" tIns="26787" rIns="26787" bIns="26787" anchor="ctr"/>
            <a:lstStyle/>
            <a:p>
              <a:pPr lvl="0">
                <a:lnSpc>
                  <a:spcPct val="120000"/>
                </a:lnSpc>
              </a:pPr>
              <a:endParaRPr sz="1828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0" name="Shape 1481"/>
            <p:cNvSpPr/>
            <p:nvPr/>
          </p:nvSpPr>
          <p:spPr>
            <a:xfrm>
              <a:off x="9132223" y="2211790"/>
              <a:ext cx="194606" cy="18633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6913" y="16137"/>
                  </a:moveTo>
                  <a:cubicBezTo>
                    <a:pt x="14080" y="15059"/>
                    <a:pt x="13176" y="14150"/>
                    <a:pt x="13176" y="12203"/>
                  </a:cubicBezTo>
                  <a:cubicBezTo>
                    <a:pt x="13176" y="11034"/>
                    <a:pt x="14040" y="11415"/>
                    <a:pt x="14419" y="9274"/>
                  </a:cubicBezTo>
                  <a:cubicBezTo>
                    <a:pt x="14577" y="8387"/>
                    <a:pt x="15341" y="9261"/>
                    <a:pt x="15487" y="7233"/>
                  </a:cubicBezTo>
                  <a:cubicBezTo>
                    <a:pt x="15487" y="6425"/>
                    <a:pt x="15071" y="6224"/>
                    <a:pt x="15071" y="6224"/>
                  </a:cubicBezTo>
                  <a:cubicBezTo>
                    <a:pt x="15071" y="6224"/>
                    <a:pt x="15283" y="5028"/>
                    <a:pt x="15366" y="4109"/>
                  </a:cubicBezTo>
                  <a:cubicBezTo>
                    <a:pt x="15468" y="2962"/>
                    <a:pt x="14731" y="0"/>
                    <a:pt x="10800" y="0"/>
                  </a:cubicBezTo>
                  <a:cubicBezTo>
                    <a:pt x="6869" y="0"/>
                    <a:pt x="6131" y="2962"/>
                    <a:pt x="6234" y="4109"/>
                  </a:cubicBezTo>
                  <a:cubicBezTo>
                    <a:pt x="6317" y="5028"/>
                    <a:pt x="6529" y="6224"/>
                    <a:pt x="6529" y="6224"/>
                  </a:cubicBezTo>
                  <a:cubicBezTo>
                    <a:pt x="6529" y="6224"/>
                    <a:pt x="6113" y="6425"/>
                    <a:pt x="6113" y="7233"/>
                  </a:cubicBezTo>
                  <a:cubicBezTo>
                    <a:pt x="6258" y="9261"/>
                    <a:pt x="7022" y="8387"/>
                    <a:pt x="7179" y="9274"/>
                  </a:cubicBezTo>
                  <a:cubicBezTo>
                    <a:pt x="7560" y="11415"/>
                    <a:pt x="8424" y="11034"/>
                    <a:pt x="8424" y="12203"/>
                  </a:cubicBezTo>
                  <a:cubicBezTo>
                    <a:pt x="8424" y="14150"/>
                    <a:pt x="7520" y="15059"/>
                    <a:pt x="4687" y="16137"/>
                  </a:cubicBezTo>
                  <a:cubicBezTo>
                    <a:pt x="1846" y="17219"/>
                    <a:pt x="0" y="18321"/>
                    <a:pt x="0" y="19073"/>
                  </a:cubicBezTo>
                  <a:cubicBezTo>
                    <a:pt x="0" y="19825"/>
                    <a:pt x="0" y="21600"/>
                    <a:pt x="0" y="21600"/>
                  </a:cubicBezTo>
                  <a:lnTo>
                    <a:pt x="10800" y="21600"/>
                  </a:lnTo>
                  <a:lnTo>
                    <a:pt x="21600" y="21600"/>
                  </a:lnTo>
                  <a:cubicBezTo>
                    <a:pt x="21600" y="21600"/>
                    <a:pt x="21600" y="19825"/>
                    <a:pt x="21600" y="19073"/>
                  </a:cubicBezTo>
                  <a:cubicBezTo>
                    <a:pt x="21600" y="18321"/>
                    <a:pt x="19754" y="17219"/>
                    <a:pt x="16913" y="16137"/>
                  </a:cubicBezTo>
                  <a:close/>
                </a:path>
              </a:pathLst>
            </a:custGeom>
            <a:solidFill>
              <a:schemeClr val="bg1"/>
            </a:solidFill>
            <a:ln w="12700">
              <a:miter lim="400000"/>
            </a:ln>
          </p:spPr>
          <p:txBody>
            <a:bodyPr lIns="0" tIns="0" rIns="0" bIns="0" anchor="ctr"/>
            <a:lstStyle/>
            <a:p>
              <a:pPr lvl="0">
                <a:lnSpc>
                  <a:spcPct val="120000"/>
                </a:lnSpc>
              </a:pPr>
              <a:endParaRPr sz="1828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21" name="Text Placeholder 5"/>
          <p:cNvSpPr txBox="1">
            <a:spLocks/>
          </p:cNvSpPr>
          <p:nvPr/>
        </p:nvSpPr>
        <p:spPr>
          <a:xfrm>
            <a:off x="1686968" y="2844801"/>
            <a:ext cx="1379668" cy="411304"/>
          </a:xfrm>
          <a:prstGeom prst="rect">
            <a:avLst/>
          </a:prstGeom>
        </p:spPr>
        <p:txBody>
          <a:bodyPr anchor="ctr">
            <a:noAutofit/>
          </a:bodyPr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3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lnSpc>
                <a:spcPct val="120000"/>
              </a:lnSpc>
              <a:buNone/>
            </a:pPr>
            <a:r>
              <a:rPr lang="zh-CN" altLang="en-US" sz="14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2" name="Text Placeholder 6"/>
          <p:cNvSpPr txBox="1">
            <a:spLocks/>
          </p:cNvSpPr>
          <p:nvPr/>
        </p:nvSpPr>
        <p:spPr>
          <a:xfrm>
            <a:off x="1326998" y="4227175"/>
            <a:ext cx="2166124" cy="1196085"/>
          </a:xfrm>
          <a:prstGeom prst="rect">
            <a:avLst/>
          </a:prstGeom>
        </p:spPr>
        <p:txBody>
          <a:bodyPr anchor="ctr">
            <a:noAutofit/>
          </a:bodyPr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3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–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»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buNone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3" name="Text Placeholder 5"/>
          <p:cNvSpPr txBox="1">
            <a:spLocks/>
          </p:cNvSpPr>
          <p:nvPr/>
        </p:nvSpPr>
        <p:spPr>
          <a:xfrm>
            <a:off x="4491131" y="2844801"/>
            <a:ext cx="1283156" cy="411304"/>
          </a:xfrm>
          <a:prstGeom prst="rect">
            <a:avLst/>
          </a:prstGeom>
        </p:spPr>
        <p:txBody>
          <a:bodyPr vert="horz" lIns="0" tIns="0" rIns="0" bIns="0" rtlCol="0" anchor="ctr">
            <a:normAutofit fontScale="92500" lnSpcReduction="20000"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75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lnSpc>
                <a:spcPct val="120000"/>
              </a:lnSpc>
            </a:pPr>
            <a:r>
              <a:rPr lang="zh-CN" altLang="en-US" sz="14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4" name="Text Placeholder 5"/>
          <p:cNvSpPr txBox="1">
            <a:spLocks/>
          </p:cNvSpPr>
          <p:nvPr/>
        </p:nvSpPr>
        <p:spPr>
          <a:xfrm>
            <a:off x="9863815" y="2844801"/>
            <a:ext cx="1283156" cy="411304"/>
          </a:xfrm>
          <a:prstGeom prst="rect">
            <a:avLst/>
          </a:prstGeom>
        </p:spPr>
        <p:txBody>
          <a:bodyPr vert="horz" lIns="0" tIns="0" rIns="0" bIns="0" rtlCol="0" anchor="ctr">
            <a:normAutofit fontScale="92500" lnSpcReduction="20000"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75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lnSpc>
                <a:spcPct val="120000"/>
              </a:lnSpc>
            </a:pPr>
            <a:r>
              <a:rPr lang="zh-CN" altLang="en-US" sz="14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5" name="Text Placeholder 6"/>
          <p:cNvSpPr txBox="1">
            <a:spLocks/>
          </p:cNvSpPr>
          <p:nvPr/>
        </p:nvSpPr>
        <p:spPr>
          <a:xfrm>
            <a:off x="4139834" y="4227175"/>
            <a:ext cx="1914307" cy="1196085"/>
          </a:xfrm>
          <a:prstGeom prst="rect">
            <a:avLst/>
          </a:prstGeom>
        </p:spPr>
        <p:txBody>
          <a:bodyPr vert="horz" lIns="0" tIns="0" rIns="0" bIns="0" rtlCol="0" anchor="ctr">
            <a:noAutofit/>
          </a:bodyPr>
          <a:lstStyle>
            <a:lvl1pPr marL="0" indent="0" algn="l" defTabSz="914400" rtl="0" eaLnBrk="1" latinLnBrk="0" hangingPunct="1">
              <a:lnSpc>
                <a:spcPts val="14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6" name="Text Placeholder 6"/>
          <p:cNvSpPr txBox="1">
            <a:spLocks/>
          </p:cNvSpPr>
          <p:nvPr/>
        </p:nvSpPr>
        <p:spPr>
          <a:xfrm>
            <a:off x="6816385" y="4227175"/>
            <a:ext cx="1914307" cy="1196085"/>
          </a:xfrm>
          <a:prstGeom prst="rect">
            <a:avLst/>
          </a:prstGeom>
        </p:spPr>
        <p:txBody>
          <a:bodyPr vert="horz" lIns="0" tIns="0" rIns="0" bIns="0" rtlCol="0" anchor="ctr">
            <a:noAutofit/>
          </a:bodyPr>
          <a:lstStyle>
            <a:lvl1pPr marL="0" indent="0" algn="l" defTabSz="914400" rtl="0" eaLnBrk="1" latinLnBrk="0" hangingPunct="1">
              <a:lnSpc>
                <a:spcPts val="14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7" name="Text Placeholder 6"/>
          <p:cNvSpPr txBox="1">
            <a:spLocks/>
          </p:cNvSpPr>
          <p:nvPr/>
        </p:nvSpPr>
        <p:spPr>
          <a:xfrm>
            <a:off x="9512518" y="4227175"/>
            <a:ext cx="1914307" cy="1196085"/>
          </a:xfrm>
          <a:prstGeom prst="rect">
            <a:avLst/>
          </a:prstGeom>
        </p:spPr>
        <p:txBody>
          <a:bodyPr vert="horz" lIns="0" tIns="0" rIns="0" bIns="0" rtlCol="0" anchor="ctr">
            <a:noAutofit/>
          </a:bodyPr>
          <a:lstStyle>
            <a:lvl1pPr marL="0" indent="0" algn="l" defTabSz="914400" rtl="0" eaLnBrk="1" latinLnBrk="0" hangingPunct="1">
              <a:lnSpc>
                <a:spcPts val="14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9" name="Text Placeholder 5"/>
          <p:cNvSpPr txBox="1">
            <a:spLocks/>
          </p:cNvSpPr>
          <p:nvPr/>
        </p:nvSpPr>
        <p:spPr>
          <a:xfrm>
            <a:off x="7167680" y="2844801"/>
            <a:ext cx="1283156" cy="411304"/>
          </a:xfrm>
          <a:prstGeom prst="rect">
            <a:avLst/>
          </a:prstGeom>
        </p:spPr>
        <p:txBody>
          <a:bodyPr vert="horz" lIns="0" tIns="0" rIns="0" bIns="0" rtlCol="0" anchor="ctr">
            <a:normAutofit fontScale="92500" lnSpcReduction="20000"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75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lnSpc>
                <a:spcPct val="120000"/>
              </a:lnSpc>
            </a:pPr>
            <a:r>
              <a:rPr lang="zh-CN" altLang="en-US" sz="14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0" name="Shape 1475"/>
          <p:cNvSpPr/>
          <p:nvPr/>
        </p:nvSpPr>
        <p:spPr>
          <a:xfrm>
            <a:off x="6803515" y="2202917"/>
            <a:ext cx="499886" cy="499886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3">
              <a:lumMod val="75000"/>
            </a:schemeClr>
          </a:solidFill>
          <a:ln w="12700">
            <a:miter lim="400000"/>
          </a:ln>
        </p:spPr>
        <p:txBody>
          <a:bodyPr lIns="20090" tIns="20090" rIns="20090" bIns="20090" anchor="ctr"/>
          <a:lstStyle/>
          <a:p>
            <a:pPr lvl="0">
              <a:lnSpc>
                <a:spcPct val="120000"/>
              </a:lnSpc>
            </a:pPr>
            <a:endParaRPr sz="1828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" name="Shape 1480"/>
          <p:cNvSpPr/>
          <p:nvPr/>
        </p:nvSpPr>
        <p:spPr>
          <a:xfrm>
            <a:off x="6954860" y="2332692"/>
            <a:ext cx="196517" cy="19650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843" y="20435"/>
                </a:moveTo>
                <a:cubicBezTo>
                  <a:pt x="17964" y="20435"/>
                  <a:pt x="17252" y="19721"/>
                  <a:pt x="17252" y="18844"/>
                </a:cubicBezTo>
                <a:cubicBezTo>
                  <a:pt x="17252" y="17964"/>
                  <a:pt x="17964" y="17253"/>
                  <a:pt x="18843" y="17253"/>
                </a:cubicBezTo>
                <a:cubicBezTo>
                  <a:pt x="19721" y="17253"/>
                  <a:pt x="20434" y="17964"/>
                  <a:pt x="20434" y="18844"/>
                </a:cubicBezTo>
                <a:cubicBezTo>
                  <a:pt x="20434" y="19721"/>
                  <a:pt x="19721" y="20435"/>
                  <a:pt x="18843" y="20435"/>
                </a:cubicBezTo>
                <a:close/>
                <a:moveTo>
                  <a:pt x="12390" y="18844"/>
                </a:moveTo>
                <a:cubicBezTo>
                  <a:pt x="12390" y="19721"/>
                  <a:pt x="11679" y="20435"/>
                  <a:pt x="10801" y="20435"/>
                </a:cubicBezTo>
                <a:cubicBezTo>
                  <a:pt x="9922" y="20435"/>
                  <a:pt x="9210" y="19721"/>
                  <a:pt x="9210" y="18844"/>
                </a:cubicBezTo>
                <a:cubicBezTo>
                  <a:pt x="9210" y="17964"/>
                  <a:pt x="9922" y="17253"/>
                  <a:pt x="10801" y="17253"/>
                </a:cubicBezTo>
                <a:cubicBezTo>
                  <a:pt x="11679" y="17253"/>
                  <a:pt x="12390" y="17964"/>
                  <a:pt x="12390" y="18844"/>
                </a:cubicBezTo>
                <a:close/>
                <a:moveTo>
                  <a:pt x="9210" y="2756"/>
                </a:moveTo>
                <a:cubicBezTo>
                  <a:pt x="9210" y="1879"/>
                  <a:pt x="9922" y="1165"/>
                  <a:pt x="10801" y="1165"/>
                </a:cubicBezTo>
                <a:cubicBezTo>
                  <a:pt x="11679" y="1165"/>
                  <a:pt x="12390" y="1879"/>
                  <a:pt x="12390" y="2756"/>
                </a:cubicBezTo>
                <a:cubicBezTo>
                  <a:pt x="12390" y="3636"/>
                  <a:pt x="11679" y="4347"/>
                  <a:pt x="10801" y="4347"/>
                </a:cubicBezTo>
                <a:cubicBezTo>
                  <a:pt x="9922" y="4347"/>
                  <a:pt x="9210" y="3636"/>
                  <a:pt x="9210" y="2756"/>
                </a:cubicBezTo>
                <a:close/>
                <a:moveTo>
                  <a:pt x="4348" y="18844"/>
                </a:moveTo>
                <a:cubicBezTo>
                  <a:pt x="4348" y="19721"/>
                  <a:pt x="3636" y="20435"/>
                  <a:pt x="2757" y="20435"/>
                </a:cubicBezTo>
                <a:cubicBezTo>
                  <a:pt x="1879" y="20435"/>
                  <a:pt x="1168" y="19721"/>
                  <a:pt x="1168" y="18844"/>
                </a:cubicBezTo>
                <a:cubicBezTo>
                  <a:pt x="1168" y="17964"/>
                  <a:pt x="1879" y="17253"/>
                  <a:pt x="2757" y="17253"/>
                </a:cubicBezTo>
                <a:cubicBezTo>
                  <a:pt x="3636" y="17253"/>
                  <a:pt x="4348" y="17964"/>
                  <a:pt x="4348" y="18844"/>
                </a:cubicBezTo>
                <a:close/>
                <a:moveTo>
                  <a:pt x="19934" y="16312"/>
                </a:moveTo>
                <a:lnTo>
                  <a:pt x="19934" y="13672"/>
                </a:lnTo>
                <a:cubicBezTo>
                  <a:pt x="19934" y="12078"/>
                  <a:pt x="18879" y="9707"/>
                  <a:pt x="15971" y="9707"/>
                </a:cubicBezTo>
                <a:lnTo>
                  <a:pt x="13673" y="9707"/>
                </a:lnTo>
                <a:cubicBezTo>
                  <a:pt x="12050" y="9707"/>
                  <a:pt x="11899" y="8913"/>
                  <a:pt x="11892" y="8503"/>
                </a:cubicBezTo>
                <a:lnTo>
                  <a:pt x="11892" y="5288"/>
                </a:lnTo>
                <a:cubicBezTo>
                  <a:pt x="12872" y="4867"/>
                  <a:pt x="13558" y="3893"/>
                  <a:pt x="13558" y="2756"/>
                </a:cubicBezTo>
                <a:cubicBezTo>
                  <a:pt x="13558" y="1234"/>
                  <a:pt x="12323" y="0"/>
                  <a:pt x="10801" y="0"/>
                </a:cubicBezTo>
                <a:cubicBezTo>
                  <a:pt x="9277" y="0"/>
                  <a:pt x="8043" y="1234"/>
                  <a:pt x="8043" y="2756"/>
                </a:cubicBezTo>
                <a:cubicBezTo>
                  <a:pt x="8043" y="3893"/>
                  <a:pt x="8730" y="4867"/>
                  <a:pt x="9709" y="5288"/>
                </a:cubicBezTo>
                <a:lnTo>
                  <a:pt x="9709" y="8503"/>
                </a:lnTo>
                <a:cubicBezTo>
                  <a:pt x="9709" y="8799"/>
                  <a:pt x="9623" y="9707"/>
                  <a:pt x="7927" y="9707"/>
                </a:cubicBezTo>
                <a:lnTo>
                  <a:pt x="5631" y="9707"/>
                </a:lnTo>
                <a:cubicBezTo>
                  <a:pt x="2723" y="9707"/>
                  <a:pt x="1666" y="12078"/>
                  <a:pt x="1666" y="13672"/>
                </a:cubicBezTo>
                <a:lnTo>
                  <a:pt x="1666" y="16312"/>
                </a:lnTo>
                <a:cubicBezTo>
                  <a:pt x="686" y="16733"/>
                  <a:pt x="0" y="17707"/>
                  <a:pt x="0" y="18844"/>
                </a:cubicBezTo>
                <a:cubicBezTo>
                  <a:pt x="0" y="20366"/>
                  <a:pt x="1235" y="21600"/>
                  <a:pt x="2757" y="21600"/>
                </a:cubicBezTo>
                <a:cubicBezTo>
                  <a:pt x="4280" y="21600"/>
                  <a:pt x="5516" y="20366"/>
                  <a:pt x="5516" y="18844"/>
                </a:cubicBezTo>
                <a:cubicBezTo>
                  <a:pt x="5516" y="17707"/>
                  <a:pt x="4828" y="16733"/>
                  <a:pt x="3849" y="16312"/>
                </a:cubicBezTo>
                <a:lnTo>
                  <a:pt x="3849" y="13672"/>
                </a:lnTo>
                <a:cubicBezTo>
                  <a:pt x="3849" y="13376"/>
                  <a:pt x="3935" y="11890"/>
                  <a:pt x="5631" y="11890"/>
                </a:cubicBezTo>
                <a:lnTo>
                  <a:pt x="7927" y="11890"/>
                </a:lnTo>
                <a:cubicBezTo>
                  <a:pt x="8626" y="11890"/>
                  <a:pt x="9214" y="11785"/>
                  <a:pt x="9709" y="11608"/>
                </a:cubicBezTo>
                <a:lnTo>
                  <a:pt x="9709" y="16312"/>
                </a:lnTo>
                <a:cubicBezTo>
                  <a:pt x="8730" y="16733"/>
                  <a:pt x="8043" y="17707"/>
                  <a:pt x="8043" y="18844"/>
                </a:cubicBezTo>
                <a:cubicBezTo>
                  <a:pt x="8043" y="20366"/>
                  <a:pt x="9277" y="21600"/>
                  <a:pt x="10801" y="21600"/>
                </a:cubicBezTo>
                <a:cubicBezTo>
                  <a:pt x="12323" y="21600"/>
                  <a:pt x="13558" y="20366"/>
                  <a:pt x="13558" y="18844"/>
                </a:cubicBezTo>
                <a:cubicBezTo>
                  <a:pt x="13558" y="17707"/>
                  <a:pt x="12872" y="16733"/>
                  <a:pt x="11892" y="16312"/>
                </a:cubicBezTo>
                <a:lnTo>
                  <a:pt x="11892" y="11608"/>
                </a:lnTo>
                <a:cubicBezTo>
                  <a:pt x="12388" y="11785"/>
                  <a:pt x="12975" y="11890"/>
                  <a:pt x="13673" y="11890"/>
                </a:cubicBezTo>
                <a:lnTo>
                  <a:pt x="15971" y="11890"/>
                </a:lnTo>
                <a:cubicBezTo>
                  <a:pt x="17592" y="11890"/>
                  <a:pt x="17743" y="13263"/>
                  <a:pt x="17751" y="13672"/>
                </a:cubicBezTo>
                <a:lnTo>
                  <a:pt x="17751" y="16312"/>
                </a:lnTo>
                <a:cubicBezTo>
                  <a:pt x="16772" y="16733"/>
                  <a:pt x="16086" y="17707"/>
                  <a:pt x="16086" y="18844"/>
                </a:cubicBezTo>
                <a:cubicBezTo>
                  <a:pt x="16086" y="20366"/>
                  <a:pt x="17320" y="21600"/>
                  <a:pt x="18843" y="21600"/>
                </a:cubicBezTo>
                <a:cubicBezTo>
                  <a:pt x="20366" y="21600"/>
                  <a:pt x="21600" y="20366"/>
                  <a:pt x="21600" y="18844"/>
                </a:cubicBezTo>
                <a:cubicBezTo>
                  <a:pt x="21600" y="17707"/>
                  <a:pt x="20914" y="16733"/>
                  <a:pt x="19934" y="16312"/>
                </a:cubicBezTo>
                <a:close/>
              </a:path>
            </a:pathLst>
          </a:custGeom>
          <a:solidFill>
            <a:schemeClr val="bg1"/>
          </a:solidFill>
          <a:ln w="12700">
            <a:miter lim="400000"/>
          </a:ln>
        </p:spPr>
        <p:txBody>
          <a:bodyPr lIns="0" tIns="0" rIns="0" bIns="0" anchor="ctr"/>
          <a:lstStyle/>
          <a:p>
            <a:pPr lvl="0">
              <a:lnSpc>
                <a:spcPct val="120000"/>
              </a:lnSpc>
            </a:pPr>
            <a:endParaRPr sz="1828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1" name="矩形 30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33" name="文本框 32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34" name="文本框 33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6278947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25" dur="500"/>
                                        <p:tgtEl>
                                          <p:spTgt spid="2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500"/>
                            </p:stCondLst>
                            <p:childTnLst>
                              <p:par>
                                <p:cTn id="2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500"/>
                            </p:stCondLst>
                            <p:childTnLst>
                              <p:par>
                                <p:cTn id="3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4000"/>
                            </p:stCondLst>
                            <p:childTnLst>
                              <p:par>
                                <p:cTn id="4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3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500"/>
                            </p:stCondLst>
                            <p:childTnLst>
                              <p:par>
                                <p:cTn id="45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47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5000"/>
                            </p:stCondLst>
                            <p:childTnLst>
                              <p:par>
                                <p:cTn id="4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500"/>
                            </p:stCondLst>
                            <p:childTnLst>
                              <p:par>
                                <p:cTn id="5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6000"/>
                            </p:stCondLst>
                            <p:childTnLst>
                              <p:par>
                                <p:cTn id="5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6500"/>
                            </p:stCondLst>
                            <p:childTnLst>
                              <p:par>
                                <p:cTn id="6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7000"/>
                            </p:stCondLst>
                            <p:childTnLst>
                              <p:par>
                                <p:cTn id="68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7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7500"/>
                            </p:stCondLst>
                            <p:childTnLst>
                              <p:par>
                                <p:cTn id="7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8000"/>
                            </p:stCondLst>
                            <p:childTnLst>
                              <p:par>
                                <p:cTn id="7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8500"/>
                            </p:stCondLst>
                            <p:childTnLst>
                              <p:par>
                                <p:cTn id="8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>
                            <p:stCondLst>
                              <p:cond delay="9000"/>
                            </p:stCondLst>
                            <p:childTnLst>
                              <p:par>
                                <p:cTn id="8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8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9" fill="hold">
                            <p:stCondLst>
                              <p:cond delay="9500"/>
                            </p:stCondLst>
                            <p:childTnLst>
                              <p:par>
                                <p:cTn id="90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9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 animBg="1"/>
      <p:bldP spid="6" grpId="0" animBg="1"/>
      <p:bldP spid="10" grpId="0" animBg="1"/>
      <p:bldP spid="11" grpId="0" animBg="1"/>
      <p:bldP spid="12" grpId="0" animBg="1"/>
      <p:bldP spid="21" grpId="0" build="p"/>
      <p:bldP spid="22" grpId="0" build="p"/>
      <p:bldP spid="23" grpId="0"/>
      <p:bldP spid="24" grpId="0"/>
      <p:bldP spid="25" grpId="0"/>
      <p:bldP spid="26" grpId="0"/>
      <p:bldP spid="27" grpId="0"/>
      <p:bldP spid="29" grpId="0"/>
      <p:bldP spid="30" grpId="0" animBg="1"/>
      <p:bldP spid="32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23" name="Text Box 3"/>
          <p:cNvSpPr>
            <a:spLocks noChangeArrowheads="1"/>
          </p:cNvSpPr>
          <p:nvPr/>
        </p:nvSpPr>
        <p:spPr bwMode="auto">
          <a:xfrm>
            <a:off x="2992807" y="3060294"/>
            <a:ext cx="4076757" cy="178016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mpd="sng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 anchor="ctr">
            <a:spAutoFit/>
          </a:bodyPr>
          <a:lstStyle/>
          <a:p>
            <a:pPr algn="r"/>
            <a:r>
              <a:rPr lang="en-US" sz="3375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201X</a:t>
            </a:r>
            <a:r>
              <a:rPr lang="zh-CN" altLang="en-US" sz="3375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</a:t>
            </a:r>
            <a:endParaRPr lang="en-US" sz="3375" dirty="0" smtClean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r"/>
            <a:r>
              <a:rPr lang="zh-CN" altLang="en-US" sz="7593" b="1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内容介绍</a:t>
            </a:r>
            <a:endParaRPr lang="zh-CN" altLang="en-US" sz="7593" b="1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24" name="矩形 10"/>
          <p:cNvSpPr>
            <a:spLocks noChangeArrowheads="1"/>
          </p:cNvSpPr>
          <p:nvPr/>
        </p:nvSpPr>
        <p:spPr bwMode="auto">
          <a:xfrm>
            <a:off x="2389564" y="2506360"/>
            <a:ext cx="4680000" cy="4004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r"/>
            <a:r>
              <a:rPr lang="en-US" sz="2002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THE 201X ANNUAL WORK SUMMARY</a:t>
            </a:r>
            <a:endParaRPr lang="zh-CN" altLang="en-US" sz="2002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25" name="直接连接符 11"/>
          <p:cNvSpPr>
            <a:spLocks noChangeShapeType="1"/>
          </p:cNvSpPr>
          <p:nvPr/>
        </p:nvSpPr>
        <p:spPr bwMode="auto">
          <a:xfrm>
            <a:off x="1564714" y="2943331"/>
            <a:ext cx="5504850" cy="1675"/>
          </a:xfrm>
          <a:prstGeom prst="line">
            <a:avLst/>
          </a:prstGeom>
          <a:noFill/>
          <a:ln w="6350" cap="flat" cmpd="sng">
            <a:solidFill>
              <a:schemeClr val="accent1"/>
            </a:solidFill>
            <a:bevel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/>
          <a:lstStyle/>
          <a:p>
            <a:endParaRPr lang="zh-CN" altLang="en-US" sz="2002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" name="Text Box 3"/>
          <p:cNvSpPr>
            <a:spLocks noChangeArrowheads="1"/>
          </p:cNvSpPr>
          <p:nvPr/>
        </p:nvSpPr>
        <p:spPr bwMode="auto">
          <a:xfrm>
            <a:off x="7293470" y="1614088"/>
            <a:ext cx="3366627" cy="37702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mpd="sng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 anchor="ctr">
            <a:spAutoFit/>
          </a:bodyPr>
          <a:lstStyle/>
          <a:p>
            <a:r>
              <a:rPr lang="en-US" sz="23900" dirty="0" smtClean="0">
                <a:solidFill>
                  <a:schemeClr val="accent2"/>
                </a:solidFill>
                <a:latin typeface="Impact" panose="020B080603090205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02</a:t>
            </a:r>
            <a:endParaRPr lang="zh-CN" altLang="en-US" sz="23900" b="1" dirty="0">
              <a:solidFill>
                <a:schemeClr val="accent2"/>
              </a:solidFill>
              <a:latin typeface="Impact" panose="020B080603090205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" name="Freeform 6"/>
          <p:cNvSpPr>
            <a:spLocks/>
          </p:cNvSpPr>
          <p:nvPr/>
        </p:nvSpPr>
        <p:spPr bwMode="auto">
          <a:xfrm>
            <a:off x="0" y="4091804"/>
            <a:ext cx="5265494" cy="3140846"/>
          </a:xfrm>
          <a:custGeom>
            <a:avLst/>
            <a:gdLst>
              <a:gd name="T0" fmla="*/ 0 w 2348"/>
              <a:gd name="T1" fmla="*/ 0 h 1407"/>
              <a:gd name="T2" fmla="*/ 2348 w 2348"/>
              <a:gd name="T3" fmla="*/ 1407 h 1407"/>
              <a:gd name="T4" fmla="*/ 0 w 2348"/>
              <a:gd name="T5" fmla="*/ 1407 h 1407"/>
              <a:gd name="T6" fmla="*/ 0 w 2348"/>
              <a:gd name="T7" fmla="*/ 0 h 140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348" h="1407">
                <a:moveTo>
                  <a:pt x="0" y="0"/>
                </a:moveTo>
                <a:lnTo>
                  <a:pt x="2348" y="1407"/>
                </a:lnTo>
                <a:lnTo>
                  <a:pt x="0" y="1407"/>
                </a:lnTo>
                <a:lnTo>
                  <a:pt x="0" y="0"/>
                </a:lnTo>
                <a:close/>
              </a:path>
            </a:pathLst>
          </a:cu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0">
            <a:noFill/>
            <a:prstDash val="solid"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" name="Freeform 7"/>
          <p:cNvSpPr>
            <a:spLocks/>
          </p:cNvSpPr>
          <p:nvPr/>
        </p:nvSpPr>
        <p:spPr bwMode="auto">
          <a:xfrm>
            <a:off x="2984828" y="4640949"/>
            <a:ext cx="9873922" cy="2591700"/>
          </a:xfrm>
          <a:custGeom>
            <a:avLst/>
            <a:gdLst>
              <a:gd name="T0" fmla="*/ 4403 w 4403"/>
              <a:gd name="T1" fmla="*/ 0 h 1161"/>
              <a:gd name="T2" fmla="*/ 4403 w 4403"/>
              <a:gd name="T3" fmla="*/ 1161 h 1161"/>
              <a:gd name="T4" fmla="*/ 0 w 4403"/>
              <a:gd name="T5" fmla="*/ 1161 h 1161"/>
              <a:gd name="T6" fmla="*/ 4403 w 4403"/>
              <a:gd name="T7" fmla="*/ 0 h 11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403" h="1161">
                <a:moveTo>
                  <a:pt x="4403" y="0"/>
                </a:moveTo>
                <a:lnTo>
                  <a:pt x="4403" y="1161"/>
                </a:lnTo>
                <a:lnTo>
                  <a:pt x="0" y="1161"/>
                </a:lnTo>
                <a:lnTo>
                  <a:pt x="4403" y="0"/>
                </a:lnTo>
                <a:close/>
              </a:path>
            </a:pathLst>
          </a:custGeom>
          <a:blipFill dpi="0" rotWithShape="1">
            <a:blip r:embed="rId4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0">
            <a:noFill/>
            <a:prstDash val="solid"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12654676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 advTm="0">
        <p15:prstTrans prst="airplane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14" presetClass="entr" presetSubtype="1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4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5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7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8" fill="hold">
                      <p:stCondLst>
                        <p:cond delay="indefinite"/>
                      </p:stCondLst>
                      <p:childTnLst>
                        <p:par>
                          <p:cTn id="29" fill="hold">
                            <p:stCondLst>
                              <p:cond delay="0"/>
                            </p:stCondLst>
                            <p:childTnLst>
                              <p:par>
                                <p:cTn id="30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51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51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36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37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38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3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23" grpId="0"/>
      <p:bldP spid="5124" grpId="0"/>
      <p:bldP spid="5125" grpId="0" animBg="1"/>
      <p:bldP spid="7" grpId="0"/>
      <p:bldP spid="8" grpId="0" animBg="1"/>
      <p:bldP spid="9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组合 7"/>
          <p:cNvGrpSpPr>
            <a:grpSpLocks/>
          </p:cNvGrpSpPr>
          <p:nvPr/>
        </p:nvGrpSpPr>
        <p:grpSpPr bwMode="auto">
          <a:xfrm>
            <a:off x="8420587" y="2255458"/>
            <a:ext cx="4004745" cy="1775434"/>
            <a:chOff x="2872440" y="555224"/>
            <a:chExt cx="2846543" cy="1262781"/>
          </a:xfrm>
        </p:grpSpPr>
        <p:sp>
          <p:nvSpPr>
            <p:cNvPr id="21" name="文本框 66"/>
            <p:cNvSpPr txBox="1">
              <a:spLocks noChangeArrowheads="1"/>
            </p:cNvSpPr>
            <p:nvPr/>
          </p:nvSpPr>
          <p:spPr bwMode="auto">
            <a:xfrm>
              <a:off x="2904174" y="1373898"/>
              <a:ext cx="2814809" cy="444107"/>
            </a:xfrm>
            <a:prstGeom prst="rect">
              <a:avLst/>
            </a:prstGeom>
            <a:noFill/>
            <a:ln>
              <a:noFill/>
            </a:ln>
            <a:extLst/>
          </p:spPr>
          <p:txBody>
            <a:bodyPr>
              <a:spAutoFit/>
            </a:bodyPr>
            <a:lstStyle>
              <a:lvl1pPr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5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请替换文字内容，点击添加相关标题文字，修改文字内容，也可以直接复制你的内容到此。请替换文字内容，点击添加相关标题文字，修改文字内容，也可以直接复制你的内容到此。</a:t>
              </a:r>
            </a:p>
          </p:txBody>
        </p:sp>
        <p:sp>
          <p:nvSpPr>
            <p:cNvPr id="21529" name="文本框 13"/>
            <p:cNvSpPr txBox="1">
              <a:spLocks noChangeArrowheads="1"/>
            </p:cNvSpPr>
            <p:nvPr/>
          </p:nvSpPr>
          <p:spPr bwMode="auto">
            <a:xfrm>
              <a:off x="2872440" y="555224"/>
              <a:ext cx="1443851" cy="2971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50000"/>
                </a:lnSpc>
              </a:pPr>
              <a:r>
                <a:rPr lang="zh-CN" altLang="en-US" sz="16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点击请替换文字内容</a:t>
              </a:r>
            </a:p>
          </p:txBody>
        </p:sp>
        <p:sp>
          <p:nvSpPr>
            <p:cNvPr id="21530" name="文本框 66"/>
            <p:cNvSpPr txBox="1">
              <a:spLocks noChangeArrowheads="1"/>
            </p:cNvSpPr>
            <p:nvPr/>
          </p:nvSpPr>
          <p:spPr bwMode="auto">
            <a:xfrm>
              <a:off x="2875615" y="880114"/>
              <a:ext cx="2572999" cy="18607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100" dirty="0" smtClean="0">
                  <a:solidFill>
                    <a:schemeClr val="bg1">
                      <a:lumMod val="65000"/>
                    </a:schemeClr>
                  </a:solidFill>
                  <a:latin typeface="+mn-lt"/>
                  <a:ea typeface="SimSun-ExtB" panose="02010609060101010101" pitchFamily="49" charset="-122"/>
                  <a:cs typeface="Arial" panose="020B0604020202020204" pitchFamily="34" charset="0"/>
                </a:rPr>
                <a:t>CLICK PLEASE REPLACE THE WRITTEN CONTENT</a:t>
              </a:r>
              <a:endParaRPr lang="zh-CN" altLang="en-US" sz="1100" dirty="0">
                <a:solidFill>
                  <a:schemeClr val="bg1">
                    <a:lumMod val="65000"/>
                  </a:schemeClr>
                </a:solidFill>
                <a:latin typeface="+mn-lt"/>
                <a:ea typeface="SimSun-ExtB" panose="02010609060101010101" pitchFamily="49" charset="-122"/>
                <a:cs typeface="Arial" panose="020B0604020202020204" pitchFamily="34" charset="0"/>
              </a:endParaRPr>
            </a:p>
          </p:txBody>
        </p:sp>
        <p:sp>
          <p:nvSpPr>
            <p:cNvPr id="24" name="任意多边形 23"/>
            <p:cNvSpPr/>
            <p:nvPr/>
          </p:nvSpPr>
          <p:spPr>
            <a:xfrm>
              <a:off x="2989856" y="1286573"/>
              <a:ext cx="287194" cy="0"/>
            </a:xfrm>
            <a:custGeom>
              <a:avLst/>
              <a:gdLst>
                <a:gd name="connsiteX0" fmla="*/ 0 w 504825"/>
                <a:gd name="connsiteY0" fmla="*/ 0 h 0"/>
                <a:gd name="connsiteX1" fmla="*/ 504825 w 504825"/>
                <a:gd name="connsiteY1" fmla="*/ 0 h 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04825">
                  <a:moveTo>
                    <a:pt x="0" y="0"/>
                  </a:moveTo>
                  <a:lnTo>
                    <a:pt x="504825" y="0"/>
                  </a:lnTo>
                </a:path>
              </a:pathLst>
            </a:custGeom>
            <a:noFill/>
            <a:ln w="12700"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2" name="矩形 1"/>
          <p:cNvSpPr/>
          <p:nvPr/>
        </p:nvSpPr>
        <p:spPr>
          <a:xfrm>
            <a:off x="7996450" y="1"/>
            <a:ext cx="4861948" cy="1515732"/>
          </a:xfrm>
          <a:prstGeom prst="rect">
            <a:avLst/>
          </a:prstGeom>
          <a:blipFill dpi="0"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/>
          </a:p>
        </p:txBody>
      </p:sp>
      <p:sp>
        <p:nvSpPr>
          <p:cNvPr id="39" name="矩形 38"/>
          <p:cNvSpPr/>
          <p:nvPr/>
        </p:nvSpPr>
        <p:spPr>
          <a:xfrm>
            <a:off x="7996450" y="5705758"/>
            <a:ext cx="4861948" cy="1515732"/>
          </a:xfrm>
          <a:prstGeom prst="rect">
            <a:avLst/>
          </a:prstGeom>
          <a:blipFill dpi="0"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/>
          </a:p>
        </p:txBody>
      </p:sp>
      <p:sp>
        <p:nvSpPr>
          <p:cNvPr id="41" name="任意多边形 40"/>
          <p:cNvSpPr/>
          <p:nvPr/>
        </p:nvSpPr>
        <p:spPr>
          <a:xfrm>
            <a:off x="7996450" y="1640741"/>
            <a:ext cx="4861948" cy="3931079"/>
          </a:xfrm>
          <a:custGeom>
            <a:avLst/>
            <a:gdLst>
              <a:gd name="connsiteX0" fmla="*/ 0 w 3457575"/>
              <a:gd name="connsiteY0" fmla="*/ 0 h 2796096"/>
              <a:gd name="connsiteX1" fmla="*/ 3457575 w 3457575"/>
              <a:gd name="connsiteY1" fmla="*/ 0 h 2796096"/>
              <a:gd name="connsiteX2" fmla="*/ 3457575 w 3457575"/>
              <a:gd name="connsiteY2" fmla="*/ 2796096 h 2796096"/>
              <a:gd name="connsiteX3" fmla="*/ 0 w 3457575"/>
              <a:gd name="connsiteY3" fmla="*/ 2796096 h 2796096"/>
              <a:gd name="connsiteX4" fmla="*/ 0 w 3457575"/>
              <a:gd name="connsiteY4" fmla="*/ 0 h 2796096"/>
              <a:gd name="connsiteX5" fmla="*/ 85726 w 3457575"/>
              <a:gd name="connsiteY5" fmla="*/ 86496 h 2796096"/>
              <a:gd name="connsiteX6" fmla="*/ 85726 w 3457575"/>
              <a:gd name="connsiteY6" fmla="*/ 2698618 h 2796096"/>
              <a:gd name="connsiteX7" fmla="*/ 3371852 w 3457575"/>
              <a:gd name="connsiteY7" fmla="*/ 2698618 h 2796096"/>
              <a:gd name="connsiteX8" fmla="*/ 3371852 w 3457575"/>
              <a:gd name="connsiteY8" fmla="*/ 86496 h 2796096"/>
              <a:gd name="connsiteX9" fmla="*/ 85726 w 3457575"/>
              <a:gd name="connsiteY9" fmla="*/ 86496 h 27960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3457575" h="2796096">
                <a:moveTo>
                  <a:pt x="0" y="0"/>
                </a:moveTo>
                <a:lnTo>
                  <a:pt x="3457575" y="0"/>
                </a:lnTo>
                <a:lnTo>
                  <a:pt x="3457575" y="2796096"/>
                </a:lnTo>
                <a:lnTo>
                  <a:pt x="0" y="2796096"/>
                </a:lnTo>
                <a:lnTo>
                  <a:pt x="0" y="0"/>
                </a:lnTo>
                <a:close/>
                <a:moveTo>
                  <a:pt x="85726" y="86496"/>
                </a:moveTo>
                <a:lnTo>
                  <a:pt x="85726" y="2698618"/>
                </a:lnTo>
                <a:lnTo>
                  <a:pt x="3371852" y="2698618"/>
                </a:lnTo>
                <a:lnTo>
                  <a:pt x="3371852" y="86496"/>
                </a:lnTo>
                <a:lnTo>
                  <a:pt x="85726" y="86496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/>
          </a:p>
        </p:txBody>
      </p:sp>
      <p:grpSp>
        <p:nvGrpSpPr>
          <p:cNvPr id="4" name="组合 55"/>
          <p:cNvGrpSpPr>
            <a:grpSpLocks/>
          </p:cNvGrpSpPr>
          <p:nvPr/>
        </p:nvGrpSpPr>
        <p:grpSpPr bwMode="auto">
          <a:xfrm>
            <a:off x="560662" y="1869507"/>
            <a:ext cx="6958076" cy="1165781"/>
            <a:chOff x="5125834" y="3831657"/>
            <a:chExt cx="4948441" cy="828896"/>
          </a:xfrm>
        </p:grpSpPr>
        <p:sp>
          <p:nvSpPr>
            <p:cNvPr id="57" name="文本框 66"/>
            <p:cNvSpPr txBox="1">
              <a:spLocks noChangeArrowheads="1"/>
            </p:cNvSpPr>
            <p:nvPr/>
          </p:nvSpPr>
          <p:spPr bwMode="auto">
            <a:xfrm>
              <a:off x="5175048" y="4216589"/>
              <a:ext cx="4899227" cy="443964"/>
            </a:xfrm>
            <a:prstGeom prst="rect">
              <a:avLst/>
            </a:prstGeom>
            <a:noFill/>
            <a:ln>
              <a:noFill/>
            </a:ln>
            <a:extLst/>
          </p:spPr>
          <p:txBody>
            <a:bodyPr>
              <a:spAutoFit/>
            </a:bodyPr>
            <a:lstStyle>
              <a:lvl1pPr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5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请替换文字内容，点击添加相关标题文字，修改文字内容，也可以直接复制你的内容到此。请替换文字内容，点击添加相关标题文字，修改文字内容，也可以直接复制你的内容到此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。</a:t>
              </a: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请替换文字内容，点击添加相关标题文字，修改文字内容，也可以直接复制你的内容到此。请替换文字内容，点击添加相关标题文字，修改文字内容，也可以直接复制你的内容到此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。</a:t>
              </a:r>
              <a:endPara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1527" name="文本框 66"/>
            <p:cNvSpPr txBox="1">
              <a:spLocks noChangeArrowheads="1"/>
            </p:cNvSpPr>
            <p:nvPr/>
          </p:nvSpPr>
          <p:spPr bwMode="auto">
            <a:xfrm>
              <a:off x="5125834" y="3831657"/>
              <a:ext cx="1869231" cy="39390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50000"/>
                </a:lnSpc>
              </a:pPr>
              <a:r>
                <a:rPr lang="zh-CN" altLang="en-US" sz="20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点击请替换文字内容</a:t>
              </a:r>
            </a:p>
          </p:txBody>
        </p:sp>
      </p:grpSp>
      <p:sp>
        <p:nvSpPr>
          <p:cNvPr id="7" name="十字形 6"/>
          <p:cNvSpPr/>
          <p:nvPr/>
        </p:nvSpPr>
        <p:spPr>
          <a:xfrm>
            <a:off x="8594706" y="4810607"/>
            <a:ext cx="388420" cy="388420"/>
          </a:xfrm>
          <a:prstGeom prst="plus">
            <a:avLst>
              <a:gd name="adj" fmla="val 4138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/>
          </a:p>
        </p:txBody>
      </p:sp>
      <p:grpSp>
        <p:nvGrpSpPr>
          <p:cNvPr id="5" name="组合 2"/>
          <p:cNvGrpSpPr>
            <a:grpSpLocks/>
          </p:cNvGrpSpPr>
          <p:nvPr/>
        </p:nvGrpSpPr>
        <p:grpSpPr bwMode="auto">
          <a:xfrm>
            <a:off x="768264" y="4071717"/>
            <a:ext cx="5853089" cy="973283"/>
            <a:chOff x="546100" y="2895600"/>
            <a:chExt cx="4162425" cy="692704"/>
          </a:xfrm>
        </p:grpSpPr>
        <p:grpSp>
          <p:nvGrpSpPr>
            <p:cNvPr id="21520" name="组合 8"/>
            <p:cNvGrpSpPr>
              <a:grpSpLocks/>
            </p:cNvGrpSpPr>
            <p:nvPr/>
          </p:nvGrpSpPr>
          <p:grpSpPr bwMode="auto">
            <a:xfrm>
              <a:off x="546100" y="2895600"/>
              <a:ext cx="692704" cy="692704"/>
              <a:chOff x="584200" y="2946400"/>
              <a:chExt cx="692704" cy="692704"/>
            </a:xfrm>
          </p:grpSpPr>
          <p:sp>
            <p:nvSpPr>
              <p:cNvPr id="8" name="矩形 7"/>
              <p:cNvSpPr/>
              <p:nvPr/>
            </p:nvSpPr>
            <p:spPr>
              <a:xfrm>
                <a:off x="584200" y="2946400"/>
                <a:ext cx="692150" cy="692704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0" hangingPunct="0">
                  <a:defRPr/>
                </a:pPr>
                <a:endParaRPr lang="zh-CN" altLang="en-US"/>
              </a:p>
            </p:txBody>
          </p:sp>
          <p:grpSp>
            <p:nvGrpSpPr>
              <p:cNvPr id="9" name="组合 67"/>
              <p:cNvGrpSpPr/>
              <p:nvPr/>
            </p:nvGrpSpPr>
            <p:grpSpPr bwMode="auto">
              <a:xfrm>
                <a:off x="724526" y="3119526"/>
                <a:ext cx="412052" cy="346452"/>
                <a:chOff x="7321551" y="763588"/>
                <a:chExt cx="1050925" cy="882650"/>
              </a:xfrm>
              <a:solidFill>
                <a:schemeClr val="bg1"/>
              </a:solidFill>
            </p:grpSpPr>
            <p:sp>
              <p:nvSpPr>
                <p:cNvPr id="69" name="Freeform 11"/>
                <p:cNvSpPr>
                  <a:spLocks noEditPoints="1"/>
                </p:cNvSpPr>
                <p:nvPr/>
              </p:nvSpPr>
              <p:spPr bwMode="auto">
                <a:xfrm>
                  <a:off x="7321551" y="763588"/>
                  <a:ext cx="744538" cy="704850"/>
                </a:xfrm>
                <a:custGeom>
                  <a:avLst/>
                  <a:gdLst>
                    <a:gd name="T0" fmla="*/ 86 w 90"/>
                    <a:gd name="T1" fmla="*/ 32 h 83"/>
                    <a:gd name="T2" fmla="*/ 90 w 90"/>
                    <a:gd name="T3" fmla="*/ 32 h 83"/>
                    <a:gd name="T4" fmla="*/ 45 w 90"/>
                    <a:gd name="T5" fmla="*/ 0 h 83"/>
                    <a:gd name="T6" fmla="*/ 0 w 90"/>
                    <a:gd name="T7" fmla="*/ 39 h 83"/>
                    <a:gd name="T8" fmla="*/ 18 w 90"/>
                    <a:gd name="T9" fmla="*/ 69 h 83"/>
                    <a:gd name="T10" fmla="*/ 13 w 90"/>
                    <a:gd name="T11" fmla="*/ 83 h 83"/>
                    <a:gd name="T12" fmla="*/ 29 w 90"/>
                    <a:gd name="T13" fmla="*/ 75 h 83"/>
                    <a:gd name="T14" fmla="*/ 45 w 90"/>
                    <a:gd name="T15" fmla="*/ 77 h 83"/>
                    <a:gd name="T16" fmla="*/ 49 w 90"/>
                    <a:gd name="T17" fmla="*/ 77 h 83"/>
                    <a:gd name="T18" fmla="*/ 48 w 90"/>
                    <a:gd name="T19" fmla="*/ 67 h 83"/>
                    <a:gd name="T20" fmla="*/ 86 w 90"/>
                    <a:gd name="T21" fmla="*/ 32 h 83"/>
                    <a:gd name="T22" fmla="*/ 62 w 90"/>
                    <a:gd name="T23" fmla="*/ 19 h 83"/>
                    <a:gd name="T24" fmla="*/ 67 w 90"/>
                    <a:gd name="T25" fmla="*/ 25 h 83"/>
                    <a:gd name="T26" fmla="*/ 62 w 90"/>
                    <a:gd name="T27" fmla="*/ 31 h 83"/>
                    <a:gd name="T28" fmla="*/ 55 w 90"/>
                    <a:gd name="T29" fmla="*/ 25 h 83"/>
                    <a:gd name="T30" fmla="*/ 62 w 90"/>
                    <a:gd name="T31" fmla="*/ 19 h 83"/>
                    <a:gd name="T32" fmla="*/ 30 w 90"/>
                    <a:gd name="T33" fmla="*/ 31 h 83"/>
                    <a:gd name="T34" fmla="*/ 23 w 90"/>
                    <a:gd name="T35" fmla="*/ 25 h 83"/>
                    <a:gd name="T36" fmla="*/ 30 w 90"/>
                    <a:gd name="T37" fmla="*/ 19 h 83"/>
                    <a:gd name="T38" fmla="*/ 36 w 90"/>
                    <a:gd name="T39" fmla="*/ 25 h 83"/>
                    <a:gd name="T40" fmla="*/ 30 w 90"/>
                    <a:gd name="T41" fmla="*/ 31 h 8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</a:cxnLst>
                  <a:rect l="0" t="0" r="r" b="b"/>
                  <a:pathLst>
                    <a:path w="90" h="83">
                      <a:moveTo>
                        <a:pt x="86" y="32"/>
                      </a:moveTo>
                      <a:cubicBezTo>
                        <a:pt x="87" y="32"/>
                        <a:pt x="89" y="32"/>
                        <a:pt x="90" y="32"/>
                      </a:cubicBezTo>
                      <a:cubicBezTo>
                        <a:pt x="86" y="14"/>
                        <a:pt x="67" y="0"/>
                        <a:pt x="45" y="0"/>
                      </a:cubicBezTo>
                      <a:cubicBezTo>
                        <a:pt x="20" y="0"/>
                        <a:pt x="0" y="17"/>
                        <a:pt x="0" y="39"/>
                      </a:cubicBezTo>
                      <a:cubicBezTo>
                        <a:pt x="0" y="51"/>
                        <a:pt x="6" y="61"/>
                        <a:pt x="18" y="69"/>
                      </a:cubicBezTo>
                      <a:cubicBezTo>
                        <a:pt x="13" y="83"/>
                        <a:pt x="13" y="83"/>
                        <a:pt x="13" y="83"/>
                      </a:cubicBezTo>
                      <a:cubicBezTo>
                        <a:pt x="29" y="75"/>
                        <a:pt x="29" y="75"/>
                        <a:pt x="29" y="75"/>
                      </a:cubicBezTo>
                      <a:cubicBezTo>
                        <a:pt x="35" y="76"/>
                        <a:pt x="39" y="77"/>
                        <a:pt x="45" y="77"/>
                      </a:cubicBezTo>
                      <a:cubicBezTo>
                        <a:pt x="46" y="77"/>
                        <a:pt x="48" y="77"/>
                        <a:pt x="49" y="77"/>
                      </a:cubicBezTo>
                      <a:cubicBezTo>
                        <a:pt x="48" y="74"/>
                        <a:pt x="48" y="71"/>
                        <a:pt x="48" y="67"/>
                      </a:cubicBezTo>
                      <a:cubicBezTo>
                        <a:pt x="48" y="48"/>
                        <a:pt x="65" y="32"/>
                        <a:pt x="86" y="32"/>
                      </a:cubicBezTo>
                      <a:close/>
                      <a:moveTo>
                        <a:pt x="62" y="19"/>
                      </a:moveTo>
                      <a:cubicBezTo>
                        <a:pt x="65" y="19"/>
                        <a:pt x="67" y="22"/>
                        <a:pt x="67" y="25"/>
                      </a:cubicBezTo>
                      <a:cubicBezTo>
                        <a:pt x="67" y="29"/>
                        <a:pt x="65" y="31"/>
                        <a:pt x="62" y="31"/>
                      </a:cubicBezTo>
                      <a:cubicBezTo>
                        <a:pt x="58" y="31"/>
                        <a:pt x="55" y="29"/>
                        <a:pt x="55" y="25"/>
                      </a:cubicBezTo>
                      <a:cubicBezTo>
                        <a:pt x="55" y="22"/>
                        <a:pt x="58" y="19"/>
                        <a:pt x="62" y="19"/>
                      </a:cubicBezTo>
                      <a:close/>
                      <a:moveTo>
                        <a:pt x="30" y="31"/>
                      </a:moveTo>
                      <a:cubicBezTo>
                        <a:pt x="27" y="31"/>
                        <a:pt x="23" y="29"/>
                        <a:pt x="23" y="25"/>
                      </a:cubicBezTo>
                      <a:cubicBezTo>
                        <a:pt x="23" y="22"/>
                        <a:pt x="27" y="19"/>
                        <a:pt x="30" y="19"/>
                      </a:cubicBezTo>
                      <a:cubicBezTo>
                        <a:pt x="33" y="19"/>
                        <a:pt x="36" y="22"/>
                        <a:pt x="36" y="25"/>
                      </a:cubicBezTo>
                      <a:cubicBezTo>
                        <a:pt x="36" y="29"/>
                        <a:pt x="33" y="31"/>
                        <a:pt x="30" y="31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/>
              </p:spPr>
              <p:txBody>
                <a:bodyPr/>
                <a:lstStyle/>
                <a:p>
                  <a:pPr fontAlgn="auto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 sz="1898">
                    <a:latin typeface="+mn-lt"/>
                    <a:ea typeface="+mn-ea"/>
                  </a:endParaRPr>
                </a:p>
              </p:txBody>
            </p:sp>
            <p:sp>
              <p:nvSpPr>
                <p:cNvPr id="70" name="Freeform 12"/>
                <p:cNvSpPr>
                  <a:spLocks noEditPoints="1"/>
                </p:cNvSpPr>
                <p:nvPr/>
              </p:nvSpPr>
              <p:spPr bwMode="auto">
                <a:xfrm>
                  <a:off x="7735888" y="1052513"/>
                  <a:ext cx="636588" cy="593725"/>
                </a:xfrm>
                <a:custGeom>
                  <a:avLst/>
                  <a:gdLst>
                    <a:gd name="T0" fmla="*/ 77 w 77"/>
                    <a:gd name="T1" fmla="*/ 33 h 70"/>
                    <a:gd name="T2" fmla="*/ 39 w 77"/>
                    <a:gd name="T3" fmla="*/ 0 h 70"/>
                    <a:gd name="T4" fmla="*/ 0 w 77"/>
                    <a:gd name="T5" fmla="*/ 33 h 70"/>
                    <a:gd name="T6" fmla="*/ 39 w 77"/>
                    <a:gd name="T7" fmla="*/ 66 h 70"/>
                    <a:gd name="T8" fmla="*/ 52 w 77"/>
                    <a:gd name="T9" fmla="*/ 63 h 70"/>
                    <a:gd name="T10" fmla="*/ 65 w 77"/>
                    <a:gd name="T11" fmla="*/ 70 h 70"/>
                    <a:gd name="T12" fmla="*/ 61 w 77"/>
                    <a:gd name="T13" fmla="*/ 59 h 70"/>
                    <a:gd name="T14" fmla="*/ 77 w 77"/>
                    <a:gd name="T15" fmla="*/ 33 h 70"/>
                    <a:gd name="T16" fmla="*/ 26 w 77"/>
                    <a:gd name="T17" fmla="*/ 27 h 70"/>
                    <a:gd name="T18" fmla="*/ 22 w 77"/>
                    <a:gd name="T19" fmla="*/ 23 h 70"/>
                    <a:gd name="T20" fmla="*/ 26 w 77"/>
                    <a:gd name="T21" fmla="*/ 18 h 70"/>
                    <a:gd name="T22" fmla="*/ 32 w 77"/>
                    <a:gd name="T23" fmla="*/ 23 h 70"/>
                    <a:gd name="T24" fmla="*/ 26 w 77"/>
                    <a:gd name="T25" fmla="*/ 27 h 70"/>
                    <a:gd name="T26" fmla="*/ 51 w 77"/>
                    <a:gd name="T27" fmla="*/ 27 h 70"/>
                    <a:gd name="T28" fmla="*/ 47 w 77"/>
                    <a:gd name="T29" fmla="*/ 23 h 70"/>
                    <a:gd name="T30" fmla="*/ 51 w 77"/>
                    <a:gd name="T31" fmla="*/ 18 h 70"/>
                    <a:gd name="T32" fmla="*/ 57 w 77"/>
                    <a:gd name="T33" fmla="*/ 23 h 70"/>
                    <a:gd name="T34" fmla="*/ 51 w 77"/>
                    <a:gd name="T35" fmla="*/ 27 h 7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77" h="70">
                      <a:moveTo>
                        <a:pt x="77" y="33"/>
                      </a:moveTo>
                      <a:cubicBezTo>
                        <a:pt x="77" y="15"/>
                        <a:pt x="59" y="0"/>
                        <a:pt x="39" y="0"/>
                      </a:cubicBezTo>
                      <a:cubicBezTo>
                        <a:pt x="17" y="0"/>
                        <a:pt x="0" y="15"/>
                        <a:pt x="0" y="33"/>
                      </a:cubicBezTo>
                      <a:cubicBezTo>
                        <a:pt x="0" y="51"/>
                        <a:pt x="17" y="66"/>
                        <a:pt x="39" y="66"/>
                      </a:cubicBezTo>
                      <a:cubicBezTo>
                        <a:pt x="43" y="66"/>
                        <a:pt x="48" y="65"/>
                        <a:pt x="52" y="63"/>
                      </a:cubicBezTo>
                      <a:cubicBezTo>
                        <a:pt x="65" y="70"/>
                        <a:pt x="65" y="70"/>
                        <a:pt x="65" y="70"/>
                      </a:cubicBezTo>
                      <a:cubicBezTo>
                        <a:pt x="61" y="59"/>
                        <a:pt x="61" y="59"/>
                        <a:pt x="61" y="59"/>
                      </a:cubicBezTo>
                      <a:cubicBezTo>
                        <a:pt x="70" y="52"/>
                        <a:pt x="77" y="43"/>
                        <a:pt x="77" y="33"/>
                      </a:cubicBezTo>
                      <a:close/>
                      <a:moveTo>
                        <a:pt x="26" y="27"/>
                      </a:moveTo>
                      <a:cubicBezTo>
                        <a:pt x="24" y="27"/>
                        <a:pt x="22" y="25"/>
                        <a:pt x="22" y="23"/>
                      </a:cubicBezTo>
                      <a:cubicBezTo>
                        <a:pt x="22" y="21"/>
                        <a:pt x="24" y="18"/>
                        <a:pt x="26" y="18"/>
                      </a:cubicBezTo>
                      <a:cubicBezTo>
                        <a:pt x="30" y="18"/>
                        <a:pt x="32" y="21"/>
                        <a:pt x="32" y="23"/>
                      </a:cubicBezTo>
                      <a:cubicBezTo>
                        <a:pt x="32" y="25"/>
                        <a:pt x="30" y="27"/>
                        <a:pt x="26" y="27"/>
                      </a:cubicBezTo>
                      <a:close/>
                      <a:moveTo>
                        <a:pt x="51" y="27"/>
                      </a:moveTo>
                      <a:cubicBezTo>
                        <a:pt x="49" y="27"/>
                        <a:pt x="47" y="25"/>
                        <a:pt x="47" y="23"/>
                      </a:cubicBezTo>
                      <a:cubicBezTo>
                        <a:pt x="47" y="21"/>
                        <a:pt x="49" y="18"/>
                        <a:pt x="51" y="18"/>
                      </a:cubicBezTo>
                      <a:cubicBezTo>
                        <a:pt x="55" y="18"/>
                        <a:pt x="57" y="21"/>
                        <a:pt x="57" y="23"/>
                      </a:cubicBezTo>
                      <a:cubicBezTo>
                        <a:pt x="57" y="25"/>
                        <a:pt x="55" y="27"/>
                        <a:pt x="51" y="2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/>
              </p:spPr>
              <p:txBody>
                <a:bodyPr/>
                <a:lstStyle/>
                <a:p>
                  <a:pPr fontAlgn="auto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 sz="1898">
                    <a:latin typeface="+mn-lt"/>
                    <a:ea typeface="+mn-ea"/>
                  </a:endParaRPr>
                </a:p>
              </p:txBody>
            </p:sp>
          </p:grpSp>
        </p:grpSp>
        <p:grpSp>
          <p:nvGrpSpPr>
            <p:cNvPr id="21521" name="组合 71"/>
            <p:cNvGrpSpPr>
              <a:grpSpLocks/>
            </p:cNvGrpSpPr>
            <p:nvPr/>
          </p:nvGrpSpPr>
          <p:grpSpPr bwMode="auto">
            <a:xfrm>
              <a:off x="1417435" y="2945159"/>
              <a:ext cx="3291090" cy="590697"/>
              <a:chOff x="5125835" y="3227734"/>
              <a:chExt cx="3291090" cy="590697"/>
            </a:xfrm>
          </p:grpSpPr>
          <p:sp>
            <p:nvSpPr>
              <p:cNvPr id="73" name="文本框 66"/>
              <p:cNvSpPr txBox="1">
                <a:spLocks noChangeArrowheads="1"/>
              </p:cNvSpPr>
              <p:nvPr/>
            </p:nvSpPr>
            <p:spPr bwMode="auto">
              <a:xfrm>
                <a:off x="5162550" y="3505462"/>
                <a:ext cx="3254375" cy="312969"/>
              </a:xfrm>
              <a:prstGeom prst="rect">
                <a:avLst/>
              </a:prstGeom>
              <a:noFill/>
              <a:ln>
                <a:noFill/>
              </a:ln>
              <a:extLst/>
            </p:spPr>
            <p:txBody>
              <a:bodyPr>
                <a:spAutoFit/>
              </a:bodyPr>
              <a:lstStyle>
                <a:lvl1pPr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1pPr>
                <a:lvl2pPr marL="742950" indent="-28575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2pPr>
                <a:lvl3pPr marL="1143000" indent="-22860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3pPr>
                <a:lvl4pPr marL="1600200" indent="-22860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4pPr>
                <a:lvl5pPr marL="2057400" indent="-22860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5pPr>
                <a:lvl6pPr marL="25146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6pPr>
                <a:lvl7pPr marL="29718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7pPr>
                <a:lvl8pPr marL="34290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8pPr>
                <a:lvl9pPr marL="38862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9pPr>
              </a:lstStyle>
              <a:p>
                <a:pPr>
                  <a:lnSpc>
                    <a:spcPct val="150000"/>
                  </a:lnSpc>
                </a:pPr>
                <a:r>
                  <a:rPr lang="zh-CN" altLang="en-US" sz="800" dirty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请替换文字内容，点击添加相关标题文字，修改文字内容，也可以直接复制你的内容到此。请替换文字内容，点击添加相关标题文字，修改文字内容，也可以直接复制你的内容到此。</a:t>
                </a:r>
              </a:p>
            </p:txBody>
          </p:sp>
          <p:sp>
            <p:nvSpPr>
              <p:cNvPr id="21523" name="文本框 66"/>
              <p:cNvSpPr txBox="1">
                <a:spLocks noChangeArrowheads="1"/>
              </p:cNvSpPr>
              <p:nvPr/>
            </p:nvSpPr>
            <p:spPr bwMode="auto">
              <a:xfrm>
                <a:off x="5125835" y="3227734"/>
                <a:ext cx="1444577" cy="297316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1pPr>
                <a:lvl2pPr marL="742950" indent="-285750"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2pPr>
                <a:lvl3pPr marL="1143000" indent="-228600"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3pPr>
                <a:lvl4pPr marL="1600200" indent="-228600"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4pPr>
                <a:lvl5pPr marL="2057400" indent="-228600"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5pPr>
                <a:lvl6pPr marL="25146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6pPr>
                <a:lvl7pPr marL="29718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7pPr>
                <a:lvl8pPr marL="34290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8pPr>
                <a:lvl9pPr marL="38862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9pPr>
              </a:lstStyle>
              <a:p>
                <a:pPr>
                  <a:lnSpc>
                    <a:spcPct val="150000"/>
                  </a:lnSpc>
                </a:pPr>
                <a:r>
                  <a:rPr lang="zh-CN" altLang="en-US" sz="1600" dirty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点击请替换文字内容</a:t>
                </a:r>
              </a:p>
            </p:txBody>
          </p:sp>
        </p:grpSp>
      </p:grpSp>
      <p:grpSp>
        <p:nvGrpSpPr>
          <p:cNvPr id="11" name="组合 3"/>
          <p:cNvGrpSpPr>
            <a:grpSpLocks/>
          </p:cNvGrpSpPr>
          <p:nvPr/>
        </p:nvGrpSpPr>
        <p:grpSpPr bwMode="auto">
          <a:xfrm>
            <a:off x="768264" y="5339663"/>
            <a:ext cx="5853089" cy="973283"/>
            <a:chOff x="546100" y="3797300"/>
            <a:chExt cx="4162425" cy="692704"/>
          </a:xfrm>
        </p:grpSpPr>
        <p:grpSp>
          <p:nvGrpSpPr>
            <p:cNvPr id="21514" name="组合 9"/>
            <p:cNvGrpSpPr>
              <a:grpSpLocks/>
            </p:cNvGrpSpPr>
            <p:nvPr/>
          </p:nvGrpSpPr>
          <p:grpSpPr bwMode="auto">
            <a:xfrm>
              <a:off x="546100" y="3797300"/>
              <a:ext cx="692704" cy="692704"/>
              <a:chOff x="584200" y="3848100"/>
              <a:chExt cx="692704" cy="692704"/>
            </a:xfrm>
          </p:grpSpPr>
          <p:sp>
            <p:nvSpPr>
              <p:cNvPr id="71" name="矩形 70"/>
              <p:cNvSpPr/>
              <p:nvPr/>
            </p:nvSpPr>
            <p:spPr>
              <a:xfrm>
                <a:off x="584200" y="3848100"/>
                <a:ext cx="692150" cy="692704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0" hangingPunct="0">
                  <a:defRPr/>
                </a:pPr>
                <a:endParaRPr lang="zh-CN" altLang="en-US"/>
              </a:p>
            </p:txBody>
          </p:sp>
          <p:grpSp>
            <p:nvGrpSpPr>
              <p:cNvPr id="13" name="组合 60"/>
              <p:cNvGrpSpPr/>
              <p:nvPr/>
            </p:nvGrpSpPr>
            <p:grpSpPr bwMode="auto">
              <a:xfrm>
                <a:off x="715724" y="4011754"/>
                <a:ext cx="448152" cy="357046"/>
                <a:chOff x="155576" y="754063"/>
                <a:chExt cx="1143000" cy="909638"/>
              </a:xfrm>
              <a:solidFill>
                <a:schemeClr val="bg1"/>
              </a:solidFill>
            </p:grpSpPr>
            <p:sp>
              <p:nvSpPr>
                <p:cNvPr id="62" name="Freeform 13"/>
                <p:cNvSpPr>
                  <a:spLocks noEditPoints="1"/>
                </p:cNvSpPr>
                <p:nvPr/>
              </p:nvSpPr>
              <p:spPr bwMode="auto">
                <a:xfrm>
                  <a:off x="155576" y="855663"/>
                  <a:ext cx="985838" cy="808038"/>
                </a:xfrm>
                <a:custGeom>
                  <a:avLst/>
                  <a:gdLst>
                    <a:gd name="T0" fmla="*/ 98 w 119"/>
                    <a:gd name="T1" fmla="*/ 40 h 95"/>
                    <a:gd name="T2" fmla="*/ 95 w 119"/>
                    <a:gd name="T3" fmla="*/ 36 h 95"/>
                    <a:gd name="T4" fmla="*/ 94 w 119"/>
                    <a:gd name="T5" fmla="*/ 22 h 95"/>
                    <a:gd name="T6" fmla="*/ 69 w 119"/>
                    <a:gd name="T7" fmla="*/ 23 h 95"/>
                    <a:gd name="T8" fmla="*/ 65 w 119"/>
                    <a:gd name="T9" fmla="*/ 16 h 95"/>
                    <a:gd name="T10" fmla="*/ 45 w 119"/>
                    <a:gd name="T11" fmla="*/ 6 h 95"/>
                    <a:gd name="T12" fmla="*/ 11 w 119"/>
                    <a:gd name="T13" fmla="*/ 34 h 95"/>
                    <a:gd name="T14" fmla="*/ 1 w 119"/>
                    <a:gd name="T15" fmla="*/ 60 h 95"/>
                    <a:gd name="T16" fmla="*/ 51 w 119"/>
                    <a:gd name="T17" fmla="*/ 93 h 95"/>
                    <a:gd name="T18" fmla="*/ 110 w 119"/>
                    <a:gd name="T19" fmla="*/ 67 h 95"/>
                    <a:gd name="T20" fmla="*/ 98 w 119"/>
                    <a:gd name="T21" fmla="*/ 40 h 95"/>
                    <a:gd name="T22" fmla="*/ 52 w 119"/>
                    <a:gd name="T23" fmla="*/ 86 h 95"/>
                    <a:gd name="T24" fmla="*/ 14 w 119"/>
                    <a:gd name="T25" fmla="*/ 62 h 95"/>
                    <a:gd name="T26" fmla="*/ 52 w 119"/>
                    <a:gd name="T27" fmla="*/ 35 h 95"/>
                    <a:gd name="T28" fmla="*/ 91 w 119"/>
                    <a:gd name="T29" fmla="*/ 57 h 95"/>
                    <a:gd name="T30" fmla="*/ 52 w 119"/>
                    <a:gd name="T31" fmla="*/ 86 h 9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19" h="95">
                      <a:moveTo>
                        <a:pt x="98" y="40"/>
                      </a:moveTo>
                      <a:cubicBezTo>
                        <a:pt x="93" y="39"/>
                        <a:pt x="95" y="36"/>
                        <a:pt x="95" y="36"/>
                      </a:cubicBezTo>
                      <a:cubicBezTo>
                        <a:pt x="95" y="36"/>
                        <a:pt x="100" y="28"/>
                        <a:pt x="94" y="22"/>
                      </a:cubicBezTo>
                      <a:cubicBezTo>
                        <a:pt x="87" y="14"/>
                        <a:pt x="69" y="23"/>
                        <a:pt x="69" y="23"/>
                      </a:cubicBezTo>
                      <a:cubicBezTo>
                        <a:pt x="62" y="25"/>
                        <a:pt x="64" y="22"/>
                        <a:pt x="65" y="16"/>
                      </a:cubicBezTo>
                      <a:cubicBezTo>
                        <a:pt x="65" y="10"/>
                        <a:pt x="63" y="0"/>
                        <a:pt x="45" y="6"/>
                      </a:cubicBezTo>
                      <a:cubicBezTo>
                        <a:pt x="26" y="12"/>
                        <a:pt x="11" y="34"/>
                        <a:pt x="11" y="34"/>
                      </a:cubicBezTo>
                      <a:cubicBezTo>
                        <a:pt x="0" y="49"/>
                        <a:pt x="1" y="60"/>
                        <a:pt x="1" y="60"/>
                      </a:cubicBezTo>
                      <a:cubicBezTo>
                        <a:pt x="4" y="85"/>
                        <a:pt x="30" y="91"/>
                        <a:pt x="51" y="93"/>
                      </a:cubicBezTo>
                      <a:cubicBezTo>
                        <a:pt x="72" y="95"/>
                        <a:pt x="102" y="86"/>
                        <a:pt x="110" y="67"/>
                      </a:cubicBezTo>
                      <a:cubicBezTo>
                        <a:pt x="119" y="48"/>
                        <a:pt x="103" y="41"/>
                        <a:pt x="98" y="40"/>
                      </a:cubicBezTo>
                      <a:close/>
                      <a:moveTo>
                        <a:pt x="52" y="86"/>
                      </a:moveTo>
                      <a:cubicBezTo>
                        <a:pt x="31" y="87"/>
                        <a:pt x="14" y="76"/>
                        <a:pt x="14" y="62"/>
                      </a:cubicBezTo>
                      <a:cubicBezTo>
                        <a:pt x="14" y="48"/>
                        <a:pt x="31" y="36"/>
                        <a:pt x="52" y="35"/>
                      </a:cubicBezTo>
                      <a:cubicBezTo>
                        <a:pt x="74" y="34"/>
                        <a:pt x="91" y="43"/>
                        <a:pt x="91" y="57"/>
                      </a:cubicBezTo>
                      <a:cubicBezTo>
                        <a:pt x="91" y="72"/>
                        <a:pt x="74" y="85"/>
                        <a:pt x="52" y="86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/>
              </p:spPr>
              <p:txBody>
                <a:bodyPr/>
                <a:lstStyle/>
                <a:p>
                  <a:pPr fontAlgn="auto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 sz="1898">
                    <a:latin typeface="+mn-lt"/>
                    <a:ea typeface="+mn-ea"/>
                  </a:endParaRPr>
                </a:p>
              </p:txBody>
            </p:sp>
            <p:sp>
              <p:nvSpPr>
                <p:cNvPr id="63" name="Freeform 14"/>
                <p:cNvSpPr>
                  <a:spLocks noEditPoints="1"/>
                </p:cNvSpPr>
                <p:nvPr/>
              </p:nvSpPr>
              <p:spPr bwMode="auto">
                <a:xfrm>
                  <a:off x="379413" y="1212850"/>
                  <a:ext cx="388938" cy="357188"/>
                </a:xfrm>
                <a:custGeom>
                  <a:avLst/>
                  <a:gdLst>
                    <a:gd name="T0" fmla="*/ 21 w 47"/>
                    <a:gd name="T1" fmla="*/ 3 h 42"/>
                    <a:gd name="T2" fmla="*/ 2 w 47"/>
                    <a:gd name="T3" fmla="*/ 25 h 42"/>
                    <a:gd name="T4" fmla="*/ 8 w 47"/>
                    <a:gd name="T5" fmla="*/ 35 h 42"/>
                    <a:gd name="T6" fmla="*/ 40 w 47"/>
                    <a:gd name="T7" fmla="*/ 29 h 42"/>
                    <a:gd name="T8" fmla="*/ 21 w 47"/>
                    <a:gd name="T9" fmla="*/ 3 h 42"/>
                    <a:gd name="T10" fmla="*/ 16 w 47"/>
                    <a:gd name="T11" fmla="*/ 31 h 42"/>
                    <a:gd name="T12" fmla="*/ 8 w 47"/>
                    <a:gd name="T13" fmla="*/ 26 h 42"/>
                    <a:gd name="T14" fmla="*/ 15 w 47"/>
                    <a:gd name="T15" fmla="*/ 19 h 42"/>
                    <a:gd name="T16" fmla="*/ 23 w 47"/>
                    <a:gd name="T17" fmla="*/ 24 h 42"/>
                    <a:gd name="T18" fmla="*/ 16 w 47"/>
                    <a:gd name="T19" fmla="*/ 31 h 42"/>
                    <a:gd name="T20" fmla="*/ 28 w 47"/>
                    <a:gd name="T21" fmla="*/ 20 h 42"/>
                    <a:gd name="T22" fmla="*/ 25 w 47"/>
                    <a:gd name="T23" fmla="*/ 20 h 42"/>
                    <a:gd name="T24" fmla="*/ 26 w 47"/>
                    <a:gd name="T25" fmla="*/ 16 h 42"/>
                    <a:gd name="T26" fmla="*/ 30 w 47"/>
                    <a:gd name="T27" fmla="*/ 16 h 42"/>
                    <a:gd name="T28" fmla="*/ 28 w 47"/>
                    <a:gd name="T29" fmla="*/ 20 h 42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47" h="42">
                      <a:moveTo>
                        <a:pt x="21" y="3"/>
                      </a:moveTo>
                      <a:cubicBezTo>
                        <a:pt x="0" y="5"/>
                        <a:pt x="2" y="25"/>
                        <a:pt x="2" y="25"/>
                      </a:cubicBezTo>
                      <a:cubicBezTo>
                        <a:pt x="2" y="25"/>
                        <a:pt x="2" y="32"/>
                        <a:pt x="8" y="35"/>
                      </a:cubicBezTo>
                      <a:cubicBezTo>
                        <a:pt x="21" y="42"/>
                        <a:pt x="33" y="38"/>
                        <a:pt x="40" y="29"/>
                      </a:cubicBezTo>
                      <a:cubicBezTo>
                        <a:pt x="47" y="21"/>
                        <a:pt x="43" y="0"/>
                        <a:pt x="21" y="3"/>
                      </a:cubicBezTo>
                      <a:close/>
                      <a:moveTo>
                        <a:pt x="16" y="31"/>
                      </a:moveTo>
                      <a:cubicBezTo>
                        <a:pt x="12" y="31"/>
                        <a:pt x="8" y="29"/>
                        <a:pt x="8" y="26"/>
                      </a:cubicBezTo>
                      <a:cubicBezTo>
                        <a:pt x="8" y="22"/>
                        <a:pt x="11" y="19"/>
                        <a:pt x="15" y="19"/>
                      </a:cubicBezTo>
                      <a:cubicBezTo>
                        <a:pt x="20" y="18"/>
                        <a:pt x="23" y="21"/>
                        <a:pt x="23" y="24"/>
                      </a:cubicBezTo>
                      <a:cubicBezTo>
                        <a:pt x="23" y="27"/>
                        <a:pt x="20" y="31"/>
                        <a:pt x="16" y="31"/>
                      </a:cubicBezTo>
                      <a:close/>
                      <a:moveTo>
                        <a:pt x="28" y="20"/>
                      </a:moveTo>
                      <a:cubicBezTo>
                        <a:pt x="27" y="21"/>
                        <a:pt x="25" y="21"/>
                        <a:pt x="25" y="20"/>
                      </a:cubicBezTo>
                      <a:cubicBezTo>
                        <a:pt x="24" y="19"/>
                        <a:pt x="24" y="17"/>
                        <a:pt x="26" y="16"/>
                      </a:cubicBezTo>
                      <a:cubicBezTo>
                        <a:pt x="27" y="15"/>
                        <a:pt x="29" y="15"/>
                        <a:pt x="30" y="16"/>
                      </a:cubicBezTo>
                      <a:cubicBezTo>
                        <a:pt x="30" y="17"/>
                        <a:pt x="30" y="19"/>
                        <a:pt x="28" y="2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/>
              </p:spPr>
              <p:txBody>
                <a:bodyPr/>
                <a:lstStyle/>
                <a:p>
                  <a:pPr fontAlgn="auto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 sz="1898">
                    <a:latin typeface="+mn-lt"/>
                    <a:ea typeface="+mn-ea"/>
                  </a:endParaRPr>
                </a:p>
              </p:txBody>
            </p:sp>
            <p:sp>
              <p:nvSpPr>
                <p:cNvPr id="64" name="Freeform 15"/>
                <p:cNvSpPr>
                  <a:spLocks/>
                </p:cNvSpPr>
                <p:nvPr/>
              </p:nvSpPr>
              <p:spPr bwMode="auto">
                <a:xfrm>
                  <a:off x="892176" y="890588"/>
                  <a:ext cx="215900" cy="228600"/>
                </a:xfrm>
                <a:custGeom>
                  <a:avLst/>
                  <a:gdLst>
                    <a:gd name="T0" fmla="*/ 20 w 26"/>
                    <a:gd name="T1" fmla="*/ 27 h 27"/>
                    <a:gd name="T2" fmla="*/ 23 w 26"/>
                    <a:gd name="T3" fmla="*/ 24 h 27"/>
                    <a:gd name="T4" fmla="*/ 23 w 26"/>
                    <a:gd name="T5" fmla="*/ 24 h 27"/>
                    <a:gd name="T6" fmla="*/ 4 w 26"/>
                    <a:gd name="T7" fmla="*/ 4 h 27"/>
                    <a:gd name="T8" fmla="*/ 0 w 26"/>
                    <a:gd name="T9" fmla="*/ 8 h 27"/>
                    <a:gd name="T10" fmla="*/ 4 w 26"/>
                    <a:gd name="T11" fmla="*/ 11 h 27"/>
                    <a:gd name="T12" fmla="*/ 16 w 26"/>
                    <a:gd name="T13" fmla="*/ 23 h 27"/>
                    <a:gd name="T14" fmla="*/ 20 w 26"/>
                    <a:gd name="T15" fmla="*/ 27 h 27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</a:cxnLst>
                  <a:rect l="0" t="0" r="r" b="b"/>
                  <a:pathLst>
                    <a:path w="26" h="27">
                      <a:moveTo>
                        <a:pt x="20" y="27"/>
                      </a:moveTo>
                      <a:cubicBezTo>
                        <a:pt x="21" y="27"/>
                        <a:pt x="23" y="26"/>
                        <a:pt x="23" y="24"/>
                      </a:cubicBezTo>
                      <a:cubicBezTo>
                        <a:pt x="23" y="24"/>
                        <a:pt x="23" y="24"/>
                        <a:pt x="23" y="24"/>
                      </a:cubicBezTo>
                      <a:cubicBezTo>
                        <a:pt x="26" y="0"/>
                        <a:pt x="4" y="4"/>
                        <a:pt x="4" y="4"/>
                      </a:cubicBezTo>
                      <a:cubicBezTo>
                        <a:pt x="2" y="4"/>
                        <a:pt x="0" y="6"/>
                        <a:pt x="0" y="8"/>
                      </a:cubicBezTo>
                      <a:cubicBezTo>
                        <a:pt x="0" y="10"/>
                        <a:pt x="2" y="11"/>
                        <a:pt x="4" y="11"/>
                      </a:cubicBezTo>
                      <a:cubicBezTo>
                        <a:pt x="19" y="8"/>
                        <a:pt x="16" y="23"/>
                        <a:pt x="16" y="23"/>
                      </a:cubicBezTo>
                      <a:cubicBezTo>
                        <a:pt x="16" y="25"/>
                        <a:pt x="18" y="27"/>
                        <a:pt x="20" y="2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/>
              </p:spPr>
              <p:txBody>
                <a:bodyPr/>
                <a:lstStyle/>
                <a:p>
                  <a:pPr fontAlgn="auto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 sz="1898">
                    <a:latin typeface="+mn-lt"/>
                    <a:ea typeface="+mn-ea"/>
                  </a:endParaRPr>
                </a:p>
              </p:txBody>
            </p:sp>
            <p:sp>
              <p:nvSpPr>
                <p:cNvPr id="65" name="Freeform 16"/>
                <p:cNvSpPr>
                  <a:spLocks/>
                </p:cNvSpPr>
                <p:nvPr/>
              </p:nvSpPr>
              <p:spPr bwMode="auto">
                <a:xfrm>
                  <a:off x="850901" y="754063"/>
                  <a:ext cx="447675" cy="425450"/>
                </a:xfrm>
                <a:custGeom>
                  <a:avLst/>
                  <a:gdLst>
                    <a:gd name="T0" fmla="*/ 22 w 54"/>
                    <a:gd name="T1" fmla="*/ 2 h 50"/>
                    <a:gd name="T2" fmla="*/ 4 w 54"/>
                    <a:gd name="T3" fmla="*/ 2 h 50"/>
                    <a:gd name="T4" fmla="*/ 4 w 54"/>
                    <a:gd name="T5" fmla="*/ 2 h 50"/>
                    <a:gd name="T6" fmla="*/ 4 w 54"/>
                    <a:gd name="T7" fmla="*/ 2 h 50"/>
                    <a:gd name="T8" fmla="*/ 0 w 54"/>
                    <a:gd name="T9" fmla="*/ 7 h 50"/>
                    <a:gd name="T10" fmla="*/ 5 w 54"/>
                    <a:gd name="T11" fmla="*/ 12 h 50"/>
                    <a:gd name="T12" fmla="*/ 10 w 54"/>
                    <a:gd name="T13" fmla="*/ 11 h 50"/>
                    <a:gd name="T14" fmla="*/ 35 w 54"/>
                    <a:gd name="T15" fmla="*/ 24 h 50"/>
                    <a:gd name="T16" fmla="*/ 37 w 54"/>
                    <a:gd name="T17" fmla="*/ 41 h 50"/>
                    <a:gd name="T18" fmla="*/ 36 w 54"/>
                    <a:gd name="T19" fmla="*/ 46 h 50"/>
                    <a:gd name="T20" fmla="*/ 41 w 54"/>
                    <a:gd name="T21" fmla="*/ 50 h 50"/>
                    <a:gd name="T22" fmla="*/ 46 w 54"/>
                    <a:gd name="T23" fmla="*/ 46 h 50"/>
                    <a:gd name="T24" fmla="*/ 46 w 54"/>
                    <a:gd name="T25" fmla="*/ 46 h 50"/>
                    <a:gd name="T26" fmla="*/ 22 w 54"/>
                    <a:gd name="T27" fmla="*/ 2 h 5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</a:cxnLst>
                  <a:rect l="0" t="0" r="r" b="b"/>
                  <a:pathLst>
                    <a:path w="54" h="50">
                      <a:moveTo>
                        <a:pt x="22" y="2"/>
                      </a:moveTo>
                      <a:cubicBezTo>
                        <a:pt x="14" y="0"/>
                        <a:pt x="7" y="1"/>
                        <a:pt x="4" y="2"/>
                      </a:cubicBezTo>
                      <a:cubicBezTo>
                        <a:pt x="4" y="2"/>
                        <a:pt x="4" y="2"/>
                        <a:pt x="4" y="2"/>
                      </a:cubicBezTo>
                      <a:cubicBezTo>
                        <a:pt x="4" y="2"/>
                        <a:pt x="4" y="2"/>
                        <a:pt x="4" y="2"/>
                      </a:cubicBezTo>
                      <a:cubicBezTo>
                        <a:pt x="2" y="3"/>
                        <a:pt x="0" y="5"/>
                        <a:pt x="0" y="7"/>
                      </a:cubicBezTo>
                      <a:cubicBezTo>
                        <a:pt x="0" y="10"/>
                        <a:pt x="2" y="12"/>
                        <a:pt x="5" y="12"/>
                      </a:cubicBezTo>
                      <a:cubicBezTo>
                        <a:pt x="5" y="12"/>
                        <a:pt x="8" y="12"/>
                        <a:pt x="10" y="11"/>
                      </a:cubicBezTo>
                      <a:cubicBezTo>
                        <a:pt x="12" y="10"/>
                        <a:pt x="27" y="11"/>
                        <a:pt x="35" y="24"/>
                      </a:cubicBezTo>
                      <a:cubicBezTo>
                        <a:pt x="39" y="33"/>
                        <a:pt x="37" y="40"/>
                        <a:pt x="37" y="41"/>
                      </a:cubicBezTo>
                      <a:cubicBezTo>
                        <a:pt x="37" y="41"/>
                        <a:pt x="36" y="43"/>
                        <a:pt x="36" y="46"/>
                      </a:cubicBezTo>
                      <a:cubicBezTo>
                        <a:pt x="36" y="49"/>
                        <a:pt x="38" y="50"/>
                        <a:pt x="41" y="50"/>
                      </a:cubicBezTo>
                      <a:cubicBezTo>
                        <a:pt x="43" y="50"/>
                        <a:pt x="45" y="50"/>
                        <a:pt x="46" y="46"/>
                      </a:cubicBezTo>
                      <a:cubicBezTo>
                        <a:pt x="46" y="46"/>
                        <a:pt x="46" y="46"/>
                        <a:pt x="46" y="46"/>
                      </a:cubicBezTo>
                      <a:cubicBezTo>
                        <a:pt x="54" y="18"/>
                        <a:pt x="36" y="5"/>
                        <a:pt x="22" y="2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/>
              </p:spPr>
              <p:txBody>
                <a:bodyPr/>
                <a:lstStyle/>
                <a:p>
                  <a:pPr fontAlgn="auto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 sz="1898">
                    <a:latin typeface="+mn-lt"/>
                    <a:ea typeface="+mn-ea"/>
                  </a:endParaRPr>
                </a:p>
              </p:txBody>
            </p:sp>
          </p:grpSp>
        </p:grpSp>
        <p:grpSp>
          <p:nvGrpSpPr>
            <p:cNvPr id="21515" name="组合 74"/>
            <p:cNvGrpSpPr>
              <a:grpSpLocks/>
            </p:cNvGrpSpPr>
            <p:nvPr/>
          </p:nvGrpSpPr>
          <p:grpSpPr bwMode="auto">
            <a:xfrm>
              <a:off x="1417435" y="3846859"/>
              <a:ext cx="3291090" cy="590697"/>
              <a:chOff x="5125835" y="3227734"/>
              <a:chExt cx="3291090" cy="590697"/>
            </a:xfrm>
          </p:grpSpPr>
          <p:sp>
            <p:nvSpPr>
              <p:cNvPr id="76" name="文本框 66"/>
              <p:cNvSpPr txBox="1">
                <a:spLocks noChangeArrowheads="1"/>
              </p:cNvSpPr>
              <p:nvPr/>
            </p:nvSpPr>
            <p:spPr bwMode="auto">
              <a:xfrm>
                <a:off x="5162550" y="3505462"/>
                <a:ext cx="3254375" cy="312969"/>
              </a:xfrm>
              <a:prstGeom prst="rect">
                <a:avLst/>
              </a:prstGeom>
              <a:noFill/>
              <a:ln>
                <a:noFill/>
              </a:ln>
              <a:extLst/>
            </p:spPr>
            <p:txBody>
              <a:bodyPr>
                <a:spAutoFit/>
              </a:bodyPr>
              <a:lstStyle>
                <a:lvl1pPr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1pPr>
                <a:lvl2pPr marL="742950" indent="-28575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2pPr>
                <a:lvl3pPr marL="1143000" indent="-22860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3pPr>
                <a:lvl4pPr marL="1600200" indent="-22860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4pPr>
                <a:lvl5pPr marL="2057400" indent="-22860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5pPr>
                <a:lvl6pPr marL="25146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6pPr>
                <a:lvl7pPr marL="29718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7pPr>
                <a:lvl8pPr marL="34290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8pPr>
                <a:lvl9pPr marL="38862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9pPr>
              </a:lstStyle>
              <a:p>
                <a:pPr>
                  <a:lnSpc>
                    <a:spcPct val="150000"/>
                  </a:lnSpc>
                </a:pPr>
                <a:r>
                  <a:rPr lang="zh-CN" altLang="en-US" sz="800" dirty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请替换文字内容，点击添加相关标题文字，修改文字内容，也可以直接复制你的内容到此。请替换文字内容，点击添加相关标题文字，修改文字内容，也可以直接复制你的内容到此。</a:t>
                </a:r>
              </a:p>
            </p:txBody>
          </p:sp>
          <p:sp>
            <p:nvSpPr>
              <p:cNvPr id="21517" name="文本框 66"/>
              <p:cNvSpPr txBox="1">
                <a:spLocks noChangeArrowheads="1"/>
              </p:cNvSpPr>
              <p:nvPr/>
            </p:nvSpPr>
            <p:spPr bwMode="auto">
              <a:xfrm>
                <a:off x="5125835" y="3227734"/>
                <a:ext cx="1444577" cy="297316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1pPr>
                <a:lvl2pPr marL="742950" indent="-285750"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2pPr>
                <a:lvl3pPr marL="1143000" indent="-228600"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3pPr>
                <a:lvl4pPr marL="1600200" indent="-228600"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4pPr>
                <a:lvl5pPr marL="2057400" indent="-228600" eaLnBrk="0" hangingPunct="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5pPr>
                <a:lvl6pPr marL="25146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6pPr>
                <a:lvl7pPr marL="29718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7pPr>
                <a:lvl8pPr marL="34290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8pPr>
                <a:lvl9pPr marL="38862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9pPr>
              </a:lstStyle>
              <a:p>
                <a:pPr>
                  <a:lnSpc>
                    <a:spcPct val="150000"/>
                  </a:lnSpc>
                </a:pPr>
                <a:r>
                  <a:rPr lang="zh-CN" altLang="en-US" sz="1600" dirty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点击请替换文字内容</a:t>
                </a:r>
              </a:p>
            </p:txBody>
          </p:sp>
        </p:grpSp>
      </p:grpSp>
      <p:sp>
        <p:nvSpPr>
          <p:cNvPr id="34" name="矩形 33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35" name="文本框 34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36" name="文本框 35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0353401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4000">
        <p14:prism/>
      </p:transition>
    </mc:Choice>
    <mc:Fallback xmlns="">
      <p:transition spd="slow" advTm="4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75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75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75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75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75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2" presetClass="entr" presetSubtype="8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8" fill="hold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8" fill="hold" nodeType="withEffect">
                                  <p:stCondLst>
                                    <p:cond delay="14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75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75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9" grpId="0" animBg="1"/>
      <p:bldP spid="7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MH_Other_1"/>
          <p:cNvSpPr>
            <a:spLocks/>
          </p:cNvSpPr>
          <p:nvPr/>
        </p:nvSpPr>
        <p:spPr bwMode="auto">
          <a:xfrm>
            <a:off x="4377290" y="2512893"/>
            <a:ext cx="3688114" cy="1844894"/>
          </a:xfrm>
          <a:custGeom>
            <a:avLst/>
            <a:gdLst>
              <a:gd name="T0" fmla="*/ 1633211 w 3744416"/>
              <a:gd name="T1" fmla="*/ 0 h 1872208"/>
              <a:gd name="T2" fmla="*/ 3266422 w 3744416"/>
              <a:gd name="T3" fmla="*/ 1634694 h 1872208"/>
              <a:gd name="T4" fmla="*/ 0 w 3744416"/>
              <a:gd name="T5" fmla="*/ 1634694 h 1872208"/>
              <a:gd name="T6" fmla="*/ 1633211 w 3744416"/>
              <a:gd name="T7" fmla="*/ 0 h 1872208"/>
              <a:gd name="T8" fmla="*/ 0 60000 65536"/>
              <a:gd name="T9" fmla="*/ 0 60000 65536"/>
              <a:gd name="T10" fmla="*/ 0 60000 65536"/>
              <a:gd name="T11" fmla="*/ 0 60000 65536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0" t="0" r="r" b="b"/>
            <a:pathLst>
              <a:path w="3744416" h="1872208">
                <a:moveTo>
                  <a:pt x="1872208" y="0"/>
                </a:moveTo>
                <a:cubicBezTo>
                  <a:pt x="2906200" y="0"/>
                  <a:pt x="3744416" y="838216"/>
                  <a:pt x="3744416" y="1872208"/>
                </a:cubicBezTo>
                <a:lnTo>
                  <a:pt x="0" y="1872208"/>
                </a:lnTo>
                <a:cubicBezTo>
                  <a:pt x="0" y="838216"/>
                  <a:pt x="838216" y="0"/>
                  <a:pt x="1872208" y="0"/>
                </a:cubicBezTo>
                <a:close/>
              </a:path>
            </a:pathLst>
          </a:custGeom>
          <a:noFill/>
          <a:ln w="9525" cap="flat" cmpd="sng">
            <a:solidFill>
              <a:schemeClr val="accent1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anchor="ctr"/>
          <a:lstStyle/>
          <a:p>
            <a:pPr>
              <a:lnSpc>
                <a:spcPct val="120000"/>
              </a:lnSpc>
            </a:pPr>
            <a:endParaRPr lang="zh-CN" altLang="en-US" sz="16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6" name="MH_Other_2"/>
          <p:cNvSpPr>
            <a:spLocks noChangeArrowheads="1"/>
          </p:cNvSpPr>
          <p:nvPr/>
        </p:nvSpPr>
        <p:spPr bwMode="auto">
          <a:xfrm>
            <a:off x="4630084" y="2824281"/>
            <a:ext cx="3120584" cy="3120584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lIns="95091" tIns="49554" rIns="95091" bIns="49554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endParaRPr lang="zh-CN" altLang="en-US" sz="1200">
              <a:solidFill>
                <a:srgbClr val="FFFFFF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7" name="MH_Other_3"/>
          <p:cNvSpPr>
            <a:spLocks noChangeArrowheads="1"/>
          </p:cNvSpPr>
          <p:nvPr/>
        </p:nvSpPr>
        <p:spPr bwMode="auto">
          <a:xfrm>
            <a:off x="6012918" y="3346611"/>
            <a:ext cx="430252" cy="2002263"/>
          </a:xfrm>
          <a:prstGeom prst="upArrow">
            <a:avLst>
              <a:gd name="adj1" fmla="val 50000"/>
              <a:gd name="adj2" fmla="val 50006"/>
            </a:avLst>
          </a:pr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endParaRPr lang="zh-CN" altLang="en-US" sz="1200">
              <a:solidFill>
                <a:srgbClr val="FFFFFF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8" name="MH_Other_4"/>
          <p:cNvSpPr>
            <a:spLocks/>
          </p:cNvSpPr>
          <p:nvPr/>
        </p:nvSpPr>
        <p:spPr bwMode="auto">
          <a:xfrm>
            <a:off x="6377880" y="4136802"/>
            <a:ext cx="796888" cy="1212072"/>
          </a:xfrm>
          <a:custGeom>
            <a:avLst/>
            <a:gdLst>
              <a:gd name="T0" fmla="*/ 0 w 755650"/>
              <a:gd name="T1" fmla="*/ 1149350 h 1149350"/>
              <a:gd name="T2" fmla="*/ 0 w 755650"/>
              <a:gd name="T3" fmla="*/ 425053 h 1149350"/>
              <a:gd name="T4" fmla="*/ 330597 w 755650"/>
              <a:gd name="T5" fmla="*/ 94456 h 1149350"/>
              <a:gd name="T6" fmla="*/ 491581 w 755650"/>
              <a:gd name="T7" fmla="*/ 94456 h 1149350"/>
              <a:gd name="T8" fmla="*/ 491581 w 755650"/>
              <a:gd name="T9" fmla="*/ 0 h 1149350"/>
              <a:gd name="T10" fmla="*/ 755650 w 755650"/>
              <a:gd name="T11" fmla="*/ 188913 h 1149350"/>
              <a:gd name="T12" fmla="*/ 491581 w 755650"/>
              <a:gd name="T13" fmla="*/ 377825 h 1149350"/>
              <a:gd name="T14" fmla="*/ 491581 w 755650"/>
              <a:gd name="T15" fmla="*/ 283369 h 1149350"/>
              <a:gd name="T16" fmla="*/ 330597 w 755650"/>
              <a:gd name="T17" fmla="*/ 283369 h 1149350"/>
              <a:gd name="T18" fmla="*/ 188913 w 755650"/>
              <a:gd name="T19" fmla="*/ 425053 h 1149350"/>
              <a:gd name="T20" fmla="*/ 188913 w 755650"/>
              <a:gd name="T21" fmla="*/ 1149350 h 1149350"/>
              <a:gd name="T22" fmla="*/ 0 w 755650"/>
              <a:gd name="T23" fmla="*/ 1149350 h 1149350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0" t="0" r="r" b="b"/>
            <a:pathLst>
              <a:path w="755650" h="1149350">
                <a:moveTo>
                  <a:pt x="0" y="1149350"/>
                </a:moveTo>
                <a:lnTo>
                  <a:pt x="0" y="425053"/>
                </a:lnTo>
                <a:cubicBezTo>
                  <a:pt x="0" y="242469"/>
                  <a:pt x="148013" y="94456"/>
                  <a:pt x="330597" y="94456"/>
                </a:cubicBezTo>
                <a:lnTo>
                  <a:pt x="491581" y="94456"/>
                </a:lnTo>
                <a:lnTo>
                  <a:pt x="491581" y="0"/>
                </a:lnTo>
                <a:lnTo>
                  <a:pt x="755650" y="188913"/>
                </a:lnTo>
                <a:lnTo>
                  <a:pt x="491581" y="377825"/>
                </a:lnTo>
                <a:lnTo>
                  <a:pt x="491581" y="283369"/>
                </a:lnTo>
                <a:lnTo>
                  <a:pt x="330597" y="283369"/>
                </a:lnTo>
                <a:cubicBezTo>
                  <a:pt x="252347" y="283369"/>
                  <a:pt x="188913" y="346803"/>
                  <a:pt x="188913" y="425053"/>
                </a:cubicBezTo>
                <a:lnTo>
                  <a:pt x="188913" y="1149350"/>
                </a:lnTo>
                <a:lnTo>
                  <a:pt x="0" y="114935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pPr>
              <a:lnSpc>
                <a:spcPct val="120000"/>
              </a:lnSpc>
            </a:pPr>
            <a:endParaRPr lang="zh-CN" altLang="en-US" sz="16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9" name="MH_Other_5"/>
          <p:cNvSpPr>
            <a:spLocks/>
          </p:cNvSpPr>
          <p:nvPr/>
        </p:nvSpPr>
        <p:spPr bwMode="auto">
          <a:xfrm flipH="1">
            <a:off x="5276299" y="4136802"/>
            <a:ext cx="798562" cy="1212072"/>
          </a:xfrm>
          <a:custGeom>
            <a:avLst/>
            <a:gdLst>
              <a:gd name="T0" fmla="*/ 0 w 757238"/>
              <a:gd name="T1" fmla="*/ 1149350 h 1149350"/>
              <a:gd name="T2" fmla="*/ 0 w 757238"/>
              <a:gd name="T3" fmla="*/ 425946 h 1149350"/>
              <a:gd name="T4" fmla="*/ 331292 w 757238"/>
              <a:gd name="T5" fmla="*/ 94654 h 1149350"/>
              <a:gd name="T6" fmla="*/ 492614 w 757238"/>
              <a:gd name="T7" fmla="*/ 94655 h 1149350"/>
              <a:gd name="T8" fmla="*/ 492614 w 757238"/>
              <a:gd name="T9" fmla="*/ 0 h 1149350"/>
              <a:gd name="T10" fmla="*/ 757238 w 757238"/>
              <a:gd name="T11" fmla="*/ 189310 h 1149350"/>
              <a:gd name="T12" fmla="*/ 492614 w 757238"/>
              <a:gd name="T13" fmla="*/ 378619 h 1149350"/>
              <a:gd name="T14" fmla="*/ 492614 w 757238"/>
              <a:gd name="T15" fmla="*/ 283964 h 1149350"/>
              <a:gd name="T16" fmla="*/ 331292 w 757238"/>
              <a:gd name="T17" fmla="*/ 283964 h 1149350"/>
              <a:gd name="T18" fmla="*/ 189310 w 757238"/>
              <a:gd name="T19" fmla="*/ 425946 h 1149350"/>
              <a:gd name="T20" fmla="*/ 189310 w 757238"/>
              <a:gd name="T21" fmla="*/ 1149350 h 1149350"/>
              <a:gd name="T22" fmla="*/ 0 w 757238"/>
              <a:gd name="T23" fmla="*/ 1149350 h 1149350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0" t="0" r="r" b="b"/>
            <a:pathLst>
              <a:path w="757238" h="1149350">
                <a:moveTo>
                  <a:pt x="0" y="1149350"/>
                </a:moveTo>
                <a:lnTo>
                  <a:pt x="0" y="425946"/>
                </a:lnTo>
                <a:cubicBezTo>
                  <a:pt x="0" y="242978"/>
                  <a:pt x="148324" y="94654"/>
                  <a:pt x="331292" y="94654"/>
                </a:cubicBezTo>
                <a:lnTo>
                  <a:pt x="492614" y="94655"/>
                </a:lnTo>
                <a:lnTo>
                  <a:pt x="492614" y="0"/>
                </a:lnTo>
                <a:lnTo>
                  <a:pt x="757238" y="189310"/>
                </a:lnTo>
                <a:lnTo>
                  <a:pt x="492614" y="378619"/>
                </a:lnTo>
                <a:lnTo>
                  <a:pt x="492614" y="283964"/>
                </a:lnTo>
                <a:lnTo>
                  <a:pt x="331292" y="283964"/>
                </a:lnTo>
                <a:cubicBezTo>
                  <a:pt x="252878" y="283964"/>
                  <a:pt x="189310" y="347532"/>
                  <a:pt x="189310" y="425946"/>
                </a:cubicBezTo>
                <a:lnTo>
                  <a:pt x="189310" y="1149350"/>
                </a:lnTo>
                <a:lnTo>
                  <a:pt x="0" y="114935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pPr>
              <a:lnSpc>
                <a:spcPct val="120000"/>
              </a:lnSpc>
            </a:pPr>
            <a:endParaRPr lang="zh-CN" altLang="en-US" sz="16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0" name="MH_Title_1"/>
          <p:cNvSpPr txBox="1">
            <a:spLocks noChangeArrowheads="1"/>
          </p:cNvSpPr>
          <p:nvPr/>
        </p:nvSpPr>
        <p:spPr bwMode="auto">
          <a:xfrm>
            <a:off x="5712521" y="5399314"/>
            <a:ext cx="1051138" cy="28518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标题文字</a:t>
            </a:r>
            <a:endParaRPr lang="en-US" altLang="zh-CN" sz="1600" dirty="0">
              <a:solidFill>
                <a:schemeClr val="bg1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1" name="MH_SubTitle_1"/>
          <p:cNvSpPr>
            <a:spLocks noChangeArrowheads="1"/>
          </p:cNvSpPr>
          <p:nvPr/>
        </p:nvSpPr>
        <p:spPr bwMode="auto">
          <a:xfrm>
            <a:off x="4022375" y="3790257"/>
            <a:ext cx="1135062" cy="1135062"/>
          </a:xfrm>
          <a:prstGeom prst="ellipse">
            <a:avLst/>
          </a:prstGeom>
          <a:solidFill>
            <a:schemeClr val="accent2"/>
          </a:solidFill>
          <a:ln>
            <a:noFill/>
          </a:ln>
          <a:extLst/>
        </p:spPr>
        <p:txBody>
          <a:bodyPr lIns="0" tIns="0" rIns="0" bIns="0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r>
              <a:rPr lang="zh-CN" altLang="en-US" sz="1400" dirty="0">
                <a:solidFill>
                  <a:schemeClr val="bg1"/>
                </a:solidFill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标题文字</a:t>
            </a:r>
            <a:endParaRPr lang="en-US" altLang="zh-CN" sz="1600" dirty="0">
              <a:solidFill>
                <a:schemeClr val="bg1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" name="MH_SubTitle_3"/>
          <p:cNvSpPr>
            <a:spLocks noChangeArrowheads="1"/>
          </p:cNvSpPr>
          <p:nvPr/>
        </p:nvSpPr>
        <p:spPr bwMode="auto">
          <a:xfrm>
            <a:off x="7285258" y="3790257"/>
            <a:ext cx="1135062" cy="1135062"/>
          </a:xfrm>
          <a:prstGeom prst="ellipse">
            <a:avLst/>
          </a:prstGeom>
          <a:solidFill>
            <a:schemeClr val="accent4"/>
          </a:solidFill>
          <a:ln>
            <a:noFill/>
          </a:ln>
          <a:extLst/>
        </p:spPr>
        <p:txBody>
          <a:bodyPr lIns="0" tIns="0" rIns="0" bIns="0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r>
              <a:rPr lang="zh-CN" altLang="en-US" sz="1400" dirty="0">
                <a:solidFill>
                  <a:schemeClr val="bg1"/>
                </a:solidFill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标题文字</a:t>
            </a:r>
            <a:endParaRPr lang="en-US" altLang="zh-CN" sz="1600" dirty="0">
              <a:solidFill>
                <a:schemeClr val="bg1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3" name="MH_SubTitle_2"/>
          <p:cNvSpPr>
            <a:spLocks noChangeArrowheads="1"/>
          </p:cNvSpPr>
          <p:nvPr/>
        </p:nvSpPr>
        <p:spPr bwMode="auto">
          <a:xfrm>
            <a:off x="5652981" y="2159653"/>
            <a:ext cx="1135062" cy="1133387"/>
          </a:xfrm>
          <a:prstGeom prst="ellipse">
            <a:avLst/>
          </a:prstGeom>
          <a:solidFill>
            <a:schemeClr val="accent3"/>
          </a:solidFill>
          <a:ln>
            <a:noFill/>
          </a:ln>
          <a:extLst/>
        </p:spPr>
        <p:txBody>
          <a:bodyPr lIns="0" tIns="0" rIns="0" bIns="0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r>
              <a:rPr lang="zh-CN" altLang="en-US" sz="1400" dirty="0">
                <a:solidFill>
                  <a:schemeClr val="bg1"/>
                </a:solidFill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标题文字</a:t>
            </a:r>
            <a:endParaRPr lang="en-US" altLang="zh-CN" sz="1600" dirty="0">
              <a:solidFill>
                <a:schemeClr val="bg1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4" name="TextBox 23"/>
          <p:cNvSpPr txBox="1"/>
          <p:nvPr/>
        </p:nvSpPr>
        <p:spPr>
          <a:xfrm>
            <a:off x="8920887" y="4378511"/>
            <a:ext cx="2360168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5" name="TextBox 24"/>
          <p:cNvSpPr txBox="1"/>
          <p:nvPr/>
        </p:nvSpPr>
        <p:spPr>
          <a:xfrm>
            <a:off x="8920886" y="4105286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6" name="TextBox 23"/>
          <p:cNvSpPr txBox="1"/>
          <p:nvPr/>
        </p:nvSpPr>
        <p:spPr>
          <a:xfrm>
            <a:off x="2500009" y="2311991"/>
            <a:ext cx="2360168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7" name="TextBox 24"/>
          <p:cNvSpPr txBox="1"/>
          <p:nvPr/>
        </p:nvSpPr>
        <p:spPr>
          <a:xfrm>
            <a:off x="3418758" y="2038765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8" name="TextBox 23"/>
          <p:cNvSpPr txBox="1"/>
          <p:nvPr/>
        </p:nvSpPr>
        <p:spPr>
          <a:xfrm>
            <a:off x="1367923" y="4371388"/>
            <a:ext cx="2360168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9" name="TextBox 24"/>
          <p:cNvSpPr txBox="1"/>
          <p:nvPr/>
        </p:nvSpPr>
        <p:spPr>
          <a:xfrm>
            <a:off x="2286671" y="4098163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7" name="矩形 16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18" name="文本框 17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19" name="文本框 18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0699809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000"/>
                            </p:stCondLst>
                            <p:childTnLst>
                              <p:par>
                                <p:cTn id="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500"/>
                            </p:stCondLst>
                            <p:childTnLst>
                              <p:par>
                                <p:cTn id="2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000"/>
                            </p:stCondLst>
                            <p:childTnLst>
                              <p:par>
                                <p:cTn id="2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500"/>
                            </p:stCondLst>
                            <p:childTnLst>
                              <p:par>
                                <p:cTn id="3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4000"/>
                            </p:stCondLst>
                            <p:childTnLst>
                              <p:par>
                                <p:cTn id="3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5000"/>
                            </p:stCondLst>
                            <p:childTnLst>
                              <p:par>
                                <p:cTn id="49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500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5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500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56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5500"/>
                            </p:stCondLst>
                            <p:childTnLst>
                              <p:par>
                                <p:cTn id="58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500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500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65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6000"/>
                            </p:stCondLst>
                            <p:childTnLst>
                              <p:par>
                                <p:cTn id="67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500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70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500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74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5" grpId="0" animBg="1"/>
      <p:bldP spid="26" grpId="0" animBg="1"/>
      <p:bldP spid="27" grpId="0" animBg="1"/>
      <p:bldP spid="28" grpId="0" animBg="1"/>
      <p:bldP spid="29" grpId="0" animBg="1"/>
      <p:bldP spid="30" grpId="0"/>
      <p:bldP spid="31" grpId="0" animBg="1"/>
      <p:bldP spid="32" grpId="0" animBg="1"/>
      <p:bldP spid="33" grpId="0" animBg="1"/>
      <p:bldP spid="34" grpId="0"/>
      <p:bldP spid="35" grpId="0"/>
      <p:bldP spid="36" grpId="0"/>
      <p:bldP spid="37" grpId="0"/>
      <p:bldP spid="38" grpId="0"/>
      <p:bldP spid="39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31"/>
          <p:cNvGrpSpPr>
            <a:grpSpLocks/>
          </p:cNvGrpSpPr>
          <p:nvPr/>
        </p:nvGrpSpPr>
        <p:grpSpPr bwMode="auto">
          <a:xfrm>
            <a:off x="8493582" y="3874765"/>
            <a:ext cx="418533" cy="418533"/>
            <a:chOff x="0" y="0"/>
            <a:chExt cx="812800" cy="812800"/>
          </a:xfrm>
        </p:grpSpPr>
        <p:sp>
          <p:nvSpPr>
            <p:cNvPr id="10284" name="椭圆 32"/>
            <p:cNvSpPr>
              <a:spLocks noChangeArrowheads="1"/>
            </p:cNvSpPr>
            <p:nvPr/>
          </p:nvSpPr>
          <p:spPr bwMode="auto">
            <a:xfrm>
              <a:off x="0" y="0"/>
              <a:ext cx="812800" cy="8128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9pPr>
            </a:lstStyle>
            <a:p>
              <a:pPr algn="ctr" eaLnBrk="1" hangingPunct="1">
                <a:lnSpc>
                  <a:spcPct val="120000"/>
                </a:lnSpc>
                <a:buFont typeface="Arial" panose="020B0604020202020204" pitchFamily="34" charset="0"/>
                <a:buNone/>
              </a:pPr>
              <a:endParaRPr lang="zh-CN" altLang="en-US" sz="16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285" name="任意多边形 33"/>
            <p:cNvSpPr>
              <a:spLocks/>
            </p:cNvSpPr>
            <p:nvPr/>
          </p:nvSpPr>
          <p:spPr bwMode="auto">
            <a:xfrm rot="5400000">
              <a:off x="120456" y="120456"/>
              <a:ext cx="571888" cy="571888"/>
            </a:xfrm>
            <a:custGeom>
              <a:avLst/>
              <a:gdLst>
                <a:gd name="T0" fmla="*/ 0 w 692642"/>
                <a:gd name="T1" fmla="*/ 194932 h 692642"/>
                <a:gd name="T2" fmla="*/ 38476 w 692642"/>
                <a:gd name="T3" fmla="*/ 156456 h 692642"/>
                <a:gd name="T4" fmla="*/ 156457 w 692642"/>
                <a:gd name="T5" fmla="*/ 156456 h 692642"/>
                <a:gd name="T6" fmla="*/ 156457 w 692642"/>
                <a:gd name="T7" fmla="*/ 38476 h 692642"/>
                <a:gd name="T8" fmla="*/ 194933 w 692642"/>
                <a:gd name="T9" fmla="*/ 0 h 692642"/>
                <a:gd name="T10" fmla="*/ 233409 w 692642"/>
                <a:gd name="T11" fmla="*/ 38476 h 692642"/>
                <a:gd name="T12" fmla="*/ 233409 w 692642"/>
                <a:gd name="T13" fmla="*/ 156457 h 692642"/>
                <a:gd name="T14" fmla="*/ 351390 w 692642"/>
                <a:gd name="T15" fmla="*/ 156457 h 692642"/>
                <a:gd name="T16" fmla="*/ 389866 w 692642"/>
                <a:gd name="T17" fmla="*/ 194933 h 692642"/>
                <a:gd name="T18" fmla="*/ 389865 w 692642"/>
                <a:gd name="T19" fmla="*/ 194932 h 692642"/>
                <a:gd name="T20" fmla="*/ 351389 w 692642"/>
                <a:gd name="T21" fmla="*/ 233409 h 692642"/>
                <a:gd name="T22" fmla="*/ 233409 w 692642"/>
                <a:gd name="T23" fmla="*/ 233409 h 692642"/>
                <a:gd name="T24" fmla="*/ 233409 w 692642"/>
                <a:gd name="T25" fmla="*/ 351390 h 692642"/>
                <a:gd name="T26" fmla="*/ 194932 w 692642"/>
                <a:gd name="T27" fmla="*/ 389866 h 692642"/>
                <a:gd name="T28" fmla="*/ 194933 w 692642"/>
                <a:gd name="T29" fmla="*/ 389865 h 692642"/>
                <a:gd name="T30" fmla="*/ 156457 w 692642"/>
                <a:gd name="T31" fmla="*/ 351389 h 692642"/>
                <a:gd name="T32" fmla="*/ 156457 w 692642"/>
                <a:gd name="T33" fmla="*/ 233409 h 692642"/>
                <a:gd name="T34" fmla="*/ 38476 w 692642"/>
                <a:gd name="T35" fmla="*/ 233409 h 692642"/>
                <a:gd name="T36" fmla="*/ 0 w 692642"/>
                <a:gd name="T37" fmla="*/ 194932 h 692642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w 692642"/>
                <a:gd name="T58" fmla="*/ 0 h 692642"/>
                <a:gd name="T59" fmla="*/ 692642 w 692642"/>
                <a:gd name="T60" fmla="*/ 692642 h 692642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T57" t="T58" r="T59" b="T60"/>
              <a:pathLst>
                <a:path w="692642" h="692642">
                  <a:moveTo>
                    <a:pt x="0" y="346320"/>
                  </a:moveTo>
                  <a:cubicBezTo>
                    <a:pt x="0" y="308567"/>
                    <a:pt x="30604" y="277963"/>
                    <a:pt x="68357" y="277963"/>
                  </a:cubicBezTo>
                  <a:lnTo>
                    <a:pt x="277964" y="277963"/>
                  </a:lnTo>
                  <a:lnTo>
                    <a:pt x="277964" y="68357"/>
                  </a:lnTo>
                  <a:cubicBezTo>
                    <a:pt x="277964" y="30604"/>
                    <a:pt x="308568" y="0"/>
                    <a:pt x="346321" y="0"/>
                  </a:cubicBezTo>
                  <a:cubicBezTo>
                    <a:pt x="384074" y="0"/>
                    <a:pt x="414678" y="30604"/>
                    <a:pt x="414678" y="68357"/>
                  </a:cubicBezTo>
                  <a:lnTo>
                    <a:pt x="414678" y="277964"/>
                  </a:lnTo>
                  <a:lnTo>
                    <a:pt x="624285" y="277964"/>
                  </a:lnTo>
                  <a:cubicBezTo>
                    <a:pt x="662038" y="277964"/>
                    <a:pt x="692642" y="308568"/>
                    <a:pt x="692642" y="346321"/>
                  </a:cubicBezTo>
                  <a:lnTo>
                    <a:pt x="692641" y="346320"/>
                  </a:lnTo>
                  <a:cubicBezTo>
                    <a:pt x="692641" y="384073"/>
                    <a:pt x="662037" y="414677"/>
                    <a:pt x="624284" y="414677"/>
                  </a:cubicBezTo>
                  <a:lnTo>
                    <a:pt x="414677" y="414677"/>
                  </a:lnTo>
                  <a:lnTo>
                    <a:pt x="414677" y="624285"/>
                  </a:lnTo>
                  <a:cubicBezTo>
                    <a:pt x="414677" y="662038"/>
                    <a:pt x="384073" y="692642"/>
                    <a:pt x="346320" y="692642"/>
                  </a:cubicBezTo>
                  <a:lnTo>
                    <a:pt x="346321" y="692641"/>
                  </a:lnTo>
                  <a:cubicBezTo>
                    <a:pt x="308568" y="692641"/>
                    <a:pt x="277964" y="662037"/>
                    <a:pt x="277964" y="624284"/>
                  </a:cubicBezTo>
                  <a:lnTo>
                    <a:pt x="277964" y="414677"/>
                  </a:lnTo>
                  <a:lnTo>
                    <a:pt x="68357" y="414677"/>
                  </a:lnTo>
                  <a:cubicBezTo>
                    <a:pt x="30604" y="414677"/>
                    <a:pt x="0" y="384073"/>
                    <a:pt x="0" y="34632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>
                <a:lnSpc>
                  <a:spcPct val="120000"/>
                </a:lnSpc>
              </a:pPr>
              <a:endParaRPr lang="zh-CN" altLang="en-US" sz="16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" name="组合 34"/>
          <p:cNvGrpSpPr>
            <a:grpSpLocks/>
          </p:cNvGrpSpPr>
          <p:nvPr/>
        </p:nvGrpSpPr>
        <p:grpSpPr bwMode="auto">
          <a:xfrm>
            <a:off x="3993513" y="3874765"/>
            <a:ext cx="418533" cy="418533"/>
            <a:chOff x="0" y="0"/>
            <a:chExt cx="812800" cy="812800"/>
          </a:xfrm>
        </p:grpSpPr>
        <p:sp>
          <p:nvSpPr>
            <p:cNvPr id="10282" name="椭圆 35"/>
            <p:cNvSpPr>
              <a:spLocks noChangeArrowheads="1"/>
            </p:cNvSpPr>
            <p:nvPr/>
          </p:nvSpPr>
          <p:spPr bwMode="auto">
            <a:xfrm>
              <a:off x="0" y="0"/>
              <a:ext cx="812800" cy="8128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9pPr>
            </a:lstStyle>
            <a:p>
              <a:pPr algn="ctr" eaLnBrk="1" hangingPunct="1">
                <a:lnSpc>
                  <a:spcPct val="120000"/>
                </a:lnSpc>
                <a:buFont typeface="Arial" panose="020B0604020202020204" pitchFamily="34" charset="0"/>
                <a:buNone/>
              </a:pPr>
              <a:endParaRPr lang="zh-CN" altLang="en-US" sz="16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283" name="任意多边形 36"/>
            <p:cNvSpPr>
              <a:spLocks/>
            </p:cNvSpPr>
            <p:nvPr/>
          </p:nvSpPr>
          <p:spPr bwMode="auto">
            <a:xfrm rot="5400000">
              <a:off x="120456" y="120456"/>
              <a:ext cx="571888" cy="571888"/>
            </a:xfrm>
            <a:custGeom>
              <a:avLst/>
              <a:gdLst>
                <a:gd name="T0" fmla="*/ 0 w 692642"/>
                <a:gd name="T1" fmla="*/ 194932 h 692642"/>
                <a:gd name="T2" fmla="*/ 38476 w 692642"/>
                <a:gd name="T3" fmla="*/ 156456 h 692642"/>
                <a:gd name="T4" fmla="*/ 156457 w 692642"/>
                <a:gd name="T5" fmla="*/ 156456 h 692642"/>
                <a:gd name="T6" fmla="*/ 156457 w 692642"/>
                <a:gd name="T7" fmla="*/ 38476 h 692642"/>
                <a:gd name="T8" fmla="*/ 194933 w 692642"/>
                <a:gd name="T9" fmla="*/ 0 h 692642"/>
                <a:gd name="T10" fmla="*/ 233409 w 692642"/>
                <a:gd name="T11" fmla="*/ 38476 h 692642"/>
                <a:gd name="T12" fmla="*/ 233409 w 692642"/>
                <a:gd name="T13" fmla="*/ 156457 h 692642"/>
                <a:gd name="T14" fmla="*/ 351390 w 692642"/>
                <a:gd name="T15" fmla="*/ 156457 h 692642"/>
                <a:gd name="T16" fmla="*/ 389866 w 692642"/>
                <a:gd name="T17" fmla="*/ 194933 h 692642"/>
                <a:gd name="T18" fmla="*/ 389865 w 692642"/>
                <a:gd name="T19" fmla="*/ 194932 h 692642"/>
                <a:gd name="T20" fmla="*/ 351389 w 692642"/>
                <a:gd name="T21" fmla="*/ 233409 h 692642"/>
                <a:gd name="T22" fmla="*/ 233409 w 692642"/>
                <a:gd name="T23" fmla="*/ 233409 h 692642"/>
                <a:gd name="T24" fmla="*/ 233409 w 692642"/>
                <a:gd name="T25" fmla="*/ 351390 h 692642"/>
                <a:gd name="T26" fmla="*/ 194932 w 692642"/>
                <a:gd name="T27" fmla="*/ 389866 h 692642"/>
                <a:gd name="T28" fmla="*/ 194933 w 692642"/>
                <a:gd name="T29" fmla="*/ 389865 h 692642"/>
                <a:gd name="T30" fmla="*/ 156457 w 692642"/>
                <a:gd name="T31" fmla="*/ 351389 h 692642"/>
                <a:gd name="T32" fmla="*/ 156457 w 692642"/>
                <a:gd name="T33" fmla="*/ 233409 h 692642"/>
                <a:gd name="T34" fmla="*/ 38476 w 692642"/>
                <a:gd name="T35" fmla="*/ 233409 h 692642"/>
                <a:gd name="T36" fmla="*/ 0 w 692642"/>
                <a:gd name="T37" fmla="*/ 194932 h 692642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w 692642"/>
                <a:gd name="T58" fmla="*/ 0 h 692642"/>
                <a:gd name="T59" fmla="*/ 692642 w 692642"/>
                <a:gd name="T60" fmla="*/ 692642 h 692642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T57" t="T58" r="T59" b="T60"/>
              <a:pathLst>
                <a:path w="692642" h="692642">
                  <a:moveTo>
                    <a:pt x="0" y="346320"/>
                  </a:moveTo>
                  <a:cubicBezTo>
                    <a:pt x="0" y="308567"/>
                    <a:pt x="30604" y="277963"/>
                    <a:pt x="68357" y="277963"/>
                  </a:cubicBezTo>
                  <a:lnTo>
                    <a:pt x="277964" y="277963"/>
                  </a:lnTo>
                  <a:lnTo>
                    <a:pt x="277964" y="68357"/>
                  </a:lnTo>
                  <a:cubicBezTo>
                    <a:pt x="277964" y="30604"/>
                    <a:pt x="308568" y="0"/>
                    <a:pt x="346321" y="0"/>
                  </a:cubicBezTo>
                  <a:cubicBezTo>
                    <a:pt x="384074" y="0"/>
                    <a:pt x="414678" y="30604"/>
                    <a:pt x="414678" y="68357"/>
                  </a:cubicBezTo>
                  <a:lnTo>
                    <a:pt x="414678" y="277964"/>
                  </a:lnTo>
                  <a:lnTo>
                    <a:pt x="624285" y="277964"/>
                  </a:lnTo>
                  <a:cubicBezTo>
                    <a:pt x="662038" y="277964"/>
                    <a:pt x="692642" y="308568"/>
                    <a:pt x="692642" y="346321"/>
                  </a:cubicBezTo>
                  <a:lnTo>
                    <a:pt x="692641" y="346320"/>
                  </a:lnTo>
                  <a:cubicBezTo>
                    <a:pt x="692641" y="384073"/>
                    <a:pt x="662037" y="414677"/>
                    <a:pt x="624284" y="414677"/>
                  </a:cubicBezTo>
                  <a:lnTo>
                    <a:pt x="414677" y="414677"/>
                  </a:lnTo>
                  <a:lnTo>
                    <a:pt x="414677" y="624285"/>
                  </a:lnTo>
                  <a:cubicBezTo>
                    <a:pt x="414677" y="662038"/>
                    <a:pt x="384073" y="692642"/>
                    <a:pt x="346320" y="692642"/>
                  </a:cubicBezTo>
                  <a:lnTo>
                    <a:pt x="346321" y="692641"/>
                  </a:lnTo>
                  <a:cubicBezTo>
                    <a:pt x="308568" y="692641"/>
                    <a:pt x="277964" y="662037"/>
                    <a:pt x="277964" y="624284"/>
                  </a:cubicBezTo>
                  <a:lnTo>
                    <a:pt x="277964" y="414677"/>
                  </a:lnTo>
                  <a:lnTo>
                    <a:pt x="68357" y="414677"/>
                  </a:lnTo>
                  <a:cubicBezTo>
                    <a:pt x="30604" y="414677"/>
                    <a:pt x="0" y="384073"/>
                    <a:pt x="0" y="34632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>
                <a:lnSpc>
                  <a:spcPct val="120000"/>
                </a:lnSpc>
              </a:pPr>
              <a:endParaRPr lang="zh-CN" altLang="en-US" sz="16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4" name="组合 37"/>
          <p:cNvGrpSpPr>
            <a:grpSpLocks/>
          </p:cNvGrpSpPr>
          <p:nvPr/>
        </p:nvGrpSpPr>
        <p:grpSpPr bwMode="auto">
          <a:xfrm>
            <a:off x="6220110" y="1666584"/>
            <a:ext cx="418533" cy="418533"/>
            <a:chOff x="0" y="0"/>
            <a:chExt cx="812800" cy="812800"/>
          </a:xfrm>
        </p:grpSpPr>
        <p:sp>
          <p:nvSpPr>
            <p:cNvPr id="10280" name="椭圆 38"/>
            <p:cNvSpPr>
              <a:spLocks noChangeArrowheads="1"/>
            </p:cNvSpPr>
            <p:nvPr/>
          </p:nvSpPr>
          <p:spPr bwMode="auto">
            <a:xfrm>
              <a:off x="0" y="0"/>
              <a:ext cx="812800" cy="8128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9pPr>
            </a:lstStyle>
            <a:p>
              <a:pPr algn="ctr" eaLnBrk="1" hangingPunct="1">
                <a:lnSpc>
                  <a:spcPct val="120000"/>
                </a:lnSpc>
                <a:buFont typeface="Arial" panose="020B0604020202020204" pitchFamily="34" charset="0"/>
                <a:buNone/>
              </a:pPr>
              <a:endParaRPr lang="zh-CN" altLang="en-US" sz="16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281" name="任意多边形 39"/>
            <p:cNvSpPr>
              <a:spLocks/>
            </p:cNvSpPr>
            <p:nvPr/>
          </p:nvSpPr>
          <p:spPr bwMode="auto">
            <a:xfrm rot="5400000">
              <a:off x="120456" y="120456"/>
              <a:ext cx="571888" cy="571888"/>
            </a:xfrm>
            <a:custGeom>
              <a:avLst/>
              <a:gdLst>
                <a:gd name="T0" fmla="*/ 0 w 692642"/>
                <a:gd name="T1" fmla="*/ 194932 h 692642"/>
                <a:gd name="T2" fmla="*/ 38476 w 692642"/>
                <a:gd name="T3" fmla="*/ 156456 h 692642"/>
                <a:gd name="T4" fmla="*/ 156457 w 692642"/>
                <a:gd name="T5" fmla="*/ 156456 h 692642"/>
                <a:gd name="T6" fmla="*/ 156457 w 692642"/>
                <a:gd name="T7" fmla="*/ 38476 h 692642"/>
                <a:gd name="T8" fmla="*/ 194933 w 692642"/>
                <a:gd name="T9" fmla="*/ 0 h 692642"/>
                <a:gd name="T10" fmla="*/ 233409 w 692642"/>
                <a:gd name="T11" fmla="*/ 38476 h 692642"/>
                <a:gd name="T12" fmla="*/ 233409 w 692642"/>
                <a:gd name="T13" fmla="*/ 156457 h 692642"/>
                <a:gd name="T14" fmla="*/ 351390 w 692642"/>
                <a:gd name="T15" fmla="*/ 156457 h 692642"/>
                <a:gd name="T16" fmla="*/ 389866 w 692642"/>
                <a:gd name="T17" fmla="*/ 194933 h 692642"/>
                <a:gd name="T18" fmla="*/ 389865 w 692642"/>
                <a:gd name="T19" fmla="*/ 194932 h 692642"/>
                <a:gd name="T20" fmla="*/ 351389 w 692642"/>
                <a:gd name="T21" fmla="*/ 233409 h 692642"/>
                <a:gd name="T22" fmla="*/ 233409 w 692642"/>
                <a:gd name="T23" fmla="*/ 233409 h 692642"/>
                <a:gd name="T24" fmla="*/ 233409 w 692642"/>
                <a:gd name="T25" fmla="*/ 351390 h 692642"/>
                <a:gd name="T26" fmla="*/ 194932 w 692642"/>
                <a:gd name="T27" fmla="*/ 389866 h 692642"/>
                <a:gd name="T28" fmla="*/ 194933 w 692642"/>
                <a:gd name="T29" fmla="*/ 389865 h 692642"/>
                <a:gd name="T30" fmla="*/ 156457 w 692642"/>
                <a:gd name="T31" fmla="*/ 351389 h 692642"/>
                <a:gd name="T32" fmla="*/ 156457 w 692642"/>
                <a:gd name="T33" fmla="*/ 233409 h 692642"/>
                <a:gd name="T34" fmla="*/ 38476 w 692642"/>
                <a:gd name="T35" fmla="*/ 233409 h 692642"/>
                <a:gd name="T36" fmla="*/ 0 w 692642"/>
                <a:gd name="T37" fmla="*/ 194932 h 692642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w 692642"/>
                <a:gd name="T58" fmla="*/ 0 h 692642"/>
                <a:gd name="T59" fmla="*/ 692642 w 692642"/>
                <a:gd name="T60" fmla="*/ 692642 h 692642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T57" t="T58" r="T59" b="T60"/>
              <a:pathLst>
                <a:path w="692642" h="692642">
                  <a:moveTo>
                    <a:pt x="0" y="346320"/>
                  </a:moveTo>
                  <a:cubicBezTo>
                    <a:pt x="0" y="308567"/>
                    <a:pt x="30604" y="277963"/>
                    <a:pt x="68357" y="277963"/>
                  </a:cubicBezTo>
                  <a:lnTo>
                    <a:pt x="277964" y="277963"/>
                  </a:lnTo>
                  <a:lnTo>
                    <a:pt x="277964" y="68357"/>
                  </a:lnTo>
                  <a:cubicBezTo>
                    <a:pt x="277964" y="30604"/>
                    <a:pt x="308568" y="0"/>
                    <a:pt x="346321" y="0"/>
                  </a:cubicBezTo>
                  <a:cubicBezTo>
                    <a:pt x="384074" y="0"/>
                    <a:pt x="414678" y="30604"/>
                    <a:pt x="414678" y="68357"/>
                  </a:cubicBezTo>
                  <a:lnTo>
                    <a:pt x="414678" y="277964"/>
                  </a:lnTo>
                  <a:lnTo>
                    <a:pt x="624285" y="277964"/>
                  </a:lnTo>
                  <a:cubicBezTo>
                    <a:pt x="662038" y="277964"/>
                    <a:pt x="692642" y="308568"/>
                    <a:pt x="692642" y="346321"/>
                  </a:cubicBezTo>
                  <a:lnTo>
                    <a:pt x="692641" y="346320"/>
                  </a:lnTo>
                  <a:cubicBezTo>
                    <a:pt x="692641" y="384073"/>
                    <a:pt x="662037" y="414677"/>
                    <a:pt x="624284" y="414677"/>
                  </a:cubicBezTo>
                  <a:lnTo>
                    <a:pt x="414677" y="414677"/>
                  </a:lnTo>
                  <a:lnTo>
                    <a:pt x="414677" y="624285"/>
                  </a:lnTo>
                  <a:cubicBezTo>
                    <a:pt x="414677" y="662038"/>
                    <a:pt x="384073" y="692642"/>
                    <a:pt x="346320" y="692642"/>
                  </a:cubicBezTo>
                  <a:lnTo>
                    <a:pt x="346321" y="692641"/>
                  </a:lnTo>
                  <a:cubicBezTo>
                    <a:pt x="308568" y="692641"/>
                    <a:pt x="277964" y="662037"/>
                    <a:pt x="277964" y="624284"/>
                  </a:cubicBezTo>
                  <a:lnTo>
                    <a:pt x="277964" y="414677"/>
                  </a:lnTo>
                  <a:lnTo>
                    <a:pt x="68357" y="414677"/>
                  </a:lnTo>
                  <a:cubicBezTo>
                    <a:pt x="30604" y="414677"/>
                    <a:pt x="0" y="384073"/>
                    <a:pt x="0" y="34632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>
                <a:lnSpc>
                  <a:spcPct val="120000"/>
                </a:lnSpc>
              </a:pPr>
              <a:endParaRPr lang="zh-CN" altLang="en-US" sz="16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5" name="组合 40"/>
          <p:cNvGrpSpPr>
            <a:grpSpLocks/>
          </p:cNvGrpSpPr>
          <p:nvPr/>
        </p:nvGrpSpPr>
        <p:grpSpPr bwMode="auto">
          <a:xfrm>
            <a:off x="6220110" y="6126474"/>
            <a:ext cx="418533" cy="418533"/>
            <a:chOff x="0" y="0"/>
            <a:chExt cx="812800" cy="812800"/>
          </a:xfrm>
        </p:grpSpPr>
        <p:sp>
          <p:nvSpPr>
            <p:cNvPr id="10278" name="椭圆 41"/>
            <p:cNvSpPr>
              <a:spLocks noChangeArrowheads="1"/>
            </p:cNvSpPr>
            <p:nvPr/>
          </p:nvSpPr>
          <p:spPr bwMode="auto">
            <a:xfrm>
              <a:off x="0" y="0"/>
              <a:ext cx="812800" cy="8128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9pPr>
            </a:lstStyle>
            <a:p>
              <a:pPr algn="ctr" eaLnBrk="1" hangingPunct="1">
                <a:lnSpc>
                  <a:spcPct val="120000"/>
                </a:lnSpc>
                <a:buFont typeface="Arial" panose="020B0604020202020204" pitchFamily="34" charset="0"/>
                <a:buNone/>
              </a:pPr>
              <a:endParaRPr lang="zh-CN" altLang="en-US" sz="16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279" name="任意多边形 42"/>
            <p:cNvSpPr>
              <a:spLocks/>
            </p:cNvSpPr>
            <p:nvPr/>
          </p:nvSpPr>
          <p:spPr bwMode="auto">
            <a:xfrm rot="5400000">
              <a:off x="120456" y="120456"/>
              <a:ext cx="571888" cy="571888"/>
            </a:xfrm>
            <a:custGeom>
              <a:avLst/>
              <a:gdLst>
                <a:gd name="T0" fmla="*/ 0 w 692642"/>
                <a:gd name="T1" fmla="*/ 194932 h 692642"/>
                <a:gd name="T2" fmla="*/ 38476 w 692642"/>
                <a:gd name="T3" fmla="*/ 156456 h 692642"/>
                <a:gd name="T4" fmla="*/ 156457 w 692642"/>
                <a:gd name="T5" fmla="*/ 156456 h 692642"/>
                <a:gd name="T6" fmla="*/ 156457 w 692642"/>
                <a:gd name="T7" fmla="*/ 38476 h 692642"/>
                <a:gd name="T8" fmla="*/ 194933 w 692642"/>
                <a:gd name="T9" fmla="*/ 0 h 692642"/>
                <a:gd name="T10" fmla="*/ 233409 w 692642"/>
                <a:gd name="T11" fmla="*/ 38476 h 692642"/>
                <a:gd name="T12" fmla="*/ 233409 w 692642"/>
                <a:gd name="T13" fmla="*/ 156457 h 692642"/>
                <a:gd name="T14" fmla="*/ 351390 w 692642"/>
                <a:gd name="T15" fmla="*/ 156457 h 692642"/>
                <a:gd name="T16" fmla="*/ 389866 w 692642"/>
                <a:gd name="T17" fmla="*/ 194933 h 692642"/>
                <a:gd name="T18" fmla="*/ 389865 w 692642"/>
                <a:gd name="T19" fmla="*/ 194932 h 692642"/>
                <a:gd name="T20" fmla="*/ 351389 w 692642"/>
                <a:gd name="T21" fmla="*/ 233409 h 692642"/>
                <a:gd name="T22" fmla="*/ 233409 w 692642"/>
                <a:gd name="T23" fmla="*/ 233409 h 692642"/>
                <a:gd name="T24" fmla="*/ 233409 w 692642"/>
                <a:gd name="T25" fmla="*/ 351390 h 692642"/>
                <a:gd name="T26" fmla="*/ 194932 w 692642"/>
                <a:gd name="T27" fmla="*/ 389866 h 692642"/>
                <a:gd name="T28" fmla="*/ 194933 w 692642"/>
                <a:gd name="T29" fmla="*/ 389865 h 692642"/>
                <a:gd name="T30" fmla="*/ 156457 w 692642"/>
                <a:gd name="T31" fmla="*/ 351389 h 692642"/>
                <a:gd name="T32" fmla="*/ 156457 w 692642"/>
                <a:gd name="T33" fmla="*/ 233409 h 692642"/>
                <a:gd name="T34" fmla="*/ 38476 w 692642"/>
                <a:gd name="T35" fmla="*/ 233409 h 692642"/>
                <a:gd name="T36" fmla="*/ 0 w 692642"/>
                <a:gd name="T37" fmla="*/ 194932 h 692642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w 692642"/>
                <a:gd name="T58" fmla="*/ 0 h 692642"/>
                <a:gd name="T59" fmla="*/ 692642 w 692642"/>
                <a:gd name="T60" fmla="*/ 692642 h 692642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T57" t="T58" r="T59" b="T60"/>
              <a:pathLst>
                <a:path w="692642" h="692642">
                  <a:moveTo>
                    <a:pt x="0" y="346320"/>
                  </a:moveTo>
                  <a:cubicBezTo>
                    <a:pt x="0" y="308567"/>
                    <a:pt x="30604" y="277963"/>
                    <a:pt x="68357" y="277963"/>
                  </a:cubicBezTo>
                  <a:lnTo>
                    <a:pt x="277964" y="277963"/>
                  </a:lnTo>
                  <a:lnTo>
                    <a:pt x="277964" y="68357"/>
                  </a:lnTo>
                  <a:cubicBezTo>
                    <a:pt x="277964" y="30604"/>
                    <a:pt x="308568" y="0"/>
                    <a:pt x="346321" y="0"/>
                  </a:cubicBezTo>
                  <a:cubicBezTo>
                    <a:pt x="384074" y="0"/>
                    <a:pt x="414678" y="30604"/>
                    <a:pt x="414678" y="68357"/>
                  </a:cubicBezTo>
                  <a:lnTo>
                    <a:pt x="414678" y="277964"/>
                  </a:lnTo>
                  <a:lnTo>
                    <a:pt x="624285" y="277964"/>
                  </a:lnTo>
                  <a:cubicBezTo>
                    <a:pt x="662038" y="277964"/>
                    <a:pt x="692642" y="308568"/>
                    <a:pt x="692642" y="346321"/>
                  </a:cubicBezTo>
                  <a:lnTo>
                    <a:pt x="692641" y="346320"/>
                  </a:lnTo>
                  <a:cubicBezTo>
                    <a:pt x="692641" y="384073"/>
                    <a:pt x="662037" y="414677"/>
                    <a:pt x="624284" y="414677"/>
                  </a:cubicBezTo>
                  <a:lnTo>
                    <a:pt x="414677" y="414677"/>
                  </a:lnTo>
                  <a:lnTo>
                    <a:pt x="414677" y="624285"/>
                  </a:lnTo>
                  <a:cubicBezTo>
                    <a:pt x="414677" y="662038"/>
                    <a:pt x="384073" y="692642"/>
                    <a:pt x="346320" y="692642"/>
                  </a:cubicBezTo>
                  <a:lnTo>
                    <a:pt x="346321" y="692641"/>
                  </a:lnTo>
                  <a:cubicBezTo>
                    <a:pt x="308568" y="692641"/>
                    <a:pt x="277964" y="662037"/>
                    <a:pt x="277964" y="624284"/>
                  </a:cubicBezTo>
                  <a:lnTo>
                    <a:pt x="277964" y="414677"/>
                  </a:lnTo>
                  <a:lnTo>
                    <a:pt x="68357" y="414677"/>
                  </a:lnTo>
                  <a:cubicBezTo>
                    <a:pt x="30604" y="414677"/>
                    <a:pt x="0" y="384073"/>
                    <a:pt x="0" y="34632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>
                <a:lnSpc>
                  <a:spcPct val="120000"/>
                </a:lnSpc>
              </a:pPr>
              <a:endParaRPr lang="zh-CN" altLang="en-US" sz="16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0" name="组合 66"/>
          <p:cNvGrpSpPr>
            <a:grpSpLocks/>
          </p:cNvGrpSpPr>
          <p:nvPr/>
        </p:nvGrpSpPr>
        <p:grpSpPr bwMode="auto">
          <a:xfrm>
            <a:off x="4313499" y="1973319"/>
            <a:ext cx="4231756" cy="4234818"/>
            <a:chOff x="0" y="0"/>
            <a:chExt cx="4392474" cy="4393594"/>
          </a:xfrm>
        </p:grpSpPr>
        <p:grpSp>
          <p:nvGrpSpPr>
            <p:cNvPr id="10256" name="组合 44"/>
            <p:cNvGrpSpPr>
              <a:grpSpLocks/>
            </p:cNvGrpSpPr>
            <p:nvPr/>
          </p:nvGrpSpPr>
          <p:grpSpPr bwMode="auto">
            <a:xfrm>
              <a:off x="0" y="0"/>
              <a:ext cx="4392474" cy="4393594"/>
              <a:chOff x="0" y="0"/>
              <a:chExt cx="4392474" cy="4393594"/>
            </a:xfrm>
          </p:grpSpPr>
          <p:grpSp>
            <p:nvGrpSpPr>
              <p:cNvPr id="10261" name="组合 30"/>
              <p:cNvGrpSpPr>
                <a:grpSpLocks/>
              </p:cNvGrpSpPr>
              <p:nvPr/>
            </p:nvGrpSpPr>
            <p:grpSpPr bwMode="auto">
              <a:xfrm>
                <a:off x="0" y="0"/>
                <a:ext cx="4392474" cy="4393594"/>
                <a:chOff x="0" y="0"/>
                <a:chExt cx="4392474" cy="4393594"/>
              </a:xfrm>
            </p:grpSpPr>
            <p:sp>
              <p:nvSpPr>
                <p:cNvPr id="10263" name="Freeform 5"/>
                <p:cNvSpPr>
                  <a:spLocks/>
                </p:cNvSpPr>
                <p:nvPr/>
              </p:nvSpPr>
              <p:spPr bwMode="auto">
                <a:xfrm rot="2700000">
                  <a:off x="1722485" y="615110"/>
                  <a:ext cx="1941774" cy="711551"/>
                </a:xfrm>
                <a:custGeom>
                  <a:avLst/>
                  <a:gdLst>
                    <a:gd name="T0" fmla="*/ 2147483647 w 821"/>
                    <a:gd name="T1" fmla="*/ 2147483647 h 301"/>
                    <a:gd name="T2" fmla="*/ 0 w 821"/>
                    <a:gd name="T3" fmla="*/ 2147483647 h 301"/>
                    <a:gd name="T4" fmla="*/ 2147483647 w 821"/>
                    <a:gd name="T5" fmla="*/ 2147483647 h 301"/>
                    <a:gd name="T6" fmla="*/ 2147483647 w 821"/>
                    <a:gd name="T7" fmla="*/ 0 h 301"/>
                    <a:gd name="T8" fmla="*/ 2147483647 w 821"/>
                    <a:gd name="T9" fmla="*/ 0 h 301"/>
                    <a:gd name="T10" fmla="*/ 2147483647 w 821"/>
                    <a:gd name="T11" fmla="*/ 2147483647 h 301"/>
                    <a:gd name="T12" fmla="*/ 0 60000 65536"/>
                    <a:gd name="T13" fmla="*/ 0 60000 65536"/>
                    <a:gd name="T14" fmla="*/ 0 60000 65536"/>
                    <a:gd name="T15" fmla="*/ 0 60000 65536"/>
                    <a:gd name="T16" fmla="*/ 0 60000 65536"/>
                    <a:gd name="T17" fmla="*/ 0 60000 65536"/>
                    <a:gd name="T18" fmla="*/ 0 w 821"/>
                    <a:gd name="T19" fmla="*/ 0 h 301"/>
                    <a:gd name="T20" fmla="*/ 821 w 821"/>
                    <a:gd name="T21" fmla="*/ 301 h 301"/>
                  </a:gdLst>
                  <a:ahLst/>
                  <a:cxnLst>
                    <a:cxn ang="T12">
                      <a:pos x="T0" y="T1"/>
                    </a:cxn>
                    <a:cxn ang="T13">
                      <a:pos x="T2" y="T3"/>
                    </a:cxn>
                    <a:cxn ang="T14">
                      <a:pos x="T4" y="T5"/>
                    </a:cxn>
                    <a:cxn ang="T15">
                      <a:pos x="T6" y="T7"/>
                    </a:cxn>
                    <a:cxn ang="T16">
                      <a:pos x="T8" y="T9"/>
                    </a:cxn>
                    <a:cxn ang="T17">
                      <a:pos x="T10" y="T11"/>
                    </a:cxn>
                  </a:cxnLst>
                  <a:rect l="T18" t="T19" r="T20" b="T21"/>
                  <a:pathLst>
                    <a:path w="821" h="301">
                      <a:moveTo>
                        <a:pt x="282" y="20"/>
                      </a:moveTo>
                      <a:cubicBezTo>
                        <a:pt x="0" y="301"/>
                        <a:pt x="0" y="301"/>
                        <a:pt x="0" y="301"/>
                      </a:cubicBezTo>
                      <a:cubicBezTo>
                        <a:pt x="821" y="301"/>
                        <a:pt x="821" y="301"/>
                        <a:pt x="821" y="301"/>
                      </a:cubicBezTo>
                      <a:cubicBezTo>
                        <a:pt x="821" y="0"/>
                        <a:pt x="821" y="0"/>
                        <a:pt x="821" y="0"/>
                      </a:cubicBezTo>
                      <a:cubicBezTo>
                        <a:pt x="328" y="0"/>
                        <a:pt x="328" y="0"/>
                        <a:pt x="328" y="0"/>
                      </a:cubicBezTo>
                      <a:cubicBezTo>
                        <a:pt x="302" y="7"/>
                        <a:pt x="290" y="15"/>
                        <a:pt x="282" y="20"/>
                      </a:cubicBezTo>
                      <a:close/>
                    </a:path>
                  </a:pathLst>
                </a:custGeom>
                <a:solidFill>
                  <a:schemeClr val="accent1">
                    <a:lumMod val="75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>
                    <a:lnSpc>
                      <a:spcPct val="120000"/>
                    </a:lnSpc>
                  </a:pPr>
                  <a:endParaRPr lang="zh-CN" altLang="en-US" sz="1600"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10264" name="Freeform 6"/>
                <p:cNvSpPr>
                  <a:spLocks/>
                </p:cNvSpPr>
                <p:nvPr/>
              </p:nvSpPr>
              <p:spPr bwMode="auto">
                <a:xfrm rot="2700000">
                  <a:off x="3064311" y="1725311"/>
                  <a:ext cx="714549" cy="1941775"/>
                </a:xfrm>
                <a:custGeom>
                  <a:avLst/>
                  <a:gdLst>
                    <a:gd name="T0" fmla="*/ 2147483647 w 302"/>
                    <a:gd name="T1" fmla="*/ 2147483647 h 821"/>
                    <a:gd name="T2" fmla="*/ 0 w 302"/>
                    <a:gd name="T3" fmla="*/ 0 h 821"/>
                    <a:gd name="T4" fmla="*/ 0 w 302"/>
                    <a:gd name="T5" fmla="*/ 2147483647 h 821"/>
                    <a:gd name="T6" fmla="*/ 2147483647 w 302"/>
                    <a:gd name="T7" fmla="*/ 2147483647 h 821"/>
                    <a:gd name="T8" fmla="*/ 2147483647 w 302"/>
                    <a:gd name="T9" fmla="*/ 2147483647 h 821"/>
                    <a:gd name="T10" fmla="*/ 2147483647 w 302"/>
                    <a:gd name="T11" fmla="*/ 2147483647 h 821"/>
                    <a:gd name="T12" fmla="*/ 0 60000 65536"/>
                    <a:gd name="T13" fmla="*/ 0 60000 65536"/>
                    <a:gd name="T14" fmla="*/ 0 60000 65536"/>
                    <a:gd name="T15" fmla="*/ 0 60000 65536"/>
                    <a:gd name="T16" fmla="*/ 0 60000 65536"/>
                    <a:gd name="T17" fmla="*/ 0 60000 65536"/>
                    <a:gd name="T18" fmla="*/ 0 w 302"/>
                    <a:gd name="T19" fmla="*/ 0 h 821"/>
                    <a:gd name="T20" fmla="*/ 302 w 302"/>
                    <a:gd name="T21" fmla="*/ 821 h 821"/>
                  </a:gdLst>
                  <a:ahLst/>
                  <a:cxnLst>
                    <a:cxn ang="T12">
                      <a:pos x="T0" y="T1"/>
                    </a:cxn>
                    <a:cxn ang="T13">
                      <a:pos x="T2" y="T3"/>
                    </a:cxn>
                    <a:cxn ang="T14">
                      <a:pos x="T4" y="T5"/>
                    </a:cxn>
                    <a:cxn ang="T15">
                      <a:pos x="T6" y="T7"/>
                    </a:cxn>
                    <a:cxn ang="T16">
                      <a:pos x="T8" y="T9"/>
                    </a:cxn>
                    <a:cxn ang="T17">
                      <a:pos x="T10" y="T11"/>
                    </a:cxn>
                  </a:cxnLst>
                  <a:rect l="T18" t="T19" r="T20" b="T21"/>
                  <a:pathLst>
                    <a:path w="302" h="821">
                      <a:moveTo>
                        <a:pt x="282" y="282"/>
                      </a:moveTo>
                      <a:cubicBezTo>
                        <a:pt x="0" y="0"/>
                        <a:pt x="0" y="0"/>
                        <a:pt x="0" y="0"/>
                      </a:cubicBezTo>
                      <a:cubicBezTo>
                        <a:pt x="0" y="821"/>
                        <a:pt x="0" y="821"/>
                        <a:pt x="0" y="821"/>
                      </a:cubicBezTo>
                      <a:cubicBezTo>
                        <a:pt x="302" y="821"/>
                        <a:pt x="302" y="821"/>
                        <a:pt x="302" y="821"/>
                      </a:cubicBezTo>
                      <a:cubicBezTo>
                        <a:pt x="302" y="328"/>
                        <a:pt x="302" y="328"/>
                        <a:pt x="302" y="328"/>
                      </a:cubicBezTo>
                      <a:cubicBezTo>
                        <a:pt x="295" y="301"/>
                        <a:pt x="286" y="290"/>
                        <a:pt x="282" y="282"/>
                      </a:cubicBezTo>
                      <a:close/>
                    </a:path>
                  </a:pathLst>
                </a:custGeom>
                <a:solidFill>
                  <a:schemeClr val="accent2">
                    <a:lumMod val="75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>
                    <a:lnSpc>
                      <a:spcPct val="120000"/>
                    </a:lnSpc>
                  </a:pPr>
                  <a:endParaRPr lang="zh-CN" altLang="en-US" sz="1600"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10265" name="Freeform 7"/>
                <p:cNvSpPr>
                  <a:spLocks/>
                </p:cNvSpPr>
                <p:nvPr/>
              </p:nvSpPr>
              <p:spPr bwMode="auto">
                <a:xfrm rot="2700000">
                  <a:off x="2580127" y="1261992"/>
                  <a:ext cx="1863824" cy="1076321"/>
                </a:xfrm>
                <a:custGeom>
                  <a:avLst/>
                  <a:gdLst>
                    <a:gd name="T0" fmla="*/ 2147483647 w 788"/>
                    <a:gd name="T1" fmla="*/ 2147483647 h 455"/>
                    <a:gd name="T2" fmla="*/ 2147483647 w 788"/>
                    <a:gd name="T3" fmla="*/ 2147483647 h 455"/>
                    <a:gd name="T4" fmla="*/ 2147483647 w 788"/>
                    <a:gd name="T5" fmla="*/ 2147483647 h 455"/>
                    <a:gd name="T6" fmla="*/ 2147483647 w 788"/>
                    <a:gd name="T7" fmla="*/ 2147483647 h 455"/>
                    <a:gd name="T8" fmla="*/ 2147483647 w 788"/>
                    <a:gd name="T9" fmla="*/ 2147483647 h 455"/>
                    <a:gd name="T10" fmla="*/ 2147483647 w 788"/>
                    <a:gd name="T11" fmla="*/ 2147483647 h 455"/>
                    <a:gd name="T12" fmla="*/ 2147483647 w 788"/>
                    <a:gd name="T13" fmla="*/ 2147483647 h 455"/>
                    <a:gd name="T14" fmla="*/ 2147483647 w 788"/>
                    <a:gd name="T15" fmla="*/ 2147483647 h 455"/>
                    <a:gd name="T16" fmla="*/ 2147483647 w 788"/>
                    <a:gd name="T17" fmla="*/ 2147483647 h 455"/>
                    <a:gd name="T18" fmla="*/ 2147483647 w 788"/>
                    <a:gd name="T19" fmla="*/ 2147483647 h 455"/>
                    <a:gd name="T20" fmla="*/ 2147483647 w 788"/>
                    <a:gd name="T21" fmla="*/ 2147483647 h 455"/>
                    <a:gd name="T22" fmla="*/ 2147483647 w 788"/>
                    <a:gd name="T23" fmla="*/ 2147483647 h 455"/>
                    <a:gd name="T24" fmla="*/ 2147483647 w 788"/>
                    <a:gd name="T25" fmla="*/ 2147483647 h 455"/>
                    <a:gd name="T26" fmla="*/ 2147483647 w 788"/>
                    <a:gd name="T27" fmla="*/ 2147483647 h 455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  <a:gd name="T36" fmla="*/ 0 60000 65536"/>
                    <a:gd name="T37" fmla="*/ 0 60000 6553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w 788"/>
                    <a:gd name="T43" fmla="*/ 0 h 455"/>
                    <a:gd name="T44" fmla="*/ 788 w 788"/>
                    <a:gd name="T45" fmla="*/ 455 h 455"/>
                  </a:gdLst>
                  <a:ahLst/>
                  <a:cxnLst>
                    <a:cxn ang="T28">
                      <a:pos x="T0" y="T1"/>
                    </a:cxn>
                    <a:cxn ang="T29">
                      <a:pos x="T2" y="T3"/>
                    </a:cxn>
                    <a:cxn ang="T30">
                      <a:pos x="T4" y="T5"/>
                    </a:cxn>
                    <a:cxn ang="T31">
                      <a:pos x="T6" y="T7"/>
                    </a:cxn>
                    <a:cxn ang="T32">
                      <a:pos x="T8" y="T9"/>
                    </a:cxn>
                    <a:cxn ang="T33">
                      <a:pos x="T10" y="T11"/>
                    </a:cxn>
                    <a:cxn ang="T34">
                      <a:pos x="T12" y="T13"/>
                    </a:cxn>
                    <a:cxn ang="T35">
                      <a:pos x="T14" y="T15"/>
                    </a:cxn>
                    <a:cxn ang="T36">
                      <a:pos x="T16" y="T17"/>
                    </a:cxn>
                    <a:cxn ang="T37">
                      <a:pos x="T18" y="T19"/>
                    </a:cxn>
                    <a:cxn ang="T38">
                      <a:pos x="T20" y="T21"/>
                    </a:cxn>
                    <a:cxn ang="T39">
                      <a:pos x="T22" y="T23"/>
                    </a:cxn>
                    <a:cxn ang="T40">
                      <a:pos x="T24" y="T25"/>
                    </a:cxn>
                    <a:cxn ang="T41">
                      <a:pos x="T26" y="T27"/>
                    </a:cxn>
                  </a:cxnLst>
                  <a:rect l="T42" t="T43" r="T44" b="T45"/>
                  <a:pathLst>
                    <a:path w="788" h="455">
                      <a:moveTo>
                        <a:pt x="492" y="94"/>
                      </a:moveTo>
                      <a:cubicBezTo>
                        <a:pt x="477" y="78"/>
                        <a:pt x="445" y="75"/>
                        <a:pt x="418" y="75"/>
                      </a:cubicBezTo>
                      <a:cubicBezTo>
                        <a:pt x="241" y="75"/>
                        <a:pt x="241" y="75"/>
                        <a:pt x="241" y="75"/>
                      </a:cubicBezTo>
                      <a:cubicBezTo>
                        <a:pt x="241" y="29"/>
                        <a:pt x="241" y="29"/>
                        <a:pt x="241" y="29"/>
                      </a:cubicBezTo>
                      <a:cubicBezTo>
                        <a:pt x="241" y="12"/>
                        <a:pt x="222" y="0"/>
                        <a:pt x="207" y="12"/>
                      </a:cubicBezTo>
                      <a:cubicBezTo>
                        <a:pt x="16" y="202"/>
                        <a:pt x="16" y="202"/>
                        <a:pt x="16" y="202"/>
                      </a:cubicBezTo>
                      <a:cubicBezTo>
                        <a:pt x="0" y="216"/>
                        <a:pt x="0" y="238"/>
                        <a:pt x="16" y="252"/>
                      </a:cubicBezTo>
                      <a:cubicBezTo>
                        <a:pt x="207" y="442"/>
                        <a:pt x="207" y="442"/>
                        <a:pt x="207" y="442"/>
                      </a:cubicBezTo>
                      <a:cubicBezTo>
                        <a:pt x="222" y="455"/>
                        <a:pt x="241" y="444"/>
                        <a:pt x="241" y="426"/>
                      </a:cubicBezTo>
                      <a:cubicBezTo>
                        <a:pt x="241" y="381"/>
                        <a:pt x="241" y="381"/>
                        <a:pt x="241" y="381"/>
                      </a:cubicBezTo>
                      <a:cubicBezTo>
                        <a:pt x="241" y="381"/>
                        <a:pt x="633" y="381"/>
                        <a:pt x="683" y="381"/>
                      </a:cubicBezTo>
                      <a:cubicBezTo>
                        <a:pt x="739" y="381"/>
                        <a:pt x="784" y="411"/>
                        <a:pt x="784" y="446"/>
                      </a:cubicBezTo>
                      <a:cubicBezTo>
                        <a:pt x="784" y="446"/>
                        <a:pt x="788" y="421"/>
                        <a:pt x="763" y="390"/>
                      </a:cubicBezTo>
                      <a:cubicBezTo>
                        <a:pt x="750" y="375"/>
                        <a:pt x="492" y="94"/>
                        <a:pt x="492" y="94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>
                    <a:lnSpc>
                      <a:spcPct val="120000"/>
                    </a:lnSpc>
                  </a:pPr>
                  <a:endParaRPr lang="zh-CN" altLang="en-US" sz="1600"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10266" name="Freeform 8"/>
                <p:cNvSpPr>
                  <a:spLocks/>
                </p:cNvSpPr>
                <p:nvPr/>
              </p:nvSpPr>
              <p:spPr bwMode="auto">
                <a:xfrm rot="2700000">
                  <a:off x="730626" y="3067930"/>
                  <a:ext cx="1939775" cy="711551"/>
                </a:xfrm>
                <a:custGeom>
                  <a:avLst/>
                  <a:gdLst>
                    <a:gd name="T0" fmla="*/ 2147483647 w 820"/>
                    <a:gd name="T1" fmla="*/ 2147483647 h 301"/>
                    <a:gd name="T2" fmla="*/ 2147483647 w 820"/>
                    <a:gd name="T3" fmla="*/ 0 h 301"/>
                    <a:gd name="T4" fmla="*/ 0 w 820"/>
                    <a:gd name="T5" fmla="*/ 0 h 301"/>
                    <a:gd name="T6" fmla="*/ 0 w 820"/>
                    <a:gd name="T7" fmla="*/ 2147483647 h 301"/>
                    <a:gd name="T8" fmla="*/ 2147483647 w 820"/>
                    <a:gd name="T9" fmla="*/ 2147483647 h 301"/>
                    <a:gd name="T10" fmla="*/ 2147483647 w 820"/>
                    <a:gd name="T11" fmla="*/ 2147483647 h 301"/>
                    <a:gd name="T12" fmla="*/ 0 60000 65536"/>
                    <a:gd name="T13" fmla="*/ 0 60000 65536"/>
                    <a:gd name="T14" fmla="*/ 0 60000 65536"/>
                    <a:gd name="T15" fmla="*/ 0 60000 65536"/>
                    <a:gd name="T16" fmla="*/ 0 60000 65536"/>
                    <a:gd name="T17" fmla="*/ 0 60000 65536"/>
                    <a:gd name="T18" fmla="*/ 0 w 820"/>
                    <a:gd name="T19" fmla="*/ 0 h 301"/>
                    <a:gd name="T20" fmla="*/ 820 w 820"/>
                    <a:gd name="T21" fmla="*/ 301 h 301"/>
                  </a:gdLst>
                  <a:ahLst/>
                  <a:cxnLst>
                    <a:cxn ang="T12">
                      <a:pos x="T0" y="T1"/>
                    </a:cxn>
                    <a:cxn ang="T13">
                      <a:pos x="T2" y="T3"/>
                    </a:cxn>
                    <a:cxn ang="T14">
                      <a:pos x="T4" y="T5"/>
                    </a:cxn>
                    <a:cxn ang="T15">
                      <a:pos x="T6" y="T7"/>
                    </a:cxn>
                    <a:cxn ang="T16">
                      <a:pos x="T8" y="T9"/>
                    </a:cxn>
                    <a:cxn ang="T17">
                      <a:pos x="T10" y="T11"/>
                    </a:cxn>
                  </a:cxnLst>
                  <a:rect l="T18" t="T19" r="T20" b="T21"/>
                  <a:pathLst>
                    <a:path w="820" h="301">
                      <a:moveTo>
                        <a:pt x="539" y="282"/>
                      </a:moveTo>
                      <a:cubicBezTo>
                        <a:pt x="820" y="0"/>
                        <a:pt x="820" y="0"/>
                        <a:pt x="820" y="0"/>
                      </a:cubicBezTo>
                      <a:cubicBezTo>
                        <a:pt x="0" y="0"/>
                        <a:pt x="0" y="0"/>
                        <a:pt x="0" y="0"/>
                      </a:cubicBezTo>
                      <a:cubicBezTo>
                        <a:pt x="0" y="301"/>
                        <a:pt x="0" y="301"/>
                        <a:pt x="0" y="301"/>
                      </a:cubicBezTo>
                      <a:cubicBezTo>
                        <a:pt x="493" y="301"/>
                        <a:pt x="493" y="301"/>
                        <a:pt x="493" y="301"/>
                      </a:cubicBezTo>
                      <a:cubicBezTo>
                        <a:pt x="519" y="294"/>
                        <a:pt x="531" y="286"/>
                        <a:pt x="539" y="282"/>
                      </a:cubicBezTo>
                      <a:close/>
                    </a:path>
                  </a:pathLst>
                </a:custGeom>
                <a:solidFill>
                  <a:schemeClr val="accent3">
                    <a:lumMod val="50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>
                    <a:lnSpc>
                      <a:spcPct val="120000"/>
                    </a:lnSpc>
                  </a:pPr>
                  <a:endParaRPr lang="zh-CN" altLang="en-US" sz="1600"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10267" name="Freeform 9"/>
                <p:cNvSpPr>
                  <a:spLocks/>
                </p:cNvSpPr>
                <p:nvPr/>
              </p:nvSpPr>
              <p:spPr bwMode="auto">
                <a:xfrm rot="2700000">
                  <a:off x="2052721" y="2581222"/>
                  <a:ext cx="1081317" cy="1870820"/>
                </a:xfrm>
                <a:custGeom>
                  <a:avLst/>
                  <a:gdLst>
                    <a:gd name="T0" fmla="*/ 2147483647 w 457"/>
                    <a:gd name="T1" fmla="*/ 2147483647 h 791"/>
                    <a:gd name="T2" fmla="*/ 2147483647 w 457"/>
                    <a:gd name="T3" fmla="*/ 2147483647 h 791"/>
                    <a:gd name="T4" fmla="*/ 2147483647 w 457"/>
                    <a:gd name="T5" fmla="*/ 2147483647 h 791"/>
                    <a:gd name="T6" fmla="*/ 2147483647 w 457"/>
                    <a:gd name="T7" fmla="*/ 2147483647 h 791"/>
                    <a:gd name="T8" fmla="*/ 2147483647 w 457"/>
                    <a:gd name="T9" fmla="*/ 2147483647 h 791"/>
                    <a:gd name="T10" fmla="*/ 2147483647 w 457"/>
                    <a:gd name="T11" fmla="*/ 2147483647 h 791"/>
                    <a:gd name="T12" fmla="*/ 2147483647 w 457"/>
                    <a:gd name="T13" fmla="*/ 2147483647 h 791"/>
                    <a:gd name="T14" fmla="*/ 2147483647 w 457"/>
                    <a:gd name="T15" fmla="*/ 2147483647 h 791"/>
                    <a:gd name="T16" fmla="*/ 2147483647 w 457"/>
                    <a:gd name="T17" fmla="*/ 2147483647 h 791"/>
                    <a:gd name="T18" fmla="*/ 2147483647 w 457"/>
                    <a:gd name="T19" fmla="*/ 2147483647 h 791"/>
                    <a:gd name="T20" fmla="*/ 2147483647 w 457"/>
                    <a:gd name="T21" fmla="*/ 2147483647 h 791"/>
                    <a:gd name="T22" fmla="*/ 0 w 457"/>
                    <a:gd name="T23" fmla="*/ 2147483647 h 791"/>
                    <a:gd name="T24" fmla="*/ 2147483647 w 457"/>
                    <a:gd name="T25" fmla="*/ 2147483647 h 791"/>
                    <a:gd name="T26" fmla="*/ 2147483647 w 457"/>
                    <a:gd name="T27" fmla="*/ 2147483647 h 791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  <a:gd name="T36" fmla="*/ 0 60000 65536"/>
                    <a:gd name="T37" fmla="*/ 0 60000 6553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w 457"/>
                    <a:gd name="T43" fmla="*/ 0 h 791"/>
                    <a:gd name="T44" fmla="*/ 457 w 457"/>
                    <a:gd name="T45" fmla="*/ 791 h 791"/>
                  </a:gdLst>
                  <a:ahLst/>
                  <a:cxnLst>
                    <a:cxn ang="T28">
                      <a:pos x="T0" y="T1"/>
                    </a:cxn>
                    <a:cxn ang="T29">
                      <a:pos x="T2" y="T3"/>
                    </a:cxn>
                    <a:cxn ang="T30">
                      <a:pos x="T4" y="T5"/>
                    </a:cxn>
                    <a:cxn ang="T31">
                      <a:pos x="T6" y="T7"/>
                    </a:cxn>
                    <a:cxn ang="T32">
                      <a:pos x="T8" y="T9"/>
                    </a:cxn>
                    <a:cxn ang="T33">
                      <a:pos x="T10" y="T11"/>
                    </a:cxn>
                    <a:cxn ang="T34">
                      <a:pos x="T12" y="T13"/>
                    </a:cxn>
                    <a:cxn ang="T35">
                      <a:pos x="T14" y="T15"/>
                    </a:cxn>
                    <a:cxn ang="T36">
                      <a:pos x="T16" y="T17"/>
                    </a:cxn>
                    <a:cxn ang="T37">
                      <a:pos x="T18" y="T19"/>
                    </a:cxn>
                    <a:cxn ang="T38">
                      <a:pos x="T20" y="T21"/>
                    </a:cxn>
                    <a:cxn ang="T39">
                      <a:pos x="T22" y="T23"/>
                    </a:cxn>
                    <a:cxn ang="T40">
                      <a:pos x="T24" y="T25"/>
                    </a:cxn>
                    <a:cxn ang="T41">
                      <a:pos x="T26" y="T27"/>
                    </a:cxn>
                  </a:cxnLst>
                  <a:rect l="T42" t="T43" r="T44" b="T45"/>
                  <a:pathLst>
                    <a:path w="457" h="791">
                      <a:moveTo>
                        <a:pt x="363" y="492"/>
                      </a:moveTo>
                      <a:cubicBezTo>
                        <a:pt x="378" y="477"/>
                        <a:pt x="381" y="445"/>
                        <a:pt x="381" y="418"/>
                      </a:cubicBezTo>
                      <a:cubicBezTo>
                        <a:pt x="381" y="241"/>
                        <a:pt x="381" y="241"/>
                        <a:pt x="381" y="241"/>
                      </a:cubicBezTo>
                      <a:cubicBezTo>
                        <a:pt x="428" y="241"/>
                        <a:pt x="428" y="241"/>
                        <a:pt x="428" y="241"/>
                      </a:cubicBezTo>
                      <a:cubicBezTo>
                        <a:pt x="445" y="241"/>
                        <a:pt x="457" y="221"/>
                        <a:pt x="444" y="207"/>
                      </a:cubicBezTo>
                      <a:cubicBezTo>
                        <a:pt x="254" y="16"/>
                        <a:pt x="254" y="16"/>
                        <a:pt x="254" y="16"/>
                      </a:cubicBezTo>
                      <a:cubicBezTo>
                        <a:pt x="241" y="0"/>
                        <a:pt x="218" y="0"/>
                        <a:pt x="204" y="16"/>
                      </a:cubicBezTo>
                      <a:cubicBezTo>
                        <a:pt x="15" y="207"/>
                        <a:pt x="15" y="207"/>
                        <a:pt x="15" y="207"/>
                      </a:cubicBezTo>
                      <a:cubicBezTo>
                        <a:pt x="2" y="222"/>
                        <a:pt x="13" y="241"/>
                        <a:pt x="31" y="241"/>
                      </a:cubicBezTo>
                      <a:cubicBezTo>
                        <a:pt x="75" y="241"/>
                        <a:pt x="75" y="241"/>
                        <a:pt x="75" y="241"/>
                      </a:cubicBezTo>
                      <a:cubicBezTo>
                        <a:pt x="75" y="241"/>
                        <a:pt x="75" y="633"/>
                        <a:pt x="75" y="683"/>
                      </a:cubicBezTo>
                      <a:cubicBezTo>
                        <a:pt x="75" y="739"/>
                        <a:pt x="42" y="784"/>
                        <a:pt x="0" y="784"/>
                      </a:cubicBezTo>
                      <a:cubicBezTo>
                        <a:pt x="0" y="784"/>
                        <a:pt x="31" y="791"/>
                        <a:pt x="66" y="762"/>
                      </a:cubicBezTo>
                      <a:cubicBezTo>
                        <a:pt x="81" y="750"/>
                        <a:pt x="363" y="492"/>
                        <a:pt x="363" y="492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>
                    <a:lnSpc>
                      <a:spcPct val="120000"/>
                    </a:lnSpc>
                  </a:pPr>
                  <a:endParaRPr lang="zh-CN" altLang="en-US" sz="1600"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10268" name="Freeform 10"/>
                <p:cNvSpPr>
                  <a:spLocks/>
                </p:cNvSpPr>
                <p:nvPr/>
              </p:nvSpPr>
              <p:spPr bwMode="auto">
                <a:xfrm rot="2700000">
                  <a:off x="614612" y="726093"/>
                  <a:ext cx="712551" cy="1941775"/>
                </a:xfrm>
                <a:custGeom>
                  <a:avLst/>
                  <a:gdLst>
                    <a:gd name="T0" fmla="*/ 2147483647 w 301"/>
                    <a:gd name="T1" fmla="*/ 2147483647 h 821"/>
                    <a:gd name="T2" fmla="*/ 2147483647 w 301"/>
                    <a:gd name="T3" fmla="*/ 2147483647 h 821"/>
                    <a:gd name="T4" fmla="*/ 2147483647 w 301"/>
                    <a:gd name="T5" fmla="*/ 0 h 821"/>
                    <a:gd name="T6" fmla="*/ 0 w 301"/>
                    <a:gd name="T7" fmla="*/ 0 h 821"/>
                    <a:gd name="T8" fmla="*/ 0 w 301"/>
                    <a:gd name="T9" fmla="*/ 2147483647 h 821"/>
                    <a:gd name="T10" fmla="*/ 2147483647 w 301"/>
                    <a:gd name="T11" fmla="*/ 2147483647 h 821"/>
                    <a:gd name="T12" fmla="*/ 0 60000 65536"/>
                    <a:gd name="T13" fmla="*/ 0 60000 65536"/>
                    <a:gd name="T14" fmla="*/ 0 60000 65536"/>
                    <a:gd name="T15" fmla="*/ 0 60000 65536"/>
                    <a:gd name="T16" fmla="*/ 0 60000 65536"/>
                    <a:gd name="T17" fmla="*/ 0 60000 65536"/>
                    <a:gd name="T18" fmla="*/ 0 w 301"/>
                    <a:gd name="T19" fmla="*/ 0 h 821"/>
                    <a:gd name="T20" fmla="*/ 301 w 301"/>
                    <a:gd name="T21" fmla="*/ 821 h 821"/>
                  </a:gdLst>
                  <a:ahLst/>
                  <a:cxnLst>
                    <a:cxn ang="T12">
                      <a:pos x="T0" y="T1"/>
                    </a:cxn>
                    <a:cxn ang="T13">
                      <a:pos x="T2" y="T3"/>
                    </a:cxn>
                    <a:cxn ang="T14">
                      <a:pos x="T4" y="T5"/>
                    </a:cxn>
                    <a:cxn ang="T15">
                      <a:pos x="T6" y="T7"/>
                    </a:cxn>
                    <a:cxn ang="T16">
                      <a:pos x="T8" y="T9"/>
                    </a:cxn>
                    <a:cxn ang="T17">
                      <a:pos x="T10" y="T11"/>
                    </a:cxn>
                  </a:cxnLst>
                  <a:rect l="T18" t="T19" r="T20" b="T21"/>
                  <a:pathLst>
                    <a:path w="301" h="821">
                      <a:moveTo>
                        <a:pt x="20" y="539"/>
                      </a:moveTo>
                      <a:cubicBezTo>
                        <a:pt x="301" y="821"/>
                        <a:pt x="301" y="821"/>
                        <a:pt x="301" y="821"/>
                      </a:cubicBezTo>
                      <a:cubicBezTo>
                        <a:pt x="301" y="0"/>
                        <a:pt x="301" y="0"/>
                        <a:pt x="301" y="0"/>
                      </a:cubicBezTo>
                      <a:cubicBezTo>
                        <a:pt x="0" y="0"/>
                        <a:pt x="0" y="0"/>
                        <a:pt x="0" y="0"/>
                      </a:cubicBezTo>
                      <a:cubicBezTo>
                        <a:pt x="0" y="493"/>
                        <a:pt x="0" y="493"/>
                        <a:pt x="0" y="493"/>
                      </a:cubicBezTo>
                      <a:cubicBezTo>
                        <a:pt x="7" y="520"/>
                        <a:pt x="15" y="532"/>
                        <a:pt x="20" y="539"/>
                      </a:cubicBezTo>
                      <a:close/>
                    </a:path>
                  </a:pathLst>
                </a:custGeom>
                <a:solidFill>
                  <a:schemeClr val="accent4">
                    <a:lumMod val="50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>
                    <a:lnSpc>
                      <a:spcPct val="120000"/>
                    </a:lnSpc>
                  </a:pPr>
                  <a:endParaRPr lang="zh-CN" altLang="en-US" sz="1600"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10269" name="Freeform 11"/>
                <p:cNvSpPr>
                  <a:spLocks/>
                </p:cNvSpPr>
                <p:nvPr/>
              </p:nvSpPr>
              <p:spPr bwMode="auto">
                <a:xfrm rot="2700000">
                  <a:off x="-56035" y="2051393"/>
                  <a:ext cx="1870819" cy="1078320"/>
                </a:xfrm>
                <a:custGeom>
                  <a:avLst/>
                  <a:gdLst>
                    <a:gd name="T0" fmla="*/ 2147483647 w 791"/>
                    <a:gd name="T1" fmla="*/ 2147483647 h 456"/>
                    <a:gd name="T2" fmla="*/ 2147483647 w 791"/>
                    <a:gd name="T3" fmla="*/ 2147483647 h 456"/>
                    <a:gd name="T4" fmla="*/ 2147483647 w 791"/>
                    <a:gd name="T5" fmla="*/ 2147483647 h 456"/>
                    <a:gd name="T6" fmla="*/ 2147483647 w 791"/>
                    <a:gd name="T7" fmla="*/ 2147483647 h 456"/>
                    <a:gd name="T8" fmla="*/ 2147483647 w 791"/>
                    <a:gd name="T9" fmla="*/ 2147483647 h 456"/>
                    <a:gd name="T10" fmla="*/ 2147483647 w 791"/>
                    <a:gd name="T11" fmla="*/ 2147483647 h 456"/>
                    <a:gd name="T12" fmla="*/ 2147483647 w 791"/>
                    <a:gd name="T13" fmla="*/ 2147483647 h 456"/>
                    <a:gd name="T14" fmla="*/ 2147483647 w 791"/>
                    <a:gd name="T15" fmla="*/ 2147483647 h 456"/>
                    <a:gd name="T16" fmla="*/ 2147483647 w 791"/>
                    <a:gd name="T17" fmla="*/ 2147483647 h 456"/>
                    <a:gd name="T18" fmla="*/ 2147483647 w 791"/>
                    <a:gd name="T19" fmla="*/ 2147483647 h 456"/>
                    <a:gd name="T20" fmla="*/ 2147483647 w 791"/>
                    <a:gd name="T21" fmla="*/ 2147483647 h 456"/>
                    <a:gd name="T22" fmla="*/ 2147483647 w 791"/>
                    <a:gd name="T23" fmla="*/ 0 h 456"/>
                    <a:gd name="T24" fmla="*/ 2147483647 w 791"/>
                    <a:gd name="T25" fmla="*/ 2147483647 h 456"/>
                    <a:gd name="T26" fmla="*/ 2147483647 w 791"/>
                    <a:gd name="T27" fmla="*/ 2147483647 h 45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  <a:gd name="T36" fmla="*/ 0 60000 65536"/>
                    <a:gd name="T37" fmla="*/ 0 60000 6553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w 791"/>
                    <a:gd name="T43" fmla="*/ 0 h 456"/>
                    <a:gd name="T44" fmla="*/ 791 w 791"/>
                    <a:gd name="T45" fmla="*/ 456 h 456"/>
                  </a:gdLst>
                  <a:ahLst/>
                  <a:cxnLst>
                    <a:cxn ang="T28">
                      <a:pos x="T0" y="T1"/>
                    </a:cxn>
                    <a:cxn ang="T29">
                      <a:pos x="T2" y="T3"/>
                    </a:cxn>
                    <a:cxn ang="T30">
                      <a:pos x="T4" y="T5"/>
                    </a:cxn>
                    <a:cxn ang="T31">
                      <a:pos x="T6" y="T7"/>
                    </a:cxn>
                    <a:cxn ang="T32">
                      <a:pos x="T8" y="T9"/>
                    </a:cxn>
                    <a:cxn ang="T33">
                      <a:pos x="T10" y="T11"/>
                    </a:cxn>
                    <a:cxn ang="T34">
                      <a:pos x="T12" y="T13"/>
                    </a:cxn>
                    <a:cxn ang="T35">
                      <a:pos x="T14" y="T15"/>
                    </a:cxn>
                    <a:cxn ang="T36">
                      <a:pos x="T16" y="T17"/>
                    </a:cxn>
                    <a:cxn ang="T37">
                      <a:pos x="T18" y="T19"/>
                    </a:cxn>
                    <a:cxn ang="T38">
                      <a:pos x="T20" y="T21"/>
                    </a:cxn>
                    <a:cxn ang="T39">
                      <a:pos x="T22" y="T23"/>
                    </a:cxn>
                    <a:cxn ang="T40">
                      <a:pos x="T24" y="T25"/>
                    </a:cxn>
                    <a:cxn ang="T41">
                      <a:pos x="T26" y="T27"/>
                    </a:cxn>
                  </a:cxnLst>
                  <a:rect l="T42" t="T43" r="T44" b="T45"/>
                  <a:pathLst>
                    <a:path w="791" h="456">
                      <a:moveTo>
                        <a:pt x="298" y="362"/>
                      </a:moveTo>
                      <a:cubicBezTo>
                        <a:pt x="314" y="378"/>
                        <a:pt x="345" y="381"/>
                        <a:pt x="373" y="381"/>
                      </a:cubicBezTo>
                      <a:cubicBezTo>
                        <a:pt x="550" y="381"/>
                        <a:pt x="550" y="381"/>
                        <a:pt x="550" y="381"/>
                      </a:cubicBezTo>
                      <a:cubicBezTo>
                        <a:pt x="550" y="428"/>
                        <a:pt x="550" y="428"/>
                        <a:pt x="550" y="428"/>
                      </a:cubicBezTo>
                      <a:cubicBezTo>
                        <a:pt x="550" y="444"/>
                        <a:pt x="569" y="456"/>
                        <a:pt x="584" y="444"/>
                      </a:cubicBezTo>
                      <a:cubicBezTo>
                        <a:pt x="774" y="254"/>
                        <a:pt x="774" y="254"/>
                        <a:pt x="774" y="254"/>
                      </a:cubicBezTo>
                      <a:cubicBezTo>
                        <a:pt x="791" y="240"/>
                        <a:pt x="791" y="218"/>
                        <a:pt x="774" y="204"/>
                      </a:cubicBezTo>
                      <a:cubicBezTo>
                        <a:pt x="584" y="14"/>
                        <a:pt x="584" y="14"/>
                        <a:pt x="584" y="14"/>
                      </a:cubicBezTo>
                      <a:cubicBezTo>
                        <a:pt x="569" y="2"/>
                        <a:pt x="550" y="12"/>
                        <a:pt x="550" y="31"/>
                      </a:cubicBezTo>
                      <a:cubicBezTo>
                        <a:pt x="549" y="75"/>
                        <a:pt x="549" y="75"/>
                        <a:pt x="549" y="75"/>
                      </a:cubicBezTo>
                      <a:cubicBezTo>
                        <a:pt x="549" y="75"/>
                        <a:pt x="157" y="75"/>
                        <a:pt x="107" y="75"/>
                      </a:cubicBezTo>
                      <a:cubicBezTo>
                        <a:pt x="51" y="75"/>
                        <a:pt x="6" y="42"/>
                        <a:pt x="6" y="0"/>
                      </a:cubicBezTo>
                      <a:cubicBezTo>
                        <a:pt x="6" y="0"/>
                        <a:pt x="0" y="31"/>
                        <a:pt x="28" y="66"/>
                      </a:cubicBezTo>
                      <a:cubicBezTo>
                        <a:pt x="40" y="81"/>
                        <a:pt x="298" y="362"/>
                        <a:pt x="298" y="362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>
                    <a:lnSpc>
                      <a:spcPct val="120000"/>
                    </a:lnSpc>
                  </a:pPr>
                  <a:endParaRPr lang="zh-CN" altLang="en-US" sz="1600"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</p:grpSp>
          <p:sp>
            <p:nvSpPr>
              <p:cNvPr id="10262" name="Freeform 12"/>
              <p:cNvSpPr>
                <a:spLocks/>
              </p:cNvSpPr>
              <p:nvPr/>
            </p:nvSpPr>
            <p:spPr bwMode="auto">
              <a:xfrm rot="2700000">
                <a:off x="1261261" y="-56035"/>
                <a:ext cx="1081317" cy="1870820"/>
              </a:xfrm>
              <a:custGeom>
                <a:avLst/>
                <a:gdLst>
                  <a:gd name="T0" fmla="*/ 2147483647 w 457"/>
                  <a:gd name="T1" fmla="*/ 2147483647 h 791"/>
                  <a:gd name="T2" fmla="*/ 2147483647 w 457"/>
                  <a:gd name="T3" fmla="*/ 2147483647 h 791"/>
                  <a:gd name="T4" fmla="*/ 2147483647 w 457"/>
                  <a:gd name="T5" fmla="*/ 2147483647 h 791"/>
                  <a:gd name="T6" fmla="*/ 2147483647 w 457"/>
                  <a:gd name="T7" fmla="*/ 2147483647 h 791"/>
                  <a:gd name="T8" fmla="*/ 2147483647 w 457"/>
                  <a:gd name="T9" fmla="*/ 2147483647 h 791"/>
                  <a:gd name="T10" fmla="*/ 2147483647 w 457"/>
                  <a:gd name="T11" fmla="*/ 2147483647 h 791"/>
                  <a:gd name="T12" fmla="*/ 2147483647 w 457"/>
                  <a:gd name="T13" fmla="*/ 2147483647 h 791"/>
                  <a:gd name="T14" fmla="*/ 2147483647 w 457"/>
                  <a:gd name="T15" fmla="*/ 2147483647 h 791"/>
                  <a:gd name="T16" fmla="*/ 2147483647 w 457"/>
                  <a:gd name="T17" fmla="*/ 2147483647 h 791"/>
                  <a:gd name="T18" fmla="*/ 2147483647 w 457"/>
                  <a:gd name="T19" fmla="*/ 2147483647 h 791"/>
                  <a:gd name="T20" fmla="*/ 2147483647 w 457"/>
                  <a:gd name="T21" fmla="*/ 2147483647 h 791"/>
                  <a:gd name="T22" fmla="*/ 2147483647 w 457"/>
                  <a:gd name="T23" fmla="*/ 2147483647 h 791"/>
                  <a:gd name="T24" fmla="*/ 2147483647 w 457"/>
                  <a:gd name="T25" fmla="*/ 2147483647 h 791"/>
                  <a:gd name="T26" fmla="*/ 2147483647 w 457"/>
                  <a:gd name="T27" fmla="*/ 2147483647 h 791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60000 65536"/>
                  <a:gd name="T34" fmla="*/ 0 60000 65536"/>
                  <a:gd name="T35" fmla="*/ 0 60000 65536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w 457"/>
                  <a:gd name="T43" fmla="*/ 0 h 791"/>
                  <a:gd name="T44" fmla="*/ 457 w 457"/>
                  <a:gd name="T45" fmla="*/ 791 h 791"/>
                </a:gdLst>
                <a:ahLst/>
                <a:cxnLst>
                  <a:cxn ang="T28">
                    <a:pos x="T0" y="T1"/>
                  </a:cxn>
                  <a:cxn ang="T29">
                    <a:pos x="T2" y="T3"/>
                  </a:cxn>
                  <a:cxn ang="T30">
                    <a:pos x="T4" y="T5"/>
                  </a:cxn>
                  <a:cxn ang="T31">
                    <a:pos x="T6" y="T7"/>
                  </a:cxn>
                  <a:cxn ang="T32">
                    <a:pos x="T8" y="T9"/>
                  </a:cxn>
                  <a:cxn ang="T33">
                    <a:pos x="T10" y="T11"/>
                  </a:cxn>
                  <a:cxn ang="T34">
                    <a:pos x="T12" y="T13"/>
                  </a:cxn>
                  <a:cxn ang="T35">
                    <a:pos x="T14" y="T15"/>
                  </a:cxn>
                  <a:cxn ang="T36">
                    <a:pos x="T16" y="T17"/>
                  </a:cxn>
                  <a:cxn ang="T37">
                    <a:pos x="T18" y="T19"/>
                  </a:cxn>
                  <a:cxn ang="T38">
                    <a:pos x="T20" y="T21"/>
                  </a:cxn>
                  <a:cxn ang="T39">
                    <a:pos x="T22" y="T23"/>
                  </a:cxn>
                  <a:cxn ang="T40">
                    <a:pos x="T24" y="T25"/>
                  </a:cxn>
                  <a:cxn ang="T41">
                    <a:pos x="T26" y="T27"/>
                  </a:cxn>
                </a:cxnLst>
                <a:rect l="T42" t="T43" r="T44" b="T45"/>
                <a:pathLst>
                  <a:path w="457" h="791">
                    <a:moveTo>
                      <a:pt x="94" y="299"/>
                    </a:moveTo>
                    <a:cubicBezTo>
                      <a:pt x="79" y="315"/>
                      <a:pt x="75" y="346"/>
                      <a:pt x="75" y="373"/>
                    </a:cubicBezTo>
                    <a:cubicBezTo>
                      <a:pt x="75" y="550"/>
                      <a:pt x="75" y="550"/>
                      <a:pt x="75" y="550"/>
                    </a:cubicBezTo>
                    <a:cubicBezTo>
                      <a:pt x="29" y="550"/>
                      <a:pt x="29" y="550"/>
                      <a:pt x="29" y="550"/>
                    </a:cubicBezTo>
                    <a:cubicBezTo>
                      <a:pt x="12" y="550"/>
                      <a:pt x="0" y="570"/>
                      <a:pt x="13" y="585"/>
                    </a:cubicBezTo>
                    <a:cubicBezTo>
                      <a:pt x="202" y="775"/>
                      <a:pt x="202" y="775"/>
                      <a:pt x="202" y="775"/>
                    </a:cubicBezTo>
                    <a:cubicBezTo>
                      <a:pt x="216" y="791"/>
                      <a:pt x="239" y="791"/>
                      <a:pt x="253" y="775"/>
                    </a:cubicBezTo>
                    <a:cubicBezTo>
                      <a:pt x="442" y="585"/>
                      <a:pt x="442" y="585"/>
                      <a:pt x="442" y="585"/>
                    </a:cubicBezTo>
                    <a:cubicBezTo>
                      <a:pt x="455" y="570"/>
                      <a:pt x="444" y="550"/>
                      <a:pt x="426" y="550"/>
                    </a:cubicBezTo>
                    <a:cubicBezTo>
                      <a:pt x="381" y="550"/>
                      <a:pt x="381" y="550"/>
                      <a:pt x="381" y="550"/>
                    </a:cubicBezTo>
                    <a:cubicBezTo>
                      <a:pt x="381" y="550"/>
                      <a:pt x="381" y="158"/>
                      <a:pt x="381" y="108"/>
                    </a:cubicBezTo>
                    <a:cubicBezTo>
                      <a:pt x="381" y="52"/>
                      <a:pt x="414" y="7"/>
                      <a:pt x="457" y="7"/>
                    </a:cubicBezTo>
                    <a:cubicBezTo>
                      <a:pt x="457" y="7"/>
                      <a:pt x="426" y="0"/>
                      <a:pt x="390" y="29"/>
                    </a:cubicBezTo>
                    <a:cubicBezTo>
                      <a:pt x="375" y="41"/>
                      <a:pt x="94" y="299"/>
                      <a:pt x="94" y="29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lnSpc>
                    <a:spcPct val="120000"/>
                  </a:lnSpc>
                </a:pPr>
                <a:endParaRPr lang="zh-CN" altLang="en-US" sz="16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10257" name="文本框 62"/>
            <p:cNvSpPr txBox="1">
              <a:spLocks noChangeArrowheads="1"/>
            </p:cNvSpPr>
            <p:nvPr/>
          </p:nvSpPr>
          <p:spPr bwMode="auto">
            <a:xfrm>
              <a:off x="1194650" y="923099"/>
              <a:ext cx="547751" cy="51330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9pPr>
            </a:lstStyle>
            <a:p>
              <a:pPr eaLnBrk="1" hangingPunct="1">
                <a:lnSpc>
                  <a:spcPct val="120000"/>
                </a:lnSpc>
                <a:buFont typeface="Arial" panose="020B0604020202020204" pitchFamily="34" charset="0"/>
                <a:buNone/>
              </a:pPr>
              <a:r>
                <a:rPr lang="en-US" altLang="zh-CN" sz="2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01</a:t>
              </a:r>
              <a:endParaRPr lang="zh-CN" altLang="en-US" sz="2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258" name="文本框 63"/>
            <p:cNvSpPr txBox="1">
              <a:spLocks noChangeArrowheads="1"/>
            </p:cNvSpPr>
            <p:nvPr/>
          </p:nvSpPr>
          <p:spPr bwMode="auto">
            <a:xfrm>
              <a:off x="939877" y="2659858"/>
              <a:ext cx="547751" cy="51330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9pPr>
            </a:lstStyle>
            <a:p>
              <a:pPr eaLnBrk="1" hangingPunct="1">
                <a:lnSpc>
                  <a:spcPct val="120000"/>
                </a:lnSpc>
                <a:buFont typeface="Arial" panose="020B0604020202020204" pitchFamily="34" charset="0"/>
                <a:buNone/>
              </a:pPr>
              <a:r>
                <a:rPr lang="en-US" altLang="zh-CN" sz="2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04</a:t>
              </a:r>
              <a:endParaRPr lang="zh-CN" altLang="en-US" sz="2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259" name="文本框 64"/>
            <p:cNvSpPr txBox="1">
              <a:spLocks noChangeArrowheads="1"/>
            </p:cNvSpPr>
            <p:nvPr/>
          </p:nvSpPr>
          <p:spPr bwMode="auto">
            <a:xfrm>
              <a:off x="2599880" y="2894696"/>
              <a:ext cx="547751" cy="51330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9pPr>
            </a:lstStyle>
            <a:p>
              <a:pPr eaLnBrk="1" hangingPunct="1">
                <a:lnSpc>
                  <a:spcPct val="120000"/>
                </a:lnSpc>
                <a:buFont typeface="Arial" panose="020B0604020202020204" pitchFamily="34" charset="0"/>
                <a:buNone/>
              </a:pPr>
              <a:r>
                <a:rPr lang="en-US" altLang="zh-CN" sz="2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03</a:t>
              </a:r>
              <a:endParaRPr lang="zh-CN" altLang="en-US" sz="2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260" name="文本框 65"/>
            <p:cNvSpPr txBox="1">
              <a:spLocks noChangeArrowheads="1"/>
            </p:cNvSpPr>
            <p:nvPr/>
          </p:nvSpPr>
          <p:spPr bwMode="auto">
            <a:xfrm>
              <a:off x="2913358" y="1212606"/>
              <a:ext cx="547751" cy="51330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微软雅黑 Light" panose="020B0502040204020203"/>
                  <a:cs typeface="微软雅黑 Light" panose="020B0502040204020203"/>
                </a:defRPr>
              </a:lvl9pPr>
            </a:lstStyle>
            <a:p>
              <a:pPr eaLnBrk="1" hangingPunct="1">
                <a:lnSpc>
                  <a:spcPct val="120000"/>
                </a:lnSpc>
                <a:buFont typeface="Arial" panose="020B0604020202020204" pitchFamily="34" charset="0"/>
                <a:buNone/>
              </a:pPr>
              <a:r>
                <a:rPr lang="en-US" altLang="zh-CN" sz="2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02</a:t>
              </a:r>
              <a:endParaRPr lang="zh-CN" altLang="en-US" sz="2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46" name="TextBox 23"/>
          <p:cNvSpPr txBox="1"/>
          <p:nvPr/>
        </p:nvSpPr>
        <p:spPr>
          <a:xfrm>
            <a:off x="2829500" y="1878278"/>
            <a:ext cx="2581470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7" name="TextBox 24"/>
          <p:cNvSpPr txBox="1"/>
          <p:nvPr/>
        </p:nvSpPr>
        <p:spPr>
          <a:xfrm>
            <a:off x="3969549" y="1644630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>
              <a:lnSpc>
                <a:spcPct val="120000"/>
              </a:lnSpc>
              <a:defRPr/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8" name="TextBox 23"/>
          <p:cNvSpPr txBox="1"/>
          <p:nvPr/>
        </p:nvSpPr>
        <p:spPr>
          <a:xfrm>
            <a:off x="1324123" y="4191514"/>
            <a:ext cx="2581470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9" name="TextBox 24"/>
          <p:cNvSpPr txBox="1"/>
          <p:nvPr/>
        </p:nvSpPr>
        <p:spPr>
          <a:xfrm>
            <a:off x="2464173" y="3957866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>
              <a:lnSpc>
                <a:spcPct val="120000"/>
              </a:lnSpc>
              <a:defRPr/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4" name="TextBox 23"/>
          <p:cNvSpPr txBox="1"/>
          <p:nvPr/>
        </p:nvSpPr>
        <p:spPr>
          <a:xfrm>
            <a:off x="8988155" y="4143406"/>
            <a:ext cx="2476514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5" name="TextBox 24"/>
          <p:cNvSpPr txBox="1"/>
          <p:nvPr/>
        </p:nvSpPr>
        <p:spPr>
          <a:xfrm>
            <a:off x="8988155" y="3909759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  <a:defRPr/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6" name="TextBox 23"/>
          <p:cNvSpPr txBox="1"/>
          <p:nvPr/>
        </p:nvSpPr>
        <p:spPr>
          <a:xfrm>
            <a:off x="6819902" y="6172307"/>
            <a:ext cx="2476514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7" name="TextBox 24"/>
          <p:cNvSpPr txBox="1"/>
          <p:nvPr/>
        </p:nvSpPr>
        <p:spPr>
          <a:xfrm>
            <a:off x="6819902" y="5938660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  <a:defRPr/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7" name="矩形 36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38" name="文本框 37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39" name="文本框 38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848550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2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2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25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 nodeType="afterGroup">
                            <p:stCondLst>
                              <p:cond delay="750"/>
                            </p:stCondLst>
                            <p:childTnLst>
                              <p:par>
                                <p:cTn id="1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2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2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25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2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2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2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 nodeType="afterGroup">
                            <p:stCondLst>
                              <p:cond delay="1250"/>
                            </p:stCondLst>
                            <p:childTnLst>
                              <p:par>
                                <p:cTn id="27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2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2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25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1500"/>
                            </p:stCondLst>
                            <p:childTnLst>
                              <p:par>
                                <p:cTn id="33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3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40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2000"/>
                            </p:stCondLst>
                            <p:childTnLst>
                              <p:par>
                                <p:cTn id="42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500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2500"/>
                            </p:stCondLst>
                            <p:childTnLst>
                              <p:par>
                                <p:cTn id="51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500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54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500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58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3000"/>
                            </p:stCondLst>
                            <p:childTnLst>
                              <p:par>
                                <p:cTn id="60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500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500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6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/>
      <p:bldP spid="47" grpId="0"/>
      <p:bldP spid="48" grpId="0"/>
      <p:bldP spid="49" grpId="0"/>
      <p:bldP spid="54" grpId="0"/>
      <p:bldP spid="55" grpId="0"/>
      <p:bldP spid="56" grpId="0"/>
      <p:bldP spid="57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490" name="AutoShape 2"/>
          <p:cNvSpPr>
            <a:spLocks/>
          </p:cNvSpPr>
          <p:nvPr/>
        </p:nvSpPr>
        <p:spPr bwMode="auto">
          <a:xfrm>
            <a:off x="7522831" y="5691528"/>
            <a:ext cx="580087" cy="669653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10800" y="0"/>
                </a:moveTo>
                <a:lnTo>
                  <a:pt x="21599" y="5400"/>
                </a:lnTo>
                <a:lnTo>
                  <a:pt x="21599" y="16200"/>
                </a:lnTo>
                <a:lnTo>
                  <a:pt x="10799" y="21599"/>
                </a:lnTo>
                <a:lnTo>
                  <a:pt x="0" y="16199"/>
                </a:lnTo>
                <a:lnTo>
                  <a:pt x="0" y="540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  <a:effectLst/>
          <a:extLst/>
        </p:spPr>
        <p:txBody>
          <a:bodyPr lIns="0" tIns="0" rIns="0" bIns="0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eaLnBrk="1">
              <a:lnSpc>
                <a:spcPct val="120000"/>
              </a:lnSpc>
            </a:pPr>
            <a:r>
              <a:rPr lang="es-ES" altLang="zh-CN" sz="1686" b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 </a:t>
            </a:r>
            <a:endParaRPr lang="es-ES" altLang="zh-CN" sz="1318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492" name="AutoShape 4"/>
          <p:cNvSpPr>
            <a:spLocks/>
          </p:cNvSpPr>
          <p:nvPr/>
        </p:nvSpPr>
        <p:spPr bwMode="auto">
          <a:xfrm>
            <a:off x="4764697" y="3567054"/>
            <a:ext cx="580087" cy="669653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10800" y="0"/>
                </a:moveTo>
                <a:lnTo>
                  <a:pt x="21599" y="5400"/>
                </a:lnTo>
                <a:lnTo>
                  <a:pt x="21599" y="16200"/>
                </a:lnTo>
                <a:lnTo>
                  <a:pt x="10799" y="21599"/>
                </a:lnTo>
                <a:lnTo>
                  <a:pt x="0" y="16199"/>
                </a:lnTo>
                <a:lnTo>
                  <a:pt x="0" y="54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  <a:extLst/>
        </p:spPr>
        <p:txBody>
          <a:bodyPr lIns="0" tIns="0" rIns="0" bIns="0" anchor="ctr"/>
          <a:lstStyle/>
          <a:p>
            <a:pPr>
              <a:lnSpc>
                <a:spcPct val="120000"/>
              </a:lnSpc>
              <a:defRPr/>
            </a:pPr>
            <a:endParaRPr lang="es-ES" sz="1686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494" name="AutoShape 6"/>
          <p:cNvSpPr>
            <a:spLocks/>
          </p:cNvSpPr>
          <p:nvPr/>
        </p:nvSpPr>
        <p:spPr bwMode="auto">
          <a:xfrm>
            <a:off x="7509437" y="4120354"/>
            <a:ext cx="580087" cy="669653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10800" y="0"/>
                </a:moveTo>
                <a:lnTo>
                  <a:pt x="21599" y="5400"/>
                </a:lnTo>
                <a:lnTo>
                  <a:pt x="21599" y="16200"/>
                </a:lnTo>
                <a:lnTo>
                  <a:pt x="10799" y="21599"/>
                </a:lnTo>
                <a:lnTo>
                  <a:pt x="0" y="16199"/>
                </a:lnTo>
                <a:lnTo>
                  <a:pt x="0" y="540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/>
          <a:extLst/>
        </p:spPr>
        <p:txBody>
          <a:bodyPr lIns="0" tIns="0" rIns="0" bIns="0" anchor="ctr"/>
          <a:lstStyle/>
          <a:p>
            <a:pPr>
              <a:lnSpc>
                <a:spcPct val="120000"/>
              </a:lnSpc>
              <a:defRPr/>
            </a:pPr>
            <a:endParaRPr lang="es-ES" sz="1686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496" name="AutoShape 8"/>
          <p:cNvSpPr>
            <a:spLocks/>
          </p:cNvSpPr>
          <p:nvPr/>
        </p:nvSpPr>
        <p:spPr bwMode="auto">
          <a:xfrm>
            <a:off x="4751303" y="2174175"/>
            <a:ext cx="580087" cy="669653"/>
          </a:xfrm>
          <a:custGeom>
            <a:avLst/>
            <a:gdLst>
              <a:gd name="T0" fmla="*/ 2147483647 w 21600"/>
              <a:gd name="T1" fmla="*/ 2147483647 h 21600"/>
              <a:gd name="T2" fmla="*/ 2147483647 w 21600"/>
              <a:gd name="T3" fmla="*/ 2147483647 h 21600"/>
              <a:gd name="T4" fmla="*/ 2147483647 w 21600"/>
              <a:gd name="T5" fmla="*/ 2147483647 h 21600"/>
              <a:gd name="T6" fmla="*/ 2147483647 w 21600"/>
              <a:gd name="T7" fmla="*/ 2147483647 h 21600"/>
              <a:gd name="T8" fmla="*/ 0 60000 65536"/>
              <a:gd name="T9" fmla="*/ 0 60000 65536"/>
              <a:gd name="T10" fmla="*/ 0 60000 65536"/>
              <a:gd name="T11" fmla="*/ 0 60000 65536"/>
              <a:gd name="T12" fmla="*/ 0 w 21600"/>
              <a:gd name="T13" fmla="*/ 0 h 21600"/>
              <a:gd name="T14" fmla="*/ 21600 w 21600"/>
              <a:gd name="T15" fmla="*/ 21600 h 21600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T12" t="T13" r="T14" b="T15"/>
            <a:pathLst>
              <a:path w="21600" h="21600">
                <a:moveTo>
                  <a:pt x="10800" y="0"/>
                </a:moveTo>
                <a:lnTo>
                  <a:pt x="21599" y="5400"/>
                </a:lnTo>
                <a:lnTo>
                  <a:pt x="21599" y="16200"/>
                </a:lnTo>
                <a:lnTo>
                  <a:pt x="10799" y="21599"/>
                </a:lnTo>
                <a:lnTo>
                  <a:pt x="0" y="16199"/>
                </a:lnTo>
                <a:lnTo>
                  <a:pt x="0" y="5400"/>
                </a:lnTo>
                <a:lnTo>
                  <a:pt x="10800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xtLst/>
        </p:spPr>
        <p:txBody>
          <a:bodyPr lIns="0" tIns="0" rIns="0" bIns="0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eaLnBrk="1">
              <a:lnSpc>
                <a:spcPct val="120000"/>
              </a:lnSpc>
            </a:pPr>
            <a:r>
              <a:rPr lang="es-ES" altLang="zh-CN" sz="1686" b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 </a:t>
            </a:r>
            <a:endParaRPr lang="es-ES" altLang="zh-CN" sz="1318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498" name="AutoShape 10"/>
          <p:cNvSpPr>
            <a:spLocks/>
          </p:cNvSpPr>
          <p:nvPr/>
        </p:nvSpPr>
        <p:spPr bwMode="auto">
          <a:xfrm>
            <a:off x="4785623" y="5127346"/>
            <a:ext cx="580087" cy="669653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10800" y="0"/>
                </a:moveTo>
                <a:lnTo>
                  <a:pt x="21599" y="5400"/>
                </a:lnTo>
                <a:lnTo>
                  <a:pt x="21599" y="16200"/>
                </a:lnTo>
                <a:lnTo>
                  <a:pt x="10799" y="21599"/>
                </a:lnTo>
                <a:lnTo>
                  <a:pt x="0" y="16199"/>
                </a:lnTo>
                <a:lnTo>
                  <a:pt x="0" y="540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/>
          <a:extLst/>
        </p:spPr>
        <p:txBody>
          <a:bodyPr lIns="0" tIns="0" rIns="0" bIns="0" anchor="ctr"/>
          <a:lstStyle/>
          <a:p>
            <a:pPr>
              <a:lnSpc>
                <a:spcPct val="120000"/>
              </a:lnSpc>
              <a:defRPr/>
            </a:pPr>
            <a:endParaRPr lang="es-ES" sz="1686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500" name="AutoShape 12"/>
          <p:cNvSpPr>
            <a:spLocks/>
          </p:cNvSpPr>
          <p:nvPr/>
        </p:nvSpPr>
        <p:spPr bwMode="auto">
          <a:xfrm>
            <a:off x="7504415" y="2727476"/>
            <a:ext cx="580087" cy="669653"/>
          </a:xfrm>
          <a:custGeom>
            <a:avLst/>
            <a:gdLst>
              <a:gd name="T0" fmla="*/ 2147483647 w 21600"/>
              <a:gd name="T1" fmla="*/ 2147483647 h 21600"/>
              <a:gd name="T2" fmla="*/ 2147483647 w 21600"/>
              <a:gd name="T3" fmla="*/ 2147483647 h 21600"/>
              <a:gd name="T4" fmla="*/ 2147483647 w 21600"/>
              <a:gd name="T5" fmla="*/ 2147483647 h 21600"/>
              <a:gd name="T6" fmla="*/ 2147483647 w 21600"/>
              <a:gd name="T7" fmla="*/ 2147483647 h 21600"/>
              <a:gd name="T8" fmla="*/ 0 60000 65536"/>
              <a:gd name="T9" fmla="*/ 0 60000 65536"/>
              <a:gd name="T10" fmla="*/ 0 60000 65536"/>
              <a:gd name="T11" fmla="*/ 0 60000 65536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0" t="0" r="r" b="b"/>
            <a:pathLst>
              <a:path w="21600" h="21600">
                <a:moveTo>
                  <a:pt x="10800" y="0"/>
                </a:moveTo>
                <a:lnTo>
                  <a:pt x="21599" y="5400"/>
                </a:lnTo>
                <a:lnTo>
                  <a:pt x="21599" y="16200"/>
                </a:lnTo>
                <a:lnTo>
                  <a:pt x="10799" y="21599"/>
                </a:lnTo>
                <a:lnTo>
                  <a:pt x="0" y="16199"/>
                </a:lnTo>
                <a:lnTo>
                  <a:pt x="0" y="5400"/>
                </a:lnTo>
                <a:lnTo>
                  <a:pt x="1080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xtLst/>
        </p:spPr>
        <p:txBody>
          <a:bodyPr lIns="0" tIns="0" rIns="0" bIns="0" anchor="ctr"/>
          <a:lstStyle/>
          <a:p>
            <a:pPr>
              <a:lnSpc>
                <a:spcPct val="120000"/>
              </a:lnSpc>
            </a:pPr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504" name="Line 16"/>
          <p:cNvSpPr>
            <a:spLocks noChangeShapeType="1"/>
          </p:cNvSpPr>
          <p:nvPr/>
        </p:nvSpPr>
        <p:spPr bwMode="auto">
          <a:xfrm>
            <a:off x="5615993" y="5491469"/>
            <a:ext cx="1656554" cy="495543"/>
          </a:xfrm>
          <a:prstGeom prst="line">
            <a:avLst/>
          </a:prstGeom>
          <a:noFill/>
          <a:ln w="38100" cap="flat" cmpd="sng">
            <a:solidFill>
              <a:schemeClr val="accent5"/>
            </a:solidFill>
            <a:prstDash val="solid"/>
            <a:round/>
            <a:headEnd/>
            <a:tailEnd/>
          </a:ln>
          <a:effectLst/>
          <a:extLst>
            <a:ext uri="{909E8E84-426E-40DD-AFC4-6F175D3DCCD1}">
              <a14:hiddenFill xmlns:a14="http://schemas.microsoft.com/office/drawing/2010/main">
                <a:noFill/>
              </a14:hiddenFill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 anchor="ctr"/>
          <a:lstStyle/>
          <a:p>
            <a:pPr defTabSz="241050">
              <a:defRPr/>
            </a:pPr>
            <a:endParaRPr lang="es-ES" sz="633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505" name="Line 17"/>
          <p:cNvSpPr>
            <a:spLocks noChangeShapeType="1"/>
          </p:cNvSpPr>
          <p:nvPr/>
        </p:nvSpPr>
        <p:spPr bwMode="auto">
          <a:xfrm flipV="1">
            <a:off x="5618504" y="4460203"/>
            <a:ext cx="1623071" cy="1017036"/>
          </a:xfrm>
          <a:prstGeom prst="line">
            <a:avLst/>
          </a:prstGeom>
          <a:noFill/>
          <a:ln w="38100" cap="flat" cmpd="sng">
            <a:solidFill>
              <a:schemeClr val="accent4"/>
            </a:solidFill>
            <a:prstDash val="solid"/>
            <a:round/>
            <a:headEnd/>
            <a:tailEnd/>
          </a:ln>
          <a:effectLst/>
          <a:extLst>
            <a:ext uri="{909E8E84-426E-40DD-AFC4-6F175D3DCCD1}">
              <a14:hiddenFill xmlns:a14="http://schemas.microsoft.com/office/drawing/2010/main">
                <a:noFill/>
              </a14:hiddenFill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 anchor="ctr"/>
          <a:lstStyle/>
          <a:p>
            <a:pPr defTabSz="241050">
              <a:defRPr/>
            </a:pPr>
            <a:endParaRPr lang="es-ES" sz="633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506" name="Line 18"/>
          <p:cNvSpPr>
            <a:spLocks noChangeShapeType="1"/>
          </p:cNvSpPr>
          <p:nvPr/>
        </p:nvSpPr>
        <p:spPr bwMode="auto">
          <a:xfrm>
            <a:off x="5614317" y="3910252"/>
            <a:ext cx="1625583" cy="547441"/>
          </a:xfrm>
          <a:prstGeom prst="line">
            <a:avLst/>
          </a:prstGeom>
          <a:noFill/>
          <a:ln w="38100" cap="flat" cmpd="sng">
            <a:solidFill>
              <a:schemeClr val="accent3"/>
            </a:solidFill>
            <a:prstDash val="solid"/>
            <a:round/>
            <a:headEnd/>
            <a:tailEnd/>
          </a:ln>
          <a:effectLst/>
          <a:extLst>
            <a:ext uri="{909E8E84-426E-40DD-AFC4-6F175D3DCCD1}">
              <a14:hiddenFill xmlns:a14="http://schemas.microsoft.com/office/drawing/2010/main">
                <a:noFill/>
              </a14:hiddenFill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 anchor="ctr"/>
          <a:lstStyle/>
          <a:p>
            <a:pPr defTabSz="241050">
              <a:defRPr/>
            </a:pPr>
            <a:endParaRPr lang="es-ES" sz="633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507" name="Line 19"/>
          <p:cNvSpPr>
            <a:spLocks noChangeShapeType="1"/>
          </p:cNvSpPr>
          <p:nvPr/>
        </p:nvSpPr>
        <p:spPr bwMode="auto">
          <a:xfrm flipV="1">
            <a:off x="5617665" y="3082392"/>
            <a:ext cx="1590426" cy="831207"/>
          </a:xfrm>
          <a:prstGeom prst="line">
            <a:avLst/>
          </a:prstGeom>
          <a:noFill/>
          <a:ln w="38100" cap="flat" cmpd="sng">
            <a:solidFill>
              <a:schemeClr val="accent2"/>
            </a:solidFill>
            <a:prstDash val="solid"/>
            <a:round/>
            <a:headEnd/>
            <a:tailEnd/>
          </a:ln>
          <a:effectLst/>
          <a:extLst>
            <a:ext uri="{909E8E84-426E-40DD-AFC4-6F175D3DCCD1}">
              <a14:hiddenFill xmlns:a14="http://schemas.microsoft.com/office/drawing/2010/main">
                <a:noFill/>
              </a14:hiddenFill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 anchor="ctr"/>
          <a:lstStyle/>
          <a:p>
            <a:pPr defTabSz="241050">
              <a:defRPr/>
            </a:pPr>
            <a:endParaRPr lang="es-ES" sz="633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508" name="Line 20"/>
          <p:cNvSpPr>
            <a:spLocks noChangeShapeType="1"/>
          </p:cNvSpPr>
          <p:nvPr/>
        </p:nvSpPr>
        <p:spPr bwMode="auto">
          <a:xfrm>
            <a:off x="5630222" y="2507328"/>
            <a:ext cx="1574522" cy="562508"/>
          </a:xfrm>
          <a:prstGeom prst="line">
            <a:avLst/>
          </a:prstGeom>
          <a:noFill/>
          <a:ln w="38100" cap="flat" cmpd="sng">
            <a:solidFill>
              <a:schemeClr val="accent1"/>
            </a:solidFill>
            <a:prstDash val="solid"/>
            <a:round/>
            <a:headEnd/>
            <a:tailEnd/>
          </a:ln>
          <a:effectLst/>
          <a:extLst>
            <a:ext uri="{909E8E84-426E-40DD-AFC4-6F175D3DCCD1}">
              <a14:hiddenFill xmlns:a14="http://schemas.microsoft.com/office/drawing/2010/main">
                <a:noFill/>
              </a14:hiddenFill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 anchor="ctr"/>
          <a:lstStyle/>
          <a:p>
            <a:pPr defTabSz="241050">
              <a:defRPr/>
            </a:pPr>
            <a:endParaRPr lang="es-ES" sz="633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509" name="AutoShape 21"/>
          <p:cNvSpPr>
            <a:spLocks/>
          </p:cNvSpPr>
          <p:nvPr/>
        </p:nvSpPr>
        <p:spPr bwMode="auto">
          <a:xfrm>
            <a:off x="7090066" y="2951811"/>
            <a:ext cx="227683" cy="227683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2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defTabSz="308008">
              <a:lnSpc>
                <a:spcPct val="120000"/>
              </a:lnSpc>
              <a:defRPr/>
            </a:pPr>
            <a:endParaRPr lang="es-ES" sz="2109">
              <a:solidFill>
                <a:srgbClr val="F1F2F1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510" name="AutoShape 22"/>
          <p:cNvSpPr>
            <a:spLocks/>
          </p:cNvSpPr>
          <p:nvPr/>
        </p:nvSpPr>
        <p:spPr bwMode="auto">
          <a:xfrm>
            <a:off x="7125222" y="4335481"/>
            <a:ext cx="227683" cy="227683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4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defTabSz="308008">
              <a:lnSpc>
                <a:spcPct val="120000"/>
              </a:lnSpc>
              <a:defRPr/>
            </a:pPr>
            <a:endParaRPr lang="es-ES" sz="2109">
              <a:solidFill>
                <a:srgbClr val="F1F2F1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511" name="AutoShape 23"/>
          <p:cNvSpPr>
            <a:spLocks/>
          </p:cNvSpPr>
          <p:nvPr/>
        </p:nvSpPr>
        <p:spPr bwMode="auto">
          <a:xfrm>
            <a:off x="7170424" y="5889076"/>
            <a:ext cx="227683" cy="227683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6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defTabSz="308008">
              <a:lnSpc>
                <a:spcPct val="120000"/>
              </a:lnSpc>
              <a:defRPr/>
            </a:pPr>
            <a:endParaRPr lang="es-ES" sz="2109">
              <a:solidFill>
                <a:srgbClr val="F1F2F1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512" name="AutoShape 24"/>
          <p:cNvSpPr>
            <a:spLocks/>
          </p:cNvSpPr>
          <p:nvPr/>
        </p:nvSpPr>
        <p:spPr bwMode="auto">
          <a:xfrm>
            <a:off x="5533123" y="2389301"/>
            <a:ext cx="227683" cy="227683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1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algn="r" defTabSz="308008">
              <a:lnSpc>
                <a:spcPct val="120000"/>
              </a:lnSpc>
              <a:defRPr/>
            </a:pPr>
            <a:endParaRPr lang="es-ES" sz="2109">
              <a:solidFill>
                <a:srgbClr val="F1F2F1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513" name="AutoShape 25"/>
          <p:cNvSpPr>
            <a:spLocks/>
          </p:cNvSpPr>
          <p:nvPr/>
        </p:nvSpPr>
        <p:spPr bwMode="auto">
          <a:xfrm>
            <a:off x="5514707" y="3782180"/>
            <a:ext cx="227683" cy="227683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3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algn="r" defTabSz="308008">
              <a:lnSpc>
                <a:spcPct val="120000"/>
              </a:lnSpc>
              <a:defRPr/>
            </a:pPr>
            <a:endParaRPr lang="es-ES" sz="2109">
              <a:solidFill>
                <a:srgbClr val="F1F2F1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514" name="AutoShape 26"/>
          <p:cNvSpPr>
            <a:spLocks/>
          </p:cNvSpPr>
          <p:nvPr/>
        </p:nvSpPr>
        <p:spPr bwMode="auto">
          <a:xfrm>
            <a:off x="5506336" y="5353353"/>
            <a:ext cx="227683" cy="227683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5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algn="r" defTabSz="308008">
              <a:lnSpc>
                <a:spcPct val="120000"/>
              </a:lnSpc>
              <a:defRPr/>
            </a:pPr>
            <a:endParaRPr lang="es-ES" sz="2109">
              <a:solidFill>
                <a:srgbClr val="F1F2F1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0" name="TextBox 23"/>
          <p:cNvSpPr txBox="1"/>
          <p:nvPr/>
        </p:nvSpPr>
        <p:spPr>
          <a:xfrm>
            <a:off x="1491913" y="2578031"/>
            <a:ext cx="2581470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1" name="TextBox 24"/>
          <p:cNvSpPr txBox="1"/>
          <p:nvPr/>
        </p:nvSpPr>
        <p:spPr>
          <a:xfrm>
            <a:off x="2631962" y="2261261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2" name="TextBox 23"/>
          <p:cNvSpPr txBox="1"/>
          <p:nvPr/>
        </p:nvSpPr>
        <p:spPr>
          <a:xfrm>
            <a:off x="1491913" y="3946107"/>
            <a:ext cx="2581470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3" name="TextBox 24"/>
          <p:cNvSpPr txBox="1"/>
          <p:nvPr/>
        </p:nvSpPr>
        <p:spPr>
          <a:xfrm>
            <a:off x="2631962" y="3629337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4" name="TextBox 23"/>
          <p:cNvSpPr txBox="1"/>
          <p:nvPr/>
        </p:nvSpPr>
        <p:spPr>
          <a:xfrm>
            <a:off x="1491913" y="5377665"/>
            <a:ext cx="2581470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5" name="TextBox 24"/>
          <p:cNvSpPr txBox="1"/>
          <p:nvPr/>
        </p:nvSpPr>
        <p:spPr>
          <a:xfrm>
            <a:off x="2631962" y="5060896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6" name="TextBox 23"/>
          <p:cNvSpPr txBox="1"/>
          <p:nvPr/>
        </p:nvSpPr>
        <p:spPr>
          <a:xfrm>
            <a:off x="8874279" y="2578031"/>
            <a:ext cx="2581470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7" name="TextBox 24"/>
          <p:cNvSpPr txBox="1"/>
          <p:nvPr/>
        </p:nvSpPr>
        <p:spPr>
          <a:xfrm>
            <a:off x="8874279" y="2261261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8" name="TextBox 23"/>
          <p:cNvSpPr txBox="1"/>
          <p:nvPr/>
        </p:nvSpPr>
        <p:spPr>
          <a:xfrm>
            <a:off x="8874279" y="3946107"/>
            <a:ext cx="2581470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9" name="TextBox 24"/>
          <p:cNvSpPr txBox="1"/>
          <p:nvPr/>
        </p:nvSpPr>
        <p:spPr>
          <a:xfrm>
            <a:off x="8874279" y="3629337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0" name="TextBox 23"/>
          <p:cNvSpPr txBox="1"/>
          <p:nvPr/>
        </p:nvSpPr>
        <p:spPr>
          <a:xfrm>
            <a:off x="8874279" y="5377665"/>
            <a:ext cx="2581470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1" name="TextBox 24"/>
          <p:cNvSpPr txBox="1"/>
          <p:nvPr/>
        </p:nvSpPr>
        <p:spPr>
          <a:xfrm>
            <a:off x="8874279" y="5060896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1" name="矩形 30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32" name="文本框 31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33" name="文本框 32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4678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9" presetClass="entr" presetSubtype="0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4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7" dur="500"/>
                                        <p:tgtEl>
                                          <p:spTgt spid="634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 nodeType="afterGroup">
                            <p:stCondLst>
                              <p:cond delay="600"/>
                            </p:stCondLst>
                            <p:childTnLst>
                              <p:par>
                                <p:cTn id="9" presetID="9" presetClass="entr" presetSubtype="0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5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11" dur="500"/>
                                        <p:tgtEl>
                                          <p:spTgt spid="635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 nodeType="afterGroup">
                            <p:stCondLst>
                              <p:cond delay="1200"/>
                            </p:stCondLst>
                            <p:childTnLst>
                              <p:par>
                                <p:cTn id="13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4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15" dur="500"/>
                                        <p:tgtEl>
                                          <p:spTgt spid="634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 nodeType="afterGroup">
                            <p:stCondLst>
                              <p:cond delay="1800"/>
                            </p:stCondLst>
                            <p:childTnLst>
                              <p:par>
                                <p:cTn id="17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4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19" dur="500"/>
                                        <p:tgtEl>
                                          <p:spTgt spid="634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 nodeType="afterGroup">
                            <p:stCondLst>
                              <p:cond delay="2400"/>
                            </p:stCondLst>
                            <p:childTnLst>
                              <p:par>
                                <p:cTn id="21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4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3" dur="500"/>
                                        <p:tgtEl>
                                          <p:spTgt spid="634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25" presetID="9" presetClass="entr" presetSubtype="0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4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7" dur="500"/>
                                        <p:tgtEl>
                                          <p:spTgt spid="634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 nodeType="afterGroup">
                            <p:stCondLst>
                              <p:cond delay="3600"/>
                            </p:stCondLst>
                            <p:childTnLst>
                              <p:par>
                                <p:cTn id="29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5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31" dur="500"/>
                                        <p:tgtEl>
                                          <p:spTgt spid="635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 nodeType="afterGroup">
                            <p:stCondLst>
                              <p:cond delay="4200"/>
                            </p:stCondLst>
                            <p:childTnLst>
                              <p:par>
                                <p:cTn id="33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5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35" dur="500"/>
                                        <p:tgtEl>
                                          <p:spTgt spid="635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 nodeType="afterGroup">
                            <p:stCondLst>
                              <p:cond delay="4800"/>
                            </p:stCondLst>
                            <p:childTnLst>
                              <p:par>
                                <p:cTn id="37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5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39" dur="500"/>
                                        <p:tgtEl>
                                          <p:spTgt spid="635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 nodeType="afterGroup">
                            <p:stCondLst>
                              <p:cond delay="5400"/>
                            </p:stCondLst>
                            <p:childTnLst>
                              <p:par>
                                <p:cTn id="41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5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43" dur="500"/>
                                        <p:tgtEl>
                                          <p:spTgt spid="635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 nodeType="afterGroup">
                            <p:stCondLst>
                              <p:cond delay="6000"/>
                            </p:stCondLst>
                            <p:childTnLst>
                              <p:par>
                                <p:cTn id="45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5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47" dur="500"/>
                                        <p:tgtEl>
                                          <p:spTgt spid="635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 nodeType="afterGroup">
                            <p:stCondLst>
                              <p:cond delay="6600"/>
                            </p:stCondLst>
                            <p:childTnLst>
                              <p:par>
                                <p:cTn id="49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5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51" dur="500"/>
                                        <p:tgtEl>
                                          <p:spTgt spid="635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 nodeType="afterGroup">
                            <p:stCondLst>
                              <p:cond delay="7200"/>
                            </p:stCondLst>
                            <p:childTnLst>
                              <p:par>
                                <p:cTn id="53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5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55" dur="500"/>
                                        <p:tgtEl>
                                          <p:spTgt spid="635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 nodeType="afterGroup">
                            <p:stCondLst>
                              <p:cond delay="7800"/>
                            </p:stCondLst>
                            <p:childTnLst>
                              <p:par>
                                <p:cTn id="57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5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59" dur="500"/>
                                        <p:tgtEl>
                                          <p:spTgt spid="635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 nodeType="afterGroup">
                            <p:stCondLst>
                              <p:cond delay="8400"/>
                            </p:stCondLst>
                            <p:childTnLst>
                              <p:par>
                                <p:cTn id="61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5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63" dur="500"/>
                                        <p:tgtEl>
                                          <p:spTgt spid="635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 nodeType="afterGroup">
                            <p:stCondLst>
                              <p:cond delay="9000"/>
                            </p:stCondLst>
                            <p:childTnLst>
                              <p:par>
                                <p:cTn id="65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5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67" dur="500"/>
                                        <p:tgtEl>
                                          <p:spTgt spid="635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 nodeType="afterGroup">
                            <p:stCondLst>
                              <p:cond delay="9600"/>
                            </p:stCondLst>
                            <p:childTnLst>
                              <p:par>
                                <p:cTn id="69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5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71" dur="500"/>
                                        <p:tgtEl>
                                          <p:spTgt spid="635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10200"/>
                            </p:stCondLst>
                            <p:childTnLst>
                              <p:par>
                                <p:cTn id="73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500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7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500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80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10700"/>
                            </p:stCondLst>
                            <p:childTnLst>
                              <p:par>
                                <p:cTn id="82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500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500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8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11200"/>
                            </p:stCondLst>
                            <p:childTnLst>
                              <p:par>
                                <p:cTn id="91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500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500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9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9" fill="hold">
                            <p:stCondLst>
                              <p:cond delay="11700"/>
                            </p:stCondLst>
                            <p:childTnLst>
                              <p:par>
                                <p:cTn id="100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2" dur="500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6" dur="500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10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8" fill="hold">
                            <p:stCondLst>
                              <p:cond delay="12200"/>
                            </p:stCondLst>
                            <p:childTnLst>
                              <p:par>
                                <p:cTn id="109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500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12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500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11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7" fill="hold">
                            <p:stCondLst>
                              <p:cond delay="12700"/>
                            </p:stCondLst>
                            <p:childTnLst>
                              <p:par>
                                <p:cTn id="118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500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21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2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500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125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3490" grpId="0" animBg="1" autoUpdateAnimBg="0"/>
      <p:bldP spid="63496" grpId="0" animBg="1" autoUpdateAnimBg="0"/>
      <p:bldP spid="63500" grpId="0" animBg="1"/>
      <p:bldP spid="40" grpId="0"/>
      <p:bldP spid="41" grpId="0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Freeform 7"/>
          <p:cNvSpPr>
            <a:spLocks noChangeArrowheads="1"/>
          </p:cNvSpPr>
          <p:nvPr/>
        </p:nvSpPr>
        <p:spPr bwMode="auto">
          <a:xfrm>
            <a:off x="5576684" y="1984815"/>
            <a:ext cx="1459844" cy="1287965"/>
          </a:xfrm>
          <a:custGeom>
            <a:avLst/>
            <a:gdLst>
              <a:gd name="T0" fmla="*/ 2684 w 2684"/>
              <a:gd name="T1" fmla="*/ 2365 h 2365"/>
              <a:gd name="T2" fmla="*/ 1342 w 2684"/>
              <a:gd name="T3" fmla="*/ 0 h 2365"/>
              <a:gd name="T4" fmla="*/ 0 w 2684"/>
              <a:gd name="T5" fmla="*/ 2365 h 2365"/>
              <a:gd name="T6" fmla="*/ 2684 w 2684"/>
              <a:gd name="T7" fmla="*/ 2365 h 2365"/>
              <a:gd name="T8" fmla="*/ 0 60000 65536"/>
              <a:gd name="T9" fmla="*/ 0 60000 65536"/>
              <a:gd name="T10" fmla="*/ 0 60000 65536"/>
              <a:gd name="T11" fmla="*/ 0 60000 65536"/>
              <a:gd name="T12" fmla="*/ 0 w 2684"/>
              <a:gd name="T13" fmla="*/ 0 h 2365"/>
              <a:gd name="T14" fmla="*/ 2684 w 2684"/>
              <a:gd name="T15" fmla="*/ 2365 h 2365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T12" t="T13" r="T14" b="T15"/>
            <a:pathLst>
              <a:path w="2684" h="2365">
                <a:moveTo>
                  <a:pt x="2684" y="2365"/>
                </a:moveTo>
                <a:lnTo>
                  <a:pt x="1342" y="0"/>
                </a:lnTo>
                <a:lnTo>
                  <a:pt x="0" y="2365"/>
                </a:lnTo>
                <a:lnTo>
                  <a:pt x="2684" y="236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/>
          <a:lstStyle/>
          <a:p>
            <a:pPr>
              <a:lnSpc>
                <a:spcPct val="120000"/>
              </a:lnSpc>
            </a:pPr>
            <a:endParaRPr lang="zh-CN" altLang="zh-CN" sz="16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3" name="Freeform 8"/>
          <p:cNvSpPr>
            <a:spLocks noChangeArrowheads="1"/>
          </p:cNvSpPr>
          <p:nvPr/>
        </p:nvSpPr>
        <p:spPr bwMode="auto">
          <a:xfrm>
            <a:off x="4130233" y="3272779"/>
            <a:ext cx="1446451" cy="1392879"/>
          </a:xfrm>
          <a:custGeom>
            <a:avLst/>
            <a:gdLst>
              <a:gd name="T0" fmla="*/ 2664 w 2664"/>
              <a:gd name="T1" fmla="*/ 0 h 2553"/>
              <a:gd name="T2" fmla="*/ 0 w 2664"/>
              <a:gd name="T3" fmla="*/ 546 h 2553"/>
              <a:gd name="T4" fmla="*/ 1835 w 2664"/>
              <a:gd name="T5" fmla="*/ 2553 h 2553"/>
              <a:gd name="T6" fmla="*/ 2664 w 2664"/>
              <a:gd name="T7" fmla="*/ 0 h 2553"/>
              <a:gd name="T8" fmla="*/ 0 60000 65536"/>
              <a:gd name="T9" fmla="*/ 0 60000 65536"/>
              <a:gd name="T10" fmla="*/ 0 60000 65536"/>
              <a:gd name="T11" fmla="*/ 0 60000 65536"/>
              <a:gd name="T12" fmla="*/ 0 w 2664"/>
              <a:gd name="T13" fmla="*/ 0 h 2553"/>
              <a:gd name="T14" fmla="*/ 2664 w 2664"/>
              <a:gd name="T15" fmla="*/ 2553 h 2553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T12" t="T13" r="T14" b="T15"/>
            <a:pathLst>
              <a:path w="2664" h="2553">
                <a:moveTo>
                  <a:pt x="2664" y="0"/>
                </a:moveTo>
                <a:lnTo>
                  <a:pt x="0" y="546"/>
                </a:lnTo>
                <a:lnTo>
                  <a:pt x="1835" y="2553"/>
                </a:lnTo>
                <a:lnTo>
                  <a:pt x="2664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/>
          <a:lstStyle/>
          <a:p>
            <a:pPr>
              <a:lnSpc>
                <a:spcPct val="120000"/>
              </a:lnSpc>
            </a:pPr>
            <a:endParaRPr lang="zh-CN" altLang="zh-CN" sz="16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4" name="Freeform 9"/>
          <p:cNvSpPr>
            <a:spLocks noChangeArrowheads="1"/>
          </p:cNvSpPr>
          <p:nvPr/>
        </p:nvSpPr>
        <p:spPr bwMode="auto">
          <a:xfrm>
            <a:off x="4960604" y="4665659"/>
            <a:ext cx="1343770" cy="1468772"/>
          </a:xfrm>
          <a:custGeom>
            <a:avLst/>
            <a:gdLst>
              <a:gd name="T0" fmla="*/ 305 w 2476"/>
              <a:gd name="T1" fmla="*/ 0 h 2702"/>
              <a:gd name="T2" fmla="*/ 0 w 2476"/>
              <a:gd name="T3" fmla="*/ 2702 h 2702"/>
              <a:gd name="T4" fmla="*/ 2476 w 2476"/>
              <a:gd name="T5" fmla="*/ 1578 h 2702"/>
              <a:gd name="T6" fmla="*/ 305 w 2476"/>
              <a:gd name="T7" fmla="*/ 0 h 2702"/>
              <a:gd name="T8" fmla="*/ 0 60000 65536"/>
              <a:gd name="T9" fmla="*/ 0 60000 65536"/>
              <a:gd name="T10" fmla="*/ 0 60000 65536"/>
              <a:gd name="T11" fmla="*/ 0 60000 65536"/>
              <a:gd name="T12" fmla="*/ 0 w 2476"/>
              <a:gd name="T13" fmla="*/ 0 h 2702"/>
              <a:gd name="T14" fmla="*/ 2476 w 2476"/>
              <a:gd name="T15" fmla="*/ 2702 h 2702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T12" t="T13" r="T14" b="T15"/>
            <a:pathLst>
              <a:path w="2476" h="2702">
                <a:moveTo>
                  <a:pt x="305" y="0"/>
                </a:moveTo>
                <a:lnTo>
                  <a:pt x="0" y="2702"/>
                </a:lnTo>
                <a:lnTo>
                  <a:pt x="2476" y="1578"/>
                </a:lnTo>
                <a:lnTo>
                  <a:pt x="305" y="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/>
          <a:lstStyle/>
          <a:p>
            <a:pPr>
              <a:lnSpc>
                <a:spcPct val="120000"/>
              </a:lnSpc>
            </a:pPr>
            <a:endParaRPr lang="zh-CN" altLang="zh-CN" sz="16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5" name="Freeform 10"/>
          <p:cNvSpPr>
            <a:spLocks noChangeArrowheads="1"/>
          </p:cNvSpPr>
          <p:nvPr/>
        </p:nvSpPr>
        <p:spPr bwMode="auto">
          <a:xfrm>
            <a:off x="6304374" y="4665659"/>
            <a:ext cx="1348235" cy="1468772"/>
          </a:xfrm>
          <a:custGeom>
            <a:avLst/>
            <a:gdLst>
              <a:gd name="T0" fmla="*/ 0 w 2476"/>
              <a:gd name="T1" fmla="*/ 1578 h 2702"/>
              <a:gd name="T2" fmla="*/ 2476 w 2476"/>
              <a:gd name="T3" fmla="*/ 2702 h 2702"/>
              <a:gd name="T4" fmla="*/ 2172 w 2476"/>
              <a:gd name="T5" fmla="*/ 0 h 2702"/>
              <a:gd name="T6" fmla="*/ 0 w 2476"/>
              <a:gd name="T7" fmla="*/ 1578 h 2702"/>
              <a:gd name="T8" fmla="*/ 0 60000 65536"/>
              <a:gd name="T9" fmla="*/ 0 60000 65536"/>
              <a:gd name="T10" fmla="*/ 0 60000 65536"/>
              <a:gd name="T11" fmla="*/ 0 60000 65536"/>
              <a:gd name="T12" fmla="*/ 0 w 2476"/>
              <a:gd name="T13" fmla="*/ 0 h 2702"/>
              <a:gd name="T14" fmla="*/ 2476 w 2476"/>
              <a:gd name="T15" fmla="*/ 2702 h 2702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T12" t="T13" r="T14" b="T15"/>
            <a:pathLst>
              <a:path w="2476" h="2702">
                <a:moveTo>
                  <a:pt x="0" y="1578"/>
                </a:moveTo>
                <a:lnTo>
                  <a:pt x="2476" y="2702"/>
                </a:lnTo>
                <a:lnTo>
                  <a:pt x="2172" y="0"/>
                </a:lnTo>
                <a:lnTo>
                  <a:pt x="0" y="157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/>
          <a:lstStyle/>
          <a:p>
            <a:pPr>
              <a:lnSpc>
                <a:spcPct val="120000"/>
              </a:lnSpc>
            </a:pPr>
            <a:endParaRPr lang="zh-CN" altLang="zh-CN" sz="16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6" name="Freeform 11"/>
          <p:cNvSpPr>
            <a:spLocks noChangeArrowheads="1"/>
          </p:cNvSpPr>
          <p:nvPr/>
        </p:nvSpPr>
        <p:spPr bwMode="auto">
          <a:xfrm>
            <a:off x="7036527" y="3272779"/>
            <a:ext cx="1446451" cy="1392879"/>
          </a:xfrm>
          <a:custGeom>
            <a:avLst/>
            <a:gdLst>
              <a:gd name="T0" fmla="*/ 830 w 2664"/>
              <a:gd name="T1" fmla="*/ 2553 h 2553"/>
              <a:gd name="T2" fmla="*/ 2664 w 2664"/>
              <a:gd name="T3" fmla="*/ 546 h 2553"/>
              <a:gd name="T4" fmla="*/ 0 w 2664"/>
              <a:gd name="T5" fmla="*/ 0 h 2553"/>
              <a:gd name="T6" fmla="*/ 830 w 2664"/>
              <a:gd name="T7" fmla="*/ 2553 h 2553"/>
              <a:gd name="T8" fmla="*/ 0 60000 65536"/>
              <a:gd name="T9" fmla="*/ 0 60000 65536"/>
              <a:gd name="T10" fmla="*/ 0 60000 65536"/>
              <a:gd name="T11" fmla="*/ 0 60000 65536"/>
              <a:gd name="T12" fmla="*/ 0 w 2664"/>
              <a:gd name="T13" fmla="*/ 0 h 2553"/>
              <a:gd name="T14" fmla="*/ 2664 w 2664"/>
              <a:gd name="T15" fmla="*/ 2553 h 2553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T12" t="T13" r="T14" b="T15"/>
            <a:pathLst>
              <a:path w="2664" h="2553">
                <a:moveTo>
                  <a:pt x="830" y="2553"/>
                </a:moveTo>
                <a:lnTo>
                  <a:pt x="2664" y="546"/>
                </a:lnTo>
                <a:lnTo>
                  <a:pt x="0" y="0"/>
                </a:lnTo>
                <a:lnTo>
                  <a:pt x="830" y="255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/>
          <a:lstStyle/>
          <a:p>
            <a:pPr>
              <a:lnSpc>
                <a:spcPct val="120000"/>
              </a:lnSpc>
            </a:pPr>
            <a:endParaRPr lang="zh-CN" altLang="zh-CN" sz="16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7" name="矩形 7"/>
          <p:cNvSpPr>
            <a:spLocks noChangeArrowheads="1"/>
          </p:cNvSpPr>
          <p:nvPr/>
        </p:nvSpPr>
        <p:spPr bwMode="auto">
          <a:xfrm>
            <a:off x="6052139" y="2574110"/>
            <a:ext cx="502240" cy="4695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28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01</a:t>
            </a:r>
            <a:endParaRPr lang="zh-CN" altLang="en-US" sz="28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8" name="矩形 8"/>
          <p:cNvSpPr>
            <a:spLocks noChangeArrowheads="1"/>
          </p:cNvSpPr>
          <p:nvPr/>
        </p:nvSpPr>
        <p:spPr bwMode="auto">
          <a:xfrm>
            <a:off x="7402605" y="3536179"/>
            <a:ext cx="502240" cy="4695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28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02</a:t>
            </a:r>
            <a:endParaRPr lang="zh-CN" altLang="en-US" sz="28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9" name="矩形 9"/>
          <p:cNvSpPr>
            <a:spLocks noChangeArrowheads="1"/>
          </p:cNvSpPr>
          <p:nvPr/>
        </p:nvSpPr>
        <p:spPr bwMode="auto">
          <a:xfrm>
            <a:off x="6898133" y="5138882"/>
            <a:ext cx="502240" cy="4695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28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03</a:t>
            </a:r>
            <a:endParaRPr lang="zh-CN" altLang="en-US" sz="28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0" name="矩形 10"/>
          <p:cNvSpPr>
            <a:spLocks noChangeArrowheads="1"/>
          </p:cNvSpPr>
          <p:nvPr/>
        </p:nvSpPr>
        <p:spPr bwMode="auto">
          <a:xfrm>
            <a:off x="5128018" y="5158971"/>
            <a:ext cx="502240" cy="4695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28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04</a:t>
            </a:r>
            <a:endParaRPr lang="zh-CN" altLang="en-US" sz="28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1" name="矩形 11"/>
          <p:cNvSpPr>
            <a:spLocks noChangeArrowheads="1"/>
          </p:cNvSpPr>
          <p:nvPr/>
        </p:nvSpPr>
        <p:spPr bwMode="auto">
          <a:xfrm>
            <a:off x="4708368" y="3549571"/>
            <a:ext cx="502240" cy="4695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2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05</a:t>
            </a:r>
            <a:endParaRPr lang="zh-CN" altLang="en-US" sz="28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2" name="TextBox 12"/>
          <p:cNvSpPr>
            <a:spLocks noChangeArrowheads="1"/>
          </p:cNvSpPr>
          <p:nvPr/>
        </p:nvSpPr>
        <p:spPr bwMode="auto">
          <a:xfrm>
            <a:off x="6949504" y="1772756"/>
            <a:ext cx="2231254" cy="4431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3" name="TextBox 13"/>
          <p:cNvSpPr>
            <a:spLocks noChangeArrowheads="1"/>
          </p:cNvSpPr>
          <p:nvPr/>
        </p:nvSpPr>
        <p:spPr bwMode="auto">
          <a:xfrm>
            <a:off x="8778542" y="3493767"/>
            <a:ext cx="2158998" cy="4431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4" name="TextBox 14"/>
          <p:cNvSpPr>
            <a:spLocks noChangeArrowheads="1"/>
          </p:cNvSpPr>
          <p:nvPr/>
        </p:nvSpPr>
        <p:spPr bwMode="auto">
          <a:xfrm>
            <a:off x="7994164" y="5527280"/>
            <a:ext cx="2159000" cy="4431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5" name="TextBox 15"/>
          <p:cNvSpPr>
            <a:spLocks noChangeArrowheads="1"/>
          </p:cNvSpPr>
          <p:nvPr/>
        </p:nvSpPr>
        <p:spPr bwMode="auto">
          <a:xfrm>
            <a:off x="2411501" y="5103166"/>
            <a:ext cx="2157374" cy="43050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6" name="TextBox 16"/>
          <p:cNvSpPr>
            <a:spLocks noChangeArrowheads="1"/>
          </p:cNvSpPr>
          <p:nvPr/>
        </p:nvSpPr>
        <p:spPr bwMode="auto">
          <a:xfrm>
            <a:off x="2411501" y="2645540"/>
            <a:ext cx="2157374" cy="43050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7" name="TextBox 17"/>
          <p:cNvSpPr>
            <a:spLocks noChangeArrowheads="1"/>
          </p:cNvSpPr>
          <p:nvPr/>
        </p:nvSpPr>
        <p:spPr bwMode="auto">
          <a:xfrm>
            <a:off x="6949505" y="1489442"/>
            <a:ext cx="1774582" cy="2362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8" name="TextBox 18"/>
          <p:cNvSpPr>
            <a:spLocks noChangeArrowheads="1"/>
          </p:cNvSpPr>
          <p:nvPr/>
        </p:nvSpPr>
        <p:spPr bwMode="auto">
          <a:xfrm>
            <a:off x="8778541" y="3179200"/>
            <a:ext cx="1774580" cy="2362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9" name="TextBox 19"/>
          <p:cNvSpPr>
            <a:spLocks noChangeArrowheads="1"/>
          </p:cNvSpPr>
          <p:nvPr/>
        </p:nvSpPr>
        <p:spPr bwMode="auto">
          <a:xfrm>
            <a:off x="7994163" y="5214945"/>
            <a:ext cx="1774582" cy="2362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0" name="TextBox 20"/>
          <p:cNvSpPr>
            <a:spLocks noChangeArrowheads="1"/>
          </p:cNvSpPr>
          <p:nvPr/>
        </p:nvSpPr>
        <p:spPr bwMode="auto">
          <a:xfrm>
            <a:off x="2411499" y="4786368"/>
            <a:ext cx="1691677" cy="2362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1" name="TextBox 21"/>
          <p:cNvSpPr>
            <a:spLocks noChangeArrowheads="1"/>
          </p:cNvSpPr>
          <p:nvPr/>
        </p:nvSpPr>
        <p:spPr bwMode="auto">
          <a:xfrm>
            <a:off x="2411499" y="2319812"/>
            <a:ext cx="1520114" cy="2362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2" name="TextBox 22"/>
          <p:cNvSpPr>
            <a:spLocks noChangeArrowheads="1"/>
          </p:cNvSpPr>
          <p:nvPr/>
        </p:nvSpPr>
        <p:spPr bwMode="auto">
          <a:xfrm>
            <a:off x="5796537" y="3980458"/>
            <a:ext cx="1039671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3" name="矩形 22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4" name="文本框 23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25" name="文本框 24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484026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52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" presetID="2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"/>
                            </p:stCondLst>
                            <p:childTnLst>
                              <p:par>
                                <p:cTn id="6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>
                                      <p:cBhvr>
                                        <p:cTn id="70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1000"/>
                            </p:stCondLst>
                            <p:childTnLst>
                              <p:par>
                                <p:cTn id="7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74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1500"/>
                            </p:stCondLst>
                            <p:childTnLst>
                              <p:par>
                                <p:cTn id="76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78" dur="10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9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2500"/>
                            </p:stCondLst>
                            <p:childTnLst>
                              <p:par>
                                <p:cTn id="8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84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>
                            <p:stCondLst>
                              <p:cond delay="3000"/>
                            </p:stCondLst>
                            <p:childTnLst>
                              <p:par>
                                <p:cTn id="86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88" dur="10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9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1" fill="hold">
                            <p:stCondLst>
                              <p:cond delay="4000"/>
                            </p:stCondLst>
                            <p:childTnLst>
                              <p:par>
                                <p:cTn id="9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9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4500"/>
                            </p:stCondLst>
                            <p:childTnLst>
                              <p:par>
                                <p:cTn id="96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98" dur="10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9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5500"/>
                            </p:stCondLst>
                            <p:childTnLst>
                              <p:par>
                                <p:cTn id="10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104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5" fill="hold">
                            <p:stCondLst>
                              <p:cond delay="6000"/>
                            </p:stCondLst>
                            <p:childTnLst>
                              <p:par>
                                <p:cTn id="106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108" dur="10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1" fill="hold">
                            <p:stCondLst>
                              <p:cond delay="7000"/>
                            </p:stCondLst>
                            <p:childTnLst>
                              <p:par>
                                <p:cTn id="11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114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5" fill="hold">
                            <p:stCondLst>
                              <p:cond delay="7500"/>
                            </p:stCondLst>
                            <p:childTnLst>
                              <p:par>
                                <p:cTn id="116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118" dur="10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9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0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 bldLvl="0" animBg="1" autoUpdateAnimBg="0"/>
      <p:bldP spid="33" grpId="0" bldLvl="0" animBg="1" autoUpdateAnimBg="0"/>
      <p:bldP spid="34" grpId="0" bldLvl="0" animBg="1" autoUpdateAnimBg="0"/>
      <p:bldP spid="35" grpId="0" bldLvl="0" animBg="1" autoUpdateAnimBg="0"/>
      <p:bldP spid="36" grpId="0" bldLvl="0" animBg="1" autoUpdateAnimBg="0"/>
      <p:bldP spid="37" grpId="0" bldLvl="0" autoUpdateAnimBg="0"/>
      <p:bldP spid="38" grpId="0" bldLvl="0" autoUpdateAnimBg="0"/>
      <p:bldP spid="39" grpId="0" bldLvl="0" autoUpdateAnimBg="0"/>
      <p:bldP spid="40" grpId="0" bldLvl="0" autoUpdateAnimBg="0"/>
      <p:bldP spid="41" grpId="0" bldLvl="0" autoUpdateAnimBg="0"/>
      <p:bldP spid="42" grpId="0" bldLvl="0" autoUpdateAnimBg="0"/>
      <p:bldP spid="43" grpId="0" bldLvl="0" autoUpdateAnimBg="0"/>
      <p:bldP spid="44" grpId="0" bldLvl="0" autoUpdateAnimBg="0"/>
      <p:bldP spid="45" grpId="0" bldLvl="0" autoUpdateAnimBg="0"/>
      <p:bldP spid="46" grpId="0" bldLvl="0" autoUpdateAnimBg="0"/>
      <p:bldP spid="47" grpId="0" bldLvl="0" autoUpdateAnimBg="0"/>
      <p:bldP spid="48" grpId="0" bldLvl="0" autoUpdateAnimBg="0"/>
      <p:bldP spid="49" grpId="0" bldLvl="0" autoUpdateAnimBg="0"/>
      <p:bldP spid="50" grpId="0" bldLvl="0" autoUpdateAnimBg="0"/>
      <p:bldP spid="51" grpId="0" bldLvl="0" autoUpdateAnimBg="0"/>
      <p:bldP spid="52" grpId="0" bldLvl="0" autoUpdateAnimBg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/>
          <p:cNvGrpSpPr/>
          <p:nvPr/>
        </p:nvGrpSpPr>
        <p:grpSpPr>
          <a:xfrm>
            <a:off x="4430105" y="2447748"/>
            <a:ext cx="3998543" cy="3850364"/>
            <a:chOff x="4200186" y="2320894"/>
            <a:chExt cx="3791627" cy="3651116"/>
          </a:xfrm>
        </p:grpSpPr>
        <p:sp>
          <p:nvSpPr>
            <p:cNvPr id="7" name="Rounded Rectangle 6"/>
            <p:cNvSpPr/>
            <p:nvPr/>
          </p:nvSpPr>
          <p:spPr>
            <a:xfrm flipH="1">
              <a:off x="4214254" y="4850056"/>
              <a:ext cx="3777559" cy="914400"/>
            </a:xfrm>
            <a:prstGeom prst="roundRect">
              <a:avLst>
                <a:gd name="adj" fmla="val 50000"/>
              </a:avLst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" name="Rounded Rectangle 5"/>
            <p:cNvSpPr/>
            <p:nvPr/>
          </p:nvSpPr>
          <p:spPr>
            <a:xfrm rot="3492391" flipH="1">
              <a:off x="4991307" y="3689252"/>
              <a:ext cx="3651116" cy="914400"/>
            </a:xfrm>
            <a:prstGeom prst="roundRect">
              <a:avLst>
                <a:gd name="adj" fmla="val 50000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" name="Rounded Rectangle 3"/>
            <p:cNvSpPr/>
            <p:nvPr/>
          </p:nvSpPr>
          <p:spPr>
            <a:xfrm rot="18107609">
              <a:off x="3556490" y="3689252"/>
              <a:ext cx="3651116" cy="914400"/>
            </a:xfrm>
            <a:prstGeom prst="roundRect">
              <a:avLst>
                <a:gd name="adj" fmla="val 50000"/>
              </a:avLst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" name="Rounded Rectangle 9"/>
            <p:cNvSpPr/>
            <p:nvPr/>
          </p:nvSpPr>
          <p:spPr>
            <a:xfrm flipH="1">
              <a:off x="4200186" y="4850056"/>
              <a:ext cx="1948760" cy="914400"/>
            </a:xfrm>
            <a:prstGeom prst="roundRect">
              <a:avLst>
                <a:gd name="adj" fmla="val 50000"/>
              </a:avLst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4" name="Oval 13"/>
            <p:cNvSpPr/>
            <p:nvPr/>
          </p:nvSpPr>
          <p:spPr>
            <a:xfrm>
              <a:off x="5725181" y="2613073"/>
              <a:ext cx="755703" cy="755703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5" name="Oval 14"/>
            <p:cNvSpPr/>
            <p:nvPr/>
          </p:nvSpPr>
          <p:spPr>
            <a:xfrm>
              <a:off x="4297730" y="4929404"/>
              <a:ext cx="755703" cy="755703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6" name="Oval 15"/>
            <p:cNvSpPr/>
            <p:nvPr/>
          </p:nvSpPr>
          <p:spPr>
            <a:xfrm>
              <a:off x="7164059" y="4930934"/>
              <a:ext cx="755703" cy="755703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8" name="Freeform 17"/>
            <p:cNvSpPr>
              <a:spLocks noEditPoints="1"/>
            </p:cNvSpPr>
            <p:nvPr/>
          </p:nvSpPr>
          <p:spPr bwMode="auto">
            <a:xfrm>
              <a:off x="5950368" y="2791506"/>
              <a:ext cx="305327" cy="398835"/>
            </a:xfrm>
            <a:custGeom>
              <a:avLst/>
              <a:gdLst>
                <a:gd name="T0" fmla="*/ 60 w 74"/>
                <a:gd name="T1" fmla="*/ 0 h 97"/>
                <a:gd name="T2" fmla="*/ 72 w 74"/>
                <a:gd name="T3" fmla="*/ 11 h 97"/>
                <a:gd name="T4" fmla="*/ 70 w 74"/>
                <a:gd name="T5" fmla="*/ 52 h 97"/>
                <a:gd name="T6" fmla="*/ 63 w 74"/>
                <a:gd name="T7" fmla="*/ 11 h 97"/>
                <a:gd name="T8" fmla="*/ 60 w 74"/>
                <a:gd name="T9" fmla="*/ 8 h 97"/>
                <a:gd name="T10" fmla="*/ 26 w 74"/>
                <a:gd name="T11" fmla="*/ 11 h 97"/>
                <a:gd name="T12" fmla="*/ 26 w 74"/>
                <a:gd name="T13" fmla="*/ 18 h 97"/>
                <a:gd name="T14" fmla="*/ 19 w 74"/>
                <a:gd name="T15" fmla="*/ 24 h 97"/>
                <a:gd name="T16" fmla="*/ 12 w 74"/>
                <a:gd name="T17" fmla="*/ 24 h 97"/>
                <a:gd name="T18" fmla="*/ 8 w 74"/>
                <a:gd name="T19" fmla="*/ 79 h 97"/>
                <a:gd name="T20" fmla="*/ 9 w 74"/>
                <a:gd name="T21" fmla="*/ 81 h 97"/>
                <a:gd name="T22" fmla="*/ 28 w 74"/>
                <a:gd name="T23" fmla="*/ 82 h 97"/>
                <a:gd name="T24" fmla="*/ 37 w 74"/>
                <a:gd name="T25" fmla="*/ 90 h 97"/>
                <a:gd name="T26" fmla="*/ 3 w 74"/>
                <a:gd name="T27" fmla="*/ 87 h 97"/>
                <a:gd name="T28" fmla="*/ 3 w 74"/>
                <a:gd name="T29" fmla="*/ 87 h 97"/>
                <a:gd name="T30" fmla="*/ 0 w 74"/>
                <a:gd name="T31" fmla="*/ 20 h 97"/>
                <a:gd name="T32" fmla="*/ 1 w 74"/>
                <a:gd name="T33" fmla="*/ 17 h 97"/>
                <a:gd name="T34" fmla="*/ 19 w 74"/>
                <a:gd name="T35" fmla="*/ 0 h 97"/>
                <a:gd name="T36" fmla="*/ 17 w 74"/>
                <a:gd name="T37" fmla="*/ 52 h 97"/>
                <a:gd name="T38" fmla="*/ 27 w 74"/>
                <a:gd name="T39" fmla="*/ 56 h 97"/>
                <a:gd name="T40" fmla="*/ 17 w 74"/>
                <a:gd name="T41" fmla="*/ 52 h 97"/>
                <a:gd name="T42" fmla="*/ 17 w 74"/>
                <a:gd name="T43" fmla="*/ 44 h 97"/>
                <a:gd name="T44" fmla="*/ 56 w 74"/>
                <a:gd name="T45" fmla="*/ 40 h 97"/>
                <a:gd name="T46" fmla="*/ 17 w 74"/>
                <a:gd name="T47" fmla="*/ 28 h 97"/>
                <a:gd name="T48" fmla="*/ 56 w 74"/>
                <a:gd name="T49" fmla="*/ 33 h 97"/>
                <a:gd name="T50" fmla="*/ 17 w 74"/>
                <a:gd name="T51" fmla="*/ 28 h 97"/>
                <a:gd name="T52" fmla="*/ 34 w 74"/>
                <a:gd name="T53" fmla="*/ 22 h 97"/>
                <a:gd name="T54" fmla="*/ 56 w 74"/>
                <a:gd name="T55" fmla="*/ 17 h 97"/>
                <a:gd name="T56" fmla="*/ 41 w 74"/>
                <a:gd name="T57" fmla="*/ 69 h 97"/>
                <a:gd name="T58" fmla="*/ 41 w 74"/>
                <a:gd name="T59" fmla="*/ 69 h 97"/>
                <a:gd name="T60" fmla="*/ 31 w 74"/>
                <a:gd name="T61" fmla="*/ 66 h 97"/>
                <a:gd name="T62" fmla="*/ 47 w 74"/>
                <a:gd name="T63" fmla="*/ 86 h 97"/>
                <a:gd name="T64" fmla="*/ 59 w 74"/>
                <a:gd name="T65" fmla="*/ 87 h 97"/>
                <a:gd name="T66" fmla="*/ 71 w 74"/>
                <a:gd name="T67" fmla="*/ 96 h 97"/>
                <a:gd name="T68" fmla="*/ 72 w 74"/>
                <a:gd name="T69" fmla="*/ 90 h 97"/>
                <a:gd name="T70" fmla="*/ 63 w 74"/>
                <a:gd name="T71" fmla="*/ 80 h 97"/>
                <a:gd name="T72" fmla="*/ 64 w 74"/>
                <a:gd name="T73" fmla="*/ 57 h 97"/>
                <a:gd name="T74" fmla="*/ 38 w 74"/>
                <a:gd name="T75" fmla="*/ 54 h 97"/>
                <a:gd name="T76" fmla="*/ 42 w 74"/>
                <a:gd name="T77" fmla="*/ 58 h 97"/>
                <a:gd name="T78" fmla="*/ 40 w 74"/>
                <a:gd name="T79" fmla="*/ 76 h 97"/>
                <a:gd name="T80" fmla="*/ 57 w 74"/>
                <a:gd name="T81" fmla="*/ 78 h 97"/>
                <a:gd name="T82" fmla="*/ 59 w 74"/>
                <a:gd name="T83" fmla="*/ 61 h 97"/>
                <a:gd name="T84" fmla="*/ 21 w 74"/>
                <a:gd name="T85" fmla="*/ 9 h 97"/>
                <a:gd name="T86" fmla="*/ 13 w 74"/>
                <a:gd name="T87" fmla="*/ 19 h 97"/>
                <a:gd name="T88" fmla="*/ 17 w 74"/>
                <a:gd name="T89" fmla="*/ 20 h 97"/>
                <a:gd name="T90" fmla="*/ 18 w 74"/>
                <a:gd name="T91" fmla="*/ 20 h 97"/>
                <a:gd name="T92" fmla="*/ 22 w 74"/>
                <a:gd name="T93" fmla="*/ 17 h 97"/>
                <a:gd name="T94" fmla="*/ 22 w 74"/>
                <a:gd name="T95" fmla="*/ 15 h 97"/>
                <a:gd name="T96" fmla="*/ 21 w 74"/>
                <a:gd name="T97" fmla="*/ 11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4" h="97">
                  <a:moveTo>
                    <a:pt x="21" y="0"/>
                  </a:moveTo>
                  <a:cubicBezTo>
                    <a:pt x="60" y="0"/>
                    <a:pt x="60" y="0"/>
                    <a:pt x="60" y="0"/>
                  </a:cubicBezTo>
                  <a:cubicBezTo>
                    <a:pt x="64" y="0"/>
                    <a:pt x="66" y="1"/>
                    <a:pt x="68" y="3"/>
                  </a:cubicBezTo>
                  <a:cubicBezTo>
                    <a:pt x="70" y="5"/>
                    <a:pt x="72" y="8"/>
                    <a:pt x="72" y="11"/>
                  </a:cubicBezTo>
                  <a:cubicBezTo>
                    <a:pt x="72" y="56"/>
                    <a:pt x="72" y="56"/>
                    <a:pt x="72" y="56"/>
                  </a:cubicBezTo>
                  <a:cubicBezTo>
                    <a:pt x="71" y="55"/>
                    <a:pt x="70" y="53"/>
                    <a:pt x="70" y="52"/>
                  </a:cubicBezTo>
                  <a:cubicBezTo>
                    <a:pt x="68" y="50"/>
                    <a:pt x="66" y="48"/>
                    <a:pt x="63" y="47"/>
                  </a:cubicBezTo>
                  <a:cubicBezTo>
                    <a:pt x="63" y="11"/>
                    <a:pt x="63" y="11"/>
                    <a:pt x="63" y="11"/>
                  </a:cubicBezTo>
                  <a:cubicBezTo>
                    <a:pt x="63" y="10"/>
                    <a:pt x="63" y="9"/>
                    <a:pt x="62" y="9"/>
                  </a:cubicBezTo>
                  <a:cubicBezTo>
                    <a:pt x="62" y="8"/>
                    <a:pt x="61" y="8"/>
                    <a:pt x="60" y="8"/>
                  </a:cubicBezTo>
                  <a:cubicBezTo>
                    <a:pt x="25" y="8"/>
                    <a:pt x="25" y="8"/>
                    <a:pt x="25" y="8"/>
                  </a:cubicBezTo>
                  <a:cubicBezTo>
                    <a:pt x="26" y="11"/>
                    <a:pt x="26" y="11"/>
                    <a:pt x="26" y="11"/>
                  </a:cubicBezTo>
                  <a:cubicBezTo>
                    <a:pt x="26" y="14"/>
                    <a:pt x="26" y="14"/>
                    <a:pt x="26" y="14"/>
                  </a:cubicBezTo>
                  <a:cubicBezTo>
                    <a:pt x="26" y="16"/>
                    <a:pt x="26" y="17"/>
                    <a:pt x="26" y="18"/>
                  </a:cubicBezTo>
                  <a:cubicBezTo>
                    <a:pt x="26" y="19"/>
                    <a:pt x="25" y="21"/>
                    <a:pt x="23" y="22"/>
                  </a:cubicBezTo>
                  <a:cubicBezTo>
                    <a:pt x="22" y="23"/>
                    <a:pt x="21" y="24"/>
                    <a:pt x="19" y="24"/>
                  </a:cubicBezTo>
                  <a:cubicBezTo>
                    <a:pt x="18" y="24"/>
                    <a:pt x="17" y="24"/>
                    <a:pt x="16" y="24"/>
                  </a:cubicBezTo>
                  <a:cubicBezTo>
                    <a:pt x="12" y="24"/>
                    <a:pt x="12" y="24"/>
                    <a:pt x="12" y="24"/>
                  </a:cubicBezTo>
                  <a:cubicBezTo>
                    <a:pt x="8" y="23"/>
                    <a:pt x="8" y="23"/>
                    <a:pt x="8" y="23"/>
                  </a:cubicBezTo>
                  <a:cubicBezTo>
                    <a:pt x="8" y="79"/>
                    <a:pt x="8" y="79"/>
                    <a:pt x="8" y="79"/>
                  </a:cubicBezTo>
                  <a:cubicBezTo>
                    <a:pt x="8" y="80"/>
                    <a:pt x="9" y="80"/>
                    <a:pt x="9" y="81"/>
                  </a:cubicBezTo>
                  <a:cubicBezTo>
                    <a:pt x="9" y="81"/>
                    <a:pt x="9" y="81"/>
                    <a:pt x="9" y="81"/>
                  </a:cubicBezTo>
                  <a:cubicBezTo>
                    <a:pt x="10" y="81"/>
                    <a:pt x="10" y="82"/>
                    <a:pt x="11" y="82"/>
                  </a:cubicBezTo>
                  <a:cubicBezTo>
                    <a:pt x="28" y="82"/>
                    <a:pt x="28" y="82"/>
                    <a:pt x="28" y="82"/>
                  </a:cubicBezTo>
                  <a:cubicBezTo>
                    <a:pt x="28" y="82"/>
                    <a:pt x="29" y="83"/>
                    <a:pt x="29" y="84"/>
                  </a:cubicBezTo>
                  <a:cubicBezTo>
                    <a:pt x="31" y="86"/>
                    <a:pt x="34" y="88"/>
                    <a:pt x="37" y="90"/>
                  </a:cubicBezTo>
                  <a:cubicBezTo>
                    <a:pt x="11" y="90"/>
                    <a:pt x="11" y="90"/>
                    <a:pt x="11" y="90"/>
                  </a:cubicBezTo>
                  <a:cubicBezTo>
                    <a:pt x="8" y="90"/>
                    <a:pt x="5" y="89"/>
                    <a:pt x="3" y="87"/>
                  </a:cubicBezTo>
                  <a:cubicBezTo>
                    <a:pt x="3" y="87"/>
                    <a:pt x="3" y="87"/>
                    <a:pt x="3" y="87"/>
                  </a:cubicBezTo>
                  <a:cubicBezTo>
                    <a:pt x="3" y="87"/>
                    <a:pt x="3" y="87"/>
                    <a:pt x="3" y="87"/>
                  </a:cubicBezTo>
                  <a:cubicBezTo>
                    <a:pt x="1" y="85"/>
                    <a:pt x="0" y="82"/>
                    <a:pt x="0" y="79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1" y="17"/>
                    <a:pt x="1" y="17"/>
                    <a:pt x="1" y="17"/>
                  </a:cubicBezTo>
                  <a:cubicBezTo>
                    <a:pt x="18" y="1"/>
                    <a:pt x="18" y="1"/>
                    <a:pt x="18" y="1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21" y="0"/>
                    <a:pt x="21" y="0"/>
                    <a:pt x="21" y="0"/>
                  </a:cubicBezTo>
                  <a:close/>
                  <a:moveTo>
                    <a:pt x="17" y="52"/>
                  </a:moveTo>
                  <a:cubicBezTo>
                    <a:pt x="17" y="56"/>
                    <a:pt x="17" y="56"/>
                    <a:pt x="17" y="56"/>
                  </a:cubicBezTo>
                  <a:cubicBezTo>
                    <a:pt x="27" y="56"/>
                    <a:pt x="27" y="56"/>
                    <a:pt x="27" y="56"/>
                  </a:cubicBezTo>
                  <a:cubicBezTo>
                    <a:pt x="27" y="52"/>
                    <a:pt x="27" y="52"/>
                    <a:pt x="27" y="52"/>
                  </a:cubicBezTo>
                  <a:cubicBezTo>
                    <a:pt x="17" y="52"/>
                    <a:pt x="17" y="52"/>
                    <a:pt x="17" y="52"/>
                  </a:cubicBezTo>
                  <a:close/>
                  <a:moveTo>
                    <a:pt x="17" y="40"/>
                  </a:moveTo>
                  <a:cubicBezTo>
                    <a:pt x="17" y="44"/>
                    <a:pt x="17" y="44"/>
                    <a:pt x="17" y="44"/>
                  </a:cubicBezTo>
                  <a:cubicBezTo>
                    <a:pt x="56" y="44"/>
                    <a:pt x="56" y="44"/>
                    <a:pt x="56" y="44"/>
                  </a:cubicBezTo>
                  <a:cubicBezTo>
                    <a:pt x="56" y="40"/>
                    <a:pt x="56" y="40"/>
                    <a:pt x="56" y="40"/>
                  </a:cubicBezTo>
                  <a:cubicBezTo>
                    <a:pt x="17" y="40"/>
                    <a:pt x="17" y="40"/>
                    <a:pt x="17" y="40"/>
                  </a:cubicBezTo>
                  <a:close/>
                  <a:moveTo>
                    <a:pt x="17" y="28"/>
                  </a:moveTo>
                  <a:cubicBezTo>
                    <a:pt x="17" y="33"/>
                    <a:pt x="17" y="33"/>
                    <a:pt x="17" y="33"/>
                  </a:cubicBezTo>
                  <a:cubicBezTo>
                    <a:pt x="56" y="33"/>
                    <a:pt x="56" y="33"/>
                    <a:pt x="56" y="33"/>
                  </a:cubicBezTo>
                  <a:cubicBezTo>
                    <a:pt x="56" y="28"/>
                    <a:pt x="56" y="28"/>
                    <a:pt x="56" y="28"/>
                  </a:cubicBezTo>
                  <a:cubicBezTo>
                    <a:pt x="17" y="28"/>
                    <a:pt x="17" y="28"/>
                    <a:pt x="17" y="28"/>
                  </a:cubicBezTo>
                  <a:close/>
                  <a:moveTo>
                    <a:pt x="34" y="17"/>
                  </a:moveTo>
                  <a:cubicBezTo>
                    <a:pt x="34" y="22"/>
                    <a:pt x="34" y="22"/>
                    <a:pt x="34" y="22"/>
                  </a:cubicBezTo>
                  <a:cubicBezTo>
                    <a:pt x="56" y="22"/>
                    <a:pt x="56" y="22"/>
                    <a:pt x="56" y="22"/>
                  </a:cubicBezTo>
                  <a:cubicBezTo>
                    <a:pt x="56" y="17"/>
                    <a:pt x="56" y="17"/>
                    <a:pt x="56" y="17"/>
                  </a:cubicBezTo>
                  <a:cubicBezTo>
                    <a:pt x="34" y="17"/>
                    <a:pt x="34" y="17"/>
                    <a:pt x="34" y="17"/>
                  </a:cubicBezTo>
                  <a:close/>
                  <a:moveTo>
                    <a:pt x="41" y="69"/>
                  </a:moveTo>
                  <a:cubicBezTo>
                    <a:pt x="43" y="64"/>
                    <a:pt x="48" y="61"/>
                    <a:pt x="55" y="60"/>
                  </a:cubicBezTo>
                  <a:cubicBezTo>
                    <a:pt x="48" y="56"/>
                    <a:pt x="39" y="62"/>
                    <a:pt x="41" y="69"/>
                  </a:cubicBezTo>
                  <a:close/>
                  <a:moveTo>
                    <a:pt x="38" y="54"/>
                  </a:moveTo>
                  <a:cubicBezTo>
                    <a:pt x="34" y="57"/>
                    <a:pt x="32" y="61"/>
                    <a:pt x="31" y="66"/>
                  </a:cubicBezTo>
                  <a:cubicBezTo>
                    <a:pt x="31" y="70"/>
                    <a:pt x="32" y="75"/>
                    <a:pt x="35" y="79"/>
                  </a:cubicBezTo>
                  <a:cubicBezTo>
                    <a:pt x="38" y="83"/>
                    <a:pt x="43" y="86"/>
                    <a:pt x="47" y="86"/>
                  </a:cubicBezTo>
                  <a:cubicBezTo>
                    <a:pt x="51" y="87"/>
                    <a:pt x="55" y="86"/>
                    <a:pt x="58" y="84"/>
                  </a:cubicBezTo>
                  <a:cubicBezTo>
                    <a:pt x="58" y="85"/>
                    <a:pt x="58" y="86"/>
                    <a:pt x="59" y="87"/>
                  </a:cubicBezTo>
                  <a:cubicBezTo>
                    <a:pt x="65" y="95"/>
                    <a:pt x="65" y="95"/>
                    <a:pt x="65" y="95"/>
                  </a:cubicBezTo>
                  <a:cubicBezTo>
                    <a:pt x="67" y="97"/>
                    <a:pt x="69" y="97"/>
                    <a:pt x="71" y="96"/>
                  </a:cubicBezTo>
                  <a:cubicBezTo>
                    <a:pt x="71" y="96"/>
                    <a:pt x="71" y="96"/>
                    <a:pt x="71" y="96"/>
                  </a:cubicBezTo>
                  <a:cubicBezTo>
                    <a:pt x="73" y="94"/>
                    <a:pt x="74" y="91"/>
                    <a:pt x="72" y="90"/>
                  </a:cubicBezTo>
                  <a:cubicBezTo>
                    <a:pt x="66" y="82"/>
                    <a:pt x="66" y="82"/>
                    <a:pt x="66" y="82"/>
                  </a:cubicBezTo>
                  <a:cubicBezTo>
                    <a:pt x="65" y="81"/>
                    <a:pt x="64" y="80"/>
                    <a:pt x="63" y="80"/>
                  </a:cubicBezTo>
                  <a:cubicBezTo>
                    <a:pt x="66" y="77"/>
                    <a:pt x="67" y="74"/>
                    <a:pt x="68" y="70"/>
                  </a:cubicBezTo>
                  <a:cubicBezTo>
                    <a:pt x="68" y="66"/>
                    <a:pt x="67" y="61"/>
                    <a:pt x="64" y="57"/>
                  </a:cubicBezTo>
                  <a:cubicBezTo>
                    <a:pt x="61" y="53"/>
                    <a:pt x="56" y="50"/>
                    <a:pt x="52" y="50"/>
                  </a:cubicBezTo>
                  <a:cubicBezTo>
                    <a:pt x="47" y="49"/>
                    <a:pt x="42" y="50"/>
                    <a:pt x="38" y="54"/>
                  </a:cubicBezTo>
                  <a:close/>
                  <a:moveTo>
                    <a:pt x="51" y="56"/>
                  </a:moveTo>
                  <a:cubicBezTo>
                    <a:pt x="48" y="56"/>
                    <a:pt x="45" y="56"/>
                    <a:pt x="42" y="58"/>
                  </a:cubicBezTo>
                  <a:cubicBezTo>
                    <a:pt x="39" y="61"/>
                    <a:pt x="38" y="63"/>
                    <a:pt x="37" y="67"/>
                  </a:cubicBezTo>
                  <a:cubicBezTo>
                    <a:pt x="37" y="70"/>
                    <a:pt x="38" y="73"/>
                    <a:pt x="40" y="76"/>
                  </a:cubicBezTo>
                  <a:cubicBezTo>
                    <a:pt x="42" y="78"/>
                    <a:pt x="45" y="80"/>
                    <a:pt x="48" y="80"/>
                  </a:cubicBezTo>
                  <a:cubicBezTo>
                    <a:pt x="51" y="80"/>
                    <a:pt x="54" y="80"/>
                    <a:pt x="57" y="78"/>
                  </a:cubicBezTo>
                  <a:cubicBezTo>
                    <a:pt x="60" y="76"/>
                    <a:pt x="61" y="73"/>
                    <a:pt x="61" y="69"/>
                  </a:cubicBezTo>
                  <a:cubicBezTo>
                    <a:pt x="62" y="66"/>
                    <a:pt x="61" y="63"/>
                    <a:pt x="59" y="61"/>
                  </a:cubicBezTo>
                  <a:cubicBezTo>
                    <a:pt x="57" y="58"/>
                    <a:pt x="54" y="56"/>
                    <a:pt x="51" y="56"/>
                  </a:cubicBezTo>
                  <a:close/>
                  <a:moveTo>
                    <a:pt x="21" y="9"/>
                  </a:moveTo>
                  <a:cubicBezTo>
                    <a:pt x="11" y="19"/>
                    <a:pt x="11" y="19"/>
                    <a:pt x="11" y="19"/>
                  </a:cubicBezTo>
                  <a:cubicBezTo>
                    <a:pt x="13" y="19"/>
                    <a:pt x="13" y="19"/>
                    <a:pt x="13" y="19"/>
                  </a:cubicBezTo>
                  <a:cubicBezTo>
                    <a:pt x="17" y="20"/>
                    <a:pt x="17" y="20"/>
                    <a:pt x="17" y="20"/>
                  </a:cubicBezTo>
                  <a:cubicBezTo>
                    <a:pt x="17" y="20"/>
                    <a:pt x="17" y="20"/>
                    <a:pt x="17" y="20"/>
                  </a:cubicBezTo>
                  <a:cubicBezTo>
                    <a:pt x="17" y="20"/>
                    <a:pt x="17" y="20"/>
                    <a:pt x="17" y="20"/>
                  </a:cubicBezTo>
                  <a:cubicBezTo>
                    <a:pt x="17" y="20"/>
                    <a:pt x="18" y="20"/>
                    <a:pt x="18" y="20"/>
                  </a:cubicBezTo>
                  <a:cubicBezTo>
                    <a:pt x="19" y="20"/>
                    <a:pt x="20" y="19"/>
                    <a:pt x="21" y="19"/>
                  </a:cubicBezTo>
                  <a:cubicBezTo>
                    <a:pt x="21" y="18"/>
                    <a:pt x="22" y="17"/>
                    <a:pt x="22" y="17"/>
                  </a:cubicBezTo>
                  <a:cubicBezTo>
                    <a:pt x="22" y="16"/>
                    <a:pt x="22" y="16"/>
                    <a:pt x="22" y="15"/>
                  </a:cubicBezTo>
                  <a:cubicBezTo>
                    <a:pt x="22" y="15"/>
                    <a:pt x="22" y="15"/>
                    <a:pt x="22" y="15"/>
                  </a:cubicBezTo>
                  <a:cubicBezTo>
                    <a:pt x="22" y="15"/>
                    <a:pt x="22" y="15"/>
                    <a:pt x="22" y="15"/>
                  </a:cubicBezTo>
                  <a:cubicBezTo>
                    <a:pt x="21" y="11"/>
                    <a:pt x="21" y="11"/>
                    <a:pt x="21" y="11"/>
                  </a:cubicBezTo>
                  <a:lnTo>
                    <a:pt x="21" y="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just">
                <a:lnSpc>
                  <a:spcPct val="120000"/>
                </a:lnSpc>
              </a:pPr>
              <a:endParaRPr lang="zh-CN" altLang="en-US" sz="949">
                <a:solidFill>
                  <a:prstClr val="black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9" name="Freeform 18"/>
            <p:cNvSpPr>
              <a:spLocks noEditPoints="1"/>
            </p:cNvSpPr>
            <p:nvPr/>
          </p:nvSpPr>
          <p:spPr bwMode="auto">
            <a:xfrm>
              <a:off x="4537230" y="5088755"/>
              <a:ext cx="276702" cy="437000"/>
            </a:xfrm>
            <a:custGeom>
              <a:avLst/>
              <a:gdLst>
                <a:gd name="T0" fmla="*/ 57 w 67"/>
                <a:gd name="T1" fmla="*/ 10 h 106"/>
                <a:gd name="T2" fmla="*/ 62 w 67"/>
                <a:gd name="T3" fmla="*/ 51 h 106"/>
                <a:gd name="T4" fmla="*/ 51 w 67"/>
                <a:gd name="T5" fmla="*/ 66 h 106"/>
                <a:gd name="T6" fmla="*/ 55 w 67"/>
                <a:gd name="T7" fmla="*/ 65 h 106"/>
                <a:gd name="T8" fmla="*/ 57 w 67"/>
                <a:gd name="T9" fmla="*/ 73 h 106"/>
                <a:gd name="T10" fmla="*/ 56 w 67"/>
                <a:gd name="T11" fmla="*/ 80 h 106"/>
                <a:gd name="T12" fmla="*/ 57 w 67"/>
                <a:gd name="T13" fmla="*/ 86 h 106"/>
                <a:gd name="T14" fmla="*/ 55 w 67"/>
                <a:gd name="T15" fmla="*/ 93 h 106"/>
                <a:gd name="T16" fmla="*/ 15 w 67"/>
                <a:gd name="T17" fmla="*/ 97 h 106"/>
                <a:gd name="T18" fmla="*/ 12 w 67"/>
                <a:gd name="T19" fmla="*/ 95 h 106"/>
                <a:gd name="T20" fmla="*/ 12 w 67"/>
                <a:gd name="T21" fmla="*/ 83 h 106"/>
                <a:gd name="T22" fmla="*/ 12 w 67"/>
                <a:gd name="T23" fmla="*/ 82 h 106"/>
                <a:gd name="T24" fmla="*/ 12 w 67"/>
                <a:gd name="T25" fmla="*/ 71 h 106"/>
                <a:gd name="T26" fmla="*/ 15 w 67"/>
                <a:gd name="T27" fmla="*/ 69 h 106"/>
                <a:gd name="T28" fmla="*/ 16 w 67"/>
                <a:gd name="T29" fmla="*/ 63 h 106"/>
                <a:gd name="T30" fmla="*/ 0 w 67"/>
                <a:gd name="T31" fmla="*/ 34 h 106"/>
                <a:gd name="T32" fmla="*/ 33 w 67"/>
                <a:gd name="T33" fmla="*/ 0 h 106"/>
                <a:gd name="T34" fmla="*/ 28 w 67"/>
                <a:gd name="T35" fmla="*/ 41 h 106"/>
                <a:gd name="T36" fmla="*/ 30 w 67"/>
                <a:gd name="T37" fmla="*/ 39 h 106"/>
                <a:gd name="T38" fmla="*/ 33 w 67"/>
                <a:gd name="T39" fmla="*/ 41 h 106"/>
                <a:gd name="T40" fmla="*/ 36 w 67"/>
                <a:gd name="T41" fmla="*/ 39 h 106"/>
                <a:gd name="T42" fmla="*/ 39 w 67"/>
                <a:gd name="T43" fmla="*/ 41 h 106"/>
                <a:gd name="T44" fmla="*/ 43 w 67"/>
                <a:gd name="T45" fmla="*/ 38 h 106"/>
                <a:gd name="T46" fmla="*/ 39 w 67"/>
                <a:gd name="T47" fmla="*/ 52 h 106"/>
                <a:gd name="T48" fmla="*/ 44 w 67"/>
                <a:gd name="T49" fmla="*/ 66 h 106"/>
                <a:gd name="T50" fmla="*/ 44 w 67"/>
                <a:gd name="T51" fmla="*/ 58 h 106"/>
                <a:gd name="T52" fmla="*/ 56 w 67"/>
                <a:gd name="T53" fmla="*/ 47 h 106"/>
                <a:gd name="T54" fmla="*/ 52 w 67"/>
                <a:gd name="T55" fmla="*/ 15 h 106"/>
                <a:gd name="T56" fmla="*/ 15 w 67"/>
                <a:gd name="T57" fmla="*/ 15 h 106"/>
                <a:gd name="T58" fmla="*/ 11 w 67"/>
                <a:gd name="T59" fmla="*/ 48 h 106"/>
                <a:gd name="T60" fmla="*/ 23 w 67"/>
                <a:gd name="T61" fmla="*/ 59 h 106"/>
                <a:gd name="T62" fmla="*/ 23 w 67"/>
                <a:gd name="T63" fmla="*/ 67 h 106"/>
                <a:gd name="T64" fmla="*/ 29 w 67"/>
                <a:gd name="T65" fmla="*/ 52 h 106"/>
                <a:gd name="T66" fmla="*/ 25 w 67"/>
                <a:gd name="T67" fmla="*/ 38 h 106"/>
                <a:gd name="T68" fmla="*/ 40 w 67"/>
                <a:gd name="T69" fmla="*/ 43 h 106"/>
                <a:gd name="T70" fmla="*/ 36 w 67"/>
                <a:gd name="T71" fmla="*/ 42 h 106"/>
                <a:gd name="T72" fmla="*/ 30 w 67"/>
                <a:gd name="T73" fmla="*/ 42 h 106"/>
                <a:gd name="T74" fmla="*/ 27 w 67"/>
                <a:gd name="T75" fmla="*/ 42 h 106"/>
                <a:gd name="T76" fmla="*/ 32 w 67"/>
                <a:gd name="T77" fmla="*/ 51 h 106"/>
                <a:gd name="T78" fmla="*/ 32 w 67"/>
                <a:gd name="T79" fmla="*/ 67 h 106"/>
                <a:gd name="T80" fmla="*/ 35 w 67"/>
                <a:gd name="T81" fmla="*/ 51 h 106"/>
                <a:gd name="T82" fmla="*/ 35 w 67"/>
                <a:gd name="T83" fmla="*/ 50 h 106"/>
                <a:gd name="T84" fmla="*/ 43 w 67"/>
                <a:gd name="T85" fmla="*/ 96 h 106"/>
                <a:gd name="T86" fmla="*/ 34 w 67"/>
                <a:gd name="T87" fmla="*/ 106 h 106"/>
                <a:gd name="T88" fmla="*/ 43 w 67"/>
                <a:gd name="T89" fmla="*/ 96 h 106"/>
                <a:gd name="T90" fmla="*/ 17 w 67"/>
                <a:gd name="T91" fmla="*/ 88 h 106"/>
                <a:gd name="T92" fmla="*/ 17 w 67"/>
                <a:gd name="T93" fmla="*/ 90 h 106"/>
                <a:gd name="T94" fmla="*/ 50 w 67"/>
                <a:gd name="T95" fmla="*/ 86 h 106"/>
                <a:gd name="T96" fmla="*/ 50 w 67"/>
                <a:gd name="T97" fmla="*/ 73 h 106"/>
                <a:gd name="T98" fmla="*/ 17 w 67"/>
                <a:gd name="T99" fmla="*/ 77 h 106"/>
                <a:gd name="T100" fmla="*/ 50 w 67"/>
                <a:gd name="T101" fmla="*/ 74 h 106"/>
                <a:gd name="T102" fmla="*/ 50 w 67"/>
                <a:gd name="T103" fmla="*/ 73 h 1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7" h="106">
                  <a:moveTo>
                    <a:pt x="33" y="0"/>
                  </a:moveTo>
                  <a:cubicBezTo>
                    <a:pt x="43" y="0"/>
                    <a:pt x="51" y="4"/>
                    <a:pt x="57" y="10"/>
                  </a:cubicBezTo>
                  <a:cubicBezTo>
                    <a:pt x="63" y="16"/>
                    <a:pt x="67" y="25"/>
                    <a:pt x="67" y="34"/>
                  </a:cubicBezTo>
                  <a:cubicBezTo>
                    <a:pt x="67" y="40"/>
                    <a:pt x="65" y="46"/>
                    <a:pt x="62" y="51"/>
                  </a:cubicBezTo>
                  <a:cubicBezTo>
                    <a:pt x="59" y="56"/>
                    <a:pt x="56" y="59"/>
                    <a:pt x="51" y="62"/>
                  </a:cubicBezTo>
                  <a:cubicBezTo>
                    <a:pt x="51" y="66"/>
                    <a:pt x="51" y="66"/>
                    <a:pt x="51" y="66"/>
                  </a:cubicBezTo>
                  <a:cubicBezTo>
                    <a:pt x="53" y="66"/>
                    <a:pt x="53" y="66"/>
                    <a:pt x="53" y="66"/>
                  </a:cubicBezTo>
                  <a:cubicBezTo>
                    <a:pt x="55" y="65"/>
                    <a:pt x="55" y="65"/>
                    <a:pt x="55" y="65"/>
                  </a:cubicBezTo>
                  <a:cubicBezTo>
                    <a:pt x="56" y="68"/>
                    <a:pt x="56" y="68"/>
                    <a:pt x="56" y="68"/>
                  </a:cubicBezTo>
                  <a:cubicBezTo>
                    <a:pt x="57" y="70"/>
                    <a:pt x="57" y="72"/>
                    <a:pt x="57" y="73"/>
                  </a:cubicBezTo>
                  <a:cubicBezTo>
                    <a:pt x="57" y="75"/>
                    <a:pt x="57" y="77"/>
                    <a:pt x="56" y="79"/>
                  </a:cubicBezTo>
                  <a:cubicBezTo>
                    <a:pt x="56" y="80"/>
                    <a:pt x="56" y="80"/>
                    <a:pt x="56" y="80"/>
                  </a:cubicBezTo>
                  <a:cubicBezTo>
                    <a:pt x="56" y="80"/>
                    <a:pt x="56" y="80"/>
                    <a:pt x="56" y="80"/>
                  </a:cubicBezTo>
                  <a:cubicBezTo>
                    <a:pt x="57" y="82"/>
                    <a:pt x="57" y="84"/>
                    <a:pt x="57" y="86"/>
                  </a:cubicBezTo>
                  <a:cubicBezTo>
                    <a:pt x="57" y="88"/>
                    <a:pt x="57" y="90"/>
                    <a:pt x="56" y="92"/>
                  </a:cubicBezTo>
                  <a:cubicBezTo>
                    <a:pt x="55" y="93"/>
                    <a:pt x="55" y="93"/>
                    <a:pt x="55" y="93"/>
                  </a:cubicBezTo>
                  <a:cubicBezTo>
                    <a:pt x="53" y="94"/>
                    <a:pt x="53" y="94"/>
                    <a:pt x="53" y="94"/>
                  </a:cubicBezTo>
                  <a:cubicBezTo>
                    <a:pt x="15" y="97"/>
                    <a:pt x="15" y="97"/>
                    <a:pt x="15" y="97"/>
                  </a:cubicBezTo>
                  <a:cubicBezTo>
                    <a:pt x="13" y="97"/>
                    <a:pt x="13" y="97"/>
                    <a:pt x="13" y="97"/>
                  </a:cubicBezTo>
                  <a:cubicBezTo>
                    <a:pt x="12" y="95"/>
                    <a:pt x="12" y="95"/>
                    <a:pt x="12" y="95"/>
                  </a:cubicBezTo>
                  <a:cubicBezTo>
                    <a:pt x="11" y="93"/>
                    <a:pt x="11" y="91"/>
                    <a:pt x="10" y="90"/>
                  </a:cubicBezTo>
                  <a:cubicBezTo>
                    <a:pt x="10" y="88"/>
                    <a:pt x="11" y="86"/>
                    <a:pt x="12" y="83"/>
                  </a:cubicBezTo>
                  <a:cubicBezTo>
                    <a:pt x="12" y="83"/>
                    <a:pt x="12" y="83"/>
                    <a:pt x="12" y="83"/>
                  </a:cubicBezTo>
                  <a:cubicBezTo>
                    <a:pt x="12" y="82"/>
                    <a:pt x="12" y="82"/>
                    <a:pt x="12" y="82"/>
                  </a:cubicBezTo>
                  <a:cubicBezTo>
                    <a:pt x="11" y="81"/>
                    <a:pt x="11" y="79"/>
                    <a:pt x="10" y="77"/>
                  </a:cubicBezTo>
                  <a:cubicBezTo>
                    <a:pt x="10" y="75"/>
                    <a:pt x="11" y="73"/>
                    <a:pt x="12" y="71"/>
                  </a:cubicBezTo>
                  <a:cubicBezTo>
                    <a:pt x="13" y="69"/>
                    <a:pt x="13" y="69"/>
                    <a:pt x="13" y="69"/>
                  </a:cubicBezTo>
                  <a:cubicBezTo>
                    <a:pt x="15" y="69"/>
                    <a:pt x="15" y="69"/>
                    <a:pt x="15" y="69"/>
                  </a:cubicBezTo>
                  <a:cubicBezTo>
                    <a:pt x="16" y="69"/>
                    <a:pt x="16" y="69"/>
                    <a:pt x="16" y="69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1" y="60"/>
                    <a:pt x="7" y="56"/>
                    <a:pt x="5" y="51"/>
                  </a:cubicBezTo>
                  <a:cubicBezTo>
                    <a:pt x="2" y="46"/>
                    <a:pt x="0" y="40"/>
                    <a:pt x="0" y="34"/>
                  </a:cubicBezTo>
                  <a:cubicBezTo>
                    <a:pt x="0" y="25"/>
                    <a:pt x="4" y="16"/>
                    <a:pt x="10" y="10"/>
                  </a:cubicBezTo>
                  <a:cubicBezTo>
                    <a:pt x="16" y="4"/>
                    <a:pt x="24" y="0"/>
                    <a:pt x="33" y="0"/>
                  </a:cubicBezTo>
                  <a:close/>
                  <a:moveTo>
                    <a:pt x="26" y="40"/>
                  </a:moveTo>
                  <a:cubicBezTo>
                    <a:pt x="27" y="41"/>
                    <a:pt x="27" y="41"/>
                    <a:pt x="28" y="41"/>
                  </a:cubicBezTo>
                  <a:cubicBezTo>
                    <a:pt x="28" y="41"/>
                    <a:pt x="29" y="41"/>
                    <a:pt x="30" y="40"/>
                  </a:cubicBezTo>
                  <a:cubicBezTo>
                    <a:pt x="30" y="39"/>
                    <a:pt x="30" y="39"/>
                    <a:pt x="30" y="39"/>
                  </a:cubicBezTo>
                  <a:cubicBezTo>
                    <a:pt x="31" y="40"/>
                    <a:pt x="31" y="40"/>
                    <a:pt x="31" y="40"/>
                  </a:cubicBezTo>
                  <a:cubicBezTo>
                    <a:pt x="32" y="41"/>
                    <a:pt x="32" y="41"/>
                    <a:pt x="33" y="41"/>
                  </a:cubicBezTo>
                  <a:cubicBezTo>
                    <a:pt x="34" y="41"/>
                    <a:pt x="35" y="41"/>
                    <a:pt x="35" y="40"/>
                  </a:cubicBezTo>
                  <a:cubicBezTo>
                    <a:pt x="36" y="39"/>
                    <a:pt x="36" y="39"/>
                    <a:pt x="36" y="39"/>
                  </a:cubicBezTo>
                  <a:cubicBezTo>
                    <a:pt x="36" y="40"/>
                    <a:pt x="36" y="40"/>
                    <a:pt x="36" y="40"/>
                  </a:cubicBezTo>
                  <a:cubicBezTo>
                    <a:pt x="37" y="41"/>
                    <a:pt x="38" y="41"/>
                    <a:pt x="39" y="41"/>
                  </a:cubicBezTo>
                  <a:cubicBezTo>
                    <a:pt x="40" y="41"/>
                    <a:pt x="41" y="41"/>
                    <a:pt x="42" y="40"/>
                  </a:cubicBezTo>
                  <a:cubicBezTo>
                    <a:pt x="43" y="38"/>
                    <a:pt x="43" y="38"/>
                    <a:pt x="43" y="38"/>
                  </a:cubicBezTo>
                  <a:cubicBezTo>
                    <a:pt x="46" y="40"/>
                    <a:pt x="46" y="40"/>
                    <a:pt x="46" y="40"/>
                  </a:cubicBezTo>
                  <a:cubicBezTo>
                    <a:pt x="39" y="52"/>
                    <a:pt x="39" y="52"/>
                    <a:pt x="39" y="52"/>
                  </a:cubicBezTo>
                  <a:cubicBezTo>
                    <a:pt x="39" y="67"/>
                    <a:pt x="39" y="67"/>
                    <a:pt x="39" y="67"/>
                  </a:cubicBezTo>
                  <a:cubicBezTo>
                    <a:pt x="44" y="66"/>
                    <a:pt x="44" y="66"/>
                    <a:pt x="44" y="66"/>
                  </a:cubicBezTo>
                  <a:cubicBezTo>
                    <a:pt x="44" y="60"/>
                    <a:pt x="44" y="60"/>
                    <a:pt x="44" y="60"/>
                  </a:cubicBezTo>
                  <a:cubicBezTo>
                    <a:pt x="44" y="58"/>
                    <a:pt x="44" y="58"/>
                    <a:pt x="44" y="58"/>
                  </a:cubicBezTo>
                  <a:cubicBezTo>
                    <a:pt x="46" y="57"/>
                    <a:pt x="46" y="57"/>
                    <a:pt x="46" y="57"/>
                  </a:cubicBezTo>
                  <a:cubicBezTo>
                    <a:pt x="50" y="55"/>
                    <a:pt x="54" y="52"/>
                    <a:pt x="56" y="47"/>
                  </a:cubicBezTo>
                  <a:cubicBezTo>
                    <a:pt x="59" y="44"/>
                    <a:pt x="60" y="39"/>
                    <a:pt x="60" y="34"/>
                  </a:cubicBezTo>
                  <a:cubicBezTo>
                    <a:pt x="60" y="27"/>
                    <a:pt x="57" y="20"/>
                    <a:pt x="52" y="15"/>
                  </a:cubicBezTo>
                  <a:cubicBezTo>
                    <a:pt x="47" y="10"/>
                    <a:pt x="41" y="7"/>
                    <a:pt x="33" y="7"/>
                  </a:cubicBezTo>
                  <a:cubicBezTo>
                    <a:pt x="26" y="7"/>
                    <a:pt x="19" y="10"/>
                    <a:pt x="15" y="15"/>
                  </a:cubicBezTo>
                  <a:cubicBezTo>
                    <a:pt x="10" y="20"/>
                    <a:pt x="7" y="27"/>
                    <a:pt x="7" y="34"/>
                  </a:cubicBezTo>
                  <a:cubicBezTo>
                    <a:pt x="7" y="39"/>
                    <a:pt x="8" y="44"/>
                    <a:pt x="11" y="48"/>
                  </a:cubicBezTo>
                  <a:cubicBezTo>
                    <a:pt x="13" y="52"/>
                    <a:pt x="17" y="55"/>
                    <a:pt x="21" y="58"/>
                  </a:cubicBezTo>
                  <a:cubicBezTo>
                    <a:pt x="23" y="59"/>
                    <a:pt x="23" y="59"/>
                    <a:pt x="23" y="59"/>
                  </a:cubicBezTo>
                  <a:cubicBezTo>
                    <a:pt x="23" y="61"/>
                    <a:pt x="23" y="61"/>
                    <a:pt x="23" y="61"/>
                  </a:cubicBezTo>
                  <a:cubicBezTo>
                    <a:pt x="23" y="67"/>
                    <a:pt x="23" y="67"/>
                    <a:pt x="23" y="67"/>
                  </a:cubicBezTo>
                  <a:cubicBezTo>
                    <a:pt x="29" y="67"/>
                    <a:pt x="29" y="67"/>
                    <a:pt x="29" y="67"/>
                  </a:cubicBezTo>
                  <a:cubicBezTo>
                    <a:pt x="29" y="52"/>
                    <a:pt x="29" y="52"/>
                    <a:pt x="29" y="52"/>
                  </a:cubicBezTo>
                  <a:cubicBezTo>
                    <a:pt x="22" y="40"/>
                    <a:pt x="22" y="40"/>
                    <a:pt x="22" y="40"/>
                  </a:cubicBezTo>
                  <a:cubicBezTo>
                    <a:pt x="25" y="38"/>
                    <a:pt x="25" y="38"/>
                    <a:pt x="25" y="38"/>
                  </a:cubicBezTo>
                  <a:cubicBezTo>
                    <a:pt x="26" y="40"/>
                    <a:pt x="26" y="40"/>
                    <a:pt x="26" y="40"/>
                  </a:cubicBezTo>
                  <a:close/>
                  <a:moveTo>
                    <a:pt x="40" y="43"/>
                  </a:moveTo>
                  <a:cubicBezTo>
                    <a:pt x="40" y="43"/>
                    <a:pt x="40" y="43"/>
                    <a:pt x="39" y="43"/>
                  </a:cubicBezTo>
                  <a:cubicBezTo>
                    <a:pt x="38" y="43"/>
                    <a:pt x="37" y="43"/>
                    <a:pt x="36" y="42"/>
                  </a:cubicBezTo>
                  <a:cubicBezTo>
                    <a:pt x="35" y="42"/>
                    <a:pt x="34" y="43"/>
                    <a:pt x="33" y="43"/>
                  </a:cubicBezTo>
                  <a:cubicBezTo>
                    <a:pt x="32" y="43"/>
                    <a:pt x="31" y="42"/>
                    <a:pt x="30" y="42"/>
                  </a:cubicBezTo>
                  <a:cubicBezTo>
                    <a:pt x="29" y="42"/>
                    <a:pt x="28" y="43"/>
                    <a:pt x="28" y="43"/>
                  </a:cubicBezTo>
                  <a:cubicBezTo>
                    <a:pt x="27" y="43"/>
                    <a:pt x="27" y="43"/>
                    <a:pt x="27" y="42"/>
                  </a:cubicBezTo>
                  <a:cubicBezTo>
                    <a:pt x="32" y="50"/>
                    <a:pt x="32" y="50"/>
                    <a:pt x="32" y="50"/>
                  </a:cubicBezTo>
                  <a:cubicBezTo>
                    <a:pt x="32" y="51"/>
                    <a:pt x="32" y="51"/>
                    <a:pt x="32" y="51"/>
                  </a:cubicBezTo>
                  <a:cubicBezTo>
                    <a:pt x="32" y="51"/>
                    <a:pt x="32" y="51"/>
                    <a:pt x="32" y="51"/>
                  </a:cubicBezTo>
                  <a:cubicBezTo>
                    <a:pt x="32" y="67"/>
                    <a:pt x="32" y="67"/>
                    <a:pt x="32" y="67"/>
                  </a:cubicBezTo>
                  <a:cubicBezTo>
                    <a:pt x="35" y="67"/>
                    <a:pt x="35" y="67"/>
                    <a:pt x="35" y="67"/>
                  </a:cubicBezTo>
                  <a:cubicBezTo>
                    <a:pt x="35" y="51"/>
                    <a:pt x="35" y="51"/>
                    <a:pt x="35" y="51"/>
                  </a:cubicBezTo>
                  <a:cubicBezTo>
                    <a:pt x="35" y="51"/>
                    <a:pt x="35" y="51"/>
                    <a:pt x="35" y="51"/>
                  </a:cubicBezTo>
                  <a:cubicBezTo>
                    <a:pt x="35" y="50"/>
                    <a:pt x="35" y="50"/>
                    <a:pt x="35" y="50"/>
                  </a:cubicBezTo>
                  <a:cubicBezTo>
                    <a:pt x="40" y="43"/>
                    <a:pt x="40" y="43"/>
                    <a:pt x="40" y="43"/>
                  </a:cubicBezTo>
                  <a:close/>
                  <a:moveTo>
                    <a:pt x="43" y="96"/>
                  </a:moveTo>
                  <a:cubicBezTo>
                    <a:pt x="24" y="98"/>
                    <a:pt x="24" y="98"/>
                    <a:pt x="24" y="98"/>
                  </a:cubicBezTo>
                  <a:cubicBezTo>
                    <a:pt x="25" y="103"/>
                    <a:pt x="29" y="106"/>
                    <a:pt x="34" y="106"/>
                  </a:cubicBezTo>
                  <a:cubicBezTo>
                    <a:pt x="39" y="106"/>
                    <a:pt x="43" y="102"/>
                    <a:pt x="43" y="97"/>
                  </a:cubicBezTo>
                  <a:cubicBezTo>
                    <a:pt x="43" y="97"/>
                    <a:pt x="43" y="97"/>
                    <a:pt x="43" y="96"/>
                  </a:cubicBezTo>
                  <a:close/>
                  <a:moveTo>
                    <a:pt x="50" y="85"/>
                  </a:moveTo>
                  <a:cubicBezTo>
                    <a:pt x="17" y="88"/>
                    <a:pt x="17" y="88"/>
                    <a:pt x="17" y="88"/>
                  </a:cubicBezTo>
                  <a:cubicBezTo>
                    <a:pt x="17" y="89"/>
                    <a:pt x="17" y="89"/>
                    <a:pt x="17" y="89"/>
                  </a:cubicBezTo>
                  <a:cubicBezTo>
                    <a:pt x="17" y="89"/>
                    <a:pt x="17" y="90"/>
                    <a:pt x="17" y="90"/>
                  </a:cubicBezTo>
                  <a:cubicBezTo>
                    <a:pt x="50" y="87"/>
                    <a:pt x="50" y="87"/>
                    <a:pt x="50" y="87"/>
                  </a:cubicBezTo>
                  <a:cubicBezTo>
                    <a:pt x="50" y="87"/>
                    <a:pt x="50" y="86"/>
                    <a:pt x="50" y="86"/>
                  </a:cubicBezTo>
                  <a:cubicBezTo>
                    <a:pt x="50" y="86"/>
                    <a:pt x="50" y="86"/>
                    <a:pt x="50" y="85"/>
                  </a:cubicBezTo>
                  <a:close/>
                  <a:moveTo>
                    <a:pt x="50" y="73"/>
                  </a:moveTo>
                  <a:cubicBezTo>
                    <a:pt x="17" y="76"/>
                    <a:pt x="17" y="76"/>
                    <a:pt x="17" y="76"/>
                  </a:cubicBezTo>
                  <a:cubicBezTo>
                    <a:pt x="17" y="76"/>
                    <a:pt x="17" y="76"/>
                    <a:pt x="17" y="77"/>
                  </a:cubicBezTo>
                  <a:cubicBezTo>
                    <a:pt x="17" y="77"/>
                    <a:pt x="17" y="77"/>
                    <a:pt x="17" y="77"/>
                  </a:cubicBezTo>
                  <a:cubicBezTo>
                    <a:pt x="50" y="74"/>
                    <a:pt x="50" y="74"/>
                    <a:pt x="50" y="74"/>
                  </a:cubicBezTo>
                  <a:cubicBezTo>
                    <a:pt x="50" y="74"/>
                    <a:pt x="50" y="74"/>
                    <a:pt x="50" y="73"/>
                  </a:cubicBezTo>
                  <a:cubicBezTo>
                    <a:pt x="50" y="73"/>
                    <a:pt x="50" y="73"/>
                    <a:pt x="50" y="7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just">
                <a:lnSpc>
                  <a:spcPct val="120000"/>
                </a:lnSpc>
              </a:pPr>
              <a:endParaRPr lang="zh-CN" altLang="en-US" sz="949">
                <a:solidFill>
                  <a:prstClr val="black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0" name="Freeform 19"/>
            <p:cNvSpPr>
              <a:spLocks noEditPoints="1"/>
            </p:cNvSpPr>
            <p:nvPr/>
          </p:nvSpPr>
          <p:spPr bwMode="auto">
            <a:xfrm>
              <a:off x="7348218" y="5147991"/>
              <a:ext cx="387383" cy="332044"/>
            </a:xfrm>
            <a:custGeom>
              <a:avLst/>
              <a:gdLst>
                <a:gd name="T0" fmla="*/ 4 w 94"/>
                <a:gd name="T1" fmla="*/ 19 h 81"/>
                <a:gd name="T2" fmla="*/ 46 w 94"/>
                <a:gd name="T3" fmla="*/ 19 h 81"/>
                <a:gd name="T4" fmla="*/ 50 w 94"/>
                <a:gd name="T5" fmla="*/ 16 h 81"/>
                <a:gd name="T6" fmla="*/ 73 w 94"/>
                <a:gd name="T7" fmla="*/ 0 h 81"/>
                <a:gd name="T8" fmla="*/ 73 w 94"/>
                <a:gd name="T9" fmla="*/ 33 h 81"/>
                <a:gd name="T10" fmla="*/ 73 w 94"/>
                <a:gd name="T11" fmla="*/ 66 h 81"/>
                <a:gd name="T12" fmla="*/ 50 w 94"/>
                <a:gd name="T13" fmla="*/ 49 h 81"/>
                <a:gd name="T14" fmla="*/ 46 w 94"/>
                <a:gd name="T15" fmla="*/ 47 h 81"/>
                <a:gd name="T16" fmla="*/ 33 w 94"/>
                <a:gd name="T17" fmla="*/ 47 h 81"/>
                <a:gd name="T18" fmla="*/ 40 w 94"/>
                <a:gd name="T19" fmla="*/ 70 h 81"/>
                <a:gd name="T20" fmla="*/ 45 w 94"/>
                <a:gd name="T21" fmla="*/ 70 h 81"/>
                <a:gd name="T22" fmla="*/ 45 w 94"/>
                <a:gd name="T23" fmla="*/ 81 h 81"/>
                <a:gd name="T24" fmla="*/ 43 w 94"/>
                <a:gd name="T25" fmla="*/ 81 h 81"/>
                <a:gd name="T26" fmla="*/ 21 w 94"/>
                <a:gd name="T27" fmla="*/ 81 h 81"/>
                <a:gd name="T28" fmla="*/ 11 w 94"/>
                <a:gd name="T29" fmla="*/ 47 h 81"/>
                <a:gd name="T30" fmla="*/ 4 w 94"/>
                <a:gd name="T31" fmla="*/ 47 h 81"/>
                <a:gd name="T32" fmla="*/ 4 w 94"/>
                <a:gd name="T33" fmla="*/ 19 h 81"/>
                <a:gd name="T34" fmla="*/ 87 w 94"/>
                <a:gd name="T35" fmla="*/ 23 h 81"/>
                <a:gd name="T36" fmla="*/ 94 w 94"/>
                <a:gd name="T37" fmla="*/ 33 h 81"/>
                <a:gd name="T38" fmla="*/ 87 w 94"/>
                <a:gd name="T39" fmla="*/ 43 h 81"/>
                <a:gd name="T40" fmla="*/ 87 w 94"/>
                <a:gd name="T41" fmla="*/ 66 h 81"/>
                <a:gd name="T42" fmla="*/ 78 w 94"/>
                <a:gd name="T43" fmla="*/ 66 h 81"/>
                <a:gd name="T44" fmla="*/ 78 w 94"/>
                <a:gd name="T45" fmla="*/ 0 h 81"/>
                <a:gd name="T46" fmla="*/ 87 w 94"/>
                <a:gd name="T47" fmla="*/ 0 h 81"/>
                <a:gd name="T48" fmla="*/ 87 w 94"/>
                <a:gd name="T49" fmla="*/ 23 h 81"/>
                <a:gd name="T50" fmla="*/ 46 w 94"/>
                <a:gd name="T51" fmla="*/ 49 h 81"/>
                <a:gd name="T52" fmla="*/ 37 w 94"/>
                <a:gd name="T53" fmla="*/ 49 h 81"/>
                <a:gd name="T54" fmla="*/ 40 w 94"/>
                <a:gd name="T55" fmla="*/ 61 h 81"/>
                <a:gd name="T56" fmla="*/ 43 w 94"/>
                <a:gd name="T57" fmla="*/ 61 h 81"/>
                <a:gd name="T58" fmla="*/ 43 w 94"/>
                <a:gd name="T59" fmla="*/ 57 h 81"/>
                <a:gd name="T60" fmla="*/ 46 w 94"/>
                <a:gd name="T61" fmla="*/ 49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94" h="81">
                  <a:moveTo>
                    <a:pt x="4" y="19"/>
                  </a:moveTo>
                  <a:cubicBezTo>
                    <a:pt x="46" y="19"/>
                    <a:pt x="46" y="19"/>
                    <a:pt x="46" y="19"/>
                  </a:cubicBezTo>
                  <a:cubicBezTo>
                    <a:pt x="50" y="16"/>
                    <a:pt x="50" y="16"/>
                    <a:pt x="50" y="16"/>
                  </a:cubicBezTo>
                  <a:cubicBezTo>
                    <a:pt x="73" y="0"/>
                    <a:pt x="73" y="0"/>
                    <a:pt x="73" y="0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3" y="66"/>
                    <a:pt x="73" y="66"/>
                    <a:pt x="73" y="66"/>
                  </a:cubicBezTo>
                  <a:cubicBezTo>
                    <a:pt x="50" y="49"/>
                    <a:pt x="50" y="49"/>
                    <a:pt x="50" y="49"/>
                  </a:cubicBezTo>
                  <a:cubicBezTo>
                    <a:pt x="46" y="47"/>
                    <a:pt x="46" y="47"/>
                    <a:pt x="46" y="47"/>
                  </a:cubicBezTo>
                  <a:cubicBezTo>
                    <a:pt x="33" y="47"/>
                    <a:pt x="33" y="47"/>
                    <a:pt x="33" y="47"/>
                  </a:cubicBezTo>
                  <a:cubicBezTo>
                    <a:pt x="40" y="70"/>
                    <a:pt x="40" y="70"/>
                    <a:pt x="40" y="70"/>
                  </a:cubicBezTo>
                  <a:cubicBezTo>
                    <a:pt x="45" y="70"/>
                    <a:pt x="45" y="70"/>
                    <a:pt x="45" y="70"/>
                  </a:cubicBezTo>
                  <a:cubicBezTo>
                    <a:pt x="45" y="81"/>
                    <a:pt x="45" y="81"/>
                    <a:pt x="45" y="81"/>
                  </a:cubicBezTo>
                  <a:cubicBezTo>
                    <a:pt x="43" y="81"/>
                    <a:pt x="43" y="81"/>
                    <a:pt x="43" y="81"/>
                  </a:cubicBezTo>
                  <a:cubicBezTo>
                    <a:pt x="21" y="81"/>
                    <a:pt x="21" y="81"/>
                    <a:pt x="21" y="81"/>
                  </a:cubicBezTo>
                  <a:cubicBezTo>
                    <a:pt x="11" y="47"/>
                    <a:pt x="11" y="47"/>
                    <a:pt x="11" y="47"/>
                  </a:cubicBezTo>
                  <a:cubicBezTo>
                    <a:pt x="4" y="47"/>
                    <a:pt x="4" y="47"/>
                    <a:pt x="4" y="47"/>
                  </a:cubicBezTo>
                  <a:cubicBezTo>
                    <a:pt x="0" y="37"/>
                    <a:pt x="0" y="28"/>
                    <a:pt x="4" y="19"/>
                  </a:cubicBezTo>
                  <a:close/>
                  <a:moveTo>
                    <a:pt x="87" y="23"/>
                  </a:moveTo>
                  <a:cubicBezTo>
                    <a:pt x="91" y="24"/>
                    <a:pt x="94" y="28"/>
                    <a:pt x="94" y="33"/>
                  </a:cubicBezTo>
                  <a:cubicBezTo>
                    <a:pt x="94" y="38"/>
                    <a:pt x="91" y="42"/>
                    <a:pt x="87" y="43"/>
                  </a:cubicBezTo>
                  <a:cubicBezTo>
                    <a:pt x="87" y="66"/>
                    <a:pt x="87" y="66"/>
                    <a:pt x="87" y="66"/>
                  </a:cubicBezTo>
                  <a:cubicBezTo>
                    <a:pt x="78" y="66"/>
                    <a:pt x="78" y="66"/>
                    <a:pt x="78" y="66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7" y="23"/>
                    <a:pt x="87" y="23"/>
                    <a:pt x="87" y="23"/>
                  </a:cubicBezTo>
                  <a:close/>
                  <a:moveTo>
                    <a:pt x="46" y="49"/>
                  </a:moveTo>
                  <a:cubicBezTo>
                    <a:pt x="37" y="49"/>
                    <a:pt x="37" y="49"/>
                    <a:pt x="37" y="49"/>
                  </a:cubicBezTo>
                  <a:cubicBezTo>
                    <a:pt x="40" y="61"/>
                    <a:pt x="40" y="61"/>
                    <a:pt x="40" y="61"/>
                  </a:cubicBezTo>
                  <a:cubicBezTo>
                    <a:pt x="43" y="61"/>
                    <a:pt x="43" y="61"/>
                    <a:pt x="43" y="61"/>
                  </a:cubicBezTo>
                  <a:cubicBezTo>
                    <a:pt x="43" y="57"/>
                    <a:pt x="43" y="57"/>
                    <a:pt x="43" y="57"/>
                  </a:cubicBezTo>
                  <a:lnTo>
                    <a:pt x="46" y="4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just">
                <a:lnSpc>
                  <a:spcPct val="120000"/>
                </a:lnSpc>
              </a:pPr>
              <a:endParaRPr lang="zh-CN" altLang="en-US" sz="949">
                <a:solidFill>
                  <a:prstClr val="black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4" name="Group 23"/>
          <p:cNvGrpSpPr/>
          <p:nvPr/>
        </p:nvGrpSpPr>
        <p:grpSpPr>
          <a:xfrm>
            <a:off x="8657142" y="4998617"/>
            <a:ext cx="2452753" cy="842529"/>
            <a:chOff x="8512415" y="2327889"/>
            <a:chExt cx="3256083" cy="798929"/>
          </a:xfrm>
        </p:grpSpPr>
        <p:sp>
          <p:nvSpPr>
            <p:cNvPr id="25" name="TextBox 24"/>
            <p:cNvSpPr txBox="1"/>
            <p:nvPr/>
          </p:nvSpPr>
          <p:spPr>
            <a:xfrm>
              <a:off x="8512415" y="2327889"/>
              <a:ext cx="1951008" cy="31154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6" name="Rectangle 25"/>
            <p:cNvSpPr/>
            <p:nvPr/>
          </p:nvSpPr>
          <p:spPr>
            <a:xfrm>
              <a:off x="8512415" y="2631890"/>
              <a:ext cx="3256083" cy="49492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7" name="Group 26"/>
          <p:cNvGrpSpPr/>
          <p:nvPr/>
        </p:nvGrpSpPr>
        <p:grpSpPr>
          <a:xfrm flipH="1">
            <a:off x="3160100" y="2356862"/>
            <a:ext cx="2365966" cy="842530"/>
            <a:chOff x="8512415" y="2327889"/>
            <a:chExt cx="3256083" cy="798930"/>
          </a:xfrm>
        </p:grpSpPr>
        <p:sp>
          <p:nvSpPr>
            <p:cNvPr id="28" name="TextBox 27"/>
            <p:cNvSpPr txBox="1"/>
            <p:nvPr/>
          </p:nvSpPr>
          <p:spPr>
            <a:xfrm>
              <a:off x="8519745" y="2327889"/>
              <a:ext cx="2035173" cy="31154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9" name="Rectangle 28"/>
            <p:cNvSpPr/>
            <p:nvPr/>
          </p:nvSpPr>
          <p:spPr>
            <a:xfrm>
              <a:off x="8512415" y="2631891"/>
              <a:ext cx="3256083" cy="49492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1" name="Group 30"/>
          <p:cNvGrpSpPr/>
          <p:nvPr/>
        </p:nvGrpSpPr>
        <p:grpSpPr>
          <a:xfrm flipH="1">
            <a:off x="1892162" y="5166460"/>
            <a:ext cx="2365966" cy="842530"/>
            <a:chOff x="8512415" y="2327889"/>
            <a:chExt cx="3256083" cy="798930"/>
          </a:xfrm>
        </p:grpSpPr>
        <p:sp>
          <p:nvSpPr>
            <p:cNvPr id="32" name="TextBox 31"/>
            <p:cNvSpPr txBox="1"/>
            <p:nvPr/>
          </p:nvSpPr>
          <p:spPr>
            <a:xfrm>
              <a:off x="8519742" y="2327889"/>
              <a:ext cx="2256792" cy="31154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GB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3" name="Rectangle 32"/>
            <p:cNvSpPr/>
            <p:nvPr/>
          </p:nvSpPr>
          <p:spPr>
            <a:xfrm>
              <a:off x="8512415" y="2631891"/>
              <a:ext cx="3256083" cy="49492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GB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22" name="矩形 21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3" name="文本框 22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30" name="文本框 29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0638363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000"/>
                            </p:stCondLst>
                            <p:childTnLst>
                              <p:par>
                                <p:cTn id="1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23" name="Text Box 3"/>
          <p:cNvSpPr>
            <a:spLocks noChangeArrowheads="1"/>
          </p:cNvSpPr>
          <p:nvPr/>
        </p:nvSpPr>
        <p:spPr bwMode="auto">
          <a:xfrm>
            <a:off x="2992807" y="3060294"/>
            <a:ext cx="4076757" cy="178016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mpd="sng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 anchor="ctr">
            <a:spAutoFit/>
          </a:bodyPr>
          <a:lstStyle/>
          <a:p>
            <a:pPr algn="r"/>
            <a:r>
              <a:rPr lang="en-US" sz="3375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201X</a:t>
            </a:r>
            <a:r>
              <a:rPr lang="zh-CN" altLang="en-US" sz="3375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</a:t>
            </a:r>
            <a:endParaRPr lang="en-US" sz="3375" dirty="0" smtClean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r"/>
            <a:r>
              <a:rPr lang="zh-CN" altLang="en-US" sz="7593" b="1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内容介绍</a:t>
            </a:r>
            <a:endParaRPr lang="zh-CN" altLang="en-US" sz="7593" b="1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24" name="矩形 10"/>
          <p:cNvSpPr>
            <a:spLocks noChangeArrowheads="1"/>
          </p:cNvSpPr>
          <p:nvPr/>
        </p:nvSpPr>
        <p:spPr bwMode="auto">
          <a:xfrm>
            <a:off x="2389564" y="2506360"/>
            <a:ext cx="4680000" cy="4004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r"/>
            <a:r>
              <a:rPr lang="en-US" sz="2002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THE 201X ANNUAL WORK SUMMARY</a:t>
            </a:r>
            <a:endParaRPr lang="zh-CN" altLang="en-US" sz="2002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25" name="直接连接符 11"/>
          <p:cNvSpPr>
            <a:spLocks noChangeShapeType="1"/>
          </p:cNvSpPr>
          <p:nvPr/>
        </p:nvSpPr>
        <p:spPr bwMode="auto">
          <a:xfrm>
            <a:off x="1564714" y="2943331"/>
            <a:ext cx="5504850" cy="1675"/>
          </a:xfrm>
          <a:prstGeom prst="line">
            <a:avLst/>
          </a:prstGeom>
          <a:noFill/>
          <a:ln w="6350" cap="flat" cmpd="sng">
            <a:solidFill>
              <a:schemeClr val="accent1"/>
            </a:solidFill>
            <a:bevel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/>
          <a:lstStyle/>
          <a:p>
            <a:endParaRPr lang="zh-CN" altLang="en-US" sz="2002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" name="Text Box 3"/>
          <p:cNvSpPr>
            <a:spLocks noChangeArrowheads="1"/>
          </p:cNvSpPr>
          <p:nvPr/>
        </p:nvSpPr>
        <p:spPr bwMode="auto">
          <a:xfrm>
            <a:off x="7293470" y="1614088"/>
            <a:ext cx="3453189" cy="37702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mpd="sng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 anchor="ctr">
            <a:spAutoFit/>
          </a:bodyPr>
          <a:lstStyle/>
          <a:p>
            <a:r>
              <a:rPr lang="en-US" sz="23900" dirty="0" smtClean="0">
                <a:solidFill>
                  <a:schemeClr val="accent2"/>
                </a:solidFill>
                <a:latin typeface="Impact" panose="020B080603090205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03</a:t>
            </a:r>
            <a:endParaRPr lang="zh-CN" altLang="en-US" sz="23900" b="1" dirty="0">
              <a:solidFill>
                <a:schemeClr val="accent2"/>
              </a:solidFill>
              <a:latin typeface="Impact" panose="020B080603090205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" name="Freeform 6"/>
          <p:cNvSpPr>
            <a:spLocks/>
          </p:cNvSpPr>
          <p:nvPr/>
        </p:nvSpPr>
        <p:spPr bwMode="auto">
          <a:xfrm>
            <a:off x="0" y="4091804"/>
            <a:ext cx="5265494" cy="3140846"/>
          </a:xfrm>
          <a:custGeom>
            <a:avLst/>
            <a:gdLst>
              <a:gd name="T0" fmla="*/ 0 w 2348"/>
              <a:gd name="T1" fmla="*/ 0 h 1407"/>
              <a:gd name="T2" fmla="*/ 2348 w 2348"/>
              <a:gd name="T3" fmla="*/ 1407 h 1407"/>
              <a:gd name="T4" fmla="*/ 0 w 2348"/>
              <a:gd name="T5" fmla="*/ 1407 h 1407"/>
              <a:gd name="T6" fmla="*/ 0 w 2348"/>
              <a:gd name="T7" fmla="*/ 0 h 140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348" h="1407">
                <a:moveTo>
                  <a:pt x="0" y="0"/>
                </a:moveTo>
                <a:lnTo>
                  <a:pt x="2348" y="1407"/>
                </a:lnTo>
                <a:lnTo>
                  <a:pt x="0" y="1407"/>
                </a:lnTo>
                <a:lnTo>
                  <a:pt x="0" y="0"/>
                </a:lnTo>
                <a:close/>
              </a:path>
            </a:pathLst>
          </a:cu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0">
            <a:noFill/>
            <a:prstDash val="solid"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" name="Freeform 7"/>
          <p:cNvSpPr>
            <a:spLocks/>
          </p:cNvSpPr>
          <p:nvPr/>
        </p:nvSpPr>
        <p:spPr bwMode="auto">
          <a:xfrm>
            <a:off x="2984828" y="4640949"/>
            <a:ext cx="9873922" cy="2591700"/>
          </a:xfrm>
          <a:custGeom>
            <a:avLst/>
            <a:gdLst>
              <a:gd name="T0" fmla="*/ 4403 w 4403"/>
              <a:gd name="T1" fmla="*/ 0 h 1161"/>
              <a:gd name="T2" fmla="*/ 4403 w 4403"/>
              <a:gd name="T3" fmla="*/ 1161 h 1161"/>
              <a:gd name="T4" fmla="*/ 0 w 4403"/>
              <a:gd name="T5" fmla="*/ 1161 h 1161"/>
              <a:gd name="T6" fmla="*/ 4403 w 4403"/>
              <a:gd name="T7" fmla="*/ 0 h 11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403" h="1161">
                <a:moveTo>
                  <a:pt x="4403" y="0"/>
                </a:moveTo>
                <a:lnTo>
                  <a:pt x="4403" y="1161"/>
                </a:lnTo>
                <a:lnTo>
                  <a:pt x="0" y="1161"/>
                </a:lnTo>
                <a:lnTo>
                  <a:pt x="4403" y="0"/>
                </a:lnTo>
                <a:close/>
              </a:path>
            </a:pathLst>
          </a:custGeom>
          <a:blipFill dpi="0" rotWithShape="1">
            <a:blip r:embed="rId4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0">
            <a:noFill/>
            <a:prstDash val="solid"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934202460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 advTm="0">
        <p15:prstTrans prst="airplane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14" presetClass="entr" presetSubtype="1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4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5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7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8" fill="hold">
                      <p:stCondLst>
                        <p:cond delay="indefinite"/>
                      </p:stCondLst>
                      <p:childTnLst>
                        <p:par>
                          <p:cTn id="29" fill="hold">
                            <p:stCondLst>
                              <p:cond delay="0"/>
                            </p:stCondLst>
                            <p:childTnLst>
                              <p:par>
                                <p:cTn id="30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51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51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36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37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38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3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23" grpId="0"/>
      <p:bldP spid="5124" grpId="0"/>
      <p:bldP spid="5125" grpId="0" animBg="1"/>
      <p:bldP spid="7" grpId="0"/>
      <p:bldP spid="8" grpId="0" animBg="1"/>
      <p:bldP spid="9" grpId="0" animBg="1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7"/>
          <p:cNvGrpSpPr>
            <a:grpSpLocks/>
          </p:cNvGrpSpPr>
          <p:nvPr/>
        </p:nvGrpSpPr>
        <p:grpSpPr bwMode="auto">
          <a:xfrm>
            <a:off x="1529479" y="852739"/>
            <a:ext cx="4119693" cy="2045172"/>
            <a:chOff x="2875615" y="364103"/>
            <a:chExt cx="2929118" cy="1454633"/>
          </a:xfrm>
        </p:grpSpPr>
        <p:sp>
          <p:nvSpPr>
            <p:cNvPr id="19466" name="文本框 66"/>
            <p:cNvSpPr txBox="1">
              <a:spLocks noChangeArrowheads="1"/>
            </p:cNvSpPr>
            <p:nvPr/>
          </p:nvSpPr>
          <p:spPr bwMode="auto">
            <a:xfrm>
              <a:off x="2989865" y="1374629"/>
              <a:ext cx="2814868" cy="44410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r">
                <a:lnSpc>
                  <a:spcPct val="150000"/>
                </a:lnSpc>
              </a:pP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</a:t>
              </a: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替换文字内容，点击添加相关标题文字，修改文字内容，也可以直接复制你的内容到此。请替换文字内容，点击添加相关标题文字，修改文字内容，也可以直接复制你的内容到此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。</a:t>
              </a:r>
              <a:endPara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9467" name="文本框 13"/>
            <p:cNvSpPr txBox="1">
              <a:spLocks noChangeArrowheads="1"/>
            </p:cNvSpPr>
            <p:nvPr/>
          </p:nvSpPr>
          <p:spPr bwMode="auto">
            <a:xfrm>
              <a:off x="4332935" y="364103"/>
              <a:ext cx="1444280" cy="29712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50000"/>
                </a:lnSpc>
              </a:pPr>
              <a:r>
                <a:rPr lang="zh-CN" altLang="en-US" sz="16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点击请替换文字内容</a:t>
              </a:r>
            </a:p>
          </p:txBody>
        </p:sp>
        <p:sp>
          <p:nvSpPr>
            <p:cNvPr id="23" name="文本框 66"/>
            <p:cNvSpPr txBox="1">
              <a:spLocks noChangeArrowheads="1"/>
            </p:cNvSpPr>
            <p:nvPr/>
          </p:nvSpPr>
          <p:spPr bwMode="auto">
            <a:xfrm>
              <a:off x="2875615" y="880115"/>
              <a:ext cx="2901600" cy="281204"/>
            </a:xfrm>
            <a:prstGeom prst="rect">
              <a:avLst/>
            </a:prstGeom>
            <a:noFill/>
            <a:ln>
              <a:noFill/>
            </a:ln>
            <a:extLst/>
          </p:spPr>
          <p:txBody>
            <a:bodyPr wrap="none">
              <a:spAutoFit/>
            </a:bodyPr>
            <a:lstStyle>
              <a:defPPr>
                <a:defRPr lang="zh-CN"/>
              </a:defPPr>
              <a:lvl1pPr eaLnBrk="1" hangingPunct="1">
                <a:defRPr sz="4400">
                  <a:latin typeface="Simply City Light" panose="020B0303020202080204" pitchFamily="34" charset="0"/>
                  <a:ea typeface="SimSun-ExtB" panose="02010609060101010101" pitchFamily="49" charset="-122"/>
                  <a:cs typeface="Arial" panose="020B0604020202020204" pitchFamily="34" charset="0"/>
                </a:defRPr>
              </a:lvl1pPr>
              <a:lvl2pPr marL="742950" indent="-285750"/>
              <a:lvl3pPr marL="1143000" indent="-228600"/>
              <a:lvl4pPr marL="1600200" indent="-228600"/>
              <a:lvl5pPr marL="2057400" indent="-228600"/>
              <a:lvl6pPr marL="2514600" indent="-228600" defTabSz="685800" fontAlgn="base">
                <a:spcBef>
                  <a:spcPct val="0"/>
                </a:spcBef>
                <a:spcAft>
                  <a:spcPct val="0"/>
                </a:spcAft>
              </a:lvl6pPr>
              <a:lvl7pPr marL="2971800" indent="-228600" defTabSz="685800" fontAlgn="base">
                <a:spcBef>
                  <a:spcPct val="0"/>
                </a:spcBef>
                <a:spcAft>
                  <a:spcPct val="0"/>
                </a:spcAft>
              </a:lvl7pPr>
              <a:lvl8pPr marL="3429000" indent="-228600" defTabSz="685800" fontAlgn="base">
                <a:spcBef>
                  <a:spcPct val="0"/>
                </a:spcBef>
                <a:spcAft>
                  <a:spcPct val="0"/>
                </a:spcAft>
              </a:lvl8pPr>
              <a:lvl9pPr marL="3886200" indent="-228600" defTabSz="685800" fontAlgn="base">
                <a:spcBef>
                  <a:spcPct val="0"/>
                </a:spcBef>
                <a:spcAft>
                  <a:spcPct val="0"/>
                </a:spcAft>
              </a:lvl9pPr>
            </a:lstStyle>
            <a:p>
              <a:pPr>
                <a:defRPr/>
              </a:pPr>
              <a:r>
                <a:rPr lang="en-US" altLang="zh-CN" sz="1969" dirty="0">
                  <a:solidFill>
                    <a:schemeClr val="bg1">
                      <a:lumMod val="65000"/>
                    </a:schemeClr>
                  </a:solidFill>
                  <a:latin typeface="Helvetica" panose="020B0604020202020204" pitchFamily="34" charset="0"/>
                </a:rPr>
                <a:t>PLEASE ADD YOUR TITLE HERE</a:t>
              </a:r>
              <a:endParaRPr lang="zh-CN" altLang="en-US" sz="1969" dirty="0">
                <a:solidFill>
                  <a:schemeClr val="bg1">
                    <a:lumMod val="65000"/>
                  </a:schemeClr>
                </a:solidFill>
                <a:latin typeface="Helvetica" panose="020B0604020202020204" pitchFamily="34" charset="0"/>
              </a:endParaRPr>
            </a:p>
          </p:txBody>
        </p:sp>
        <p:sp>
          <p:nvSpPr>
            <p:cNvPr id="24" name="任意多边形 23"/>
            <p:cNvSpPr/>
            <p:nvPr/>
          </p:nvSpPr>
          <p:spPr>
            <a:xfrm>
              <a:off x="5356367" y="1286573"/>
              <a:ext cx="287279" cy="0"/>
            </a:xfrm>
            <a:custGeom>
              <a:avLst/>
              <a:gdLst>
                <a:gd name="connsiteX0" fmla="*/ 0 w 504825"/>
                <a:gd name="connsiteY0" fmla="*/ 0 h 0"/>
                <a:gd name="connsiteX1" fmla="*/ 504825 w 504825"/>
                <a:gd name="connsiteY1" fmla="*/ 0 h 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04825">
                  <a:moveTo>
                    <a:pt x="0" y="0"/>
                  </a:moveTo>
                  <a:lnTo>
                    <a:pt x="504825" y="0"/>
                  </a:lnTo>
                </a:path>
              </a:pathLst>
            </a:custGeom>
            <a:noFill/>
            <a:ln w="12700"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sp>
        <p:nvSpPr>
          <p:cNvPr id="41" name="任意多边形 40"/>
          <p:cNvSpPr/>
          <p:nvPr/>
        </p:nvSpPr>
        <p:spPr>
          <a:xfrm>
            <a:off x="6576708" y="1"/>
            <a:ext cx="6281690" cy="3576144"/>
          </a:xfrm>
          <a:custGeom>
            <a:avLst/>
            <a:gdLst>
              <a:gd name="connsiteX0" fmla="*/ 0 w 4467225"/>
              <a:gd name="connsiteY0" fmla="*/ 0 h 2543175"/>
              <a:gd name="connsiteX1" fmla="*/ 4467225 w 4467225"/>
              <a:gd name="connsiteY1" fmla="*/ 0 h 2543175"/>
              <a:gd name="connsiteX2" fmla="*/ 4467225 w 4467225"/>
              <a:gd name="connsiteY2" fmla="*/ 2543175 h 2543175"/>
              <a:gd name="connsiteX3" fmla="*/ 0 w 4467225"/>
              <a:gd name="connsiteY3" fmla="*/ 2543175 h 2543175"/>
              <a:gd name="connsiteX4" fmla="*/ 0 w 4467225"/>
              <a:gd name="connsiteY4" fmla="*/ 1386931 h 2543175"/>
              <a:gd name="connsiteX5" fmla="*/ 198867 w 4467225"/>
              <a:gd name="connsiteY5" fmla="*/ 1271588 h 2543175"/>
              <a:gd name="connsiteX6" fmla="*/ 0 w 4467225"/>
              <a:gd name="connsiteY6" fmla="*/ 1156245 h 2543175"/>
              <a:gd name="connsiteX7" fmla="*/ 0 w 4467225"/>
              <a:gd name="connsiteY7" fmla="*/ 0 h 25431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467225" h="2543175">
                <a:moveTo>
                  <a:pt x="0" y="0"/>
                </a:moveTo>
                <a:lnTo>
                  <a:pt x="4467225" y="0"/>
                </a:lnTo>
                <a:lnTo>
                  <a:pt x="4467225" y="2543175"/>
                </a:lnTo>
                <a:lnTo>
                  <a:pt x="0" y="2543175"/>
                </a:lnTo>
                <a:lnTo>
                  <a:pt x="0" y="1386931"/>
                </a:lnTo>
                <a:lnTo>
                  <a:pt x="198867" y="1271588"/>
                </a:lnTo>
                <a:lnTo>
                  <a:pt x="0" y="1156245"/>
                </a:lnTo>
                <a:lnTo>
                  <a:pt x="0" y="0"/>
                </a:lnTo>
                <a:close/>
              </a:path>
            </a:pathLst>
          </a:custGeom>
          <a:blipFill dpi="0" rotWithShape="1">
            <a:blip r:embed="rId3" cstate="email">
              <a:extLst/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/>
          </a:p>
        </p:txBody>
      </p:sp>
      <p:sp>
        <p:nvSpPr>
          <p:cNvPr id="44" name="任意多边形 43"/>
          <p:cNvSpPr/>
          <p:nvPr/>
        </p:nvSpPr>
        <p:spPr>
          <a:xfrm>
            <a:off x="0" y="3576145"/>
            <a:ext cx="6576708" cy="3656505"/>
          </a:xfrm>
          <a:custGeom>
            <a:avLst/>
            <a:gdLst>
              <a:gd name="connsiteX0" fmla="*/ 2590802 w 2590802"/>
              <a:gd name="connsiteY0" fmla="*/ 0 h 4676776"/>
              <a:gd name="connsiteX1" fmla="*/ 2590802 w 2590802"/>
              <a:gd name="connsiteY1" fmla="*/ 4676776 h 4676776"/>
              <a:gd name="connsiteX2" fmla="*/ 1401458 w 2590802"/>
              <a:gd name="connsiteY2" fmla="*/ 4676776 h 4676776"/>
              <a:gd name="connsiteX3" fmla="*/ 1295401 w 2590802"/>
              <a:gd name="connsiteY3" fmla="*/ 4493919 h 4676776"/>
              <a:gd name="connsiteX4" fmla="*/ 1189344 w 2590802"/>
              <a:gd name="connsiteY4" fmla="*/ 4676776 h 4676776"/>
              <a:gd name="connsiteX5" fmla="*/ 0 w 2590802"/>
              <a:gd name="connsiteY5" fmla="*/ 4676776 h 4676776"/>
              <a:gd name="connsiteX6" fmla="*/ 1 w 2590802"/>
              <a:gd name="connsiteY6" fmla="*/ 0 h 4676776"/>
              <a:gd name="connsiteX7" fmla="*/ 2590802 w 2590802"/>
              <a:gd name="connsiteY7" fmla="*/ 0 h 467677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2590802" h="4676776">
                <a:moveTo>
                  <a:pt x="2590802" y="0"/>
                </a:moveTo>
                <a:lnTo>
                  <a:pt x="2590802" y="4676776"/>
                </a:lnTo>
                <a:lnTo>
                  <a:pt x="1401458" y="4676776"/>
                </a:lnTo>
                <a:lnTo>
                  <a:pt x="1295401" y="4493919"/>
                </a:lnTo>
                <a:lnTo>
                  <a:pt x="1189344" y="4676776"/>
                </a:lnTo>
                <a:lnTo>
                  <a:pt x="0" y="4676776"/>
                </a:lnTo>
                <a:lnTo>
                  <a:pt x="1" y="0"/>
                </a:lnTo>
                <a:lnTo>
                  <a:pt x="2590802" y="0"/>
                </a:lnTo>
                <a:close/>
              </a:path>
            </a:pathLst>
          </a:custGeom>
          <a:blipFill dpi="0" rotWithShape="0">
            <a:blip r:embed="rId4" cstate="email">
              <a:extLst/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/>
          </a:p>
        </p:txBody>
      </p:sp>
      <p:grpSp>
        <p:nvGrpSpPr>
          <p:cNvPr id="3" name="组合 1"/>
          <p:cNvGrpSpPr>
            <a:grpSpLocks/>
          </p:cNvGrpSpPr>
          <p:nvPr/>
        </p:nvGrpSpPr>
        <p:grpSpPr bwMode="auto">
          <a:xfrm>
            <a:off x="5690485" y="4018139"/>
            <a:ext cx="6792886" cy="2759122"/>
            <a:chOff x="4046335" y="2857499"/>
            <a:chExt cx="4830965" cy="1962150"/>
          </a:xfrm>
        </p:grpSpPr>
        <p:grpSp>
          <p:nvGrpSpPr>
            <p:cNvPr id="19462" name="组合 6"/>
            <p:cNvGrpSpPr>
              <a:grpSpLocks/>
            </p:cNvGrpSpPr>
            <p:nvPr/>
          </p:nvGrpSpPr>
          <p:grpSpPr bwMode="auto">
            <a:xfrm>
              <a:off x="5125880" y="3275012"/>
              <a:ext cx="3303726" cy="883396"/>
              <a:chOff x="5125880" y="3227387"/>
              <a:chExt cx="3303726" cy="883396"/>
            </a:xfrm>
          </p:grpSpPr>
          <p:sp>
            <p:nvSpPr>
              <p:cNvPr id="46" name="文本框 66"/>
              <p:cNvSpPr txBox="1">
                <a:spLocks noChangeArrowheads="1"/>
              </p:cNvSpPr>
              <p:nvPr/>
            </p:nvSpPr>
            <p:spPr bwMode="auto">
              <a:xfrm>
                <a:off x="5175094" y="3619499"/>
                <a:ext cx="3254512" cy="491284"/>
              </a:xfrm>
              <a:prstGeom prst="rect">
                <a:avLst/>
              </a:prstGeom>
              <a:noFill/>
              <a:ln>
                <a:noFill/>
              </a:ln>
              <a:extLst/>
            </p:spPr>
            <p:txBody>
              <a:bodyPr>
                <a:spAutoFit/>
              </a:bodyPr>
              <a:lstStyle>
                <a:lvl1pPr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1pPr>
                <a:lvl2pPr marL="742950" indent="-28575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2pPr>
                <a:lvl3pPr marL="1143000" indent="-22860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3pPr>
                <a:lvl4pPr marL="1600200" indent="-22860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4pPr>
                <a:lvl5pPr marL="2057400" indent="-228600"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5pPr>
                <a:lvl6pPr marL="25146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6pPr>
                <a:lvl7pPr marL="29718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7pPr>
                <a:lvl8pPr marL="34290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8pPr>
                <a:lvl9pPr marL="3886200" indent="-228600" defTabSz="68580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3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9pPr>
              </a:lstStyle>
              <a:p>
                <a:pPr>
                  <a:lnSpc>
                    <a:spcPct val="150000"/>
                  </a:lnSpc>
                </a:pPr>
                <a:r>
                  <a:rPr lang="zh-CN" altLang="en-US" sz="900" dirty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请替换文字内容，点击添加相关标题文字，修改文字内容，也可以直接复制你的内容到此。请替换文字内容，点击添加相关标题文字，修改文字内容，也可以直接复制你的内容到此。</a:t>
                </a:r>
              </a:p>
            </p:txBody>
          </p:sp>
          <p:sp>
            <p:nvSpPr>
              <p:cNvPr id="47" name="文本框 66"/>
              <p:cNvSpPr txBox="1">
                <a:spLocks noChangeArrowheads="1"/>
              </p:cNvSpPr>
              <p:nvPr/>
            </p:nvSpPr>
            <p:spPr bwMode="auto">
              <a:xfrm>
                <a:off x="5125880" y="3227387"/>
                <a:ext cx="1444638" cy="297078"/>
              </a:xfrm>
              <a:prstGeom prst="rect">
                <a:avLst/>
              </a:prstGeom>
              <a:noFill/>
              <a:ln>
                <a:noFill/>
              </a:ln>
              <a:extLst/>
            </p:spPr>
            <p:txBody>
              <a:bodyPr wrap="none">
                <a:spAutoFit/>
              </a:bodyPr>
              <a:lstStyle>
                <a:defPPr>
                  <a:defRPr lang="zh-CN"/>
                </a:defPPr>
                <a:lvl1pPr eaLnBrk="1" hangingPunct="1">
                  <a:defRPr sz="4400">
                    <a:latin typeface="Simply City Light" panose="020B0303020202080204" pitchFamily="34" charset="0"/>
                    <a:ea typeface="SimSun-ExtB" panose="02010609060101010101" pitchFamily="49" charset="-122"/>
                    <a:cs typeface="Arial" panose="020B0604020202020204" pitchFamily="34" charset="0"/>
                  </a:defRPr>
                </a:lvl1pPr>
                <a:lvl2pPr marL="742950" indent="-285750"/>
                <a:lvl3pPr marL="1143000" indent="-228600"/>
                <a:lvl4pPr marL="1600200" indent="-228600"/>
                <a:lvl5pPr marL="2057400" indent="-228600"/>
                <a:lvl6pPr marL="2514600" indent="-228600" defTabSz="685800" fontAlgn="base">
                  <a:spcBef>
                    <a:spcPct val="0"/>
                  </a:spcBef>
                  <a:spcAft>
                    <a:spcPct val="0"/>
                  </a:spcAft>
                </a:lvl6pPr>
                <a:lvl7pPr marL="2971800" indent="-228600" defTabSz="685800" fontAlgn="base">
                  <a:spcBef>
                    <a:spcPct val="0"/>
                  </a:spcBef>
                  <a:spcAft>
                    <a:spcPct val="0"/>
                  </a:spcAft>
                </a:lvl7pPr>
                <a:lvl8pPr marL="3429000" indent="-228600" defTabSz="685800" fontAlgn="base">
                  <a:spcBef>
                    <a:spcPct val="0"/>
                  </a:spcBef>
                  <a:spcAft>
                    <a:spcPct val="0"/>
                  </a:spcAft>
                </a:lvl8pPr>
                <a:lvl9pPr marL="3886200" indent="-228600" defTabSz="685800" fontAlgn="base">
                  <a:spcBef>
                    <a:spcPct val="0"/>
                  </a:spcBef>
                  <a:spcAft>
                    <a:spcPct val="0"/>
                  </a:spcAft>
                </a:lvl9pPr>
              </a:lstStyle>
              <a:p>
                <a:pPr>
                  <a:lnSpc>
                    <a:spcPct val="150000"/>
                  </a:lnSpc>
                </a:pPr>
                <a:r>
                  <a:rPr lang="zh-CN" altLang="en-US" sz="1600" dirty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sym typeface="Arial" panose="020B0604020202020204" pitchFamily="34" charset="0"/>
                  </a:rPr>
                  <a:t>点击请替换文字内容</a:t>
                </a:r>
              </a:p>
            </p:txBody>
          </p:sp>
        </p:grpSp>
        <p:sp>
          <p:nvSpPr>
            <p:cNvPr id="54" name="任意多边形 53"/>
            <p:cNvSpPr/>
            <p:nvPr/>
          </p:nvSpPr>
          <p:spPr>
            <a:xfrm>
              <a:off x="4046335" y="2857499"/>
              <a:ext cx="4830965" cy="1962150"/>
            </a:xfrm>
            <a:custGeom>
              <a:avLst/>
              <a:gdLst>
                <a:gd name="connsiteX0" fmla="*/ 0 w 4830965"/>
                <a:gd name="connsiteY0" fmla="*/ 0 h 1962150"/>
                <a:gd name="connsiteX1" fmla="*/ 4830965 w 4830965"/>
                <a:gd name="connsiteY1" fmla="*/ 0 h 1962150"/>
                <a:gd name="connsiteX2" fmla="*/ 4830965 w 4830965"/>
                <a:gd name="connsiteY2" fmla="*/ 1962150 h 1962150"/>
                <a:gd name="connsiteX3" fmla="*/ 0 w 4830965"/>
                <a:gd name="connsiteY3" fmla="*/ 1962150 h 1962150"/>
                <a:gd name="connsiteX4" fmla="*/ 0 w 4830965"/>
                <a:gd name="connsiteY4" fmla="*/ 0 h 1962150"/>
                <a:gd name="connsiteX5" fmla="*/ 95250 w 4830965"/>
                <a:gd name="connsiteY5" fmla="*/ 95250 h 1962150"/>
                <a:gd name="connsiteX6" fmla="*/ 95250 w 4830965"/>
                <a:gd name="connsiteY6" fmla="*/ 1876425 h 1962150"/>
                <a:gd name="connsiteX7" fmla="*/ 4726190 w 4830965"/>
                <a:gd name="connsiteY7" fmla="*/ 1876425 h 1962150"/>
                <a:gd name="connsiteX8" fmla="*/ 4726190 w 4830965"/>
                <a:gd name="connsiteY8" fmla="*/ 95250 h 1962150"/>
                <a:gd name="connsiteX9" fmla="*/ 95250 w 4830965"/>
                <a:gd name="connsiteY9" fmla="*/ 95250 h 1962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4830965" h="1962150">
                  <a:moveTo>
                    <a:pt x="0" y="0"/>
                  </a:moveTo>
                  <a:lnTo>
                    <a:pt x="4830965" y="0"/>
                  </a:lnTo>
                  <a:lnTo>
                    <a:pt x="4830965" y="1962150"/>
                  </a:lnTo>
                  <a:lnTo>
                    <a:pt x="0" y="1962150"/>
                  </a:lnTo>
                  <a:lnTo>
                    <a:pt x="0" y="0"/>
                  </a:lnTo>
                  <a:close/>
                  <a:moveTo>
                    <a:pt x="95250" y="95250"/>
                  </a:moveTo>
                  <a:lnTo>
                    <a:pt x="95250" y="1876425"/>
                  </a:lnTo>
                  <a:lnTo>
                    <a:pt x="4726190" y="1876425"/>
                  </a:lnTo>
                  <a:lnTo>
                    <a:pt x="4726190" y="95250"/>
                  </a:lnTo>
                  <a:lnTo>
                    <a:pt x="95250" y="952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sp>
        <p:nvSpPr>
          <p:cNvPr id="17" name="矩形 16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18" name="文本框 17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19" name="文本框 18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07960741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4000">
        <p14:prism/>
      </p:transition>
    </mc:Choice>
    <mc:Fallback xmlns="">
      <p:transition spd="slow" advTm="4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fill="hold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fill="hold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圆角矩形 1"/>
          <p:cNvSpPr/>
          <p:nvPr/>
        </p:nvSpPr>
        <p:spPr>
          <a:xfrm>
            <a:off x="2439459" y="3989148"/>
            <a:ext cx="2265108" cy="1266395"/>
          </a:xfrm>
          <a:custGeom>
            <a:avLst/>
            <a:gdLst/>
            <a:ahLst/>
            <a:cxnLst/>
            <a:rect l="l" t="t" r="r" b="b"/>
            <a:pathLst>
              <a:path w="2808312" h="2020010">
                <a:moveTo>
                  <a:pt x="0" y="0"/>
                </a:moveTo>
                <a:lnTo>
                  <a:pt x="422312" y="0"/>
                </a:lnTo>
                <a:lnTo>
                  <a:pt x="422312" y="1152430"/>
                </a:lnTo>
                <a:cubicBezTo>
                  <a:pt x="422312" y="1404581"/>
                  <a:pt x="626721" y="1608990"/>
                  <a:pt x="878872" y="1608990"/>
                </a:cubicBezTo>
                <a:lnTo>
                  <a:pt x="1909968" y="1608990"/>
                </a:lnTo>
                <a:cubicBezTo>
                  <a:pt x="2162119" y="1608990"/>
                  <a:pt x="2366528" y="1404581"/>
                  <a:pt x="2366528" y="1152430"/>
                </a:cubicBezTo>
                <a:lnTo>
                  <a:pt x="2366528" y="0"/>
                </a:lnTo>
                <a:lnTo>
                  <a:pt x="2808312" y="0"/>
                </a:lnTo>
                <a:lnTo>
                  <a:pt x="2808312" y="1313411"/>
                </a:lnTo>
                <a:cubicBezTo>
                  <a:pt x="2808312" y="1703655"/>
                  <a:pt x="2491957" y="2020010"/>
                  <a:pt x="2101713" y="2020010"/>
                </a:cubicBezTo>
                <a:lnTo>
                  <a:pt x="706599" y="2020010"/>
                </a:lnTo>
                <a:cubicBezTo>
                  <a:pt x="316355" y="2020010"/>
                  <a:pt x="0" y="1703655"/>
                  <a:pt x="0" y="1313411"/>
                </a:cubicBezTo>
                <a:close/>
              </a:path>
            </a:pathLst>
          </a:custGeom>
          <a:solidFill>
            <a:schemeClr val="accent1"/>
          </a:solidFill>
          <a:ln w="25400" cap="flat" cmpd="sng" algn="ctr">
            <a:noFill/>
            <a:prstDash val="solid"/>
          </a:ln>
          <a:effectLst/>
        </p:spPr>
        <p:txBody>
          <a:bodyPr rot="0" spcFirstLastPara="0" vertOverflow="overflow" horzOverflow="overflow" vert="horz" wrap="square" lIns="96412" tIns="48205" rIns="96412" bIns="48205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>
              <a:lnSpc>
                <a:spcPct val="120000"/>
              </a:lnSpc>
            </a:pPr>
            <a:endParaRPr lang="zh-CN" altLang="en-US" sz="2000" kern="0" dirty="0">
              <a:solidFill>
                <a:sysClr val="window" lastClr="FFFFFF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1" name="椭圆 20"/>
          <p:cNvSpPr/>
          <p:nvPr/>
        </p:nvSpPr>
        <p:spPr>
          <a:xfrm>
            <a:off x="2991125" y="4619983"/>
            <a:ext cx="1161779" cy="1161778"/>
          </a:xfrm>
          <a:prstGeom prst="ellipse">
            <a:avLst/>
          </a:prstGeom>
          <a:solidFill>
            <a:schemeClr val="accent1"/>
          </a:solidFill>
          <a:ln w="25400" cap="flat" cmpd="sng" algn="ctr">
            <a:noFill/>
            <a:prstDash val="solid"/>
          </a:ln>
          <a:effectLst/>
        </p:spPr>
        <p:txBody>
          <a:bodyPr rot="0" spcFirstLastPara="0" vertOverflow="overflow" horzOverflow="overflow" vert="horz" wrap="square" lIns="96412" tIns="48205" rIns="96412" bIns="48205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>
              <a:lnSpc>
                <a:spcPct val="120000"/>
              </a:lnSpc>
            </a:pPr>
            <a:endParaRPr lang="zh-CN" altLang="en-US" sz="2000" kern="0" dirty="0">
              <a:solidFill>
                <a:sysClr val="window" lastClr="FFFFFF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2" name="圆角矩形 1"/>
          <p:cNvSpPr/>
          <p:nvPr/>
        </p:nvSpPr>
        <p:spPr>
          <a:xfrm flipV="1">
            <a:off x="4355772" y="2701591"/>
            <a:ext cx="2265108" cy="1266395"/>
          </a:xfrm>
          <a:custGeom>
            <a:avLst/>
            <a:gdLst/>
            <a:ahLst/>
            <a:cxnLst/>
            <a:rect l="l" t="t" r="r" b="b"/>
            <a:pathLst>
              <a:path w="2808312" h="2020010">
                <a:moveTo>
                  <a:pt x="0" y="0"/>
                </a:moveTo>
                <a:lnTo>
                  <a:pt x="422312" y="0"/>
                </a:lnTo>
                <a:lnTo>
                  <a:pt x="422312" y="1152430"/>
                </a:lnTo>
                <a:cubicBezTo>
                  <a:pt x="422312" y="1404581"/>
                  <a:pt x="626721" y="1608990"/>
                  <a:pt x="878872" y="1608990"/>
                </a:cubicBezTo>
                <a:lnTo>
                  <a:pt x="1909968" y="1608990"/>
                </a:lnTo>
                <a:cubicBezTo>
                  <a:pt x="2162119" y="1608990"/>
                  <a:pt x="2366528" y="1404581"/>
                  <a:pt x="2366528" y="1152430"/>
                </a:cubicBezTo>
                <a:lnTo>
                  <a:pt x="2366528" y="0"/>
                </a:lnTo>
                <a:lnTo>
                  <a:pt x="2808312" y="0"/>
                </a:lnTo>
                <a:lnTo>
                  <a:pt x="2808312" y="1313411"/>
                </a:lnTo>
                <a:cubicBezTo>
                  <a:pt x="2808312" y="1703655"/>
                  <a:pt x="2491957" y="2020010"/>
                  <a:pt x="2101713" y="2020010"/>
                </a:cubicBezTo>
                <a:lnTo>
                  <a:pt x="706599" y="2020010"/>
                </a:lnTo>
                <a:cubicBezTo>
                  <a:pt x="316355" y="2020010"/>
                  <a:pt x="0" y="1703655"/>
                  <a:pt x="0" y="1313411"/>
                </a:cubicBezTo>
                <a:close/>
              </a:path>
            </a:pathLst>
          </a:custGeom>
          <a:solidFill>
            <a:schemeClr val="accent2"/>
          </a:solidFill>
          <a:ln w="25400" cap="flat" cmpd="sng" algn="ctr">
            <a:noFill/>
            <a:prstDash val="solid"/>
          </a:ln>
          <a:effectLst/>
        </p:spPr>
        <p:txBody>
          <a:bodyPr rtlCol="0" anchor="ctr"/>
          <a:lstStyle/>
          <a:p>
            <a:pPr algn="ctr">
              <a:lnSpc>
                <a:spcPct val="120000"/>
              </a:lnSpc>
              <a:defRPr/>
            </a:pPr>
            <a:endParaRPr lang="zh-CN" altLang="en-US" sz="1600" kern="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3" name="椭圆 22"/>
          <p:cNvSpPr/>
          <p:nvPr/>
        </p:nvSpPr>
        <p:spPr>
          <a:xfrm>
            <a:off x="4907438" y="2153655"/>
            <a:ext cx="1161779" cy="1161778"/>
          </a:xfrm>
          <a:prstGeom prst="ellipse">
            <a:avLst/>
          </a:prstGeom>
          <a:solidFill>
            <a:schemeClr val="accent2"/>
          </a:solidFill>
          <a:ln w="63500" cap="flat" cmpd="sng" algn="ctr">
            <a:noFill/>
            <a:prstDash val="solid"/>
          </a:ln>
          <a:effectLst/>
        </p:spPr>
        <p:txBody>
          <a:bodyPr rtlCol="0" anchor="ctr"/>
          <a:lstStyle/>
          <a:p>
            <a:pPr algn="ctr">
              <a:lnSpc>
                <a:spcPct val="120000"/>
              </a:lnSpc>
              <a:defRPr/>
            </a:pPr>
            <a:endParaRPr lang="zh-CN" altLang="en-US" sz="1600" kern="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4" name="圆角矩形 1"/>
          <p:cNvSpPr/>
          <p:nvPr/>
        </p:nvSpPr>
        <p:spPr>
          <a:xfrm>
            <a:off x="6277519" y="3989148"/>
            <a:ext cx="2265108" cy="1266395"/>
          </a:xfrm>
          <a:custGeom>
            <a:avLst/>
            <a:gdLst/>
            <a:ahLst/>
            <a:cxnLst/>
            <a:rect l="l" t="t" r="r" b="b"/>
            <a:pathLst>
              <a:path w="2808312" h="2020010">
                <a:moveTo>
                  <a:pt x="0" y="0"/>
                </a:moveTo>
                <a:lnTo>
                  <a:pt x="422312" y="0"/>
                </a:lnTo>
                <a:lnTo>
                  <a:pt x="422312" y="1152430"/>
                </a:lnTo>
                <a:cubicBezTo>
                  <a:pt x="422312" y="1404581"/>
                  <a:pt x="626721" y="1608990"/>
                  <a:pt x="878872" y="1608990"/>
                </a:cubicBezTo>
                <a:lnTo>
                  <a:pt x="1909968" y="1608990"/>
                </a:lnTo>
                <a:cubicBezTo>
                  <a:pt x="2162119" y="1608990"/>
                  <a:pt x="2366528" y="1404581"/>
                  <a:pt x="2366528" y="1152430"/>
                </a:cubicBezTo>
                <a:lnTo>
                  <a:pt x="2366528" y="0"/>
                </a:lnTo>
                <a:lnTo>
                  <a:pt x="2808312" y="0"/>
                </a:lnTo>
                <a:lnTo>
                  <a:pt x="2808312" y="1313411"/>
                </a:lnTo>
                <a:cubicBezTo>
                  <a:pt x="2808312" y="1703655"/>
                  <a:pt x="2491957" y="2020010"/>
                  <a:pt x="2101713" y="2020010"/>
                </a:cubicBezTo>
                <a:lnTo>
                  <a:pt x="706599" y="2020010"/>
                </a:lnTo>
                <a:cubicBezTo>
                  <a:pt x="316355" y="2020010"/>
                  <a:pt x="0" y="1703655"/>
                  <a:pt x="0" y="1313411"/>
                </a:cubicBezTo>
                <a:close/>
              </a:path>
            </a:pathLst>
          </a:custGeom>
          <a:solidFill>
            <a:schemeClr val="accent3"/>
          </a:solidFill>
          <a:ln w="25400" cap="flat" cmpd="sng" algn="ctr">
            <a:noFill/>
            <a:prstDash val="solid"/>
          </a:ln>
          <a:effectLst/>
        </p:spPr>
        <p:txBody>
          <a:bodyPr rot="0" spcFirstLastPara="0" vertOverflow="overflow" horzOverflow="overflow" vert="horz" wrap="square" lIns="96412" tIns="48205" rIns="96412" bIns="48205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>
              <a:lnSpc>
                <a:spcPct val="120000"/>
              </a:lnSpc>
            </a:pPr>
            <a:endParaRPr lang="zh-CN" altLang="en-US" sz="2000" kern="0" dirty="0">
              <a:solidFill>
                <a:sysClr val="window" lastClr="FFFFFF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5" name="椭圆 24"/>
          <p:cNvSpPr/>
          <p:nvPr/>
        </p:nvSpPr>
        <p:spPr>
          <a:xfrm>
            <a:off x="6829186" y="4619983"/>
            <a:ext cx="1161779" cy="1161778"/>
          </a:xfrm>
          <a:prstGeom prst="ellipse">
            <a:avLst/>
          </a:prstGeom>
          <a:solidFill>
            <a:schemeClr val="accent3"/>
          </a:solidFill>
          <a:ln w="25400" cap="flat" cmpd="sng" algn="ctr">
            <a:noFill/>
            <a:prstDash val="solid"/>
          </a:ln>
          <a:effectLst/>
        </p:spPr>
        <p:txBody>
          <a:bodyPr rot="0" spcFirstLastPara="0" vertOverflow="overflow" horzOverflow="overflow" vert="horz" wrap="square" lIns="96412" tIns="48205" rIns="96412" bIns="48205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>
              <a:lnSpc>
                <a:spcPct val="120000"/>
              </a:lnSpc>
            </a:pPr>
            <a:endParaRPr lang="zh-CN" altLang="en-US" sz="2000" kern="0" dirty="0">
              <a:solidFill>
                <a:sysClr val="window" lastClr="FFFFFF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6" name="圆角矩形 1"/>
          <p:cNvSpPr/>
          <p:nvPr/>
        </p:nvSpPr>
        <p:spPr>
          <a:xfrm flipV="1">
            <a:off x="8189837" y="2701591"/>
            <a:ext cx="2265108" cy="1266395"/>
          </a:xfrm>
          <a:custGeom>
            <a:avLst/>
            <a:gdLst/>
            <a:ahLst/>
            <a:cxnLst/>
            <a:rect l="l" t="t" r="r" b="b"/>
            <a:pathLst>
              <a:path w="2808312" h="2020010">
                <a:moveTo>
                  <a:pt x="0" y="0"/>
                </a:moveTo>
                <a:lnTo>
                  <a:pt x="422312" y="0"/>
                </a:lnTo>
                <a:lnTo>
                  <a:pt x="422312" y="1152430"/>
                </a:lnTo>
                <a:cubicBezTo>
                  <a:pt x="422312" y="1404581"/>
                  <a:pt x="626721" y="1608990"/>
                  <a:pt x="878872" y="1608990"/>
                </a:cubicBezTo>
                <a:lnTo>
                  <a:pt x="1909968" y="1608990"/>
                </a:lnTo>
                <a:cubicBezTo>
                  <a:pt x="2162119" y="1608990"/>
                  <a:pt x="2366528" y="1404581"/>
                  <a:pt x="2366528" y="1152430"/>
                </a:cubicBezTo>
                <a:lnTo>
                  <a:pt x="2366528" y="0"/>
                </a:lnTo>
                <a:lnTo>
                  <a:pt x="2808312" y="0"/>
                </a:lnTo>
                <a:lnTo>
                  <a:pt x="2808312" y="1313411"/>
                </a:lnTo>
                <a:cubicBezTo>
                  <a:pt x="2808312" y="1703655"/>
                  <a:pt x="2491957" y="2020010"/>
                  <a:pt x="2101713" y="2020010"/>
                </a:cubicBezTo>
                <a:lnTo>
                  <a:pt x="706599" y="2020010"/>
                </a:lnTo>
                <a:cubicBezTo>
                  <a:pt x="316355" y="2020010"/>
                  <a:pt x="0" y="1703655"/>
                  <a:pt x="0" y="1313411"/>
                </a:cubicBezTo>
                <a:close/>
              </a:path>
            </a:pathLst>
          </a:custGeom>
          <a:solidFill>
            <a:schemeClr val="accent4"/>
          </a:solidFill>
          <a:ln w="25400" cap="flat" cmpd="sng" algn="ctr">
            <a:noFill/>
            <a:prstDash val="solid"/>
          </a:ln>
          <a:effectLst/>
        </p:spPr>
        <p:txBody>
          <a:bodyPr rtlCol="0" anchor="ctr"/>
          <a:lstStyle/>
          <a:p>
            <a:pPr algn="ctr">
              <a:lnSpc>
                <a:spcPct val="120000"/>
              </a:lnSpc>
              <a:defRPr/>
            </a:pPr>
            <a:endParaRPr lang="zh-CN" altLang="en-US" sz="1600" kern="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7" name="椭圆 26"/>
          <p:cNvSpPr/>
          <p:nvPr/>
        </p:nvSpPr>
        <p:spPr>
          <a:xfrm>
            <a:off x="8741502" y="2153655"/>
            <a:ext cx="1161779" cy="1161778"/>
          </a:xfrm>
          <a:prstGeom prst="ellipse">
            <a:avLst/>
          </a:prstGeom>
          <a:solidFill>
            <a:schemeClr val="accent4"/>
          </a:solidFill>
          <a:ln w="63500" cap="flat" cmpd="sng" algn="ctr">
            <a:noFill/>
            <a:prstDash val="solid"/>
          </a:ln>
          <a:effectLst/>
        </p:spPr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zh-CN" altLang="en-US" sz="1600" kern="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8" name="矩形 27"/>
          <p:cNvSpPr/>
          <p:nvPr/>
        </p:nvSpPr>
        <p:spPr>
          <a:xfrm>
            <a:off x="1501" y="3967987"/>
            <a:ext cx="12870360" cy="87454"/>
          </a:xfrm>
          <a:prstGeom prst="rect">
            <a:avLst/>
          </a:prstGeom>
          <a:solidFill>
            <a:schemeClr val="accent4"/>
          </a:solidFill>
          <a:ln w="25400" cap="flat" cmpd="sng" algn="ctr">
            <a:noFill/>
            <a:prstDash val="solid"/>
          </a:ln>
          <a:effectLst/>
        </p:spPr>
        <p:txBody>
          <a:bodyPr rot="0" spcFirstLastPara="0" vertOverflow="overflow" horzOverflow="overflow" vert="horz" wrap="square" lIns="96417" tIns="48209" rIns="96417" bIns="48209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>
              <a:lnSpc>
                <a:spcPct val="120000"/>
              </a:lnSpc>
              <a:defRPr/>
            </a:pPr>
            <a:endParaRPr lang="en-US" kern="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9" name="TextBox 28"/>
          <p:cNvSpPr txBox="1"/>
          <p:nvPr/>
        </p:nvSpPr>
        <p:spPr>
          <a:xfrm flipH="1">
            <a:off x="3067667" y="5004242"/>
            <a:ext cx="995520" cy="6093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 lvl="0">
              <a:lnSpc>
                <a:spcPct val="80000"/>
              </a:lnSpc>
              <a:defRPr sz="4400" b="1" kern="0">
                <a:ln w="18415" cmpd="sng">
                  <a:noFill/>
                  <a:prstDash val="solid"/>
                </a:ln>
                <a:solidFill>
                  <a:srgbClr val="FFC000"/>
                </a:solidFill>
                <a:latin typeface="Agency FB" pitchFamily="34" charset="0"/>
                <a:ea typeface="微软雅黑" pitchFamily="34" charset="-122"/>
              </a:defRPr>
            </a:lvl1pPr>
          </a:lstStyle>
          <a:p>
            <a:pPr algn="ctr">
              <a:lnSpc>
                <a:spcPct val="120000"/>
              </a:lnSpc>
              <a:defRPr/>
            </a:pPr>
            <a:r>
              <a:rPr lang="zh-CN" altLang="en-US" sz="1400" b="0" smtClean="0">
                <a:solidFill>
                  <a:schemeClr val="bg1"/>
                </a:solidFill>
                <a:latin typeface="Arial" panose="020B0604020202020204" pitchFamily="34" charset="0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b="0" dirty="0">
              <a:solidFill>
                <a:schemeClr val="bg1"/>
              </a:solidFill>
              <a:latin typeface="Arial" panose="020B0604020202020204" pitchFamily="34" charset="0"/>
              <a:cs typeface="+mn-ea"/>
              <a:sym typeface="Arial" panose="020B0604020202020204" pitchFamily="34" charset="0"/>
            </a:endParaRPr>
          </a:p>
        </p:txBody>
      </p:sp>
      <p:sp>
        <p:nvSpPr>
          <p:cNvPr id="30" name="TextBox 29"/>
          <p:cNvSpPr txBox="1"/>
          <p:nvPr/>
        </p:nvSpPr>
        <p:spPr>
          <a:xfrm flipH="1">
            <a:off x="4983982" y="2537914"/>
            <a:ext cx="995520" cy="6093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 lvl="0">
              <a:lnSpc>
                <a:spcPct val="80000"/>
              </a:lnSpc>
              <a:defRPr sz="4400" b="1" kern="0">
                <a:ln w="18415" cmpd="sng">
                  <a:noFill/>
                  <a:prstDash val="solid"/>
                </a:ln>
                <a:solidFill>
                  <a:srgbClr val="FFC000"/>
                </a:solidFill>
                <a:latin typeface="Agency FB" pitchFamily="34" charset="0"/>
                <a:ea typeface="微软雅黑" pitchFamily="34" charset="-122"/>
              </a:defRPr>
            </a:lvl1pPr>
          </a:lstStyle>
          <a:p>
            <a:pPr algn="ctr">
              <a:lnSpc>
                <a:spcPct val="120000"/>
              </a:lnSpc>
              <a:defRPr/>
            </a:pPr>
            <a:r>
              <a:rPr lang="zh-CN" altLang="en-US" sz="1400" b="0" smtClean="0">
                <a:solidFill>
                  <a:schemeClr val="bg1"/>
                </a:solidFill>
                <a:latin typeface="Arial" panose="020B0604020202020204" pitchFamily="34" charset="0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b="0" dirty="0">
              <a:solidFill>
                <a:schemeClr val="bg1"/>
              </a:solidFill>
              <a:latin typeface="Arial" panose="020B0604020202020204" pitchFamily="34" charset="0"/>
              <a:cs typeface="+mn-ea"/>
              <a:sym typeface="Arial" panose="020B0604020202020204" pitchFamily="34" charset="0"/>
            </a:endParaRPr>
          </a:p>
        </p:txBody>
      </p:sp>
      <p:sp>
        <p:nvSpPr>
          <p:cNvPr id="31" name="TextBox 30"/>
          <p:cNvSpPr txBox="1"/>
          <p:nvPr/>
        </p:nvSpPr>
        <p:spPr>
          <a:xfrm flipH="1">
            <a:off x="8818046" y="2537914"/>
            <a:ext cx="995520" cy="6093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 lvl="0">
              <a:lnSpc>
                <a:spcPct val="80000"/>
              </a:lnSpc>
              <a:defRPr sz="4400" b="1" kern="0">
                <a:ln w="18415" cmpd="sng">
                  <a:noFill/>
                  <a:prstDash val="solid"/>
                </a:ln>
                <a:solidFill>
                  <a:srgbClr val="FFC000"/>
                </a:solidFill>
                <a:latin typeface="Agency FB" pitchFamily="34" charset="0"/>
                <a:ea typeface="微软雅黑" pitchFamily="34" charset="-122"/>
              </a:defRPr>
            </a:lvl1pPr>
          </a:lstStyle>
          <a:p>
            <a:pPr algn="ctr">
              <a:lnSpc>
                <a:spcPct val="120000"/>
              </a:lnSpc>
              <a:defRPr/>
            </a:pPr>
            <a:r>
              <a:rPr lang="zh-CN" altLang="en-US" sz="1400" b="0" smtClean="0">
                <a:solidFill>
                  <a:schemeClr val="bg1"/>
                </a:solidFill>
                <a:latin typeface="Arial" panose="020B0604020202020204" pitchFamily="34" charset="0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b="0" dirty="0">
              <a:solidFill>
                <a:schemeClr val="bg1"/>
              </a:solidFill>
              <a:latin typeface="Arial" panose="020B0604020202020204" pitchFamily="34" charset="0"/>
              <a:cs typeface="+mn-ea"/>
              <a:sym typeface="Arial" panose="020B0604020202020204" pitchFamily="34" charset="0"/>
            </a:endParaRPr>
          </a:p>
        </p:txBody>
      </p:sp>
      <p:sp>
        <p:nvSpPr>
          <p:cNvPr id="32" name="TextBox 31"/>
          <p:cNvSpPr txBox="1"/>
          <p:nvPr/>
        </p:nvSpPr>
        <p:spPr>
          <a:xfrm flipH="1">
            <a:off x="6905728" y="5004242"/>
            <a:ext cx="995520" cy="6093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 lvl="0">
              <a:lnSpc>
                <a:spcPct val="80000"/>
              </a:lnSpc>
              <a:defRPr sz="4400" b="1" kern="0">
                <a:ln w="18415" cmpd="sng">
                  <a:noFill/>
                  <a:prstDash val="solid"/>
                </a:ln>
                <a:solidFill>
                  <a:srgbClr val="FFC000"/>
                </a:solidFill>
                <a:latin typeface="Agency FB" pitchFamily="34" charset="0"/>
                <a:ea typeface="微软雅黑" pitchFamily="34" charset="-122"/>
              </a:defRPr>
            </a:lvl1pPr>
          </a:lstStyle>
          <a:p>
            <a:pPr algn="ctr">
              <a:lnSpc>
                <a:spcPct val="120000"/>
              </a:lnSpc>
              <a:defRPr/>
            </a:pPr>
            <a:r>
              <a:rPr lang="zh-CN" altLang="en-US" sz="1400" b="0" smtClean="0">
                <a:solidFill>
                  <a:schemeClr val="bg1"/>
                </a:solidFill>
                <a:latin typeface="Arial" panose="020B0604020202020204" pitchFamily="34" charset="0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b="0" dirty="0">
              <a:solidFill>
                <a:schemeClr val="bg1"/>
              </a:solidFill>
              <a:latin typeface="Arial" panose="020B0604020202020204" pitchFamily="34" charset="0"/>
              <a:cs typeface="+mn-ea"/>
              <a:sym typeface="Arial" panose="020B0604020202020204" pitchFamily="34" charset="0"/>
            </a:endParaRPr>
          </a:p>
        </p:txBody>
      </p:sp>
      <p:sp>
        <p:nvSpPr>
          <p:cNvPr id="85" name="TextBox 23"/>
          <p:cNvSpPr txBox="1"/>
          <p:nvPr/>
        </p:nvSpPr>
        <p:spPr>
          <a:xfrm>
            <a:off x="1604090" y="2761498"/>
            <a:ext cx="2333047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6" name="TextBox 24"/>
          <p:cNvSpPr txBox="1"/>
          <p:nvPr/>
        </p:nvSpPr>
        <p:spPr>
          <a:xfrm>
            <a:off x="1604092" y="2445068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7" name="TextBox 23"/>
          <p:cNvSpPr txBox="1"/>
          <p:nvPr/>
        </p:nvSpPr>
        <p:spPr>
          <a:xfrm>
            <a:off x="4321741" y="5682338"/>
            <a:ext cx="2333047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8" name="TextBox 24"/>
          <p:cNvSpPr txBox="1"/>
          <p:nvPr/>
        </p:nvSpPr>
        <p:spPr>
          <a:xfrm>
            <a:off x="4321743" y="5365907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9" name="TextBox 23"/>
          <p:cNvSpPr txBox="1"/>
          <p:nvPr/>
        </p:nvSpPr>
        <p:spPr>
          <a:xfrm>
            <a:off x="6239336" y="1796350"/>
            <a:ext cx="2333047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0" name="TextBox 24"/>
          <p:cNvSpPr txBox="1"/>
          <p:nvPr/>
        </p:nvSpPr>
        <p:spPr>
          <a:xfrm>
            <a:off x="6239337" y="1479921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1" name="TextBox 23"/>
          <p:cNvSpPr txBox="1"/>
          <p:nvPr/>
        </p:nvSpPr>
        <p:spPr>
          <a:xfrm>
            <a:off x="8931588" y="4742589"/>
            <a:ext cx="2333047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2" name="TextBox 24"/>
          <p:cNvSpPr txBox="1"/>
          <p:nvPr/>
        </p:nvSpPr>
        <p:spPr>
          <a:xfrm>
            <a:off x="8931590" y="4426159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3" name="矩形 32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34" name="文本框 33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35" name="文本框 34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7735972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25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25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2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2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25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25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2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2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2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25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25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7" fill="hold">
                      <p:stCondLst>
                        <p:cond delay="indefinite"/>
                      </p:stCondLst>
                      <p:childTnLst>
                        <p:par>
                          <p:cTn id="38" fill="hold">
                            <p:stCondLst>
                              <p:cond delay="0"/>
                            </p:stCondLst>
                            <p:childTnLst>
                              <p:par>
                                <p:cTn id="39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25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25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25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25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1" fill="hold">
                      <p:stCondLst>
                        <p:cond delay="indefinite"/>
                      </p:stCondLst>
                      <p:childTnLst>
                        <p:par>
                          <p:cTn id="52" fill="hold">
                            <p:stCondLst>
                              <p:cond delay="0"/>
                            </p:stCondLst>
                            <p:childTnLst>
                              <p:par>
                                <p:cTn id="53" presetID="2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25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25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25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25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250"/>
                            </p:stCondLst>
                            <p:childTnLst>
                              <p:par>
                                <p:cTn id="66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500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69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500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73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750"/>
                            </p:stCondLst>
                            <p:childTnLst>
                              <p:par>
                                <p:cTn id="75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500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78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500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82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1250"/>
                            </p:stCondLst>
                            <p:childTnLst>
                              <p:par>
                                <p:cTn id="84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6" dur="500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87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0" dur="500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91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1750"/>
                            </p:stCondLst>
                            <p:childTnLst>
                              <p:par>
                                <p:cTn id="93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500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96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500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100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1" grpId="0" animBg="1"/>
      <p:bldP spid="22" grpId="0" animBg="1"/>
      <p:bldP spid="23" grpId="0" animBg="1"/>
      <p:bldP spid="24" grpId="0" animBg="1"/>
      <p:bldP spid="25" grpId="0" animBg="1"/>
      <p:bldP spid="26" grpId="0" animBg="1"/>
      <p:bldP spid="27" grpId="0" animBg="1"/>
      <p:bldP spid="28" grpId="0" animBg="1"/>
      <p:bldP spid="29" grpId="0"/>
      <p:bldP spid="30" grpId="0"/>
      <p:bldP spid="31" grpId="0"/>
      <p:bldP spid="32" grpId="0"/>
      <p:bldP spid="85" grpId="0"/>
      <p:bldP spid="86" grpId="0"/>
      <p:bldP spid="87" grpId="0"/>
      <p:bldP spid="88" grpId="0"/>
      <p:bldP spid="89" grpId="0"/>
      <p:bldP spid="90" grpId="0"/>
      <p:bldP spid="91" grpId="0"/>
      <p:bldP spid="92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70" name="MH_Other_1"/>
          <p:cNvSpPr>
            <a:spLocks noChangeArrowheads="1"/>
          </p:cNvSpPr>
          <p:nvPr/>
        </p:nvSpPr>
        <p:spPr bwMode="auto">
          <a:xfrm>
            <a:off x="2977939" y="2952568"/>
            <a:ext cx="2541334" cy="2543007"/>
          </a:xfrm>
          <a:prstGeom prst="ellipse">
            <a:avLst/>
          </a:prstGeom>
          <a:noFill/>
          <a:ln w="6350">
            <a:solidFill>
              <a:schemeClr val="bg1">
                <a:lumMod val="65000"/>
              </a:schemeClr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95091" tIns="49554" rIns="95091" bIns="49554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endParaRPr lang="en-US" altLang="zh-CN" sz="1400">
              <a:solidFill>
                <a:srgbClr val="FFFFFF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771" name="MH_Title_1"/>
          <p:cNvSpPr>
            <a:spLocks noChangeArrowheads="1"/>
          </p:cNvSpPr>
          <p:nvPr/>
        </p:nvSpPr>
        <p:spPr bwMode="auto">
          <a:xfrm>
            <a:off x="4926628" y="3739410"/>
            <a:ext cx="1089862" cy="1088186"/>
          </a:xfrm>
          <a:prstGeom prst="ellipse">
            <a:avLst/>
          </a:prstGeom>
          <a:solidFill>
            <a:schemeClr val="accent2"/>
          </a:solidFill>
          <a:ln w="38100">
            <a:noFill/>
            <a:round/>
            <a:headEnd/>
            <a:tailEnd/>
          </a:ln>
        </p:spPr>
        <p:txBody>
          <a:bodyPr lIns="0" tIns="0" rIns="0" bIns="0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r>
              <a:rPr lang="zh-CN" altLang="en-US" sz="1400" smtClean="0">
                <a:solidFill>
                  <a:srgbClr val="FFFFFF"/>
                </a:solidFill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rgbClr val="FFFFFF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772" name="MH_SubTitle_3"/>
          <p:cNvSpPr>
            <a:spLocks noChangeArrowheads="1"/>
          </p:cNvSpPr>
          <p:nvPr/>
        </p:nvSpPr>
        <p:spPr bwMode="auto">
          <a:xfrm>
            <a:off x="2638089" y="3927751"/>
            <a:ext cx="711506" cy="711507"/>
          </a:xfrm>
          <a:prstGeom prst="ellipse">
            <a:avLst/>
          </a:prstGeom>
          <a:solidFill>
            <a:schemeClr val="accent1"/>
          </a:solidFill>
          <a:ln w="25400">
            <a:noFill/>
            <a:round/>
            <a:headEnd/>
            <a:tailEnd/>
          </a:ln>
        </p:spPr>
        <p:txBody>
          <a:bodyPr lIns="0" tIns="0" rIns="0" bIns="0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r>
              <a:rPr lang="zh-CN" altLang="en-US" sz="1100" smtClean="0">
                <a:solidFill>
                  <a:srgbClr val="FFFFFF"/>
                </a:solidFill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100" dirty="0">
              <a:solidFill>
                <a:srgbClr val="FFFFFF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773" name="MH_SubTitle_1"/>
          <p:cNvSpPr>
            <a:spLocks noChangeArrowheads="1"/>
          </p:cNvSpPr>
          <p:nvPr/>
        </p:nvSpPr>
        <p:spPr bwMode="auto">
          <a:xfrm>
            <a:off x="3893690" y="2597653"/>
            <a:ext cx="709832" cy="711506"/>
          </a:xfrm>
          <a:prstGeom prst="ellipse">
            <a:avLst/>
          </a:prstGeom>
          <a:solidFill>
            <a:schemeClr val="accent5"/>
          </a:solidFill>
          <a:ln w="25400">
            <a:noFill/>
            <a:round/>
            <a:headEnd/>
            <a:tailEnd/>
          </a:ln>
        </p:spPr>
        <p:txBody>
          <a:bodyPr lIns="0" tIns="0" rIns="0" bIns="0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r>
              <a:rPr lang="zh-CN" altLang="en-US" sz="1100" smtClean="0">
                <a:solidFill>
                  <a:srgbClr val="FFFFFF"/>
                </a:solidFill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100" dirty="0">
              <a:solidFill>
                <a:srgbClr val="FFFFFF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774" name="MH_SubTitle_5"/>
          <p:cNvSpPr>
            <a:spLocks noChangeArrowheads="1"/>
          </p:cNvSpPr>
          <p:nvPr/>
        </p:nvSpPr>
        <p:spPr bwMode="auto">
          <a:xfrm>
            <a:off x="3783195" y="5030166"/>
            <a:ext cx="711506" cy="711507"/>
          </a:xfrm>
          <a:prstGeom prst="ellipse">
            <a:avLst/>
          </a:prstGeom>
          <a:solidFill>
            <a:schemeClr val="accent5"/>
          </a:solidFill>
          <a:ln w="25400">
            <a:noFill/>
            <a:round/>
            <a:headEnd/>
            <a:tailEnd/>
          </a:ln>
        </p:spPr>
        <p:txBody>
          <a:bodyPr lIns="0" tIns="0" rIns="0" bIns="0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r>
              <a:rPr lang="zh-CN" altLang="en-US" sz="1100" smtClean="0">
                <a:solidFill>
                  <a:srgbClr val="FFFFFF"/>
                </a:solidFill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100" dirty="0">
              <a:solidFill>
                <a:srgbClr val="FFFFFF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775" name="MH_Other_2"/>
          <p:cNvSpPr>
            <a:spLocks noChangeArrowheads="1"/>
          </p:cNvSpPr>
          <p:nvPr/>
        </p:nvSpPr>
        <p:spPr bwMode="auto">
          <a:xfrm flipH="1">
            <a:off x="7226887" y="2952568"/>
            <a:ext cx="2543008" cy="2543007"/>
          </a:xfrm>
          <a:prstGeom prst="ellipse">
            <a:avLst/>
          </a:prstGeom>
          <a:noFill/>
          <a:ln w="6350">
            <a:solidFill>
              <a:schemeClr val="bg1">
                <a:lumMod val="65000"/>
              </a:schemeClr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95091" tIns="49554" rIns="95091" bIns="49554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endParaRPr lang="en-US" altLang="zh-CN" sz="1400">
              <a:solidFill>
                <a:srgbClr val="FFFFFF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776" name="MH_Title_2"/>
          <p:cNvSpPr>
            <a:spLocks noChangeArrowheads="1"/>
          </p:cNvSpPr>
          <p:nvPr/>
        </p:nvSpPr>
        <p:spPr bwMode="auto">
          <a:xfrm flipH="1">
            <a:off x="6731343" y="3739410"/>
            <a:ext cx="1088186" cy="1088186"/>
          </a:xfrm>
          <a:prstGeom prst="ellipse">
            <a:avLst/>
          </a:prstGeom>
          <a:solidFill>
            <a:schemeClr val="accent3"/>
          </a:solidFill>
          <a:ln w="38100">
            <a:noFill/>
            <a:round/>
            <a:headEnd/>
            <a:tailEnd/>
          </a:ln>
        </p:spPr>
        <p:txBody>
          <a:bodyPr lIns="0" tIns="0" rIns="0" bIns="0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r>
              <a:rPr lang="zh-CN" altLang="en-US" sz="1400" smtClean="0">
                <a:solidFill>
                  <a:srgbClr val="FFFFFF"/>
                </a:solidFill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rgbClr val="FFFFFF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777" name="MH_SubTitle_4"/>
          <p:cNvSpPr>
            <a:spLocks noChangeArrowheads="1"/>
          </p:cNvSpPr>
          <p:nvPr/>
        </p:nvSpPr>
        <p:spPr bwMode="auto">
          <a:xfrm flipH="1">
            <a:off x="9398237" y="3927751"/>
            <a:ext cx="709832" cy="711507"/>
          </a:xfrm>
          <a:prstGeom prst="ellipse">
            <a:avLst/>
          </a:prstGeom>
          <a:solidFill>
            <a:schemeClr val="accent4"/>
          </a:solidFill>
          <a:ln w="25400">
            <a:noFill/>
            <a:round/>
            <a:headEnd/>
            <a:tailEnd/>
          </a:ln>
        </p:spPr>
        <p:txBody>
          <a:bodyPr lIns="0" tIns="0" rIns="0" bIns="0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r>
              <a:rPr lang="zh-CN" altLang="en-US" sz="1100" smtClean="0">
                <a:solidFill>
                  <a:srgbClr val="FFFFFF"/>
                </a:solidFill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100" dirty="0">
              <a:solidFill>
                <a:srgbClr val="FFFFFF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778" name="MH_SubTitle_2"/>
          <p:cNvSpPr>
            <a:spLocks noChangeArrowheads="1"/>
          </p:cNvSpPr>
          <p:nvPr/>
        </p:nvSpPr>
        <p:spPr bwMode="auto">
          <a:xfrm flipH="1">
            <a:off x="8142638" y="2597653"/>
            <a:ext cx="711506" cy="711506"/>
          </a:xfrm>
          <a:prstGeom prst="ellipse">
            <a:avLst/>
          </a:prstGeom>
          <a:solidFill>
            <a:schemeClr val="accent6"/>
          </a:solidFill>
          <a:ln w="25400">
            <a:noFill/>
            <a:round/>
            <a:headEnd/>
            <a:tailEnd/>
          </a:ln>
        </p:spPr>
        <p:txBody>
          <a:bodyPr lIns="0" tIns="0" rIns="0" bIns="0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r>
              <a:rPr lang="zh-CN" altLang="en-US" sz="1100" smtClean="0">
                <a:solidFill>
                  <a:srgbClr val="FFFFFF"/>
                </a:solidFill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100" dirty="0">
              <a:solidFill>
                <a:srgbClr val="FFFFFF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779" name="MH_SubTitle_6"/>
          <p:cNvSpPr>
            <a:spLocks noChangeArrowheads="1"/>
          </p:cNvSpPr>
          <p:nvPr/>
        </p:nvSpPr>
        <p:spPr bwMode="auto">
          <a:xfrm flipH="1">
            <a:off x="8253131" y="5030166"/>
            <a:ext cx="709832" cy="711507"/>
          </a:xfrm>
          <a:prstGeom prst="ellipse">
            <a:avLst/>
          </a:prstGeom>
          <a:solidFill>
            <a:schemeClr val="accent6"/>
          </a:solidFill>
          <a:ln w="25400">
            <a:noFill/>
            <a:round/>
            <a:headEnd/>
            <a:tailEnd/>
          </a:ln>
        </p:spPr>
        <p:txBody>
          <a:bodyPr lIns="0" tIns="0" rIns="0" bIns="0" anchor="ctr"/>
          <a:lstStyle>
            <a:lvl1pPr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latinLnBrk="1" hangingPunct="1">
              <a:lnSpc>
                <a:spcPct val="120000"/>
              </a:lnSpc>
            </a:pPr>
            <a:r>
              <a:rPr lang="zh-CN" altLang="en-US" sz="1100" smtClean="0">
                <a:solidFill>
                  <a:srgbClr val="FFFFFF"/>
                </a:solidFill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100" dirty="0">
              <a:solidFill>
                <a:srgbClr val="FFFFFF"/>
              </a:solidFill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782" name="MH_Other_3"/>
          <p:cNvSpPr>
            <a:spLocks/>
          </p:cNvSpPr>
          <p:nvPr/>
        </p:nvSpPr>
        <p:spPr bwMode="auto">
          <a:xfrm rot="-2644669">
            <a:off x="5212906" y="3332595"/>
            <a:ext cx="2338762" cy="2338764"/>
          </a:xfrm>
          <a:custGeom>
            <a:avLst/>
            <a:gdLst>
              <a:gd name="T0" fmla="*/ 1108868 w 2217737"/>
              <a:gd name="T1" fmla="*/ 0 h 2217738"/>
              <a:gd name="T2" fmla="*/ 2217737 w 2217737"/>
              <a:gd name="T3" fmla="*/ 1108869 h 2217738"/>
              <a:gd name="T4" fmla="*/ 1108869 w 2217737"/>
              <a:gd name="T5" fmla="*/ 1108869 h 2217738"/>
              <a:gd name="T6" fmla="*/ 1108868 w 2217737"/>
              <a:gd name="T7" fmla="*/ 0 h 2217738"/>
              <a:gd name="T8" fmla="*/ 1108868 w 2217737"/>
              <a:gd name="T9" fmla="*/ 0 h 2217738"/>
              <a:gd name="T10" fmla="*/ 2217737 w 2217737"/>
              <a:gd name="T11" fmla="*/ 1108869 h 2217738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2217737" h="2217738" stroke="0">
                <a:moveTo>
                  <a:pt x="1108868" y="0"/>
                </a:moveTo>
                <a:cubicBezTo>
                  <a:pt x="1721279" y="0"/>
                  <a:pt x="2217737" y="496458"/>
                  <a:pt x="2217737" y="1108869"/>
                </a:cubicBezTo>
                <a:lnTo>
                  <a:pt x="1108869" y="1108869"/>
                </a:lnTo>
                <a:cubicBezTo>
                  <a:pt x="1108869" y="739246"/>
                  <a:pt x="1108868" y="369623"/>
                  <a:pt x="1108868" y="0"/>
                </a:cubicBezTo>
                <a:close/>
              </a:path>
              <a:path w="2217737" h="2217738" fill="none">
                <a:moveTo>
                  <a:pt x="1108868" y="0"/>
                </a:moveTo>
                <a:cubicBezTo>
                  <a:pt x="1721279" y="0"/>
                  <a:pt x="2217737" y="496458"/>
                  <a:pt x="2217737" y="1108869"/>
                </a:cubicBezTo>
              </a:path>
            </a:pathLst>
          </a:custGeom>
          <a:noFill/>
          <a:ln w="9525" cap="flat" cmpd="sng">
            <a:solidFill>
              <a:schemeClr val="bg1">
                <a:lumMod val="65000"/>
              </a:schemeClr>
            </a:solidFill>
            <a:round/>
            <a:headEnd type="oval" w="med" len="med"/>
            <a:tailEnd type="triangle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anchor="ctr"/>
          <a:lstStyle/>
          <a:p>
            <a:pPr>
              <a:lnSpc>
                <a:spcPct val="120000"/>
              </a:lnSpc>
            </a:pPr>
            <a:endParaRPr lang="zh-CN" altLang="en-US" sz="14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783" name="MH_Other_4"/>
          <p:cNvSpPr>
            <a:spLocks/>
          </p:cNvSpPr>
          <p:nvPr/>
        </p:nvSpPr>
        <p:spPr bwMode="auto">
          <a:xfrm rot="-2644669" flipH="1" flipV="1">
            <a:off x="5196165" y="2893973"/>
            <a:ext cx="2340437" cy="2338764"/>
          </a:xfrm>
          <a:custGeom>
            <a:avLst/>
            <a:gdLst>
              <a:gd name="T0" fmla="*/ 1109662 w 2219325"/>
              <a:gd name="T1" fmla="*/ 0 h 2217738"/>
              <a:gd name="T2" fmla="*/ 2219325 w 2219325"/>
              <a:gd name="T3" fmla="*/ 1108869 h 2217738"/>
              <a:gd name="T4" fmla="*/ 1109663 w 2219325"/>
              <a:gd name="T5" fmla="*/ 1108869 h 2217738"/>
              <a:gd name="T6" fmla="*/ 1109662 w 2219325"/>
              <a:gd name="T7" fmla="*/ 0 h 2217738"/>
              <a:gd name="T8" fmla="*/ 1109662 w 2219325"/>
              <a:gd name="T9" fmla="*/ 0 h 2217738"/>
              <a:gd name="T10" fmla="*/ 2219325 w 2219325"/>
              <a:gd name="T11" fmla="*/ 1108869 h 2217738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2219325" h="2217738" stroke="0">
                <a:moveTo>
                  <a:pt x="1109662" y="0"/>
                </a:moveTo>
                <a:cubicBezTo>
                  <a:pt x="1722512" y="0"/>
                  <a:pt x="2219325" y="496458"/>
                  <a:pt x="2219325" y="1108869"/>
                </a:cubicBezTo>
                <a:lnTo>
                  <a:pt x="1109663" y="1108869"/>
                </a:lnTo>
                <a:cubicBezTo>
                  <a:pt x="1109663" y="739246"/>
                  <a:pt x="1109662" y="369623"/>
                  <a:pt x="1109662" y="0"/>
                </a:cubicBezTo>
                <a:close/>
              </a:path>
              <a:path w="2219325" h="2217738" fill="none">
                <a:moveTo>
                  <a:pt x="1109662" y="0"/>
                </a:moveTo>
                <a:cubicBezTo>
                  <a:pt x="1722512" y="0"/>
                  <a:pt x="2219325" y="496458"/>
                  <a:pt x="2219325" y="1108869"/>
                </a:cubicBezTo>
              </a:path>
            </a:pathLst>
          </a:custGeom>
          <a:noFill/>
          <a:ln w="6350" cap="flat" cmpd="sng">
            <a:solidFill>
              <a:schemeClr val="bg1">
                <a:lumMod val="65000"/>
              </a:schemeClr>
            </a:solidFill>
            <a:round/>
            <a:headEnd type="oval" w="med" len="med"/>
            <a:tailEnd type="triangle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anchor="ctr"/>
          <a:lstStyle/>
          <a:p>
            <a:pPr>
              <a:lnSpc>
                <a:spcPct val="120000"/>
              </a:lnSpc>
            </a:pPr>
            <a:endParaRPr lang="zh-CN" altLang="en-US" sz="14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6" name="TextBox 23"/>
          <p:cNvSpPr txBox="1"/>
          <p:nvPr/>
        </p:nvSpPr>
        <p:spPr>
          <a:xfrm>
            <a:off x="4708766" y="5766590"/>
            <a:ext cx="2360168" cy="44319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7" name="TextBox 24"/>
          <p:cNvSpPr txBox="1"/>
          <p:nvPr/>
        </p:nvSpPr>
        <p:spPr>
          <a:xfrm>
            <a:off x="4708765" y="5493358"/>
            <a:ext cx="1256754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8" name="TextBox 23"/>
          <p:cNvSpPr txBox="1"/>
          <p:nvPr/>
        </p:nvSpPr>
        <p:spPr>
          <a:xfrm>
            <a:off x="9062812" y="5766590"/>
            <a:ext cx="2360168" cy="44319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9" name="TextBox 24"/>
          <p:cNvSpPr txBox="1"/>
          <p:nvPr/>
        </p:nvSpPr>
        <p:spPr>
          <a:xfrm>
            <a:off x="9062811" y="5493358"/>
            <a:ext cx="1256754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0" name="TextBox 23"/>
          <p:cNvSpPr txBox="1"/>
          <p:nvPr/>
        </p:nvSpPr>
        <p:spPr>
          <a:xfrm>
            <a:off x="1501285" y="2152731"/>
            <a:ext cx="2360168" cy="44319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1" name="TextBox 24"/>
          <p:cNvSpPr txBox="1"/>
          <p:nvPr/>
        </p:nvSpPr>
        <p:spPr>
          <a:xfrm>
            <a:off x="1501284" y="1879498"/>
            <a:ext cx="1256754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2" name="TextBox 23"/>
          <p:cNvSpPr txBox="1"/>
          <p:nvPr/>
        </p:nvSpPr>
        <p:spPr>
          <a:xfrm>
            <a:off x="5855331" y="2152731"/>
            <a:ext cx="2360168" cy="44319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3" name="TextBox 24"/>
          <p:cNvSpPr txBox="1"/>
          <p:nvPr/>
        </p:nvSpPr>
        <p:spPr>
          <a:xfrm>
            <a:off x="5855330" y="1879498"/>
            <a:ext cx="1256754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4" name="矩形 23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5" name="文本框 24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26" name="文本框 25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47465199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1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7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000" fill="hold"/>
                                        <p:tgtEl>
                                          <p:spTgt spid="3277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3277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32770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1000"/>
                                        <p:tgtEl>
                                          <p:spTgt spid="327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3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7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3277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3277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3277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1000"/>
                                        <p:tgtEl>
                                          <p:spTgt spid="327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000"/>
                            </p:stCondLst>
                            <p:childTnLst>
                              <p:par>
                                <p:cTn id="18" presetID="15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7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3277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3277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1000" fill="hold"/>
                                        <p:tgtEl>
                                          <p:spTgt spid="327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 fmla="#ppt_x+(cos(-2*pi*(1-$))*-#ppt_x-sin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327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+(sin(-2*pi*(1-$))*-#ppt_x+cos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15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7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327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327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1000" fill="hold"/>
                                        <p:tgtEl>
                                          <p:spTgt spid="327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 fmla="#ppt_x+(cos(-2*pi*(1-$))*-#ppt_x-sin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327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+(sin(-2*pi*(1-$))*-#ppt_x+cos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15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7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1000" fill="hold"/>
                                        <p:tgtEl>
                                          <p:spTgt spid="327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327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1000" fill="hold"/>
                                        <p:tgtEl>
                                          <p:spTgt spid="327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 fmla="#ppt_x+(cos(-2*pi*(1-$))*-#ppt_x-sin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327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+(sin(-2*pi*(1-$))*-#ppt_x+cos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15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7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1000" fill="hold"/>
                                        <p:tgtEl>
                                          <p:spTgt spid="3277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1000" fill="hold"/>
                                        <p:tgtEl>
                                          <p:spTgt spid="3277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327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 fmla="#ppt_x+(cos(-2*pi*(1-$))*-#ppt_x-sin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327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+(sin(-2*pi*(1-$))*-#ppt_x+cos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15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7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4" dur="1000" fill="hold"/>
                                        <p:tgtEl>
                                          <p:spTgt spid="3277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3277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327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 fmla="#ppt_x+(cos(-2*pi*(1-$))*-#ppt_x-sin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327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+(sin(-2*pi*(1-$))*-#ppt_x+cos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15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7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3277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3277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1000" fill="hold"/>
                                        <p:tgtEl>
                                          <p:spTgt spid="327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 fmla="#ppt_x+(cos(-2*pi*(1-$))*-#ppt_x-sin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1000" fill="hold"/>
                                        <p:tgtEl>
                                          <p:spTgt spid="327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+(sin(-2*pi*(1-$))*-#ppt_x+cos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15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7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327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1000" fill="hold"/>
                                        <p:tgtEl>
                                          <p:spTgt spid="327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1000" fill="hold"/>
                                        <p:tgtEl>
                                          <p:spTgt spid="327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 fmla="#ppt_x+(cos(-2*pi*(1-$))*-#ppt_x-sin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1000" fill="hold"/>
                                        <p:tgtEl>
                                          <p:spTgt spid="327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+(sin(-2*pi*(1-$))*-#ppt_x+cos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15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7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1000" fill="hold"/>
                                        <p:tgtEl>
                                          <p:spTgt spid="3277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1000" fill="hold"/>
                                        <p:tgtEl>
                                          <p:spTgt spid="3277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1000" fill="hold"/>
                                        <p:tgtEl>
                                          <p:spTgt spid="327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 fmla="#ppt_x+(cos(-2*pi*(1-$))*-#ppt_x-sin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1000" fill="hold"/>
                                        <p:tgtEl>
                                          <p:spTgt spid="327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+(sin(-2*pi*(1-$))*-#ppt_x+cos(-2*pi*(1-$))*(1-#ppt_y))*(1-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2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7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27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7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2" dur="500"/>
                                        <p:tgtEl>
                                          <p:spTgt spid="327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2500"/>
                            </p:stCondLst>
                            <p:childTnLst>
                              <p:par>
                                <p:cTn id="74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500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7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500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81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3000"/>
                            </p:stCondLst>
                            <p:childTnLst>
                              <p:par>
                                <p:cTn id="83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500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500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90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1" fill="hold">
                            <p:stCondLst>
                              <p:cond delay="3500"/>
                            </p:stCondLst>
                            <p:childTnLst>
                              <p:par>
                                <p:cTn id="92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4" dur="500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9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6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8" dur="500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9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0" fill="hold">
                            <p:stCondLst>
                              <p:cond delay="4000"/>
                            </p:stCondLst>
                            <p:childTnLst>
                              <p:par>
                                <p:cTn id="101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500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04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500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10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770" grpId="0" animBg="1"/>
      <p:bldP spid="32771" grpId="0" animBg="1"/>
      <p:bldP spid="32772" grpId="0" animBg="1"/>
      <p:bldP spid="32773" grpId="0" animBg="1"/>
      <p:bldP spid="32774" grpId="0" animBg="1"/>
      <p:bldP spid="32775" grpId="0" animBg="1"/>
      <p:bldP spid="32776" grpId="0" animBg="1"/>
      <p:bldP spid="32777" grpId="0" animBg="1"/>
      <p:bldP spid="32778" grpId="0" animBg="1"/>
      <p:bldP spid="32779" grpId="0" animBg="1"/>
      <p:bldP spid="32782" grpId="0" animBg="1"/>
      <p:bldP spid="32783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任意多边形 3"/>
          <p:cNvSpPr/>
          <p:nvPr/>
        </p:nvSpPr>
        <p:spPr>
          <a:xfrm>
            <a:off x="6481820" y="3731296"/>
            <a:ext cx="2203913" cy="2203913"/>
          </a:xfrm>
          <a:custGeom>
            <a:avLst/>
            <a:gdLst>
              <a:gd name="connsiteX0" fmla="*/ 1801344 w 2537804"/>
              <a:gd name="connsiteY0" fmla="*/ 404624 h 2537804"/>
              <a:gd name="connsiteX1" fmla="*/ 1998745 w 2537804"/>
              <a:gd name="connsiteY1" fmla="*/ 238976 h 2537804"/>
              <a:gd name="connsiteX2" fmla="*/ 2156445 w 2537804"/>
              <a:gd name="connsiteY2" fmla="*/ 371302 h 2537804"/>
              <a:gd name="connsiteX3" fmla="*/ 2027593 w 2537804"/>
              <a:gd name="connsiteY3" fmla="*/ 594468 h 2537804"/>
              <a:gd name="connsiteX4" fmla="*/ 2232324 w 2537804"/>
              <a:gd name="connsiteY4" fmla="*/ 949073 h 2537804"/>
              <a:gd name="connsiteX5" fmla="*/ 2490018 w 2537804"/>
              <a:gd name="connsiteY5" fmla="*/ 949067 h 2537804"/>
              <a:gd name="connsiteX6" fmla="*/ 2525766 w 2537804"/>
              <a:gd name="connsiteY6" fmla="*/ 1151803 h 2537804"/>
              <a:gd name="connsiteX7" fmla="*/ 2283610 w 2537804"/>
              <a:gd name="connsiteY7" fmla="*/ 1239933 h 2537804"/>
              <a:gd name="connsiteX8" fmla="*/ 2212508 w 2537804"/>
              <a:gd name="connsiteY8" fmla="*/ 1643175 h 2537804"/>
              <a:gd name="connsiteX9" fmla="*/ 2409917 w 2537804"/>
              <a:gd name="connsiteY9" fmla="*/ 1808812 h 2537804"/>
              <a:gd name="connsiteX10" fmla="*/ 2306986 w 2537804"/>
              <a:gd name="connsiteY10" fmla="*/ 1987095 h 2537804"/>
              <a:gd name="connsiteX11" fmla="*/ 2064835 w 2537804"/>
              <a:gd name="connsiteY11" fmla="*/ 1898952 h 2537804"/>
              <a:gd name="connsiteX12" fmla="*/ 1751168 w 2537804"/>
              <a:gd name="connsiteY12" fmla="*/ 2162150 h 2537804"/>
              <a:gd name="connsiteX13" fmla="*/ 1795923 w 2537804"/>
              <a:gd name="connsiteY13" fmla="*/ 2415928 h 2537804"/>
              <a:gd name="connsiteX14" fmla="*/ 1602475 w 2537804"/>
              <a:gd name="connsiteY14" fmla="*/ 2486337 h 2537804"/>
              <a:gd name="connsiteX15" fmla="*/ 1473633 w 2537804"/>
              <a:gd name="connsiteY15" fmla="*/ 2263164 h 2537804"/>
              <a:gd name="connsiteX16" fmla="*/ 1064170 w 2537804"/>
              <a:gd name="connsiteY16" fmla="*/ 2263164 h 2537804"/>
              <a:gd name="connsiteX17" fmla="*/ 935329 w 2537804"/>
              <a:gd name="connsiteY17" fmla="*/ 2486337 h 2537804"/>
              <a:gd name="connsiteX18" fmla="*/ 741881 w 2537804"/>
              <a:gd name="connsiteY18" fmla="*/ 2415928 h 2537804"/>
              <a:gd name="connsiteX19" fmla="*/ 786636 w 2537804"/>
              <a:gd name="connsiteY19" fmla="*/ 2162150 h 2537804"/>
              <a:gd name="connsiteX20" fmla="*/ 472969 w 2537804"/>
              <a:gd name="connsiteY20" fmla="*/ 1898952 h 2537804"/>
              <a:gd name="connsiteX21" fmla="*/ 230818 w 2537804"/>
              <a:gd name="connsiteY21" fmla="*/ 1987095 h 2537804"/>
              <a:gd name="connsiteX22" fmla="*/ 127887 w 2537804"/>
              <a:gd name="connsiteY22" fmla="*/ 1808812 h 2537804"/>
              <a:gd name="connsiteX23" fmla="*/ 325296 w 2537804"/>
              <a:gd name="connsiteY23" fmla="*/ 1643175 h 2537804"/>
              <a:gd name="connsiteX24" fmla="*/ 254193 w 2537804"/>
              <a:gd name="connsiteY24" fmla="*/ 1239933 h 2537804"/>
              <a:gd name="connsiteX25" fmla="*/ 12038 w 2537804"/>
              <a:gd name="connsiteY25" fmla="*/ 1151803 h 2537804"/>
              <a:gd name="connsiteX26" fmla="*/ 47786 w 2537804"/>
              <a:gd name="connsiteY26" fmla="*/ 949067 h 2537804"/>
              <a:gd name="connsiteX27" fmla="*/ 305480 w 2537804"/>
              <a:gd name="connsiteY27" fmla="*/ 949074 h 2537804"/>
              <a:gd name="connsiteX28" fmla="*/ 510211 w 2537804"/>
              <a:gd name="connsiteY28" fmla="*/ 594469 h 2537804"/>
              <a:gd name="connsiteX29" fmla="*/ 381359 w 2537804"/>
              <a:gd name="connsiteY29" fmla="*/ 371302 h 2537804"/>
              <a:gd name="connsiteX30" fmla="*/ 539059 w 2537804"/>
              <a:gd name="connsiteY30" fmla="*/ 238976 h 2537804"/>
              <a:gd name="connsiteX31" fmla="*/ 736460 w 2537804"/>
              <a:gd name="connsiteY31" fmla="*/ 404624 h 2537804"/>
              <a:gd name="connsiteX32" fmla="*/ 1121229 w 2537804"/>
              <a:gd name="connsiteY32" fmla="*/ 264579 h 2537804"/>
              <a:gd name="connsiteX33" fmla="*/ 1165970 w 2537804"/>
              <a:gd name="connsiteY33" fmla="*/ 10799 h 2537804"/>
              <a:gd name="connsiteX34" fmla="*/ 1371834 w 2537804"/>
              <a:gd name="connsiteY34" fmla="*/ 10799 h 2537804"/>
              <a:gd name="connsiteX35" fmla="*/ 1416575 w 2537804"/>
              <a:gd name="connsiteY35" fmla="*/ 264579 h 2537804"/>
              <a:gd name="connsiteX36" fmla="*/ 1801344 w 2537804"/>
              <a:gd name="connsiteY36" fmla="*/ 404623 h 2537804"/>
              <a:gd name="connsiteX37" fmla="*/ 1801344 w 2537804"/>
              <a:gd name="connsiteY37" fmla="*/ 404624 h 25378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2537804" h="2537804">
                <a:moveTo>
                  <a:pt x="1801344" y="404624"/>
                </a:moveTo>
                <a:lnTo>
                  <a:pt x="1998745" y="238976"/>
                </a:lnTo>
                <a:lnTo>
                  <a:pt x="2156445" y="371302"/>
                </a:lnTo>
                <a:lnTo>
                  <a:pt x="2027593" y="594468"/>
                </a:lnTo>
                <a:cubicBezTo>
                  <a:pt x="2119215" y="697536"/>
                  <a:pt x="2188876" y="818192"/>
                  <a:pt x="2232324" y="949073"/>
                </a:cubicBezTo>
                <a:lnTo>
                  <a:pt x="2490018" y="949067"/>
                </a:lnTo>
                <a:lnTo>
                  <a:pt x="2525766" y="1151803"/>
                </a:lnTo>
                <a:lnTo>
                  <a:pt x="2283610" y="1239933"/>
                </a:lnTo>
                <a:cubicBezTo>
                  <a:pt x="2287545" y="1377781"/>
                  <a:pt x="2263353" y="1514986"/>
                  <a:pt x="2212508" y="1643175"/>
                </a:cubicBezTo>
                <a:lnTo>
                  <a:pt x="2409917" y="1808812"/>
                </a:lnTo>
                <a:lnTo>
                  <a:pt x="2306986" y="1987095"/>
                </a:lnTo>
                <a:lnTo>
                  <a:pt x="2064835" y="1898952"/>
                </a:lnTo>
                <a:cubicBezTo>
                  <a:pt x="1979243" y="2007080"/>
                  <a:pt x="1872516" y="2096634"/>
                  <a:pt x="1751168" y="2162150"/>
                </a:cubicBezTo>
                <a:lnTo>
                  <a:pt x="1795923" y="2415928"/>
                </a:lnTo>
                <a:lnTo>
                  <a:pt x="1602475" y="2486337"/>
                </a:lnTo>
                <a:lnTo>
                  <a:pt x="1473633" y="2263164"/>
                </a:lnTo>
                <a:cubicBezTo>
                  <a:pt x="1338562" y="2290977"/>
                  <a:pt x="1199241" y="2290977"/>
                  <a:pt x="1064170" y="2263164"/>
                </a:cubicBezTo>
                <a:lnTo>
                  <a:pt x="935329" y="2486337"/>
                </a:lnTo>
                <a:lnTo>
                  <a:pt x="741881" y="2415928"/>
                </a:lnTo>
                <a:lnTo>
                  <a:pt x="786636" y="2162150"/>
                </a:lnTo>
                <a:cubicBezTo>
                  <a:pt x="665288" y="2096634"/>
                  <a:pt x="558562" y="2007080"/>
                  <a:pt x="472969" y="1898952"/>
                </a:cubicBezTo>
                <a:lnTo>
                  <a:pt x="230818" y="1987095"/>
                </a:lnTo>
                <a:lnTo>
                  <a:pt x="127887" y="1808812"/>
                </a:lnTo>
                <a:lnTo>
                  <a:pt x="325296" y="1643175"/>
                </a:lnTo>
                <a:cubicBezTo>
                  <a:pt x="274451" y="1514986"/>
                  <a:pt x="250258" y="1377781"/>
                  <a:pt x="254193" y="1239933"/>
                </a:cubicBezTo>
                <a:lnTo>
                  <a:pt x="12038" y="1151803"/>
                </a:lnTo>
                <a:lnTo>
                  <a:pt x="47786" y="949067"/>
                </a:lnTo>
                <a:lnTo>
                  <a:pt x="305480" y="949074"/>
                </a:lnTo>
                <a:cubicBezTo>
                  <a:pt x="348929" y="818193"/>
                  <a:pt x="418589" y="697537"/>
                  <a:pt x="510211" y="594469"/>
                </a:cubicBezTo>
                <a:lnTo>
                  <a:pt x="381359" y="371302"/>
                </a:lnTo>
                <a:lnTo>
                  <a:pt x="539059" y="238976"/>
                </a:lnTo>
                <a:lnTo>
                  <a:pt x="736460" y="404624"/>
                </a:lnTo>
                <a:cubicBezTo>
                  <a:pt x="853872" y="332292"/>
                  <a:pt x="984792" y="284641"/>
                  <a:pt x="1121229" y="264579"/>
                </a:cubicBezTo>
                <a:lnTo>
                  <a:pt x="1165970" y="10799"/>
                </a:lnTo>
                <a:lnTo>
                  <a:pt x="1371834" y="10799"/>
                </a:lnTo>
                <a:lnTo>
                  <a:pt x="1416575" y="264579"/>
                </a:lnTo>
                <a:cubicBezTo>
                  <a:pt x="1553012" y="284640"/>
                  <a:pt x="1683932" y="332291"/>
                  <a:pt x="1801344" y="404623"/>
                </a:cubicBezTo>
                <a:lnTo>
                  <a:pt x="1801344" y="404624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rgbClr r="0" g="0" b="0"/>
          </a:lnRef>
          <a:fillRef idx="1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spcFirstLastPara="0" vert="horz" wrap="square" lIns="473965" tIns="547137" rIns="473965" bIns="585682" numCol="1" spcCol="1270" anchor="ctr" anchorCtr="0">
            <a:noAutofit/>
          </a:bodyPr>
          <a:lstStyle/>
          <a:p>
            <a:pPr algn="ctr" defTabSz="1080881">
              <a:lnSpc>
                <a:spcPct val="120000"/>
              </a:lnSpc>
            </a:pPr>
            <a:r>
              <a:rPr lang="tr-TR" sz="2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50%</a:t>
            </a:r>
          </a:p>
        </p:txBody>
      </p:sp>
      <p:sp>
        <p:nvSpPr>
          <p:cNvPr id="5" name="任意多边形 4"/>
          <p:cNvSpPr/>
          <p:nvPr/>
        </p:nvSpPr>
        <p:spPr>
          <a:xfrm>
            <a:off x="5199543" y="3210371"/>
            <a:ext cx="1602846" cy="1602846"/>
          </a:xfrm>
          <a:custGeom>
            <a:avLst/>
            <a:gdLst>
              <a:gd name="connsiteX0" fmla="*/ 1381022 w 1845676"/>
              <a:gd name="connsiteY0" fmla="*/ 467463 h 1845676"/>
              <a:gd name="connsiteX1" fmla="*/ 1653321 w 1845676"/>
              <a:gd name="connsiteY1" fmla="*/ 385397 h 1845676"/>
              <a:gd name="connsiteX2" fmla="*/ 1753517 w 1845676"/>
              <a:gd name="connsiteY2" fmla="*/ 558942 h 1845676"/>
              <a:gd name="connsiteX3" fmla="*/ 1546296 w 1845676"/>
              <a:gd name="connsiteY3" fmla="*/ 753727 h 1845676"/>
              <a:gd name="connsiteX4" fmla="*/ 1546296 w 1845676"/>
              <a:gd name="connsiteY4" fmla="*/ 1091949 h 1845676"/>
              <a:gd name="connsiteX5" fmla="*/ 1753517 w 1845676"/>
              <a:gd name="connsiteY5" fmla="*/ 1286734 h 1845676"/>
              <a:gd name="connsiteX6" fmla="*/ 1653321 w 1845676"/>
              <a:gd name="connsiteY6" fmla="*/ 1460279 h 1845676"/>
              <a:gd name="connsiteX7" fmla="*/ 1381022 w 1845676"/>
              <a:gd name="connsiteY7" fmla="*/ 1378213 h 1845676"/>
              <a:gd name="connsiteX8" fmla="*/ 1088113 w 1845676"/>
              <a:gd name="connsiteY8" fmla="*/ 1547324 h 1845676"/>
              <a:gd name="connsiteX9" fmla="*/ 1023034 w 1845676"/>
              <a:gd name="connsiteY9" fmla="*/ 1824176 h 1845676"/>
              <a:gd name="connsiteX10" fmla="*/ 822642 w 1845676"/>
              <a:gd name="connsiteY10" fmla="*/ 1824176 h 1845676"/>
              <a:gd name="connsiteX11" fmla="*/ 757563 w 1845676"/>
              <a:gd name="connsiteY11" fmla="*/ 1547324 h 1845676"/>
              <a:gd name="connsiteX12" fmla="*/ 464654 w 1845676"/>
              <a:gd name="connsiteY12" fmla="*/ 1378213 h 1845676"/>
              <a:gd name="connsiteX13" fmla="*/ 192355 w 1845676"/>
              <a:gd name="connsiteY13" fmla="*/ 1460279 h 1845676"/>
              <a:gd name="connsiteX14" fmla="*/ 92159 w 1845676"/>
              <a:gd name="connsiteY14" fmla="*/ 1286734 h 1845676"/>
              <a:gd name="connsiteX15" fmla="*/ 299380 w 1845676"/>
              <a:gd name="connsiteY15" fmla="*/ 1091949 h 1845676"/>
              <a:gd name="connsiteX16" fmla="*/ 299380 w 1845676"/>
              <a:gd name="connsiteY16" fmla="*/ 753727 h 1845676"/>
              <a:gd name="connsiteX17" fmla="*/ 92159 w 1845676"/>
              <a:gd name="connsiteY17" fmla="*/ 558942 h 1845676"/>
              <a:gd name="connsiteX18" fmla="*/ 192355 w 1845676"/>
              <a:gd name="connsiteY18" fmla="*/ 385397 h 1845676"/>
              <a:gd name="connsiteX19" fmla="*/ 464654 w 1845676"/>
              <a:gd name="connsiteY19" fmla="*/ 467463 h 1845676"/>
              <a:gd name="connsiteX20" fmla="*/ 757563 w 1845676"/>
              <a:gd name="connsiteY20" fmla="*/ 298352 h 1845676"/>
              <a:gd name="connsiteX21" fmla="*/ 822642 w 1845676"/>
              <a:gd name="connsiteY21" fmla="*/ 21500 h 1845676"/>
              <a:gd name="connsiteX22" fmla="*/ 1023034 w 1845676"/>
              <a:gd name="connsiteY22" fmla="*/ 21500 h 1845676"/>
              <a:gd name="connsiteX23" fmla="*/ 1088113 w 1845676"/>
              <a:gd name="connsiteY23" fmla="*/ 298352 h 1845676"/>
              <a:gd name="connsiteX24" fmla="*/ 1381022 w 1845676"/>
              <a:gd name="connsiteY24" fmla="*/ 467463 h 184567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1845676" h="1845676">
                <a:moveTo>
                  <a:pt x="1381022" y="467463"/>
                </a:moveTo>
                <a:lnTo>
                  <a:pt x="1653321" y="385397"/>
                </a:lnTo>
                <a:lnTo>
                  <a:pt x="1753517" y="558942"/>
                </a:lnTo>
                <a:lnTo>
                  <a:pt x="1546296" y="753727"/>
                </a:lnTo>
                <a:cubicBezTo>
                  <a:pt x="1576334" y="864467"/>
                  <a:pt x="1576334" y="981209"/>
                  <a:pt x="1546296" y="1091949"/>
                </a:cubicBezTo>
                <a:lnTo>
                  <a:pt x="1753517" y="1286734"/>
                </a:lnTo>
                <a:lnTo>
                  <a:pt x="1653321" y="1460279"/>
                </a:lnTo>
                <a:lnTo>
                  <a:pt x="1381022" y="1378213"/>
                </a:lnTo>
                <a:cubicBezTo>
                  <a:pt x="1300137" y="1459597"/>
                  <a:pt x="1199036" y="1517968"/>
                  <a:pt x="1088113" y="1547324"/>
                </a:cubicBezTo>
                <a:lnTo>
                  <a:pt x="1023034" y="1824176"/>
                </a:lnTo>
                <a:lnTo>
                  <a:pt x="822642" y="1824176"/>
                </a:lnTo>
                <a:lnTo>
                  <a:pt x="757563" y="1547324"/>
                </a:lnTo>
                <a:cubicBezTo>
                  <a:pt x="646640" y="1517968"/>
                  <a:pt x="545539" y="1459596"/>
                  <a:pt x="464654" y="1378213"/>
                </a:cubicBezTo>
                <a:lnTo>
                  <a:pt x="192355" y="1460279"/>
                </a:lnTo>
                <a:lnTo>
                  <a:pt x="92159" y="1286734"/>
                </a:lnTo>
                <a:lnTo>
                  <a:pt x="299380" y="1091949"/>
                </a:lnTo>
                <a:cubicBezTo>
                  <a:pt x="269342" y="981209"/>
                  <a:pt x="269342" y="864467"/>
                  <a:pt x="299380" y="753727"/>
                </a:cubicBezTo>
                <a:lnTo>
                  <a:pt x="92159" y="558942"/>
                </a:lnTo>
                <a:lnTo>
                  <a:pt x="192355" y="385397"/>
                </a:lnTo>
                <a:lnTo>
                  <a:pt x="464654" y="467463"/>
                </a:lnTo>
                <a:cubicBezTo>
                  <a:pt x="545539" y="386079"/>
                  <a:pt x="646640" y="327708"/>
                  <a:pt x="757563" y="298352"/>
                </a:cubicBezTo>
                <a:lnTo>
                  <a:pt x="822642" y="21500"/>
                </a:lnTo>
                <a:lnTo>
                  <a:pt x="1023034" y="21500"/>
                </a:lnTo>
                <a:lnTo>
                  <a:pt x="1088113" y="298352"/>
                </a:lnTo>
                <a:cubicBezTo>
                  <a:pt x="1199036" y="327708"/>
                  <a:pt x="1300137" y="386080"/>
                  <a:pt x="1381022" y="46746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rgbClr r="0" g="0" b="0"/>
          </a:lnRef>
          <a:fillRef idx="1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spcFirstLastPara="0" vert="horz" wrap="square" lIns="434402" tIns="436841" rIns="434402" bIns="436841" numCol="1" spcCol="1270" anchor="ctr" anchorCtr="0">
            <a:noAutofit/>
          </a:bodyPr>
          <a:lstStyle/>
          <a:p>
            <a:pPr algn="ctr" defTabSz="1080881">
              <a:lnSpc>
                <a:spcPct val="120000"/>
              </a:lnSpc>
            </a:pPr>
            <a:r>
              <a:rPr lang="tr-TR" sz="2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25%</a:t>
            </a:r>
          </a:p>
        </p:txBody>
      </p:sp>
      <p:sp>
        <p:nvSpPr>
          <p:cNvPr id="6" name="任意多边形 5"/>
          <p:cNvSpPr/>
          <p:nvPr/>
        </p:nvSpPr>
        <p:spPr>
          <a:xfrm>
            <a:off x="5920824" y="1928094"/>
            <a:ext cx="1923415" cy="1923415"/>
          </a:xfrm>
          <a:custGeom>
            <a:avLst/>
            <a:gdLst>
              <a:gd name="connsiteX0" fmla="*/ 1353119 w 1808385"/>
              <a:gd name="connsiteY0" fmla="*/ 458018 h 1808385"/>
              <a:gd name="connsiteX1" fmla="*/ 1619917 w 1808385"/>
              <a:gd name="connsiteY1" fmla="*/ 377610 h 1808385"/>
              <a:gd name="connsiteX2" fmla="*/ 1718088 w 1808385"/>
              <a:gd name="connsiteY2" fmla="*/ 547649 h 1808385"/>
              <a:gd name="connsiteX3" fmla="*/ 1515054 w 1808385"/>
              <a:gd name="connsiteY3" fmla="*/ 738498 h 1808385"/>
              <a:gd name="connsiteX4" fmla="*/ 1515054 w 1808385"/>
              <a:gd name="connsiteY4" fmla="*/ 1069887 h 1808385"/>
              <a:gd name="connsiteX5" fmla="*/ 1718088 w 1808385"/>
              <a:gd name="connsiteY5" fmla="*/ 1260736 h 1808385"/>
              <a:gd name="connsiteX6" fmla="*/ 1619917 w 1808385"/>
              <a:gd name="connsiteY6" fmla="*/ 1430775 h 1808385"/>
              <a:gd name="connsiteX7" fmla="*/ 1353119 w 1808385"/>
              <a:gd name="connsiteY7" fmla="*/ 1350367 h 1808385"/>
              <a:gd name="connsiteX8" fmla="*/ 1066128 w 1808385"/>
              <a:gd name="connsiteY8" fmla="*/ 1516061 h 1808385"/>
              <a:gd name="connsiteX9" fmla="*/ 1002364 w 1808385"/>
              <a:gd name="connsiteY9" fmla="*/ 1787319 h 1808385"/>
              <a:gd name="connsiteX10" fmla="*/ 806021 w 1808385"/>
              <a:gd name="connsiteY10" fmla="*/ 1787319 h 1808385"/>
              <a:gd name="connsiteX11" fmla="*/ 742257 w 1808385"/>
              <a:gd name="connsiteY11" fmla="*/ 1516061 h 1808385"/>
              <a:gd name="connsiteX12" fmla="*/ 455266 w 1808385"/>
              <a:gd name="connsiteY12" fmla="*/ 1350367 h 1808385"/>
              <a:gd name="connsiteX13" fmla="*/ 188468 w 1808385"/>
              <a:gd name="connsiteY13" fmla="*/ 1430775 h 1808385"/>
              <a:gd name="connsiteX14" fmla="*/ 90297 w 1808385"/>
              <a:gd name="connsiteY14" fmla="*/ 1260736 h 1808385"/>
              <a:gd name="connsiteX15" fmla="*/ 293331 w 1808385"/>
              <a:gd name="connsiteY15" fmla="*/ 1069887 h 1808385"/>
              <a:gd name="connsiteX16" fmla="*/ 293331 w 1808385"/>
              <a:gd name="connsiteY16" fmla="*/ 738498 h 1808385"/>
              <a:gd name="connsiteX17" fmla="*/ 90297 w 1808385"/>
              <a:gd name="connsiteY17" fmla="*/ 547649 h 1808385"/>
              <a:gd name="connsiteX18" fmla="*/ 188468 w 1808385"/>
              <a:gd name="connsiteY18" fmla="*/ 377610 h 1808385"/>
              <a:gd name="connsiteX19" fmla="*/ 455266 w 1808385"/>
              <a:gd name="connsiteY19" fmla="*/ 458018 h 1808385"/>
              <a:gd name="connsiteX20" fmla="*/ 742257 w 1808385"/>
              <a:gd name="connsiteY20" fmla="*/ 292324 h 1808385"/>
              <a:gd name="connsiteX21" fmla="*/ 806021 w 1808385"/>
              <a:gd name="connsiteY21" fmla="*/ 21066 h 1808385"/>
              <a:gd name="connsiteX22" fmla="*/ 1002364 w 1808385"/>
              <a:gd name="connsiteY22" fmla="*/ 21066 h 1808385"/>
              <a:gd name="connsiteX23" fmla="*/ 1066128 w 1808385"/>
              <a:gd name="connsiteY23" fmla="*/ 292324 h 1808385"/>
              <a:gd name="connsiteX24" fmla="*/ 1353119 w 1808385"/>
              <a:gd name="connsiteY24" fmla="*/ 458018 h 18083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1808385" h="1808385">
                <a:moveTo>
                  <a:pt x="1163962" y="457437"/>
                </a:moveTo>
                <a:lnTo>
                  <a:pt x="1357386" y="337640"/>
                </a:lnTo>
                <a:lnTo>
                  <a:pt x="1470745" y="450999"/>
                </a:lnTo>
                <a:lnTo>
                  <a:pt x="1350948" y="644423"/>
                </a:lnTo>
                <a:cubicBezTo>
                  <a:pt x="1397089" y="723777"/>
                  <a:pt x="1421261" y="813988"/>
                  <a:pt x="1420979" y="905781"/>
                </a:cubicBezTo>
                <a:lnTo>
                  <a:pt x="1621438" y="1013393"/>
                </a:lnTo>
                <a:lnTo>
                  <a:pt x="1579946" y="1168245"/>
                </a:lnTo>
                <a:lnTo>
                  <a:pt x="1352537" y="1161210"/>
                </a:lnTo>
                <a:cubicBezTo>
                  <a:pt x="1306886" y="1240845"/>
                  <a:pt x="1240846" y="1306885"/>
                  <a:pt x="1161210" y="1352537"/>
                </a:cubicBezTo>
                <a:lnTo>
                  <a:pt x="1168244" y="1579946"/>
                </a:lnTo>
                <a:lnTo>
                  <a:pt x="1013394" y="1621438"/>
                </a:lnTo>
                <a:lnTo>
                  <a:pt x="905781" y="1420979"/>
                </a:lnTo>
                <a:cubicBezTo>
                  <a:pt x="813989" y="1421261"/>
                  <a:pt x="723777" y="1397089"/>
                  <a:pt x="644423" y="1350948"/>
                </a:cubicBezTo>
                <a:lnTo>
                  <a:pt x="450999" y="1470745"/>
                </a:lnTo>
                <a:lnTo>
                  <a:pt x="337640" y="1357386"/>
                </a:lnTo>
                <a:lnTo>
                  <a:pt x="457437" y="1163962"/>
                </a:lnTo>
                <a:cubicBezTo>
                  <a:pt x="411296" y="1084608"/>
                  <a:pt x="387124" y="994397"/>
                  <a:pt x="387406" y="902604"/>
                </a:cubicBezTo>
                <a:lnTo>
                  <a:pt x="186947" y="794992"/>
                </a:lnTo>
                <a:lnTo>
                  <a:pt x="228439" y="640140"/>
                </a:lnTo>
                <a:lnTo>
                  <a:pt x="455848" y="647175"/>
                </a:lnTo>
                <a:cubicBezTo>
                  <a:pt x="501499" y="567540"/>
                  <a:pt x="567539" y="501500"/>
                  <a:pt x="647175" y="455848"/>
                </a:cubicBezTo>
                <a:lnTo>
                  <a:pt x="640141" y="228439"/>
                </a:lnTo>
                <a:lnTo>
                  <a:pt x="794991" y="186947"/>
                </a:lnTo>
                <a:lnTo>
                  <a:pt x="902604" y="387406"/>
                </a:lnTo>
                <a:cubicBezTo>
                  <a:pt x="994396" y="387124"/>
                  <a:pt x="1084608" y="411296"/>
                  <a:pt x="1163962" y="45743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rgbClr r="0" g="0" b="0"/>
          </a:lnRef>
          <a:fillRef idx="1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spcFirstLastPara="0" vert="horz" wrap="square" lIns="551807" tIns="551807" rIns="551807" bIns="551807" numCol="1" spcCol="1270" anchor="ctr" anchorCtr="0">
            <a:noAutofit/>
          </a:bodyPr>
          <a:lstStyle/>
          <a:p>
            <a:pPr algn="ctr" defTabSz="1080881">
              <a:lnSpc>
                <a:spcPct val="120000"/>
              </a:lnSpc>
            </a:pPr>
            <a:r>
              <a:rPr lang="tr-TR" sz="2800" dirty="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25%</a:t>
            </a:r>
          </a:p>
        </p:txBody>
      </p:sp>
      <p:sp>
        <p:nvSpPr>
          <p:cNvPr id="7" name="环形箭头 6"/>
          <p:cNvSpPr/>
          <p:nvPr/>
        </p:nvSpPr>
        <p:spPr>
          <a:xfrm>
            <a:off x="6316378" y="3396437"/>
            <a:ext cx="2821008" cy="2821008"/>
          </a:xfrm>
          <a:prstGeom prst="circularArrow">
            <a:avLst>
              <a:gd name="adj1" fmla="val 4688"/>
              <a:gd name="adj2" fmla="val 299029"/>
              <a:gd name="adj3" fmla="val 2525365"/>
              <a:gd name="adj4" fmla="val 15841599"/>
              <a:gd name="adj5" fmla="val 5469"/>
            </a:avLst>
          </a:prstGeom>
          <a:solidFill>
            <a:schemeClr val="accent3"/>
          </a:solidFill>
        </p:spPr>
        <p:style>
          <a:lnRef idx="0">
            <a:schemeClr val="accent1">
              <a:tint val="60000"/>
              <a:hueOff val="0"/>
              <a:satOff val="0"/>
              <a:lumOff val="0"/>
              <a:alphaOff val="0"/>
            </a:schemeClr>
          </a:lnRef>
          <a:fillRef idx="1">
            <a:scrgbClr r="0" g="0" b="0"/>
          </a:fillRef>
          <a:effectRef idx="0">
            <a:schemeClr val="accent1">
              <a:tint val="60000"/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/>
          <a:lstStyle/>
          <a:p>
            <a:pPr>
              <a:lnSpc>
                <a:spcPct val="120000"/>
              </a:lnSpc>
            </a:pPr>
            <a:endParaRPr lang="zh-CN" altLang="en-US" sz="160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" name="形状 7"/>
          <p:cNvSpPr/>
          <p:nvPr/>
        </p:nvSpPr>
        <p:spPr>
          <a:xfrm>
            <a:off x="4915682" y="2854157"/>
            <a:ext cx="2049639" cy="2049639"/>
          </a:xfrm>
          <a:prstGeom prst="leftCircularArrow">
            <a:avLst>
              <a:gd name="adj1" fmla="val 6452"/>
              <a:gd name="adj2" fmla="val 429999"/>
              <a:gd name="adj3" fmla="val 10489124"/>
              <a:gd name="adj4" fmla="val 14837806"/>
              <a:gd name="adj5" fmla="val 7527"/>
            </a:avLst>
          </a:prstGeom>
          <a:solidFill>
            <a:schemeClr val="accent2"/>
          </a:solidFill>
        </p:spPr>
        <p:style>
          <a:lnRef idx="0">
            <a:schemeClr val="accent1">
              <a:tint val="60000"/>
              <a:hueOff val="0"/>
              <a:satOff val="0"/>
              <a:lumOff val="0"/>
              <a:alphaOff val="0"/>
            </a:schemeClr>
          </a:lnRef>
          <a:fillRef idx="1">
            <a:scrgbClr r="0" g="0" b="0"/>
          </a:fillRef>
          <a:effectRef idx="0">
            <a:schemeClr val="accent1">
              <a:tint val="60000"/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/>
          <a:lstStyle/>
          <a:p>
            <a:pPr>
              <a:lnSpc>
                <a:spcPct val="120000"/>
              </a:lnSpc>
            </a:pPr>
            <a:endParaRPr lang="zh-CN" altLang="en-US" sz="160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" name="环形箭头 8"/>
          <p:cNvSpPr/>
          <p:nvPr/>
        </p:nvSpPr>
        <p:spPr>
          <a:xfrm>
            <a:off x="5734037" y="1759017"/>
            <a:ext cx="2209923" cy="2209923"/>
          </a:xfrm>
          <a:prstGeom prst="circularArrow">
            <a:avLst>
              <a:gd name="adj1" fmla="val 5984"/>
              <a:gd name="adj2" fmla="val 394124"/>
              <a:gd name="adj3" fmla="val 13313824"/>
              <a:gd name="adj4" fmla="val 10508221"/>
              <a:gd name="adj5" fmla="val 6981"/>
            </a:avLst>
          </a:prstGeom>
          <a:solidFill>
            <a:schemeClr val="accent1"/>
          </a:solidFill>
        </p:spPr>
        <p:style>
          <a:lnRef idx="0">
            <a:schemeClr val="accent1">
              <a:tint val="60000"/>
              <a:hueOff val="0"/>
              <a:satOff val="0"/>
              <a:lumOff val="0"/>
              <a:alphaOff val="0"/>
            </a:schemeClr>
          </a:lnRef>
          <a:fillRef idx="1">
            <a:scrgbClr r="0" g="0" b="0"/>
          </a:fillRef>
          <a:effectRef idx="0">
            <a:schemeClr val="accent1">
              <a:tint val="60000"/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/>
          <a:lstStyle/>
          <a:p>
            <a:pPr>
              <a:lnSpc>
                <a:spcPct val="120000"/>
              </a:lnSpc>
            </a:pPr>
            <a:endParaRPr lang="zh-CN" altLang="en-US" sz="160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Content Placeholder 2"/>
          <p:cNvSpPr txBox="1">
            <a:spLocks/>
          </p:cNvSpPr>
          <p:nvPr/>
        </p:nvSpPr>
        <p:spPr>
          <a:xfrm>
            <a:off x="2381666" y="2117463"/>
            <a:ext cx="1893478" cy="258532"/>
          </a:xfrm>
          <a:prstGeom prst="rect">
            <a:avLst/>
          </a:prstGeom>
        </p:spPr>
        <p:txBody>
          <a:bodyPr vert="horz" lIns="0" tIns="0" rIns="0" bIns="0" rtlCol="0" anchor="t">
            <a:sp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sz="14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9" name="Content Placeholder 2"/>
          <p:cNvSpPr txBox="1">
            <a:spLocks/>
          </p:cNvSpPr>
          <p:nvPr/>
        </p:nvSpPr>
        <p:spPr>
          <a:xfrm>
            <a:off x="2381666" y="2345099"/>
            <a:ext cx="2848150" cy="281872"/>
          </a:xfrm>
          <a:prstGeom prst="rect">
            <a:avLst/>
          </a:prstGeom>
        </p:spPr>
        <p:txBody>
          <a:bodyPr vert="horz" lIns="0" tIns="0" rIns="0" bIns="0" rtlCol="0" anchor="t">
            <a:sp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0" name="Content Placeholder 2"/>
          <p:cNvSpPr txBox="1">
            <a:spLocks/>
          </p:cNvSpPr>
          <p:nvPr/>
        </p:nvSpPr>
        <p:spPr>
          <a:xfrm>
            <a:off x="1864874" y="3869514"/>
            <a:ext cx="1893478" cy="258532"/>
          </a:xfrm>
          <a:prstGeom prst="rect">
            <a:avLst/>
          </a:prstGeom>
        </p:spPr>
        <p:txBody>
          <a:bodyPr vert="horz" lIns="0" tIns="0" rIns="0" bIns="0" rtlCol="0" anchor="t">
            <a:sp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sz="14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1" name="Content Placeholder 2"/>
          <p:cNvSpPr txBox="1">
            <a:spLocks/>
          </p:cNvSpPr>
          <p:nvPr/>
        </p:nvSpPr>
        <p:spPr>
          <a:xfrm>
            <a:off x="1864874" y="4097150"/>
            <a:ext cx="2848150" cy="281872"/>
          </a:xfrm>
          <a:prstGeom prst="rect">
            <a:avLst/>
          </a:prstGeom>
        </p:spPr>
        <p:txBody>
          <a:bodyPr vert="horz" lIns="0" tIns="0" rIns="0" bIns="0" rtlCol="0" anchor="t">
            <a:sp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2" name="Content Placeholder 2"/>
          <p:cNvSpPr txBox="1">
            <a:spLocks/>
          </p:cNvSpPr>
          <p:nvPr/>
        </p:nvSpPr>
        <p:spPr>
          <a:xfrm>
            <a:off x="3427854" y="5142587"/>
            <a:ext cx="1893478" cy="258532"/>
          </a:xfrm>
          <a:prstGeom prst="rect">
            <a:avLst/>
          </a:prstGeom>
        </p:spPr>
        <p:txBody>
          <a:bodyPr vert="horz" lIns="0" tIns="0" rIns="0" bIns="0" rtlCol="0" anchor="t">
            <a:sp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sz="14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3" name="Content Placeholder 2"/>
          <p:cNvSpPr txBox="1">
            <a:spLocks/>
          </p:cNvSpPr>
          <p:nvPr/>
        </p:nvSpPr>
        <p:spPr>
          <a:xfrm>
            <a:off x="3427855" y="5370224"/>
            <a:ext cx="2848150" cy="281872"/>
          </a:xfrm>
          <a:prstGeom prst="rect">
            <a:avLst/>
          </a:prstGeom>
        </p:spPr>
        <p:txBody>
          <a:bodyPr vert="horz" lIns="0" tIns="0" rIns="0" bIns="0" rtlCol="0" anchor="t">
            <a:sp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5" name="Content Placeholder 2"/>
          <p:cNvSpPr txBox="1">
            <a:spLocks/>
          </p:cNvSpPr>
          <p:nvPr/>
        </p:nvSpPr>
        <p:spPr>
          <a:xfrm>
            <a:off x="8176161" y="2417396"/>
            <a:ext cx="2808908" cy="282770"/>
          </a:xfrm>
          <a:prstGeom prst="rect">
            <a:avLst/>
          </a:prstGeom>
        </p:spPr>
        <p:txBody>
          <a:bodyPr vert="horz" lIns="0" tIns="0" rIns="0" bIns="0" rtlCol="0" anchor="t">
            <a:sp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altLang="zh-CN" sz="8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5" name="矩形 14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16" name="文本框 15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17" name="文本框 16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12483587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1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1" fill="hold">
                      <p:stCondLst>
                        <p:cond delay="indefinite"/>
                      </p:stCondLst>
                      <p:childTnLst>
                        <p:par>
                          <p:cTn id="12" fill="hold">
                            <p:stCondLst>
                              <p:cond delay="0"/>
                            </p:stCondLst>
                            <p:childTnLst>
                              <p:par>
                                <p:cTn id="13" presetID="31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9" fill="hold">
                      <p:stCondLst>
                        <p:cond delay="indefinite"/>
                      </p:stCondLst>
                      <p:childTnLst>
                        <p:par>
                          <p:cTn id="20" fill="hold">
                            <p:stCondLst>
                              <p:cond delay="0"/>
                            </p:stCondLst>
                            <p:childTnLst>
                              <p:par>
                                <p:cTn id="21" presetID="31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7" fill="hold">
                      <p:stCondLst>
                        <p:cond delay="indefinite"/>
                      </p:stCondLst>
                      <p:childTnLst>
                        <p:par>
                          <p:cTn id="28" fill="hold">
                            <p:stCondLst>
                              <p:cond delay="0"/>
                            </p:stCondLst>
                            <p:childTnLst>
                              <p:par>
                                <p:cTn id="29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1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2" fill="hold">
                      <p:stCondLst>
                        <p:cond delay="indefinite"/>
                      </p:stCondLst>
                      <p:childTnLst>
                        <p:par>
                          <p:cTn id="33" fill="hold">
                            <p:stCondLst>
                              <p:cond delay="0"/>
                            </p:stCondLst>
                            <p:childTnLst>
                              <p:par>
                                <p:cTn id="34" presetID="22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6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7" fill="hold">
                      <p:stCondLst>
                        <p:cond delay="indefinite"/>
                      </p:stCondLst>
                      <p:childTnLst>
                        <p:par>
                          <p:cTn id="38" fill="hold">
                            <p:stCondLst>
                              <p:cond delay="0"/>
                            </p:stCondLst>
                            <p:childTnLst>
                              <p:par>
                                <p:cTn id="39" presetID="22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2" fill="hold">
                      <p:stCondLst>
                        <p:cond delay="indefinite"/>
                      </p:stCondLst>
                      <p:childTnLst>
                        <p:par>
                          <p:cTn id="43" fill="hold">
                            <p:stCondLst>
                              <p:cond delay="0"/>
                            </p:stCondLst>
                            <p:childTnLst>
                              <p:par>
                                <p:cTn id="44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75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75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75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1" fill="hold">
                      <p:stCondLst>
                        <p:cond delay="indefinite"/>
                      </p:stCondLst>
                      <p:childTnLst>
                        <p:par>
                          <p:cTn id="52" fill="hold">
                            <p:stCondLst>
                              <p:cond delay="0"/>
                            </p:stCondLst>
                            <p:childTnLst>
                              <p:par>
                                <p:cTn id="53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75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75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75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0" fill="hold">
                      <p:stCondLst>
                        <p:cond delay="indefinite"/>
                      </p:stCondLst>
                      <p:childTnLst>
                        <p:par>
                          <p:cTn id="61" fill="hold">
                            <p:stCondLst>
                              <p:cond delay="0"/>
                            </p:stCondLst>
                            <p:childTnLst>
                              <p:par>
                                <p:cTn id="62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75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750"/>
                            </p:stCondLst>
                            <p:childTnLst>
                              <p:par>
                                <p:cTn id="6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75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1500"/>
                            </p:stCondLst>
                            <p:childTnLst>
                              <p:par>
                                <p:cTn id="7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75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  <p:bldP spid="6" grpId="0" animBg="1"/>
      <p:bldP spid="7" grpId="0" animBg="1"/>
      <p:bldP spid="8" grpId="0" animBg="1"/>
      <p:bldP spid="9" grpId="0" animBg="1"/>
      <p:bldP spid="18" grpId="0"/>
      <p:bldP spid="19" grpId="0"/>
      <p:bldP spid="20" grpId="0"/>
      <p:bldP spid="21" grpId="0"/>
      <p:bldP spid="22" grpId="0"/>
      <p:bldP spid="23" grpId="0"/>
      <p:bldP spid="25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hape 2012"/>
          <p:cNvSpPr/>
          <p:nvPr/>
        </p:nvSpPr>
        <p:spPr>
          <a:xfrm>
            <a:off x="7308040" y="2223765"/>
            <a:ext cx="3261593" cy="1544642"/>
          </a:xfrm>
          <a:prstGeom prst="roundRect">
            <a:avLst>
              <a:gd name="adj" fmla="val 6918"/>
            </a:avLst>
          </a:prstGeom>
          <a:noFill/>
          <a:ln w="12700">
            <a:solidFill>
              <a:srgbClr val="A6AAA9"/>
            </a:solidFill>
            <a:miter lim="400000"/>
          </a:ln>
        </p:spPr>
        <p:txBody>
          <a:bodyPr lIns="17447" tIns="17447" rIns="17447" bIns="17447" anchor="ctr"/>
          <a:lstStyle/>
          <a:p>
            <a:pPr lvl="0">
              <a:lnSpc>
                <a:spcPct val="120000"/>
              </a:lnSpc>
            </a:pPr>
            <a:endParaRPr sz="16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" name="Shape 2013"/>
          <p:cNvSpPr/>
          <p:nvPr/>
        </p:nvSpPr>
        <p:spPr>
          <a:xfrm>
            <a:off x="7308040" y="3991743"/>
            <a:ext cx="3261593" cy="1543006"/>
          </a:xfrm>
          <a:prstGeom prst="roundRect">
            <a:avLst>
              <a:gd name="adj" fmla="val 6925"/>
            </a:avLst>
          </a:prstGeom>
          <a:noFill/>
          <a:ln w="12700">
            <a:solidFill>
              <a:srgbClr val="A6AAA9"/>
            </a:solidFill>
            <a:miter lim="400000"/>
          </a:ln>
        </p:spPr>
        <p:txBody>
          <a:bodyPr lIns="17447" tIns="17447" rIns="17447" bIns="17447" anchor="ctr"/>
          <a:lstStyle/>
          <a:p>
            <a:pPr lvl="0">
              <a:lnSpc>
                <a:spcPct val="120000"/>
              </a:lnSpc>
            </a:pPr>
            <a:endParaRPr sz="16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" name="Shape 2014"/>
          <p:cNvSpPr/>
          <p:nvPr/>
        </p:nvSpPr>
        <p:spPr>
          <a:xfrm>
            <a:off x="2295297" y="3990927"/>
            <a:ext cx="3261593" cy="1544641"/>
          </a:xfrm>
          <a:prstGeom prst="roundRect">
            <a:avLst>
              <a:gd name="adj" fmla="val 6918"/>
            </a:avLst>
          </a:prstGeom>
          <a:noFill/>
          <a:ln w="12700">
            <a:solidFill>
              <a:srgbClr val="A6AAA9"/>
            </a:solidFill>
            <a:miter lim="400000"/>
          </a:ln>
        </p:spPr>
        <p:txBody>
          <a:bodyPr lIns="17447" tIns="17447" rIns="17447" bIns="17447" anchor="ctr"/>
          <a:lstStyle/>
          <a:p>
            <a:pPr lvl="0">
              <a:lnSpc>
                <a:spcPct val="120000"/>
              </a:lnSpc>
            </a:pPr>
            <a:endParaRPr sz="16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" name="Shape 2015"/>
          <p:cNvSpPr/>
          <p:nvPr/>
        </p:nvSpPr>
        <p:spPr>
          <a:xfrm>
            <a:off x="2295297" y="2223765"/>
            <a:ext cx="3261593" cy="1544642"/>
          </a:xfrm>
          <a:prstGeom prst="roundRect">
            <a:avLst>
              <a:gd name="adj" fmla="val 6918"/>
            </a:avLst>
          </a:prstGeom>
          <a:noFill/>
          <a:ln w="12700">
            <a:solidFill>
              <a:srgbClr val="A6AAA9"/>
            </a:solidFill>
            <a:miter lim="400000"/>
          </a:ln>
        </p:spPr>
        <p:txBody>
          <a:bodyPr lIns="17447" tIns="17447" rIns="17447" bIns="17447" anchor="ctr"/>
          <a:lstStyle/>
          <a:p>
            <a:pPr lvl="0">
              <a:lnSpc>
                <a:spcPct val="120000"/>
              </a:lnSpc>
            </a:pPr>
            <a:endParaRPr sz="16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" name="Shape 2016"/>
          <p:cNvSpPr/>
          <p:nvPr/>
        </p:nvSpPr>
        <p:spPr>
          <a:xfrm>
            <a:off x="5106858" y="2560461"/>
            <a:ext cx="2644813" cy="264481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6"/>
          </a:solidFill>
          <a:ln w="12700">
            <a:miter lim="400000"/>
          </a:ln>
        </p:spPr>
        <p:txBody>
          <a:bodyPr lIns="23262" tIns="23262" rIns="23262" bIns="23262" anchor="ctr"/>
          <a:lstStyle/>
          <a:p>
            <a:pPr lvl="0">
              <a:lnSpc>
                <a:spcPct val="120000"/>
              </a:lnSpc>
            </a:pPr>
            <a:endParaRPr sz="16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" name="Shape 2021"/>
          <p:cNvSpPr/>
          <p:nvPr/>
        </p:nvSpPr>
        <p:spPr>
          <a:xfrm>
            <a:off x="2909107" y="2828663"/>
            <a:ext cx="2126484" cy="429605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="" xmlns:ma14="http://schemas.microsoft.com/office/mac/drawingml/2011/main" val="1"/>
            </a:ext>
          </a:extLst>
        </p:spPr>
        <p:txBody>
          <a:bodyPr lIns="0" tIns="0" rIns="0" bIns="0">
            <a:spAutoFit/>
          </a:bodyPr>
          <a:lstStyle>
            <a:lvl1pPr algn="l">
              <a:lnSpc>
                <a:spcPct val="120000"/>
              </a:lnSpc>
              <a:spcBef>
                <a:spcPts val="2500"/>
              </a:spcBef>
              <a:defRPr sz="2000">
                <a:solidFill>
                  <a:srgbClr val="53585F"/>
                </a:solidFill>
              </a:defRPr>
            </a:lvl1pPr>
          </a:lstStyle>
          <a:p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" name="Shape 2022"/>
          <p:cNvSpPr/>
          <p:nvPr/>
        </p:nvSpPr>
        <p:spPr>
          <a:xfrm>
            <a:off x="2901970" y="2500109"/>
            <a:ext cx="1711981" cy="258532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="" xmlns:ma14="http://schemas.microsoft.com/office/mac/drawingml/2011/main" val="1"/>
            </a:ext>
          </a:extLst>
        </p:spPr>
        <p:txBody>
          <a:bodyPr lIns="0" tIns="0" rIns="0" bIns="0" anchor="ctr">
            <a:spAutoFit/>
          </a:bodyPr>
          <a:lstStyle>
            <a:lvl1pPr algn="l">
              <a:lnSpc>
                <a:spcPct val="120000"/>
              </a:lnSpc>
              <a:defRPr sz="3500">
                <a:solidFill>
                  <a:srgbClr val="53585F"/>
                </a:solidFill>
              </a:defRPr>
            </a:lvl1pPr>
          </a:lstStyle>
          <a:p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</a:p>
        </p:txBody>
      </p:sp>
      <p:sp>
        <p:nvSpPr>
          <p:cNvPr id="9" name="Shape 2023"/>
          <p:cNvSpPr/>
          <p:nvPr/>
        </p:nvSpPr>
        <p:spPr>
          <a:xfrm>
            <a:off x="2909107" y="4602222"/>
            <a:ext cx="2126484" cy="429605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="" xmlns:ma14="http://schemas.microsoft.com/office/mac/drawingml/2011/main" val="1"/>
            </a:ext>
          </a:extLst>
        </p:spPr>
        <p:txBody>
          <a:bodyPr lIns="0" tIns="0" rIns="0" bIns="0">
            <a:spAutoFit/>
          </a:bodyPr>
          <a:lstStyle>
            <a:lvl1pPr algn="l">
              <a:lnSpc>
                <a:spcPct val="120000"/>
              </a:lnSpc>
              <a:spcBef>
                <a:spcPts val="2500"/>
              </a:spcBef>
              <a:defRPr sz="2000">
                <a:solidFill>
                  <a:srgbClr val="53585F"/>
                </a:solidFill>
              </a:defRPr>
            </a:lvl1pPr>
          </a:lstStyle>
          <a:p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" name="Shape 2024"/>
          <p:cNvSpPr/>
          <p:nvPr/>
        </p:nvSpPr>
        <p:spPr>
          <a:xfrm>
            <a:off x="2901970" y="4299278"/>
            <a:ext cx="1711981" cy="258532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="" xmlns:ma14="http://schemas.microsoft.com/office/mac/drawingml/2011/main" val="1"/>
            </a:ext>
          </a:extLst>
        </p:spPr>
        <p:txBody>
          <a:bodyPr lIns="0" tIns="0" rIns="0" bIns="0" anchor="ctr">
            <a:spAutoFit/>
          </a:bodyPr>
          <a:lstStyle>
            <a:lvl1pPr algn="l">
              <a:lnSpc>
                <a:spcPct val="120000"/>
              </a:lnSpc>
              <a:defRPr sz="3500">
                <a:solidFill>
                  <a:srgbClr val="53585F"/>
                </a:solidFill>
              </a:defRPr>
            </a:lvl1pPr>
          </a:lstStyle>
          <a:p>
            <a:r>
              <a:rPr lang="zh-CN" alt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1" name="Shape 2025"/>
          <p:cNvSpPr/>
          <p:nvPr/>
        </p:nvSpPr>
        <p:spPr>
          <a:xfrm>
            <a:off x="7843297" y="2828663"/>
            <a:ext cx="2117998" cy="429605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="" xmlns:ma14="http://schemas.microsoft.com/office/mac/drawingml/2011/main" val="1"/>
            </a:ext>
          </a:extLst>
        </p:spPr>
        <p:txBody>
          <a:bodyPr lIns="0" tIns="0" rIns="0" bIns="0">
            <a:spAutoFit/>
          </a:bodyPr>
          <a:lstStyle>
            <a:lvl1pPr algn="r">
              <a:lnSpc>
                <a:spcPct val="120000"/>
              </a:lnSpc>
              <a:spcBef>
                <a:spcPts val="4500"/>
              </a:spcBef>
              <a:defRPr sz="2000">
                <a:solidFill>
                  <a:srgbClr val="53585F"/>
                </a:solidFill>
              </a:defRPr>
            </a:lvl1pPr>
          </a:lstStyle>
          <a:p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2" name="Shape 2026"/>
          <p:cNvSpPr/>
          <p:nvPr/>
        </p:nvSpPr>
        <p:spPr>
          <a:xfrm>
            <a:off x="8249792" y="2500109"/>
            <a:ext cx="1711981" cy="258532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="" xmlns:ma14="http://schemas.microsoft.com/office/mac/drawingml/2011/main" val="1"/>
            </a:ext>
          </a:extLst>
        </p:spPr>
        <p:txBody>
          <a:bodyPr lIns="0" tIns="0" rIns="0" bIns="0" anchor="ctr">
            <a:spAutoFit/>
          </a:bodyPr>
          <a:lstStyle>
            <a:lvl1pPr algn="r">
              <a:defRPr sz="3500">
                <a:solidFill>
                  <a:srgbClr val="53585F"/>
                </a:solidFill>
              </a:defRPr>
            </a:lvl1pPr>
          </a:lstStyle>
          <a:p>
            <a:pPr>
              <a:lnSpc>
                <a:spcPct val="120000"/>
              </a:lnSpc>
            </a:pPr>
            <a:r>
              <a:rPr lang="zh-CN" alt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" name="Shape 2027"/>
          <p:cNvSpPr/>
          <p:nvPr/>
        </p:nvSpPr>
        <p:spPr>
          <a:xfrm>
            <a:off x="7843298" y="4602226"/>
            <a:ext cx="2117998" cy="429605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="" xmlns:ma14="http://schemas.microsoft.com/office/mac/drawingml/2011/main" val="1"/>
            </a:ext>
          </a:extLst>
        </p:spPr>
        <p:txBody>
          <a:bodyPr lIns="0" tIns="0" rIns="0" bIns="0">
            <a:spAutoFit/>
          </a:bodyPr>
          <a:lstStyle>
            <a:lvl1pPr algn="r">
              <a:lnSpc>
                <a:spcPct val="120000"/>
              </a:lnSpc>
              <a:spcBef>
                <a:spcPts val="4500"/>
              </a:spcBef>
              <a:defRPr sz="2000">
                <a:solidFill>
                  <a:srgbClr val="53585F"/>
                </a:solidFill>
              </a:defRPr>
            </a:lvl1pPr>
          </a:lstStyle>
          <a:p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4" name="Shape 2028"/>
          <p:cNvSpPr/>
          <p:nvPr/>
        </p:nvSpPr>
        <p:spPr>
          <a:xfrm>
            <a:off x="8249792" y="4299278"/>
            <a:ext cx="1711981" cy="258532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="" xmlns:ma14="http://schemas.microsoft.com/office/mac/drawingml/2011/main" val="1"/>
            </a:ext>
          </a:extLst>
        </p:spPr>
        <p:txBody>
          <a:bodyPr lIns="0" tIns="0" rIns="0" bIns="0" anchor="ctr">
            <a:spAutoFit/>
          </a:bodyPr>
          <a:lstStyle>
            <a:lvl1pPr algn="r">
              <a:defRPr sz="3500">
                <a:solidFill>
                  <a:srgbClr val="53585F"/>
                </a:solidFill>
              </a:defRPr>
            </a:lvl1pPr>
          </a:lstStyle>
          <a:p>
            <a:pPr>
              <a:lnSpc>
                <a:spcPct val="120000"/>
              </a:lnSpc>
            </a:pPr>
            <a:r>
              <a:rPr lang="zh-CN" alt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15" name="Group 2031"/>
          <p:cNvGrpSpPr/>
          <p:nvPr/>
        </p:nvGrpSpPr>
        <p:grpSpPr>
          <a:xfrm>
            <a:off x="1860607" y="2558558"/>
            <a:ext cx="875057" cy="875057"/>
            <a:chOff x="0" y="0"/>
            <a:chExt cx="1910968" cy="1910968"/>
          </a:xfrm>
        </p:grpSpPr>
        <p:sp>
          <p:nvSpPr>
            <p:cNvPr id="16" name="Shape 2029"/>
            <p:cNvSpPr/>
            <p:nvPr/>
          </p:nvSpPr>
          <p:spPr>
            <a:xfrm>
              <a:off x="0" y="0"/>
              <a:ext cx="1910969" cy="191096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1"/>
            </a:solidFill>
            <a:ln w="12700" cap="flat">
              <a:noFill/>
              <a:miter lim="400000"/>
            </a:ln>
            <a:effectLst/>
          </p:spPr>
          <p:txBody>
            <a:bodyPr wrap="square" lIns="31016" tIns="31016" rIns="31016" bIns="31016" numCol="1" anchor="ctr">
              <a:noAutofit/>
            </a:bodyPr>
            <a:lstStyle/>
            <a:p>
              <a:pPr lvl="0">
                <a:lnSpc>
                  <a:spcPct val="120000"/>
                </a:lnSpc>
              </a:pPr>
              <a:endParaRPr sz="16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7" name="Shape 2030"/>
            <p:cNvSpPr/>
            <p:nvPr/>
          </p:nvSpPr>
          <p:spPr>
            <a:xfrm>
              <a:off x="553362" y="560070"/>
              <a:ext cx="804244" cy="70691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8071" y="8035"/>
                  </a:moveTo>
                  <a:lnTo>
                    <a:pt x="11327" y="9235"/>
                  </a:lnTo>
                  <a:lnTo>
                    <a:pt x="14583" y="4904"/>
                  </a:lnTo>
                  <a:lnTo>
                    <a:pt x="15088" y="4330"/>
                  </a:lnTo>
                  <a:lnTo>
                    <a:pt x="17289" y="6157"/>
                  </a:lnTo>
                  <a:lnTo>
                    <a:pt x="17289" y="3078"/>
                  </a:lnTo>
                  <a:lnTo>
                    <a:pt x="17289" y="0"/>
                  </a:lnTo>
                  <a:lnTo>
                    <a:pt x="14583" y="626"/>
                  </a:lnTo>
                  <a:lnTo>
                    <a:pt x="11878" y="1200"/>
                  </a:lnTo>
                  <a:lnTo>
                    <a:pt x="14033" y="3704"/>
                  </a:lnTo>
                  <a:lnTo>
                    <a:pt x="10777" y="7409"/>
                  </a:lnTo>
                  <a:lnTo>
                    <a:pt x="7567" y="6157"/>
                  </a:lnTo>
                  <a:lnTo>
                    <a:pt x="5411" y="10487"/>
                  </a:lnTo>
                  <a:lnTo>
                    <a:pt x="2155" y="9235"/>
                  </a:lnTo>
                  <a:lnTo>
                    <a:pt x="550" y="14817"/>
                  </a:lnTo>
                  <a:lnTo>
                    <a:pt x="0" y="16017"/>
                  </a:lnTo>
                  <a:lnTo>
                    <a:pt x="1055" y="16643"/>
                  </a:lnTo>
                  <a:lnTo>
                    <a:pt x="2706" y="11113"/>
                  </a:lnTo>
                  <a:lnTo>
                    <a:pt x="5916" y="12313"/>
                  </a:lnTo>
                  <a:lnTo>
                    <a:pt x="8071" y="8035"/>
                  </a:lnTo>
                  <a:lnTo>
                    <a:pt x="8071" y="8035"/>
                  </a:lnTo>
                  <a:close/>
                  <a:moveTo>
                    <a:pt x="6466" y="21600"/>
                  </a:moveTo>
                  <a:lnTo>
                    <a:pt x="6466" y="16643"/>
                  </a:lnTo>
                  <a:lnTo>
                    <a:pt x="3761" y="16643"/>
                  </a:lnTo>
                  <a:lnTo>
                    <a:pt x="3761" y="21600"/>
                  </a:lnTo>
                  <a:lnTo>
                    <a:pt x="6466" y="21600"/>
                  </a:lnTo>
                  <a:lnTo>
                    <a:pt x="6466" y="21600"/>
                  </a:lnTo>
                  <a:close/>
                  <a:moveTo>
                    <a:pt x="10227" y="21600"/>
                  </a:moveTo>
                  <a:lnTo>
                    <a:pt x="7567" y="21600"/>
                  </a:lnTo>
                  <a:lnTo>
                    <a:pt x="7567" y="14817"/>
                  </a:lnTo>
                  <a:lnTo>
                    <a:pt x="10227" y="14817"/>
                  </a:lnTo>
                  <a:lnTo>
                    <a:pt x="10227" y="21600"/>
                  </a:lnTo>
                  <a:lnTo>
                    <a:pt x="10227" y="21600"/>
                  </a:lnTo>
                  <a:close/>
                  <a:moveTo>
                    <a:pt x="14033" y="21600"/>
                  </a:moveTo>
                  <a:lnTo>
                    <a:pt x="11327" y="21600"/>
                  </a:lnTo>
                  <a:lnTo>
                    <a:pt x="11327" y="12313"/>
                  </a:lnTo>
                  <a:lnTo>
                    <a:pt x="14033" y="12313"/>
                  </a:lnTo>
                  <a:lnTo>
                    <a:pt x="14033" y="21600"/>
                  </a:lnTo>
                  <a:lnTo>
                    <a:pt x="14033" y="21600"/>
                  </a:lnTo>
                  <a:close/>
                  <a:moveTo>
                    <a:pt x="17794" y="21600"/>
                  </a:moveTo>
                  <a:lnTo>
                    <a:pt x="15088" y="21600"/>
                  </a:lnTo>
                  <a:lnTo>
                    <a:pt x="15088" y="9861"/>
                  </a:lnTo>
                  <a:lnTo>
                    <a:pt x="17794" y="9861"/>
                  </a:lnTo>
                  <a:lnTo>
                    <a:pt x="17794" y="21600"/>
                  </a:lnTo>
                  <a:lnTo>
                    <a:pt x="17794" y="21600"/>
                  </a:lnTo>
                  <a:close/>
                  <a:moveTo>
                    <a:pt x="18894" y="6783"/>
                  </a:moveTo>
                  <a:lnTo>
                    <a:pt x="18894" y="21600"/>
                  </a:lnTo>
                  <a:lnTo>
                    <a:pt x="21600" y="21600"/>
                  </a:lnTo>
                  <a:lnTo>
                    <a:pt x="21600" y="6783"/>
                  </a:lnTo>
                  <a:lnTo>
                    <a:pt x="18894" y="6783"/>
                  </a:ln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pPr lvl="0">
                <a:lnSpc>
                  <a:spcPct val="120000"/>
                </a:lnSpc>
              </a:pPr>
              <a:endParaRPr sz="16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8" name="Group 2034"/>
          <p:cNvGrpSpPr/>
          <p:nvPr/>
        </p:nvGrpSpPr>
        <p:grpSpPr>
          <a:xfrm>
            <a:off x="1863049" y="4328162"/>
            <a:ext cx="870171" cy="870171"/>
            <a:chOff x="0" y="0"/>
            <a:chExt cx="1900299" cy="1900299"/>
          </a:xfrm>
        </p:grpSpPr>
        <p:sp>
          <p:nvSpPr>
            <p:cNvPr id="19" name="Shape 2032"/>
            <p:cNvSpPr/>
            <p:nvPr/>
          </p:nvSpPr>
          <p:spPr>
            <a:xfrm>
              <a:off x="0" y="0"/>
              <a:ext cx="1900300" cy="190030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2"/>
            </a:solidFill>
            <a:ln w="12700" cap="flat">
              <a:noFill/>
              <a:miter lim="400000"/>
            </a:ln>
            <a:effectLst/>
          </p:spPr>
          <p:txBody>
            <a:bodyPr wrap="square" lIns="31016" tIns="31016" rIns="31016" bIns="31016" numCol="1" anchor="ctr">
              <a:noAutofit/>
            </a:bodyPr>
            <a:lstStyle/>
            <a:p>
              <a:pPr lvl="0">
                <a:lnSpc>
                  <a:spcPct val="120000"/>
                </a:lnSpc>
              </a:pPr>
              <a:endParaRPr sz="16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0" name="Shape 2033"/>
            <p:cNvSpPr/>
            <p:nvPr/>
          </p:nvSpPr>
          <p:spPr>
            <a:xfrm rot="10800000" flipH="1">
              <a:off x="548028" y="596692"/>
              <a:ext cx="804244" cy="706916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8071" y="8035"/>
                  </a:moveTo>
                  <a:lnTo>
                    <a:pt x="11327" y="9235"/>
                  </a:lnTo>
                  <a:lnTo>
                    <a:pt x="14583" y="4904"/>
                  </a:lnTo>
                  <a:lnTo>
                    <a:pt x="15088" y="4330"/>
                  </a:lnTo>
                  <a:lnTo>
                    <a:pt x="17289" y="6157"/>
                  </a:lnTo>
                  <a:lnTo>
                    <a:pt x="17289" y="3078"/>
                  </a:lnTo>
                  <a:lnTo>
                    <a:pt x="17289" y="0"/>
                  </a:lnTo>
                  <a:lnTo>
                    <a:pt x="14583" y="626"/>
                  </a:lnTo>
                  <a:lnTo>
                    <a:pt x="11878" y="1200"/>
                  </a:lnTo>
                  <a:lnTo>
                    <a:pt x="14033" y="3704"/>
                  </a:lnTo>
                  <a:lnTo>
                    <a:pt x="10777" y="7409"/>
                  </a:lnTo>
                  <a:lnTo>
                    <a:pt x="7567" y="6157"/>
                  </a:lnTo>
                  <a:lnTo>
                    <a:pt x="5411" y="10487"/>
                  </a:lnTo>
                  <a:lnTo>
                    <a:pt x="2155" y="9235"/>
                  </a:lnTo>
                  <a:lnTo>
                    <a:pt x="550" y="14817"/>
                  </a:lnTo>
                  <a:lnTo>
                    <a:pt x="0" y="16017"/>
                  </a:lnTo>
                  <a:lnTo>
                    <a:pt x="1055" y="16643"/>
                  </a:lnTo>
                  <a:lnTo>
                    <a:pt x="2706" y="11113"/>
                  </a:lnTo>
                  <a:lnTo>
                    <a:pt x="5916" y="12313"/>
                  </a:lnTo>
                  <a:lnTo>
                    <a:pt x="8071" y="8035"/>
                  </a:lnTo>
                  <a:lnTo>
                    <a:pt x="8071" y="8035"/>
                  </a:lnTo>
                  <a:close/>
                  <a:moveTo>
                    <a:pt x="6466" y="21600"/>
                  </a:moveTo>
                  <a:lnTo>
                    <a:pt x="6466" y="16643"/>
                  </a:lnTo>
                  <a:lnTo>
                    <a:pt x="3761" y="16643"/>
                  </a:lnTo>
                  <a:lnTo>
                    <a:pt x="3761" y="21600"/>
                  </a:lnTo>
                  <a:lnTo>
                    <a:pt x="6466" y="21600"/>
                  </a:lnTo>
                  <a:lnTo>
                    <a:pt x="6466" y="21600"/>
                  </a:lnTo>
                  <a:close/>
                  <a:moveTo>
                    <a:pt x="10227" y="21600"/>
                  </a:moveTo>
                  <a:lnTo>
                    <a:pt x="7567" y="21600"/>
                  </a:lnTo>
                  <a:lnTo>
                    <a:pt x="7567" y="14817"/>
                  </a:lnTo>
                  <a:lnTo>
                    <a:pt x="10227" y="14817"/>
                  </a:lnTo>
                  <a:lnTo>
                    <a:pt x="10227" y="21600"/>
                  </a:lnTo>
                  <a:lnTo>
                    <a:pt x="10227" y="21600"/>
                  </a:lnTo>
                  <a:close/>
                  <a:moveTo>
                    <a:pt x="14033" y="21600"/>
                  </a:moveTo>
                  <a:lnTo>
                    <a:pt x="11327" y="21600"/>
                  </a:lnTo>
                  <a:lnTo>
                    <a:pt x="11327" y="12313"/>
                  </a:lnTo>
                  <a:lnTo>
                    <a:pt x="14033" y="12313"/>
                  </a:lnTo>
                  <a:lnTo>
                    <a:pt x="14033" y="21600"/>
                  </a:lnTo>
                  <a:lnTo>
                    <a:pt x="14033" y="21600"/>
                  </a:lnTo>
                  <a:close/>
                  <a:moveTo>
                    <a:pt x="17794" y="21600"/>
                  </a:moveTo>
                  <a:lnTo>
                    <a:pt x="15088" y="21600"/>
                  </a:lnTo>
                  <a:lnTo>
                    <a:pt x="15088" y="9861"/>
                  </a:lnTo>
                  <a:lnTo>
                    <a:pt x="17794" y="9861"/>
                  </a:lnTo>
                  <a:lnTo>
                    <a:pt x="17794" y="21600"/>
                  </a:lnTo>
                  <a:lnTo>
                    <a:pt x="17794" y="21600"/>
                  </a:lnTo>
                  <a:close/>
                  <a:moveTo>
                    <a:pt x="18894" y="6783"/>
                  </a:moveTo>
                  <a:lnTo>
                    <a:pt x="18894" y="21600"/>
                  </a:lnTo>
                  <a:lnTo>
                    <a:pt x="21600" y="21600"/>
                  </a:lnTo>
                  <a:lnTo>
                    <a:pt x="21600" y="6783"/>
                  </a:lnTo>
                  <a:lnTo>
                    <a:pt x="18894" y="6783"/>
                  </a:ln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pPr lvl="0">
                <a:lnSpc>
                  <a:spcPct val="120000"/>
                </a:lnSpc>
              </a:pPr>
              <a:endParaRPr sz="16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21" name="Shape 2035"/>
          <p:cNvSpPr/>
          <p:nvPr/>
        </p:nvSpPr>
        <p:spPr>
          <a:xfrm>
            <a:off x="10130172" y="4328161"/>
            <a:ext cx="870172" cy="87017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4"/>
          </a:solidFill>
          <a:ln w="12700" cap="flat">
            <a:noFill/>
            <a:miter lim="400000"/>
          </a:ln>
          <a:effectLst/>
        </p:spPr>
        <p:txBody>
          <a:bodyPr wrap="square" lIns="23262" tIns="23262" rIns="23262" bIns="23262" numCol="1" anchor="ctr">
            <a:noAutofit/>
          </a:bodyPr>
          <a:lstStyle/>
          <a:p>
            <a:pPr lvl="0">
              <a:lnSpc>
                <a:spcPct val="120000"/>
              </a:lnSpc>
            </a:pPr>
            <a:endParaRPr sz="16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22" name="Group 2040"/>
          <p:cNvGrpSpPr/>
          <p:nvPr/>
        </p:nvGrpSpPr>
        <p:grpSpPr>
          <a:xfrm>
            <a:off x="10125311" y="2558558"/>
            <a:ext cx="875057" cy="875057"/>
            <a:chOff x="0" y="0"/>
            <a:chExt cx="1910968" cy="1910968"/>
          </a:xfrm>
        </p:grpSpPr>
        <p:sp>
          <p:nvSpPr>
            <p:cNvPr id="23" name="Shape 2038"/>
            <p:cNvSpPr/>
            <p:nvPr/>
          </p:nvSpPr>
          <p:spPr>
            <a:xfrm>
              <a:off x="0" y="0"/>
              <a:ext cx="1910969" cy="191096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3"/>
            </a:solidFill>
            <a:ln w="12700" cap="flat">
              <a:noFill/>
              <a:miter lim="400000"/>
            </a:ln>
            <a:effectLst/>
          </p:spPr>
          <p:txBody>
            <a:bodyPr wrap="square" lIns="31016" tIns="31016" rIns="31016" bIns="31016" numCol="1" anchor="ctr">
              <a:noAutofit/>
            </a:bodyPr>
            <a:lstStyle/>
            <a:p>
              <a:pPr lvl="0">
                <a:lnSpc>
                  <a:spcPct val="120000"/>
                </a:lnSpc>
              </a:pPr>
              <a:endParaRPr sz="16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4" name="Shape 2039"/>
            <p:cNvSpPr/>
            <p:nvPr/>
          </p:nvSpPr>
          <p:spPr>
            <a:xfrm>
              <a:off x="657404" y="557107"/>
              <a:ext cx="596161" cy="749014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015" h="21072" extrusionOk="0">
                  <a:moveTo>
                    <a:pt x="17468" y="6506"/>
                  </a:moveTo>
                  <a:cubicBezTo>
                    <a:pt x="16410" y="7763"/>
                    <a:pt x="15333" y="6878"/>
                    <a:pt x="13824" y="5996"/>
                  </a:cubicBezTo>
                  <a:cubicBezTo>
                    <a:pt x="12317" y="5116"/>
                    <a:pt x="10950" y="4575"/>
                    <a:pt x="12006" y="3318"/>
                  </a:cubicBezTo>
                  <a:cubicBezTo>
                    <a:pt x="13062" y="2059"/>
                    <a:pt x="15140" y="1754"/>
                    <a:pt x="16648" y="2634"/>
                  </a:cubicBezTo>
                  <a:cubicBezTo>
                    <a:pt x="18155" y="3515"/>
                    <a:pt x="18522" y="5248"/>
                    <a:pt x="17468" y="6506"/>
                  </a:cubicBezTo>
                  <a:close/>
                  <a:moveTo>
                    <a:pt x="20868" y="4865"/>
                  </a:moveTo>
                  <a:cubicBezTo>
                    <a:pt x="20191" y="1663"/>
                    <a:pt x="16530" y="-474"/>
                    <a:pt x="12691" y="90"/>
                  </a:cubicBezTo>
                  <a:cubicBezTo>
                    <a:pt x="8853" y="655"/>
                    <a:pt x="5613" y="3118"/>
                    <a:pt x="6290" y="6320"/>
                  </a:cubicBezTo>
                  <a:cubicBezTo>
                    <a:pt x="6436" y="7009"/>
                    <a:pt x="6840" y="8088"/>
                    <a:pt x="7318" y="8862"/>
                  </a:cubicBezTo>
                  <a:lnTo>
                    <a:pt x="346" y="17166"/>
                  </a:lnTo>
                  <a:cubicBezTo>
                    <a:pt x="90" y="17473"/>
                    <a:pt x="-56" y="18024"/>
                    <a:pt x="20" y="18392"/>
                  </a:cubicBezTo>
                  <a:lnTo>
                    <a:pt x="470" y="20511"/>
                  </a:lnTo>
                  <a:cubicBezTo>
                    <a:pt x="547" y="20879"/>
                    <a:pt x="971" y="21126"/>
                    <a:pt x="1412" y="21061"/>
                  </a:cubicBezTo>
                  <a:lnTo>
                    <a:pt x="3454" y="20761"/>
                  </a:lnTo>
                  <a:cubicBezTo>
                    <a:pt x="3895" y="20696"/>
                    <a:pt x="4457" y="20387"/>
                    <a:pt x="4700" y="20072"/>
                  </a:cubicBezTo>
                  <a:lnTo>
                    <a:pt x="7456" y="16513"/>
                  </a:lnTo>
                  <a:lnTo>
                    <a:pt x="7480" y="16490"/>
                  </a:lnTo>
                  <a:lnTo>
                    <a:pt x="9346" y="16216"/>
                  </a:lnTo>
                  <a:lnTo>
                    <a:pt x="12566" y="12046"/>
                  </a:lnTo>
                  <a:cubicBezTo>
                    <a:pt x="13623" y="12195"/>
                    <a:pt x="15142" y="12146"/>
                    <a:pt x="16039" y="12013"/>
                  </a:cubicBezTo>
                  <a:cubicBezTo>
                    <a:pt x="19878" y="11449"/>
                    <a:pt x="21544" y="8068"/>
                    <a:pt x="20868" y="4865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</a:pPr>
              <a:endParaRPr sz="16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26" name="Text Placeholder 5"/>
          <p:cNvSpPr txBox="1">
            <a:spLocks/>
          </p:cNvSpPr>
          <p:nvPr/>
        </p:nvSpPr>
        <p:spPr>
          <a:xfrm>
            <a:off x="5725946" y="3572637"/>
            <a:ext cx="1406238" cy="580375"/>
          </a:xfrm>
          <a:prstGeom prst="rect">
            <a:avLst/>
          </a:prstGeom>
        </p:spPr>
        <p:txBody>
          <a:bodyPr vert="horz" lIns="0" tIns="0" rIns="0" bIns="0" rtlCol="0" anchor="ctr">
            <a:noAutofit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75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 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lnSpc>
                <a:spcPct val="120000"/>
              </a:lnSpc>
            </a:pPr>
            <a:r>
              <a:rPr lang="zh-CN" altLang="en-US" sz="2800" b="1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点击请替换文字内容</a:t>
            </a:r>
            <a:endParaRPr lang="en-GB" altLang="zh-CN" sz="2800" b="1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0" name="Shape 2036"/>
          <p:cNvSpPr/>
          <p:nvPr/>
        </p:nvSpPr>
        <p:spPr>
          <a:xfrm>
            <a:off x="10381120" y="4566831"/>
            <a:ext cx="368273" cy="39283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153" h="21260" extrusionOk="0">
                <a:moveTo>
                  <a:pt x="11752" y="11733"/>
                </a:moveTo>
                <a:lnTo>
                  <a:pt x="9401" y="11733"/>
                </a:lnTo>
                <a:lnTo>
                  <a:pt x="9401" y="5975"/>
                </a:lnTo>
                <a:lnTo>
                  <a:pt x="11752" y="5975"/>
                </a:lnTo>
                <a:cubicBezTo>
                  <a:pt x="11752" y="5975"/>
                  <a:pt x="11752" y="11733"/>
                  <a:pt x="11752" y="11733"/>
                </a:cubicBezTo>
                <a:close/>
                <a:moveTo>
                  <a:pt x="11752" y="15276"/>
                </a:moveTo>
                <a:lnTo>
                  <a:pt x="9401" y="15276"/>
                </a:lnTo>
                <a:lnTo>
                  <a:pt x="9401" y="12951"/>
                </a:lnTo>
                <a:lnTo>
                  <a:pt x="11752" y="12951"/>
                </a:lnTo>
                <a:cubicBezTo>
                  <a:pt x="11752" y="12951"/>
                  <a:pt x="11752" y="15276"/>
                  <a:pt x="11752" y="15276"/>
                </a:cubicBezTo>
                <a:close/>
                <a:moveTo>
                  <a:pt x="20789" y="13227"/>
                </a:moveTo>
                <a:lnTo>
                  <a:pt x="18761" y="11523"/>
                </a:lnTo>
                <a:cubicBezTo>
                  <a:pt x="18172" y="11029"/>
                  <a:pt x="18172" y="10223"/>
                  <a:pt x="18761" y="9729"/>
                </a:cubicBezTo>
                <a:lnTo>
                  <a:pt x="20789" y="8025"/>
                </a:lnTo>
                <a:cubicBezTo>
                  <a:pt x="21376" y="7532"/>
                  <a:pt x="21220" y="7072"/>
                  <a:pt x="20441" y="7001"/>
                </a:cubicBezTo>
                <a:lnTo>
                  <a:pt x="17751" y="6761"/>
                </a:lnTo>
                <a:cubicBezTo>
                  <a:pt x="16971" y="6692"/>
                  <a:pt x="16552" y="6061"/>
                  <a:pt x="16819" y="5360"/>
                </a:cubicBezTo>
                <a:lnTo>
                  <a:pt x="18247" y="1615"/>
                </a:lnTo>
                <a:cubicBezTo>
                  <a:pt x="18515" y="912"/>
                  <a:pt x="18188" y="656"/>
                  <a:pt x="17520" y="1047"/>
                </a:cubicBezTo>
                <a:lnTo>
                  <a:pt x="14346" y="2896"/>
                </a:lnTo>
                <a:cubicBezTo>
                  <a:pt x="13678" y="3285"/>
                  <a:pt x="12815" y="3072"/>
                  <a:pt x="12430" y="2423"/>
                </a:cubicBezTo>
                <a:lnTo>
                  <a:pt x="11279" y="489"/>
                </a:lnTo>
                <a:cubicBezTo>
                  <a:pt x="10893" y="-160"/>
                  <a:pt x="10255" y="-164"/>
                  <a:pt x="9860" y="481"/>
                </a:cubicBezTo>
                <a:lnTo>
                  <a:pt x="8793" y="2232"/>
                </a:lnTo>
                <a:cubicBezTo>
                  <a:pt x="8398" y="2877"/>
                  <a:pt x="7493" y="3153"/>
                  <a:pt x="6781" y="2844"/>
                </a:cubicBezTo>
                <a:lnTo>
                  <a:pt x="4900" y="2031"/>
                </a:lnTo>
                <a:cubicBezTo>
                  <a:pt x="4188" y="1723"/>
                  <a:pt x="3639" y="2080"/>
                  <a:pt x="3682" y="2825"/>
                </a:cubicBezTo>
                <a:lnTo>
                  <a:pt x="3784" y="4615"/>
                </a:lnTo>
                <a:cubicBezTo>
                  <a:pt x="3826" y="5360"/>
                  <a:pt x="3242" y="6128"/>
                  <a:pt x="2486" y="6320"/>
                </a:cubicBezTo>
                <a:lnTo>
                  <a:pt x="670" y="6780"/>
                </a:lnTo>
                <a:cubicBezTo>
                  <a:pt x="-85" y="6972"/>
                  <a:pt x="-224" y="7532"/>
                  <a:pt x="365" y="8025"/>
                </a:cubicBezTo>
                <a:lnTo>
                  <a:pt x="2394" y="9729"/>
                </a:lnTo>
                <a:cubicBezTo>
                  <a:pt x="2981" y="10223"/>
                  <a:pt x="2981" y="11029"/>
                  <a:pt x="2394" y="11523"/>
                </a:cubicBezTo>
                <a:lnTo>
                  <a:pt x="365" y="13225"/>
                </a:lnTo>
                <a:cubicBezTo>
                  <a:pt x="-224" y="13720"/>
                  <a:pt x="-68" y="14196"/>
                  <a:pt x="709" y="14285"/>
                </a:cubicBezTo>
                <a:lnTo>
                  <a:pt x="3171" y="14567"/>
                </a:lnTo>
                <a:cubicBezTo>
                  <a:pt x="3948" y="14656"/>
                  <a:pt x="4381" y="15309"/>
                  <a:pt x="4133" y="16017"/>
                </a:cubicBezTo>
                <a:lnTo>
                  <a:pt x="2869" y="19625"/>
                </a:lnTo>
                <a:cubicBezTo>
                  <a:pt x="2622" y="20333"/>
                  <a:pt x="2976" y="20609"/>
                  <a:pt x="3655" y="20240"/>
                </a:cubicBezTo>
                <a:lnTo>
                  <a:pt x="6549" y="18661"/>
                </a:lnTo>
                <a:cubicBezTo>
                  <a:pt x="7229" y="18291"/>
                  <a:pt x="8143" y="18495"/>
                  <a:pt x="8581" y="19113"/>
                </a:cubicBezTo>
                <a:lnTo>
                  <a:pt x="9782" y="20816"/>
                </a:lnTo>
                <a:cubicBezTo>
                  <a:pt x="10219" y="21436"/>
                  <a:pt x="10875" y="21403"/>
                  <a:pt x="11240" y="20741"/>
                </a:cubicBezTo>
                <a:lnTo>
                  <a:pt x="12297" y="18823"/>
                </a:lnTo>
                <a:cubicBezTo>
                  <a:pt x="12660" y="18160"/>
                  <a:pt x="13532" y="17891"/>
                  <a:pt x="14234" y="18221"/>
                </a:cubicBezTo>
                <a:lnTo>
                  <a:pt x="16272" y="19181"/>
                </a:lnTo>
                <a:cubicBezTo>
                  <a:pt x="16974" y="19511"/>
                  <a:pt x="17514" y="19172"/>
                  <a:pt x="17472" y="18427"/>
                </a:cubicBezTo>
                <a:lnTo>
                  <a:pt x="17370" y="16637"/>
                </a:lnTo>
                <a:cubicBezTo>
                  <a:pt x="17327" y="15891"/>
                  <a:pt x="17912" y="15124"/>
                  <a:pt x="18668" y="14932"/>
                </a:cubicBezTo>
                <a:lnTo>
                  <a:pt x="20482" y="14472"/>
                </a:lnTo>
                <a:cubicBezTo>
                  <a:pt x="21239" y="14280"/>
                  <a:pt x="21376" y="13720"/>
                  <a:pt x="20789" y="13227"/>
                </a:cubicBezTo>
                <a:close/>
              </a:path>
            </a:pathLst>
          </a:custGeom>
          <a:solidFill>
            <a:srgbClr val="FFFFFF"/>
          </a:solidFill>
          <a:ln w="12700" cap="flat">
            <a:noFill/>
            <a:miter lim="400000"/>
          </a:ln>
          <a:effectLst/>
        </p:spPr>
        <p:txBody>
          <a:bodyPr wrap="square" lIns="0" tIns="0" rIns="0" bIns="0" numCol="1" anchor="ctr">
            <a:noAutofit/>
          </a:bodyPr>
          <a:lstStyle/>
          <a:p>
            <a:pPr lvl="0">
              <a:lnSpc>
                <a:spcPct val="120000"/>
              </a:lnSpc>
            </a:pPr>
            <a:endParaRPr sz="16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7" name="矩形 26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8" name="文本框 27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29" name="文本框 28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81806297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2500"/>
                            </p:stCondLst>
                            <p:childTnLst>
                              <p:par>
                                <p:cTn id="3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000"/>
                            </p:stCondLst>
                            <p:childTnLst>
                              <p:par>
                                <p:cTn id="4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3500"/>
                            </p:stCondLst>
                            <p:childTnLst>
                              <p:par>
                                <p:cTn id="4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000"/>
                            </p:stCondLst>
                            <p:childTnLst>
                              <p:par>
                                <p:cTn id="5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5500"/>
                            </p:stCondLst>
                            <p:childTnLst>
                              <p:par>
                                <p:cTn id="72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6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7" fill="hold">
                            <p:stCondLst>
                              <p:cond delay="6000"/>
                            </p:stCondLst>
                            <p:childTnLst>
                              <p:par>
                                <p:cTn id="78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6500"/>
                            </p:stCondLst>
                            <p:childTnLst>
                              <p:par>
                                <p:cTn id="8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6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7000"/>
                            </p:stCondLst>
                            <p:childTnLst>
                              <p:par>
                                <p:cTn id="8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0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 animBg="1"/>
      <p:bldP spid="6" grpId="0" animBg="1"/>
      <p:bldP spid="7" grpId="0" animBg="1"/>
      <p:bldP spid="8" grpId="0" animBg="1"/>
      <p:bldP spid="9" grpId="0" animBg="1"/>
      <p:bldP spid="10" grpId="0" animBg="1"/>
      <p:bldP spid="11" grpId="0" animBg="1"/>
      <p:bldP spid="12" grpId="0" animBg="1"/>
      <p:bldP spid="13" grpId="0" animBg="1"/>
      <p:bldP spid="14" grpId="0" animBg="1"/>
      <p:bldP spid="21" grpId="0" animBg="1"/>
      <p:bldP spid="26" grpId="0"/>
      <p:bldP spid="30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组合 32"/>
          <p:cNvGrpSpPr>
            <a:grpSpLocks/>
          </p:cNvGrpSpPr>
          <p:nvPr/>
        </p:nvGrpSpPr>
        <p:grpSpPr bwMode="auto">
          <a:xfrm>
            <a:off x="713993" y="3536272"/>
            <a:ext cx="3623746" cy="618380"/>
            <a:chOff x="-1032447" y="0"/>
            <a:chExt cx="2967616" cy="506624"/>
          </a:xfrm>
          <a:solidFill>
            <a:schemeClr val="accent1"/>
          </a:solidFill>
        </p:grpSpPr>
        <p:sp>
          <p:nvSpPr>
            <p:cNvPr id="5" name="圆角矩形 33"/>
            <p:cNvSpPr>
              <a:spLocks noChangeArrowheads="1"/>
            </p:cNvSpPr>
            <p:nvPr/>
          </p:nvSpPr>
          <p:spPr bwMode="auto">
            <a:xfrm>
              <a:off x="-1032447" y="73989"/>
              <a:ext cx="2967616" cy="432635"/>
            </a:xfrm>
            <a:prstGeom prst="roundRect">
              <a:avLst>
                <a:gd name="adj" fmla="val 16667"/>
              </a:avLst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25400" cap="flat" cmpd="sng">
                  <a:solidFill>
                    <a:srgbClr val="BABABA"/>
                  </a:solidFill>
                  <a:bevel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>
                <a:lnSpc>
                  <a:spcPct val="120000"/>
                </a:lnSpc>
              </a:pPr>
              <a:endParaRPr lang="zh-CN" altLang="zh-CN" sz="16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" name="等腰三角形 34"/>
            <p:cNvSpPr>
              <a:spLocks noChangeArrowheads="1"/>
            </p:cNvSpPr>
            <p:nvPr/>
          </p:nvSpPr>
          <p:spPr bwMode="auto">
            <a:xfrm>
              <a:off x="902659" y="0"/>
              <a:ext cx="129852" cy="95220"/>
            </a:xfrm>
            <a:prstGeom prst="triangle">
              <a:avLst>
                <a:gd name="adj" fmla="val 50000"/>
              </a:avLst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25400" cap="flat" cmpd="sng">
                  <a:solidFill>
                    <a:srgbClr val="BABABA"/>
                  </a:solidFill>
                  <a:bevel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>
                <a:lnSpc>
                  <a:spcPct val="120000"/>
                </a:lnSpc>
              </a:pPr>
              <a:endParaRPr lang="zh-CN" altLang="zh-CN" sz="16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7" name="椭圆 35"/>
          <p:cNvSpPr>
            <a:spLocks noChangeArrowheads="1"/>
          </p:cNvSpPr>
          <p:nvPr/>
        </p:nvSpPr>
        <p:spPr bwMode="auto">
          <a:xfrm>
            <a:off x="2507798" y="1931196"/>
            <a:ext cx="1294916" cy="1294916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="ctr"/>
          <a:lstStyle/>
          <a:p>
            <a:pPr algn="ctr">
              <a:lnSpc>
                <a:spcPct val="120000"/>
              </a:lnSpc>
            </a:pPr>
            <a:endParaRPr lang="zh-CN" altLang="zh-CN" sz="14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8" name="组合 36"/>
          <p:cNvGrpSpPr>
            <a:grpSpLocks/>
          </p:cNvGrpSpPr>
          <p:nvPr/>
        </p:nvGrpSpPr>
        <p:grpSpPr bwMode="auto">
          <a:xfrm flipV="1">
            <a:off x="4196228" y="3627380"/>
            <a:ext cx="2363028" cy="618381"/>
            <a:chOff x="0" y="0"/>
            <a:chExt cx="1935168" cy="506624"/>
          </a:xfrm>
          <a:solidFill>
            <a:schemeClr val="accent2"/>
          </a:solidFill>
        </p:grpSpPr>
        <p:sp>
          <p:nvSpPr>
            <p:cNvPr id="9" name="圆角矩形 37"/>
            <p:cNvSpPr>
              <a:spLocks noChangeArrowheads="1"/>
            </p:cNvSpPr>
            <p:nvPr/>
          </p:nvSpPr>
          <p:spPr bwMode="auto">
            <a:xfrm>
              <a:off x="0" y="73989"/>
              <a:ext cx="1935168" cy="432635"/>
            </a:xfrm>
            <a:prstGeom prst="roundRect">
              <a:avLst>
                <a:gd name="adj" fmla="val 16667"/>
              </a:avLst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25400" cap="flat" cmpd="sng">
                  <a:solidFill>
                    <a:srgbClr val="BABABA"/>
                  </a:solidFill>
                  <a:bevel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>
                <a:lnSpc>
                  <a:spcPct val="120000"/>
                </a:lnSpc>
              </a:pPr>
              <a:endParaRPr lang="zh-CN" altLang="zh-CN" sz="14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" name="等腰三角形 38"/>
            <p:cNvSpPr>
              <a:spLocks noChangeArrowheads="1"/>
            </p:cNvSpPr>
            <p:nvPr/>
          </p:nvSpPr>
          <p:spPr bwMode="auto">
            <a:xfrm>
              <a:off x="902659" y="0"/>
              <a:ext cx="129852" cy="95220"/>
            </a:xfrm>
            <a:prstGeom prst="triangle">
              <a:avLst>
                <a:gd name="adj" fmla="val 50000"/>
              </a:avLst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25400" cap="flat" cmpd="sng">
                  <a:solidFill>
                    <a:srgbClr val="BABABA"/>
                  </a:solidFill>
                  <a:bevel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>
                <a:lnSpc>
                  <a:spcPct val="120000"/>
                </a:lnSpc>
              </a:pPr>
              <a:endParaRPr lang="zh-CN" altLang="zh-CN" sz="14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11" name="椭圆 39"/>
          <p:cNvSpPr>
            <a:spLocks noChangeArrowheads="1"/>
          </p:cNvSpPr>
          <p:nvPr/>
        </p:nvSpPr>
        <p:spPr bwMode="auto">
          <a:xfrm>
            <a:off x="4808792" y="4657803"/>
            <a:ext cx="1294916" cy="129491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="ctr"/>
          <a:lstStyle/>
          <a:p>
            <a:pPr algn="ctr">
              <a:lnSpc>
                <a:spcPct val="120000"/>
              </a:lnSpc>
            </a:pPr>
            <a:endParaRPr lang="zh-CN" altLang="zh-CN" sz="14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12" name="组合 40"/>
          <p:cNvGrpSpPr>
            <a:grpSpLocks/>
          </p:cNvGrpSpPr>
          <p:nvPr/>
        </p:nvGrpSpPr>
        <p:grpSpPr bwMode="auto">
          <a:xfrm>
            <a:off x="6421623" y="3536272"/>
            <a:ext cx="2364965" cy="618380"/>
            <a:chOff x="0" y="0"/>
            <a:chExt cx="1935168" cy="506624"/>
          </a:xfrm>
          <a:solidFill>
            <a:schemeClr val="accent3"/>
          </a:solidFill>
        </p:grpSpPr>
        <p:sp>
          <p:nvSpPr>
            <p:cNvPr id="13" name="圆角矩形 41"/>
            <p:cNvSpPr>
              <a:spLocks noChangeArrowheads="1"/>
            </p:cNvSpPr>
            <p:nvPr/>
          </p:nvSpPr>
          <p:spPr bwMode="auto">
            <a:xfrm>
              <a:off x="0" y="73989"/>
              <a:ext cx="1935168" cy="432635"/>
            </a:xfrm>
            <a:prstGeom prst="roundRect">
              <a:avLst>
                <a:gd name="adj" fmla="val 16667"/>
              </a:avLst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25400" cap="flat" cmpd="sng">
                  <a:solidFill>
                    <a:srgbClr val="BABABA"/>
                  </a:solidFill>
                  <a:bevel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>
                <a:lnSpc>
                  <a:spcPct val="120000"/>
                </a:lnSpc>
              </a:pPr>
              <a:endParaRPr lang="zh-CN" altLang="zh-CN" sz="14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4" name="等腰三角形 42"/>
            <p:cNvSpPr>
              <a:spLocks noChangeArrowheads="1"/>
            </p:cNvSpPr>
            <p:nvPr/>
          </p:nvSpPr>
          <p:spPr bwMode="auto">
            <a:xfrm>
              <a:off x="902659" y="0"/>
              <a:ext cx="129852" cy="95220"/>
            </a:xfrm>
            <a:prstGeom prst="triangle">
              <a:avLst>
                <a:gd name="adj" fmla="val 50000"/>
              </a:avLst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25400" cap="flat" cmpd="sng">
                  <a:solidFill>
                    <a:srgbClr val="BABABA"/>
                  </a:solidFill>
                  <a:bevel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>
                <a:lnSpc>
                  <a:spcPct val="120000"/>
                </a:lnSpc>
              </a:pPr>
              <a:endParaRPr lang="zh-CN" altLang="zh-CN" sz="14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15" name="椭圆 43"/>
          <p:cNvSpPr>
            <a:spLocks noChangeArrowheads="1"/>
          </p:cNvSpPr>
          <p:nvPr/>
        </p:nvSpPr>
        <p:spPr bwMode="auto">
          <a:xfrm>
            <a:off x="6956645" y="1931196"/>
            <a:ext cx="1294916" cy="129491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="ctr"/>
          <a:lstStyle/>
          <a:p>
            <a:pPr algn="ctr">
              <a:lnSpc>
                <a:spcPct val="120000"/>
              </a:lnSpc>
            </a:pPr>
            <a:endParaRPr lang="zh-CN" altLang="zh-CN" sz="14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6" name="椭圆 45"/>
          <p:cNvSpPr>
            <a:spLocks noChangeArrowheads="1"/>
          </p:cNvSpPr>
          <p:nvPr/>
        </p:nvSpPr>
        <p:spPr bwMode="auto">
          <a:xfrm>
            <a:off x="9178163" y="4657803"/>
            <a:ext cx="1294916" cy="1294916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="ctr"/>
          <a:lstStyle/>
          <a:p>
            <a:pPr algn="ctr">
              <a:lnSpc>
                <a:spcPct val="120000"/>
              </a:lnSpc>
            </a:pPr>
            <a:endParaRPr lang="zh-CN" altLang="zh-CN" sz="14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7" name="TextBox 46"/>
          <p:cNvSpPr>
            <a:spLocks noChangeArrowheads="1"/>
          </p:cNvSpPr>
          <p:nvPr/>
        </p:nvSpPr>
        <p:spPr bwMode="auto">
          <a:xfrm>
            <a:off x="2102772" y="4904336"/>
            <a:ext cx="2104972" cy="42960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8" name="TextBox 47"/>
          <p:cNvSpPr>
            <a:spLocks noChangeArrowheads="1"/>
          </p:cNvSpPr>
          <p:nvPr/>
        </p:nvSpPr>
        <p:spPr bwMode="auto">
          <a:xfrm>
            <a:off x="2426382" y="4636408"/>
            <a:ext cx="1459687" cy="2585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9" name="TextBox 50"/>
          <p:cNvSpPr>
            <a:spLocks noChangeArrowheads="1"/>
          </p:cNvSpPr>
          <p:nvPr/>
        </p:nvSpPr>
        <p:spPr bwMode="auto">
          <a:xfrm>
            <a:off x="2413777" y="3778584"/>
            <a:ext cx="1459687" cy="2585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输入文本内容</a:t>
            </a:r>
          </a:p>
        </p:txBody>
      </p:sp>
      <p:sp>
        <p:nvSpPr>
          <p:cNvPr id="20" name="TextBox 51"/>
          <p:cNvSpPr>
            <a:spLocks noChangeArrowheads="1"/>
          </p:cNvSpPr>
          <p:nvPr/>
        </p:nvSpPr>
        <p:spPr bwMode="auto">
          <a:xfrm>
            <a:off x="4635294" y="3778584"/>
            <a:ext cx="1459687" cy="2585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输入文本内容</a:t>
            </a:r>
          </a:p>
        </p:txBody>
      </p:sp>
      <p:sp>
        <p:nvSpPr>
          <p:cNvPr id="21" name="TextBox 52"/>
          <p:cNvSpPr>
            <a:spLocks noChangeArrowheads="1"/>
          </p:cNvSpPr>
          <p:nvPr/>
        </p:nvSpPr>
        <p:spPr bwMode="auto">
          <a:xfrm>
            <a:off x="6959550" y="3778584"/>
            <a:ext cx="1457749" cy="2585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输入文本内容</a:t>
            </a:r>
          </a:p>
        </p:txBody>
      </p:sp>
      <p:grpSp>
        <p:nvGrpSpPr>
          <p:cNvPr id="22" name="组合 53"/>
          <p:cNvGrpSpPr>
            <a:grpSpLocks/>
          </p:cNvGrpSpPr>
          <p:nvPr/>
        </p:nvGrpSpPr>
        <p:grpSpPr bwMode="auto">
          <a:xfrm flipV="1">
            <a:off x="8643137" y="3627378"/>
            <a:ext cx="3501620" cy="618382"/>
            <a:chOff x="-1" y="0"/>
            <a:chExt cx="2865253" cy="506625"/>
          </a:xfrm>
          <a:solidFill>
            <a:schemeClr val="accent4"/>
          </a:solidFill>
        </p:grpSpPr>
        <p:sp>
          <p:nvSpPr>
            <p:cNvPr id="23" name="圆角矩形 54"/>
            <p:cNvSpPr>
              <a:spLocks noChangeArrowheads="1"/>
            </p:cNvSpPr>
            <p:nvPr/>
          </p:nvSpPr>
          <p:spPr bwMode="auto">
            <a:xfrm>
              <a:off x="-1" y="73990"/>
              <a:ext cx="2865253" cy="432635"/>
            </a:xfrm>
            <a:prstGeom prst="roundRect">
              <a:avLst>
                <a:gd name="adj" fmla="val 16667"/>
              </a:avLst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25400" cap="flat" cmpd="sng">
                  <a:solidFill>
                    <a:srgbClr val="BABABA"/>
                  </a:solidFill>
                  <a:bevel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>
                <a:lnSpc>
                  <a:spcPct val="120000"/>
                </a:lnSpc>
              </a:pPr>
              <a:endParaRPr lang="zh-CN" altLang="zh-CN"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4" name="等腰三角形 55"/>
            <p:cNvSpPr>
              <a:spLocks noChangeArrowheads="1"/>
            </p:cNvSpPr>
            <p:nvPr/>
          </p:nvSpPr>
          <p:spPr bwMode="auto">
            <a:xfrm>
              <a:off x="902659" y="0"/>
              <a:ext cx="129852" cy="95220"/>
            </a:xfrm>
            <a:prstGeom prst="triangle">
              <a:avLst>
                <a:gd name="adj" fmla="val 50000"/>
              </a:avLst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25400" cap="flat" cmpd="sng">
                  <a:solidFill>
                    <a:srgbClr val="BABABA"/>
                  </a:solidFill>
                  <a:bevel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>
                <a:lnSpc>
                  <a:spcPct val="120000"/>
                </a:lnSpc>
              </a:pPr>
              <a:endParaRPr lang="zh-CN" altLang="zh-CN"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25" name="TextBox 56"/>
          <p:cNvSpPr>
            <a:spLocks noChangeArrowheads="1"/>
          </p:cNvSpPr>
          <p:nvPr/>
        </p:nvSpPr>
        <p:spPr bwMode="auto">
          <a:xfrm>
            <a:off x="9002724" y="3778584"/>
            <a:ext cx="1459688" cy="2585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输入文本内容</a:t>
            </a:r>
          </a:p>
        </p:txBody>
      </p:sp>
      <p:sp>
        <p:nvSpPr>
          <p:cNvPr id="26" name="TextBox 57"/>
          <p:cNvSpPr>
            <a:spLocks noChangeArrowheads="1"/>
          </p:cNvSpPr>
          <p:nvPr/>
        </p:nvSpPr>
        <p:spPr bwMode="auto">
          <a:xfrm>
            <a:off x="4403764" y="2177729"/>
            <a:ext cx="2104972" cy="42960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7" name="TextBox 58"/>
          <p:cNvSpPr>
            <a:spLocks noChangeArrowheads="1"/>
          </p:cNvSpPr>
          <p:nvPr/>
        </p:nvSpPr>
        <p:spPr bwMode="auto">
          <a:xfrm>
            <a:off x="4727376" y="1918635"/>
            <a:ext cx="1457749" cy="2585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8" name="TextBox 59"/>
          <p:cNvSpPr>
            <a:spLocks noChangeArrowheads="1"/>
          </p:cNvSpPr>
          <p:nvPr/>
        </p:nvSpPr>
        <p:spPr bwMode="auto">
          <a:xfrm>
            <a:off x="6551618" y="4904336"/>
            <a:ext cx="2104972" cy="42960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9" name="TextBox 62"/>
          <p:cNvSpPr>
            <a:spLocks noChangeArrowheads="1"/>
          </p:cNvSpPr>
          <p:nvPr/>
        </p:nvSpPr>
        <p:spPr bwMode="auto">
          <a:xfrm>
            <a:off x="6873292" y="4649979"/>
            <a:ext cx="1459687" cy="2585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0" name="TextBox 63"/>
          <p:cNvSpPr>
            <a:spLocks noChangeArrowheads="1"/>
          </p:cNvSpPr>
          <p:nvPr/>
        </p:nvSpPr>
        <p:spPr bwMode="auto">
          <a:xfrm>
            <a:off x="8693657" y="2177729"/>
            <a:ext cx="2104972" cy="42960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1" name="TextBox 66"/>
          <p:cNvSpPr>
            <a:spLocks noChangeArrowheads="1"/>
          </p:cNvSpPr>
          <p:nvPr/>
        </p:nvSpPr>
        <p:spPr bwMode="auto">
          <a:xfrm>
            <a:off x="9015330" y="1918635"/>
            <a:ext cx="1459688" cy="2585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" name="TextBox 67"/>
          <p:cNvSpPr>
            <a:spLocks noChangeArrowheads="1"/>
          </p:cNvSpPr>
          <p:nvPr/>
        </p:nvSpPr>
        <p:spPr bwMode="auto">
          <a:xfrm>
            <a:off x="2774160" y="2338100"/>
            <a:ext cx="762194" cy="51706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</a:p>
        </p:txBody>
      </p:sp>
      <p:sp>
        <p:nvSpPr>
          <p:cNvPr id="33" name="TextBox 68"/>
          <p:cNvSpPr>
            <a:spLocks noChangeArrowheads="1"/>
          </p:cNvSpPr>
          <p:nvPr/>
        </p:nvSpPr>
        <p:spPr bwMode="auto">
          <a:xfrm>
            <a:off x="7223116" y="2338100"/>
            <a:ext cx="760039" cy="51706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</a:p>
        </p:txBody>
      </p:sp>
      <p:sp>
        <p:nvSpPr>
          <p:cNvPr id="34" name="TextBox 70"/>
          <p:cNvSpPr>
            <a:spLocks noChangeArrowheads="1"/>
          </p:cNvSpPr>
          <p:nvPr/>
        </p:nvSpPr>
        <p:spPr bwMode="auto">
          <a:xfrm>
            <a:off x="5075155" y="5064707"/>
            <a:ext cx="762194" cy="51706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</a:p>
        </p:txBody>
      </p:sp>
      <p:sp>
        <p:nvSpPr>
          <p:cNvPr id="35" name="TextBox 72"/>
          <p:cNvSpPr>
            <a:spLocks noChangeArrowheads="1"/>
          </p:cNvSpPr>
          <p:nvPr/>
        </p:nvSpPr>
        <p:spPr bwMode="auto">
          <a:xfrm>
            <a:off x="9444525" y="5064707"/>
            <a:ext cx="762194" cy="51706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</a:p>
        </p:txBody>
      </p:sp>
      <p:sp>
        <p:nvSpPr>
          <p:cNvPr id="36" name="矩形 35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37" name="文本框 36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38" name="文本框 37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68573899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3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3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>
                                      <p:cBhvr>
                                        <p:cTn id="9" dur="3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3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3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>
                                      <p:cBhvr>
                                        <p:cTn id="14" dur="3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300"/>
                            </p:stCondLst>
                            <p:childTnLst>
                              <p:par>
                                <p:cTn id="16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18" dur="6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9" dur="6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6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23" dur="6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6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6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28" dur="6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9" dur="6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6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33" dur="6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4" dur="6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6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900"/>
                            </p:stCondLst>
                            <p:childTnLst>
                              <p:par>
                                <p:cTn id="3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3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3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>
                                      <p:cBhvr>
                                        <p:cTn id="41" dur="3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4" dur="3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3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>
                                      <p:cBhvr>
                                        <p:cTn id="46" dur="3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1200"/>
                            </p:stCondLst>
                            <p:childTnLst>
                              <p:par>
                                <p:cTn id="48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50" dur="6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1" dur="6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6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55" dur="6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6" dur="6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6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60" dur="6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1" dur="6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6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65" dur="6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6" dur="6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6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1800"/>
                            </p:stCondLst>
                            <p:childTnLst>
                              <p:par>
                                <p:cTn id="6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3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3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>
                                      <p:cBhvr>
                                        <p:cTn id="73" dur="3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3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3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>
                                      <p:cBhvr>
                                        <p:cTn id="78" dur="3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2100"/>
                            </p:stCondLst>
                            <p:childTnLst>
                              <p:par>
                                <p:cTn id="80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82" dur="6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3" dur="6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6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87" dur="6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8" dur="6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9" dur="6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92" dur="6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3" dur="6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4" dur="6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97" dur="6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8" dur="6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9" dur="6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0" fill="hold">
                            <p:stCondLst>
                              <p:cond delay="2700"/>
                            </p:stCondLst>
                            <p:childTnLst>
                              <p:par>
                                <p:cTn id="10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3" dur="3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4" dur="3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>
                                      <p:cBhvr>
                                        <p:cTn id="105" dur="3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8" dur="3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9" dur="3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>
                                      <p:cBhvr>
                                        <p:cTn id="110" dur="3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1" fill="hold">
                            <p:stCondLst>
                              <p:cond delay="3000"/>
                            </p:stCondLst>
                            <p:childTnLst>
                              <p:par>
                                <p:cTn id="112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114" dur="6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5" dur="6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6" dur="6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119" dur="6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0" dur="6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1" dur="6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124" dur="6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5" dur="6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6" dur="6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129" dur="6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0" dur="6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1" dur="6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bldLvl="0" animBg="1" autoUpdateAnimBg="0"/>
      <p:bldP spid="11" grpId="0" bldLvl="0" animBg="1" autoUpdateAnimBg="0"/>
      <p:bldP spid="15" grpId="0" bldLvl="0" animBg="1" autoUpdateAnimBg="0"/>
      <p:bldP spid="16" grpId="0" bldLvl="0" animBg="1" autoUpdateAnimBg="0"/>
      <p:bldP spid="17" grpId="0" bldLvl="0" autoUpdateAnimBg="0"/>
      <p:bldP spid="18" grpId="0" bldLvl="0" autoUpdateAnimBg="0"/>
      <p:bldP spid="19" grpId="0" bldLvl="0" autoUpdateAnimBg="0"/>
      <p:bldP spid="20" grpId="0" bldLvl="0" autoUpdateAnimBg="0"/>
      <p:bldP spid="21" grpId="0" bldLvl="0" autoUpdateAnimBg="0"/>
      <p:bldP spid="25" grpId="0" bldLvl="0" autoUpdateAnimBg="0"/>
      <p:bldP spid="26" grpId="0" bldLvl="0" autoUpdateAnimBg="0"/>
      <p:bldP spid="27" grpId="0" bldLvl="0" autoUpdateAnimBg="0"/>
      <p:bldP spid="28" grpId="0" bldLvl="0" autoUpdateAnimBg="0"/>
      <p:bldP spid="29" grpId="0" bldLvl="0" autoUpdateAnimBg="0"/>
      <p:bldP spid="30" grpId="0" bldLvl="0" autoUpdateAnimBg="0"/>
      <p:bldP spid="31" grpId="0" bldLvl="0" autoUpdateAnimBg="0"/>
      <p:bldP spid="32" grpId="0" bldLvl="0" autoUpdateAnimBg="0"/>
      <p:bldP spid="33" grpId="0" bldLvl="0" autoUpdateAnimBg="0"/>
      <p:bldP spid="34" grpId="0" bldLvl="0" autoUpdateAnimBg="0"/>
      <p:bldP spid="35" grpId="0" bldLvl="0" autoUpdateAnimBg="0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23" name="Text Box 3"/>
          <p:cNvSpPr>
            <a:spLocks noChangeArrowheads="1"/>
          </p:cNvSpPr>
          <p:nvPr/>
        </p:nvSpPr>
        <p:spPr bwMode="auto">
          <a:xfrm>
            <a:off x="2992807" y="3060294"/>
            <a:ext cx="4076757" cy="178016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mpd="sng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 anchor="ctr">
            <a:spAutoFit/>
          </a:bodyPr>
          <a:lstStyle/>
          <a:p>
            <a:pPr algn="r"/>
            <a:r>
              <a:rPr lang="en-US" sz="3375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201X</a:t>
            </a:r>
            <a:r>
              <a:rPr lang="zh-CN" altLang="en-US" sz="3375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</a:t>
            </a:r>
            <a:endParaRPr lang="en-US" sz="3375" dirty="0" smtClean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r"/>
            <a:r>
              <a:rPr lang="zh-CN" altLang="en-US" sz="7593" b="1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内容介绍</a:t>
            </a:r>
            <a:endParaRPr lang="zh-CN" altLang="en-US" sz="7593" b="1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24" name="矩形 10"/>
          <p:cNvSpPr>
            <a:spLocks noChangeArrowheads="1"/>
          </p:cNvSpPr>
          <p:nvPr/>
        </p:nvSpPr>
        <p:spPr bwMode="auto">
          <a:xfrm>
            <a:off x="2389564" y="2506360"/>
            <a:ext cx="4680000" cy="4004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/>
          <a:p>
            <a:pPr algn="r"/>
            <a:r>
              <a:rPr lang="en-US" sz="2002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THE 201X ANNUAL WORK SUMMARY</a:t>
            </a:r>
            <a:endParaRPr lang="zh-CN" altLang="en-US" sz="2002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25" name="直接连接符 11"/>
          <p:cNvSpPr>
            <a:spLocks noChangeShapeType="1"/>
          </p:cNvSpPr>
          <p:nvPr/>
        </p:nvSpPr>
        <p:spPr bwMode="auto">
          <a:xfrm>
            <a:off x="1564714" y="2943331"/>
            <a:ext cx="5504850" cy="1675"/>
          </a:xfrm>
          <a:prstGeom prst="line">
            <a:avLst/>
          </a:prstGeom>
          <a:noFill/>
          <a:ln w="6350" cap="flat" cmpd="sng">
            <a:solidFill>
              <a:schemeClr val="accent1"/>
            </a:solidFill>
            <a:bevel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/>
          <a:lstStyle/>
          <a:p>
            <a:endParaRPr lang="zh-CN" altLang="en-US" sz="2002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" name="Text Box 3"/>
          <p:cNvSpPr>
            <a:spLocks noChangeArrowheads="1"/>
          </p:cNvSpPr>
          <p:nvPr/>
        </p:nvSpPr>
        <p:spPr bwMode="auto">
          <a:xfrm>
            <a:off x="7293470" y="1614088"/>
            <a:ext cx="3358612" cy="37702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mpd="sng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 anchor="ctr">
            <a:spAutoFit/>
          </a:bodyPr>
          <a:lstStyle/>
          <a:p>
            <a:r>
              <a:rPr lang="en-US" sz="23900" dirty="0" smtClean="0">
                <a:solidFill>
                  <a:schemeClr val="accent2"/>
                </a:solidFill>
                <a:latin typeface="Impact" panose="020B080603090205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04</a:t>
            </a:r>
            <a:endParaRPr lang="zh-CN" altLang="en-US" sz="23900" b="1" dirty="0">
              <a:solidFill>
                <a:schemeClr val="accent2"/>
              </a:solidFill>
              <a:latin typeface="Impact" panose="020B080603090205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" name="Freeform 6"/>
          <p:cNvSpPr>
            <a:spLocks/>
          </p:cNvSpPr>
          <p:nvPr/>
        </p:nvSpPr>
        <p:spPr bwMode="auto">
          <a:xfrm>
            <a:off x="0" y="4091804"/>
            <a:ext cx="5265494" cy="3140846"/>
          </a:xfrm>
          <a:custGeom>
            <a:avLst/>
            <a:gdLst>
              <a:gd name="T0" fmla="*/ 0 w 2348"/>
              <a:gd name="T1" fmla="*/ 0 h 1407"/>
              <a:gd name="T2" fmla="*/ 2348 w 2348"/>
              <a:gd name="T3" fmla="*/ 1407 h 1407"/>
              <a:gd name="T4" fmla="*/ 0 w 2348"/>
              <a:gd name="T5" fmla="*/ 1407 h 1407"/>
              <a:gd name="T6" fmla="*/ 0 w 2348"/>
              <a:gd name="T7" fmla="*/ 0 h 140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348" h="1407">
                <a:moveTo>
                  <a:pt x="0" y="0"/>
                </a:moveTo>
                <a:lnTo>
                  <a:pt x="2348" y="1407"/>
                </a:lnTo>
                <a:lnTo>
                  <a:pt x="0" y="1407"/>
                </a:lnTo>
                <a:lnTo>
                  <a:pt x="0" y="0"/>
                </a:lnTo>
                <a:close/>
              </a:path>
            </a:pathLst>
          </a:cu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0">
            <a:noFill/>
            <a:prstDash val="solid"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" name="Freeform 7"/>
          <p:cNvSpPr>
            <a:spLocks/>
          </p:cNvSpPr>
          <p:nvPr/>
        </p:nvSpPr>
        <p:spPr bwMode="auto">
          <a:xfrm>
            <a:off x="2984828" y="4640949"/>
            <a:ext cx="9873922" cy="2591700"/>
          </a:xfrm>
          <a:custGeom>
            <a:avLst/>
            <a:gdLst>
              <a:gd name="T0" fmla="*/ 4403 w 4403"/>
              <a:gd name="T1" fmla="*/ 0 h 1161"/>
              <a:gd name="T2" fmla="*/ 4403 w 4403"/>
              <a:gd name="T3" fmla="*/ 1161 h 1161"/>
              <a:gd name="T4" fmla="*/ 0 w 4403"/>
              <a:gd name="T5" fmla="*/ 1161 h 1161"/>
              <a:gd name="T6" fmla="*/ 4403 w 4403"/>
              <a:gd name="T7" fmla="*/ 0 h 11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403" h="1161">
                <a:moveTo>
                  <a:pt x="4403" y="0"/>
                </a:moveTo>
                <a:lnTo>
                  <a:pt x="4403" y="1161"/>
                </a:lnTo>
                <a:lnTo>
                  <a:pt x="0" y="1161"/>
                </a:lnTo>
                <a:lnTo>
                  <a:pt x="4403" y="0"/>
                </a:lnTo>
                <a:close/>
              </a:path>
            </a:pathLst>
          </a:custGeom>
          <a:blipFill dpi="0" rotWithShape="1">
            <a:blip r:embed="rId4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0">
            <a:noFill/>
            <a:prstDash val="solid"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897319809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 advTm="0">
        <p15:prstTrans prst="airplane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14" presetClass="entr" presetSubtype="1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4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5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7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8" fill="hold">
                      <p:stCondLst>
                        <p:cond delay="indefinite"/>
                      </p:stCondLst>
                      <p:childTnLst>
                        <p:par>
                          <p:cTn id="29" fill="hold">
                            <p:stCondLst>
                              <p:cond delay="0"/>
                            </p:stCondLst>
                            <p:childTnLst>
                              <p:par>
                                <p:cTn id="30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51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51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36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37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38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3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2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23" grpId="0"/>
      <p:bldP spid="5124" grpId="0"/>
      <p:bldP spid="5125" grpId="0" animBg="1"/>
      <p:bldP spid="7" grpId="0"/>
      <p:bldP spid="8" grpId="0" animBg="1"/>
      <p:bldP spid="9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椭圆 4"/>
          <p:cNvSpPr/>
          <p:nvPr/>
        </p:nvSpPr>
        <p:spPr>
          <a:xfrm>
            <a:off x="4285981" y="3180225"/>
            <a:ext cx="4151483" cy="1880468"/>
          </a:xfrm>
          <a:prstGeom prst="ellipse">
            <a:avLst/>
          </a:prstGeom>
          <a:noFill/>
          <a:ln w="19050" cap="rnd">
            <a:solidFill>
              <a:schemeClr val="bg1">
                <a:lumMod val="65000"/>
              </a:schemeClr>
            </a:solidFill>
            <a:prstDash val="sysDot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 defTabSz="128582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zh-CN" altLang="en-US" sz="9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" name="椭圆 5"/>
          <p:cNvSpPr/>
          <p:nvPr/>
        </p:nvSpPr>
        <p:spPr>
          <a:xfrm rot="5400000">
            <a:off x="4281166" y="3180225"/>
            <a:ext cx="4151483" cy="1880468"/>
          </a:xfrm>
          <a:prstGeom prst="ellipse">
            <a:avLst/>
          </a:prstGeom>
          <a:noFill/>
          <a:ln w="19050" cap="rnd">
            <a:solidFill>
              <a:schemeClr val="bg1">
                <a:lumMod val="65000"/>
              </a:schemeClr>
            </a:solidFill>
            <a:prstDash val="sysDot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 defTabSz="128582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zh-CN" altLang="en-US" sz="90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" name="椭圆 6"/>
          <p:cNvSpPr/>
          <p:nvPr/>
        </p:nvSpPr>
        <p:spPr>
          <a:xfrm>
            <a:off x="4793518" y="2563764"/>
            <a:ext cx="1433829" cy="1433829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128582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zh-CN" altLang="en-US" sz="2000">
              <a:solidFill>
                <a:prstClr val="white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" name="椭圆 7"/>
          <p:cNvSpPr/>
          <p:nvPr/>
        </p:nvSpPr>
        <p:spPr>
          <a:xfrm>
            <a:off x="6562545" y="2563764"/>
            <a:ext cx="1433829" cy="1433829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128582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zh-CN" altLang="en-US" sz="2000">
              <a:solidFill>
                <a:prstClr val="white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" name="椭圆 8"/>
          <p:cNvSpPr/>
          <p:nvPr/>
        </p:nvSpPr>
        <p:spPr>
          <a:xfrm>
            <a:off x="6562545" y="4272798"/>
            <a:ext cx="1433829" cy="1433829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128582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zh-CN" altLang="en-US" sz="2000">
              <a:solidFill>
                <a:prstClr val="white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" name="椭圆 9"/>
          <p:cNvSpPr/>
          <p:nvPr/>
        </p:nvSpPr>
        <p:spPr>
          <a:xfrm>
            <a:off x="4793518" y="4287517"/>
            <a:ext cx="1433829" cy="1433829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128582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zh-CN" altLang="en-US" sz="2000">
              <a:solidFill>
                <a:prstClr val="white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9" name="矩形 18"/>
          <p:cNvSpPr/>
          <p:nvPr/>
        </p:nvSpPr>
        <p:spPr>
          <a:xfrm>
            <a:off x="5116160" y="2918172"/>
            <a:ext cx="778590" cy="83099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/>
          <a:p>
            <a:pPr algn="ctr" defTabSz="128582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2000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文字内容</a:t>
            </a:r>
          </a:p>
        </p:txBody>
      </p:sp>
      <p:sp>
        <p:nvSpPr>
          <p:cNvPr id="20" name="矩形 19"/>
          <p:cNvSpPr/>
          <p:nvPr/>
        </p:nvSpPr>
        <p:spPr>
          <a:xfrm>
            <a:off x="6884390" y="2940992"/>
            <a:ext cx="807666" cy="83099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/>
          <a:p>
            <a:pPr algn="ctr" defTabSz="128582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2000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文字内容</a:t>
            </a:r>
          </a:p>
        </p:txBody>
      </p:sp>
      <p:sp>
        <p:nvSpPr>
          <p:cNvPr id="21" name="矩形 20"/>
          <p:cNvSpPr/>
          <p:nvPr/>
        </p:nvSpPr>
        <p:spPr>
          <a:xfrm>
            <a:off x="5135037" y="4655318"/>
            <a:ext cx="740837" cy="83099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/>
          <a:p>
            <a:pPr algn="ctr" defTabSz="128582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2000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文字内容</a:t>
            </a:r>
          </a:p>
        </p:txBody>
      </p:sp>
      <p:sp>
        <p:nvSpPr>
          <p:cNvPr id="22" name="矩形 21"/>
          <p:cNvSpPr/>
          <p:nvPr/>
        </p:nvSpPr>
        <p:spPr>
          <a:xfrm>
            <a:off x="6891260" y="4655320"/>
            <a:ext cx="793926" cy="83099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/>
          <a:p>
            <a:pPr algn="ctr" defTabSz="1285829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2000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文字内容</a:t>
            </a:r>
          </a:p>
        </p:txBody>
      </p:sp>
      <p:sp>
        <p:nvSpPr>
          <p:cNvPr id="23" name="Content Placeholder 2"/>
          <p:cNvSpPr txBox="1">
            <a:spLocks/>
          </p:cNvSpPr>
          <p:nvPr/>
        </p:nvSpPr>
        <p:spPr>
          <a:xfrm>
            <a:off x="1072785" y="2701316"/>
            <a:ext cx="2180339" cy="357744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sz="14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4" name="Content Placeholder 2"/>
          <p:cNvSpPr txBox="1">
            <a:spLocks/>
          </p:cNvSpPr>
          <p:nvPr/>
        </p:nvSpPr>
        <p:spPr>
          <a:xfrm>
            <a:off x="1072785" y="2963438"/>
            <a:ext cx="3021501" cy="672745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5" name="Content Placeholder 2"/>
          <p:cNvSpPr txBox="1">
            <a:spLocks/>
          </p:cNvSpPr>
          <p:nvPr/>
        </p:nvSpPr>
        <p:spPr>
          <a:xfrm>
            <a:off x="9661460" y="2701316"/>
            <a:ext cx="2180339" cy="357744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sz="14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6" name="Content Placeholder 2"/>
          <p:cNvSpPr txBox="1">
            <a:spLocks/>
          </p:cNvSpPr>
          <p:nvPr/>
        </p:nvSpPr>
        <p:spPr>
          <a:xfrm>
            <a:off x="8877647" y="2963438"/>
            <a:ext cx="2964152" cy="672745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7" name="Content Placeholder 2"/>
          <p:cNvSpPr txBox="1">
            <a:spLocks/>
          </p:cNvSpPr>
          <p:nvPr/>
        </p:nvSpPr>
        <p:spPr>
          <a:xfrm>
            <a:off x="1072785" y="4631716"/>
            <a:ext cx="2180339" cy="357744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sz="14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8" name="Content Placeholder 2"/>
          <p:cNvSpPr txBox="1">
            <a:spLocks/>
          </p:cNvSpPr>
          <p:nvPr/>
        </p:nvSpPr>
        <p:spPr>
          <a:xfrm>
            <a:off x="1072785" y="4893838"/>
            <a:ext cx="3021501" cy="672745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9" name="Content Placeholder 2"/>
          <p:cNvSpPr txBox="1">
            <a:spLocks/>
          </p:cNvSpPr>
          <p:nvPr/>
        </p:nvSpPr>
        <p:spPr>
          <a:xfrm>
            <a:off x="9661460" y="4631716"/>
            <a:ext cx="2180339" cy="357744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sz="14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0" name="Content Placeholder 2"/>
          <p:cNvSpPr txBox="1">
            <a:spLocks/>
          </p:cNvSpPr>
          <p:nvPr/>
        </p:nvSpPr>
        <p:spPr>
          <a:xfrm>
            <a:off x="8877647" y="4893838"/>
            <a:ext cx="2964152" cy="672745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1" name="矩形 30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32" name="文本框 31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33" name="文本框 32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3337597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9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9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2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9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9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8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9" fill="hold">
                      <p:stCondLst>
                        <p:cond delay="indefinite"/>
                      </p:stCondLst>
                      <p:childTnLst>
                        <p:par>
                          <p:cTn id="30" fill="hold">
                            <p:stCondLst>
                              <p:cond delay="0"/>
                            </p:stCondLst>
                            <p:childTnLst>
                              <p:par>
                                <p:cTn id="31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4" fill="hold">
                      <p:stCondLst>
                        <p:cond delay="indefinite"/>
                      </p:stCondLst>
                      <p:childTnLst>
                        <p:par>
                          <p:cTn id="35" fill="hold">
                            <p:stCondLst>
                              <p:cond delay="0"/>
                            </p:stCondLst>
                            <p:childTnLst>
                              <p:par>
                                <p:cTn id="36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9" fill="hold">
                      <p:stCondLst>
                        <p:cond delay="indefinite"/>
                      </p:stCondLst>
                      <p:childTnLst>
                        <p:par>
                          <p:cTn id="40" fill="hold">
                            <p:stCondLst>
                              <p:cond delay="0"/>
                            </p:stCondLst>
                            <p:childTnLst>
                              <p:par>
                                <p:cTn id="41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4" fill="hold">
                      <p:stCondLst>
                        <p:cond delay="indefinite"/>
                      </p:stCondLst>
                      <p:childTnLst>
                        <p:par>
                          <p:cTn id="45" fill="hold">
                            <p:stCondLst>
                              <p:cond delay="0"/>
                            </p:stCondLst>
                            <p:childTnLst>
                              <p:par>
                                <p:cTn id="46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9" fill="hold">
                      <p:stCondLst>
                        <p:cond delay="indefinite"/>
                      </p:stCondLst>
                      <p:childTnLst>
                        <p:par>
                          <p:cTn id="50" fill="hold">
                            <p:stCondLst>
                              <p:cond delay="0"/>
                            </p:stCondLst>
                            <p:childTnLst>
                              <p:par>
                                <p:cTn id="51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75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75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75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8" fill="hold">
                      <p:stCondLst>
                        <p:cond delay="indefinite"/>
                      </p:stCondLst>
                      <p:childTnLst>
                        <p:par>
                          <p:cTn id="59" fill="hold">
                            <p:stCondLst>
                              <p:cond delay="0"/>
                            </p:stCondLst>
                            <p:childTnLst>
                              <p:par>
                                <p:cTn id="60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75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750"/>
                            </p:stCondLst>
                            <p:childTnLst>
                              <p:par>
                                <p:cTn id="6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75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7" fill="hold">
                      <p:stCondLst>
                        <p:cond delay="indefinite"/>
                      </p:stCondLst>
                      <p:childTnLst>
                        <p:par>
                          <p:cTn id="68" fill="hold">
                            <p:stCondLst>
                              <p:cond delay="0"/>
                            </p:stCondLst>
                            <p:childTnLst>
                              <p:par>
                                <p:cTn id="69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75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75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75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6" fill="hold">
                      <p:stCondLst>
                        <p:cond delay="indefinite"/>
                      </p:stCondLst>
                      <p:childTnLst>
                        <p:par>
                          <p:cTn id="77" fill="hold">
                            <p:stCondLst>
                              <p:cond delay="0"/>
                            </p:stCondLst>
                            <p:childTnLst>
                              <p:par>
                                <p:cTn id="78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75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750"/>
                            </p:stCondLst>
                            <p:childTnLst>
                              <p:par>
                                <p:cTn id="8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4" dur="75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7" grpId="0" animBg="1"/>
      <p:bldP spid="8" grpId="0" animBg="1"/>
      <p:bldP spid="9" grpId="0" animBg="1"/>
      <p:bldP spid="10" grpId="0" animBg="1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/>
      <p:bldP spid="28" grpId="0"/>
      <p:bldP spid="29" grpId="0"/>
      <p:bldP spid="30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Up Arrow 64"/>
          <p:cNvSpPr/>
          <p:nvPr/>
        </p:nvSpPr>
        <p:spPr>
          <a:xfrm>
            <a:off x="6062257" y="2052559"/>
            <a:ext cx="452424" cy="5039670"/>
          </a:xfrm>
          <a:prstGeom prst="upArrow">
            <a:avLst>
              <a:gd name="adj1" fmla="val 50000"/>
              <a:gd name="adj2" fmla="val 67147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60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6" name="Bent Arrow 65"/>
          <p:cNvSpPr/>
          <p:nvPr/>
        </p:nvSpPr>
        <p:spPr>
          <a:xfrm>
            <a:off x="6174054" y="2928320"/>
            <a:ext cx="2854108" cy="4163910"/>
          </a:xfrm>
          <a:prstGeom prst="bentArrow">
            <a:avLst>
              <a:gd name="adj1" fmla="val 8879"/>
              <a:gd name="adj2" fmla="val 9038"/>
              <a:gd name="adj3" fmla="val 15734"/>
              <a:gd name="adj4" fmla="val 19454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600" dirty="0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4" name="Bent Arrow 53"/>
          <p:cNvSpPr/>
          <p:nvPr/>
        </p:nvSpPr>
        <p:spPr>
          <a:xfrm flipH="1">
            <a:off x="3575268" y="3765748"/>
            <a:ext cx="2854108" cy="3326481"/>
          </a:xfrm>
          <a:prstGeom prst="bentArrow">
            <a:avLst>
              <a:gd name="adj1" fmla="val 8879"/>
              <a:gd name="adj2" fmla="val 9038"/>
              <a:gd name="adj3" fmla="val 15734"/>
              <a:gd name="adj4" fmla="val 19454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600" dirty="0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1" name="Bent Arrow 50"/>
          <p:cNvSpPr/>
          <p:nvPr/>
        </p:nvSpPr>
        <p:spPr>
          <a:xfrm>
            <a:off x="6175422" y="4230988"/>
            <a:ext cx="2532380" cy="2861241"/>
          </a:xfrm>
          <a:prstGeom prst="bentArrow">
            <a:avLst>
              <a:gd name="adj1" fmla="val 10194"/>
              <a:gd name="adj2" fmla="val 9038"/>
              <a:gd name="adj3" fmla="val 14263"/>
              <a:gd name="adj4" fmla="val 24932"/>
            </a:avLst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600" dirty="0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7" name="Bent Arrow 56"/>
          <p:cNvSpPr/>
          <p:nvPr/>
        </p:nvSpPr>
        <p:spPr>
          <a:xfrm flipH="1">
            <a:off x="4253640" y="4958034"/>
            <a:ext cx="2175733" cy="2276321"/>
          </a:xfrm>
          <a:prstGeom prst="bentArrow">
            <a:avLst>
              <a:gd name="adj1" fmla="val 13458"/>
              <a:gd name="adj2" fmla="val 12349"/>
              <a:gd name="adj3" fmla="val 17061"/>
              <a:gd name="adj4" fmla="val 30061"/>
            </a:avLst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600" dirty="0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7" name="TextBox 66"/>
          <p:cNvSpPr txBox="1"/>
          <p:nvPr/>
        </p:nvSpPr>
        <p:spPr>
          <a:xfrm>
            <a:off x="2114451" y="4908936"/>
            <a:ext cx="2103559" cy="7940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sz="8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9" name="TextBox 68"/>
          <p:cNvSpPr txBox="1"/>
          <p:nvPr/>
        </p:nvSpPr>
        <p:spPr>
          <a:xfrm>
            <a:off x="1485422" y="3685302"/>
            <a:ext cx="2076131" cy="7940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altLang="zh-CN" sz="8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0" name="TextBox 69"/>
          <p:cNvSpPr txBox="1"/>
          <p:nvPr/>
        </p:nvSpPr>
        <p:spPr>
          <a:xfrm>
            <a:off x="8817108" y="4101114"/>
            <a:ext cx="2076131" cy="7940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altLang="zh-CN" sz="14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1" name="TextBox 70"/>
          <p:cNvSpPr txBox="1"/>
          <p:nvPr/>
        </p:nvSpPr>
        <p:spPr>
          <a:xfrm>
            <a:off x="3910919" y="2162680"/>
            <a:ext cx="2076131" cy="7940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altLang="zh-CN" sz="8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2" name="TextBox 71"/>
          <p:cNvSpPr txBox="1"/>
          <p:nvPr/>
        </p:nvSpPr>
        <p:spPr>
          <a:xfrm>
            <a:off x="9055591" y="2725512"/>
            <a:ext cx="2076131" cy="78047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US" altLang="zh-CN" sz="800" b="1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3" name="Freeform 245"/>
          <p:cNvSpPr>
            <a:spLocks/>
          </p:cNvSpPr>
          <p:nvPr/>
        </p:nvSpPr>
        <p:spPr bwMode="auto">
          <a:xfrm>
            <a:off x="5461505" y="5514742"/>
            <a:ext cx="404931" cy="404931"/>
          </a:xfrm>
          <a:custGeom>
            <a:avLst/>
            <a:gdLst/>
            <a:ahLst/>
            <a:cxnLst>
              <a:cxn ang="0">
                <a:pos x="68" y="3"/>
              </a:cxn>
              <a:cxn ang="0">
                <a:pos x="58" y="61"/>
              </a:cxn>
              <a:cxn ang="0">
                <a:pos x="57" y="63"/>
              </a:cxn>
              <a:cxn ang="0">
                <a:pos x="56" y="63"/>
              </a:cxn>
              <a:cxn ang="0">
                <a:pos x="55" y="63"/>
              </a:cxn>
              <a:cxn ang="0">
                <a:pos x="38" y="56"/>
              </a:cxn>
              <a:cxn ang="0">
                <a:pos x="28" y="67"/>
              </a:cxn>
              <a:cxn ang="0">
                <a:pos x="26" y="68"/>
              </a:cxn>
              <a:cxn ang="0">
                <a:pos x="26" y="68"/>
              </a:cxn>
              <a:cxn ang="0">
                <a:pos x="24" y="65"/>
              </a:cxn>
              <a:cxn ang="0">
                <a:pos x="24" y="52"/>
              </a:cxn>
              <a:cxn ang="0">
                <a:pos x="57" y="12"/>
              </a:cxn>
              <a:cxn ang="0">
                <a:pos x="16" y="47"/>
              </a:cxn>
              <a:cxn ang="0">
                <a:pos x="1" y="41"/>
              </a:cxn>
              <a:cxn ang="0">
                <a:pos x="0" y="39"/>
              </a:cxn>
              <a:cxn ang="0">
                <a:pos x="1" y="36"/>
              </a:cxn>
              <a:cxn ang="0">
                <a:pos x="64" y="0"/>
              </a:cxn>
              <a:cxn ang="0">
                <a:pos x="65" y="0"/>
              </a:cxn>
              <a:cxn ang="0">
                <a:pos x="67" y="0"/>
              </a:cxn>
              <a:cxn ang="0">
                <a:pos x="68" y="3"/>
              </a:cxn>
            </a:cxnLst>
            <a:rect l="0" t="0" r="r" b="b"/>
            <a:pathLst>
              <a:path w="68" h="68">
                <a:moveTo>
                  <a:pt x="68" y="3"/>
                </a:moveTo>
                <a:cubicBezTo>
                  <a:pt x="58" y="61"/>
                  <a:pt x="58" y="61"/>
                  <a:pt x="58" y="61"/>
                </a:cubicBezTo>
                <a:cubicBezTo>
                  <a:pt x="58" y="62"/>
                  <a:pt x="57" y="62"/>
                  <a:pt x="57" y="63"/>
                </a:cubicBezTo>
                <a:cubicBezTo>
                  <a:pt x="56" y="63"/>
                  <a:pt x="56" y="63"/>
                  <a:pt x="56" y="63"/>
                </a:cubicBezTo>
                <a:cubicBezTo>
                  <a:pt x="55" y="63"/>
                  <a:pt x="55" y="63"/>
                  <a:pt x="55" y="63"/>
                </a:cubicBezTo>
                <a:cubicBezTo>
                  <a:pt x="38" y="56"/>
                  <a:pt x="38" y="56"/>
                  <a:pt x="38" y="56"/>
                </a:cubicBezTo>
                <a:cubicBezTo>
                  <a:pt x="28" y="67"/>
                  <a:pt x="28" y="67"/>
                  <a:pt x="28" y="67"/>
                </a:cubicBezTo>
                <a:cubicBezTo>
                  <a:pt x="28" y="67"/>
                  <a:pt x="27" y="68"/>
                  <a:pt x="26" y="68"/>
                </a:cubicBezTo>
                <a:cubicBezTo>
                  <a:pt x="26" y="68"/>
                  <a:pt x="26" y="68"/>
                  <a:pt x="26" y="68"/>
                </a:cubicBezTo>
                <a:cubicBezTo>
                  <a:pt x="25" y="67"/>
                  <a:pt x="24" y="66"/>
                  <a:pt x="24" y="65"/>
                </a:cubicBezTo>
                <a:cubicBezTo>
                  <a:pt x="24" y="52"/>
                  <a:pt x="24" y="52"/>
                  <a:pt x="24" y="52"/>
                </a:cubicBezTo>
                <a:cubicBezTo>
                  <a:pt x="57" y="12"/>
                  <a:pt x="57" y="12"/>
                  <a:pt x="57" y="12"/>
                </a:cubicBezTo>
                <a:cubicBezTo>
                  <a:pt x="16" y="47"/>
                  <a:pt x="16" y="47"/>
                  <a:pt x="16" y="47"/>
                </a:cubicBezTo>
                <a:cubicBezTo>
                  <a:pt x="1" y="41"/>
                  <a:pt x="1" y="41"/>
                  <a:pt x="1" y="41"/>
                </a:cubicBezTo>
                <a:cubicBezTo>
                  <a:pt x="0" y="40"/>
                  <a:pt x="0" y="40"/>
                  <a:pt x="0" y="39"/>
                </a:cubicBezTo>
                <a:cubicBezTo>
                  <a:pt x="0" y="38"/>
                  <a:pt x="0" y="37"/>
                  <a:pt x="1" y="36"/>
                </a:cubicBezTo>
                <a:cubicBezTo>
                  <a:pt x="64" y="0"/>
                  <a:pt x="64" y="0"/>
                  <a:pt x="64" y="0"/>
                </a:cubicBezTo>
                <a:cubicBezTo>
                  <a:pt x="65" y="0"/>
                  <a:pt x="65" y="0"/>
                  <a:pt x="65" y="0"/>
                </a:cubicBezTo>
                <a:cubicBezTo>
                  <a:pt x="66" y="0"/>
                  <a:pt x="66" y="0"/>
                  <a:pt x="67" y="0"/>
                </a:cubicBezTo>
                <a:cubicBezTo>
                  <a:pt x="68" y="1"/>
                  <a:pt x="68" y="2"/>
                  <a:pt x="68" y="3"/>
                </a:cubicBezTo>
                <a:close/>
              </a:path>
            </a:pathLst>
          </a:custGeom>
          <a:solidFill>
            <a:schemeClr val="accent5"/>
          </a:solidFill>
          <a:ln w="9525">
            <a:noFill/>
            <a:round/>
            <a:headEnd/>
            <a:tailEnd/>
          </a:ln>
        </p:spPr>
        <p:txBody>
          <a:bodyPr vert="horz" wrap="square" lIns="111657" tIns="55828" rIns="111657" bIns="55828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160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4" name="Freeform 5"/>
          <p:cNvSpPr>
            <a:spLocks noEditPoints="1"/>
          </p:cNvSpPr>
          <p:nvPr/>
        </p:nvSpPr>
        <p:spPr bwMode="auto">
          <a:xfrm>
            <a:off x="6608818" y="2333936"/>
            <a:ext cx="452258" cy="452258"/>
          </a:xfrm>
          <a:custGeom>
            <a:avLst/>
            <a:gdLst/>
            <a:ahLst/>
            <a:cxnLst>
              <a:cxn ang="0">
                <a:pos x="0" y="192"/>
              </a:cxn>
              <a:cxn ang="0">
                <a:pos x="255" y="135"/>
              </a:cxn>
              <a:cxn ang="0">
                <a:pos x="277" y="122"/>
              </a:cxn>
              <a:cxn ang="0">
                <a:pos x="303" y="116"/>
              </a:cxn>
              <a:cxn ang="0">
                <a:pos x="296" y="105"/>
              </a:cxn>
              <a:cxn ang="0">
                <a:pos x="278" y="89"/>
              </a:cxn>
              <a:cxn ang="0">
                <a:pos x="265" y="90"/>
              </a:cxn>
              <a:cxn ang="0">
                <a:pos x="256" y="82"/>
              </a:cxn>
              <a:cxn ang="0">
                <a:pos x="231" y="73"/>
              </a:cxn>
              <a:cxn ang="0">
                <a:pos x="234" y="98"/>
              </a:cxn>
              <a:cxn ang="0">
                <a:pos x="224" y="118"/>
              </a:cxn>
              <a:cxn ang="0">
                <a:pos x="205" y="103"/>
              </a:cxn>
              <a:cxn ang="0">
                <a:pos x="175" y="89"/>
              </a:cxn>
              <a:cxn ang="0">
                <a:pos x="183" y="68"/>
              </a:cxn>
              <a:cxn ang="0">
                <a:pos x="212" y="58"/>
              </a:cxn>
              <a:cxn ang="0">
                <a:pos x="207" y="47"/>
              </a:cxn>
              <a:cxn ang="0">
                <a:pos x="188" y="50"/>
              </a:cxn>
              <a:cxn ang="0">
                <a:pos x="168" y="37"/>
              </a:cxn>
              <a:cxn ang="0">
                <a:pos x="171" y="52"/>
              </a:cxn>
              <a:cxn ang="0">
                <a:pos x="157" y="52"/>
              </a:cxn>
              <a:cxn ang="0">
                <a:pos x="141" y="40"/>
              </a:cxn>
              <a:cxn ang="0">
                <a:pos x="126" y="47"/>
              </a:cxn>
              <a:cxn ang="0">
                <a:pos x="143" y="51"/>
              </a:cxn>
              <a:cxn ang="0">
                <a:pos x="131" y="58"/>
              </a:cxn>
              <a:cxn ang="0">
                <a:pos x="56" y="107"/>
              </a:cxn>
              <a:cxn ang="0">
                <a:pos x="65" y="118"/>
              </a:cxn>
              <a:cxn ang="0">
                <a:pos x="79" y="135"/>
              </a:cxn>
              <a:cxn ang="0">
                <a:pos x="74" y="158"/>
              </a:cxn>
              <a:cxn ang="0">
                <a:pos x="88" y="185"/>
              </a:cxn>
              <a:cxn ang="0">
                <a:pos x="108" y="214"/>
              </a:cxn>
              <a:cxn ang="0">
                <a:pos x="118" y="227"/>
              </a:cxn>
              <a:cxn ang="0">
                <a:pos x="105" y="197"/>
              </a:cxn>
              <a:cxn ang="0">
                <a:pos x="125" y="225"/>
              </a:cxn>
              <a:cxn ang="0">
                <a:pos x="150" y="255"/>
              </a:cxn>
              <a:cxn ang="0">
                <a:pos x="184" y="269"/>
              </a:cxn>
              <a:cxn ang="0">
                <a:pos x="213" y="290"/>
              </a:cxn>
              <a:cxn ang="0">
                <a:pos x="224" y="288"/>
              </a:cxn>
              <a:cxn ang="0">
                <a:pos x="212" y="268"/>
              </a:cxn>
              <a:cxn ang="0">
                <a:pos x="197" y="262"/>
              </a:cxn>
              <a:cxn ang="0">
                <a:pos x="194" y="239"/>
              </a:cxn>
              <a:cxn ang="0">
                <a:pos x="171" y="250"/>
              </a:cxn>
              <a:cxn ang="0">
                <a:pos x="168" y="210"/>
              </a:cxn>
              <a:cxn ang="0">
                <a:pos x="184" y="206"/>
              </a:cxn>
              <a:cxn ang="0">
                <a:pos x="196" y="202"/>
              </a:cxn>
              <a:cxn ang="0">
                <a:pos x="214" y="211"/>
              </a:cxn>
              <a:cxn ang="0">
                <a:pos x="221" y="205"/>
              </a:cxn>
              <a:cxn ang="0">
                <a:pos x="234" y="179"/>
              </a:cxn>
              <a:cxn ang="0">
                <a:pos x="233" y="171"/>
              </a:cxn>
              <a:cxn ang="0">
                <a:pos x="252" y="157"/>
              </a:cxn>
              <a:cxn ang="0">
                <a:pos x="266" y="143"/>
              </a:cxn>
              <a:cxn ang="0">
                <a:pos x="273" y="131"/>
              </a:cxn>
              <a:cxn ang="0">
                <a:pos x="255" y="135"/>
              </a:cxn>
              <a:cxn ang="0">
                <a:pos x="295" y="298"/>
              </a:cxn>
              <a:cxn ang="0">
                <a:pos x="272" y="288"/>
              </a:cxn>
              <a:cxn ang="0">
                <a:pos x="251" y="288"/>
              </a:cxn>
              <a:cxn ang="0">
                <a:pos x="236" y="286"/>
              </a:cxn>
              <a:cxn ang="0">
                <a:pos x="230" y="307"/>
              </a:cxn>
              <a:cxn ang="0">
                <a:pos x="223" y="335"/>
              </a:cxn>
              <a:cxn ang="0">
                <a:pos x="308" y="302"/>
              </a:cxn>
            </a:cxnLst>
            <a:rect l="0" t="0" r="r" b="b"/>
            <a:pathLst>
              <a:path w="384" h="384">
                <a:moveTo>
                  <a:pt x="384" y="192"/>
                </a:moveTo>
                <a:cubicBezTo>
                  <a:pt x="384" y="298"/>
                  <a:pt x="298" y="384"/>
                  <a:pt x="192" y="384"/>
                </a:cubicBezTo>
                <a:cubicBezTo>
                  <a:pt x="86" y="384"/>
                  <a:pt x="0" y="298"/>
                  <a:pt x="0" y="192"/>
                </a:cubicBezTo>
                <a:cubicBezTo>
                  <a:pt x="0" y="86"/>
                  <a:pt x="86" y="0"/>
                  <a:pt x="192" y="0"/>
                </a:cubicBezTo>
                <a:cubicBezTo>
                  <a:pt x="298" y="0"/>
                  <a:pt x="384" y="86"/>
                  <a:pt x="384" y="192"/>
                </a:cubicBezTo>
                <a:close/>
                <a:moveTo>
                  <a:pt x="255" y="135"/>
                </a:moveTo>
                <a:cubicBezTo>
                  <a:pt x="256" y="135"/>
                  <a:pt x="257" y="130"/>
                  <a:pt x="258" y="129"/>
                </a:cubicBezTo>
                <a:cubicBezTo>
                  <a:pt x="260" y="127"/>
                  <a:pt x="262" y="126"/>
                  <a:pt x="264" y="125"/>
                </a:cubicBezTo>
                <a:cubicBezTo>
                  <a:pt x="268" y="124"/>
                  <a:pt x="272" y="123"/>
                  <a:pt x="277" y="122"/>
                </a:cubicBezTo>
                <a:cubicBezTo>
                  <a:pt x="281" y="121"/>
                  <a:pt x="286" y="121"/>
                  <a:pt x="289" y="125"/>
                </a:cubicBezTo>
                <a:cubicBezTo>
                  <a:pt x="289" y="124"/>
                  <a:pt x="295" y="119"/>
                  <a:pt x="295" y="119"/>
                </a:cubicBezTo>
                <a:cubicBezTo>
                  <a:pt x="298" y="118"/>
                  <a:pt x="301" y="118"/>
                  <a:pt x="303" y="116"/>
                </a:cubicBezTo>
                <a:cubicBezTo>
                  <a:pt x="303" y="115"/>
                  <a:pt x="303" y="110"/>
                  <a:pt x="303" y="110"/>
                </a:cubicBezTo>
                <a:cubicBezTo>
                  <a:pt x="299" y="111"/>
                  <a:pt x="298" y="107"/>
                  <a:pt x="297" y="103"/>
                </a:cubicBezTo>
                <a:cubicBezTo>
                  <a:pt x="297" y="104"/>
                  <a:pt x="297" y="104"/>
                  <a:pt x="296" y="105"/>
                </a:cubicBezTo>
                <a:cubicBezTo>
                  <a:pt x="296" y="102"/>
                  <a:pt x="291" y="104"/>
                  <a:pt x="290" y="104"/>
                </a:cubicBezTo>
                <a:cubicBezTo>
                  <a:pt x="284" y="102"/>
                  <a:pt x="285" y="98"/>
                  <a:pt x="283" y="94"/>
                </a:cubicBezTo>
                <a:cubicBezTo>
                  <a:pt x="282" y="92"/>
                  <a:pt x="279" y="91"/>
                  <a:pt x="278" y="89"/>
                </a:cubicBezTo>
                <a:cubicBezTo>
                  <a:pt x="277" y="87"/>
                  <a:pt x="277" y="84"/>
                  <a:pt x="274" y="84"/>
                </a:cubicBezTo>
                <a:cubicBezTo>
                  <a:pt x="273" y="84"/>
                  <a:pt x="270" y="89"/>
                  <a:pt x="270" y="89"/>
                </a:cubicBezTo>
                <a:cubicBezTo>
                  <a:pt x="267" y="88"/>
                  <a:pt x="266" y="89"/>
                  <a:pt x="265" y="90"/>
                </a:cubicBezTo>
                <a:cubicBezTo>
                  <a:pt x="263" y="91"/>
                  <a:pt x="262" y="91"/>
                  <a:pt x="260" y="92"/>
                </a:cubicBezTo>
                <a:cubicBezTo>
                  <a:pt x="265" y="90"/>
                  <a:pt x="258" y="88"/>
                  <a:pt x="256" y="88"/>
                </a:cubicBezTo>
                <a:cubicBezTo>
                  <a:pt x="260" y="87"/>
                  <a:pt x="258" y="83"/>
                  <a:pt x="256" y="82"/>
                </a:cubicBezTo>
                <a:cubicBezTo>
                  <a:pt x="256" y="82"/>
                  <a:pt x="257" y="82"/>
                  <a:pt x="257" y="82"/>
                </a:cubicBezTo>
                <a:cubicBezTo>
                  <a:pt x="257" y="79"/>
                  <a:pt x="250" y="77"/>
                  <a:pt x="247" y="76"/>
                </a:cubicBezTo>
                <a:cubicBezTo>
                  <a:pt x="245" y="74"/>
                  <a:pt x="233" y="72"/>
                  <a:pt x="231" y="73"/>
                </a:cubicBezTo>
                <a:cubicBezTo>
                  <a:pt x="228" y="75"/>
                  <a:pt x="231" y="80"/>
                  <a:pt x="231" y="83"/>
                </a:cubicBezTo>
                <a:cubicBezTo>
                  <a:pt x="232" y="86"/>
                  <a:pt x="228" y="86"/>
                  <a:pt x="228" y="89"/>
                </a:cubicBezTo>
                <a:cubicBezTo>
                  <a:pt x="228" y="93"/>
                  <a:pt x="236" y="92"/>
                  <a:pt x="234" y="98"/>
                </a:cubicBezTo>
                <a:cubicBezTo>
                  <a:pt x="233" y="102"/>
                  <a:pt x="228" y="102"/>
                  <a:pt x="226" y="105"/>
                </a:cubicBezTo>
                <a:cubicBezTo>
                  <a:pt x="224" y="108"/>
                  <a:pt x="227" y="112"/>
                  <a:pt x="229" y="114"/>
                </a:cubicBezTo>
                <a:cubicBezTo>
                  <a:pt x="231" y="115"/>
                  <a:pt x="225" y="118"/>
                  <a:pt x="224" y="118"/>
                </a:cubicBezTo>
                <a:cubicBezTo>
                  <a:pt x="220" y="120"/>
                  <a:pt x="217" y="114"/>
                  <a:pt x="216" y="110"/>
                </a:cubicBezTo>
                <a:cubicBezTo>
                  <a:pt x="215" y="108"/>
                  <a:pt x="215" y="104"/>
                  <a:pt x="212" y="103"/>
                </a:cubicBezTo>
                <a:cubicBezTo>
                  <a:pt x="210" y="102"/>
                  <a:pt x="206" y="102"/>
                  <a:pt x="205" y="103"/>
                </a:cubicBezTo>
                <a:cubicBezTo>
                  <a:pt x="203" y="99"/>
                  <a:pt x="198" y="98"/>
                  <a:pt x="194" y="97"/>
                </a:cubicBezTo>
                <a:cubicBezTo>
                  <a:pt x="189" y="95"/>
                  <a:pt x="185" y="95"/>
                  <a:pt x="180" y="96"/>
                </a:cubicBezTo>
                <a:cubicBezTo>
                  <a:pt x="181" y="95"/>
                  <a:pt x="179" y="88"/>
                  <a:pt x="175" y="89"/>
                </a:cubicBezTo>
                <a:cubicBezTo>
                  <a:pt x="176" y="86"/>
                  <a:pt x="176" y="84"/>
                  <a:pt x="176" y="81"/>
                </a:cubicBezTo>
                <a:cubicBezTo>
                  <a:pt x="177" y="79"/>
                  <a:pt x="178" y="77"/>
                  <a:pt x="179" y="75"/>
                </a:cubicBezTo>
                <a:cubicBezTo>
                  <a:pt x="180" y="74"/>
                  <a:pt x="185" y="69"/>
                  <a:pt x="183" y="68"/>
                </a:cubicBezTo>
                <a:cubicBezTo>
                  <a:pt x="188" y="69"/>
                  <a:pt x="193" y="69"/>
                  <a:pt x="196" y="66"/>
                </a:cubicBezTo>
                <a:cubicBezTo>
                  <a:pt x="198" y="63"/>
                  <a:pt x="199" y="60"/>
                  <a:pt x="202" y="57"/>
                </a:cubicBezTo>
                <a:cubicBezTo>
                  <a:pt x="205" y="53"/>
                  <a:pt x="209" y="58"/>
                  <a:pt x="212" y="58"/>
                </a:cubicBezTo>
                <a:cubicBezTo>
                  <a:pt x="217" y="59"/>
                  <a:pt x="217" y="53"/>
                  <a:pt x="214" y="51"/>
                </a:cubicBezTo>
                <a:cubicBezTo>
                  <a:pt x="218" y="51"/>
                  <a:pt x="215" y="45"/>
                  <a:pt x="213" y="44"/>
                </a:cubicBezTo>
                <a:cubicBezTo>
                  <a:pt x="211" y="43"/>
                  <a:pt x="202" y="46"/>
                  <a:pt x="207" y="47"/>
                </a:cubicBezTo>
                <a:cubicBezTo>
                  <a:pt x="206" y="47"/>
                  <a:pt x="200" y="59"/>
                  <a:pt x="196" y="53"/>
                </a:cubicBezTo>
                <a:cubicBezTo>
                  <a:pt x="195" y="52"/>
                  <a:pt x="195" y="47"/>
                  <a:pt x="193" y="46"/>
                </a:cubicBezTo>
                <a:cubicBezTo>
                  <a:pt x="190" y="46"/>
                  <a:pt x="189" y="49"/>
                  <a:pt x="188" y="50"/>
                </a:cubicBezTo>
                <a:cubicBezTo>
                  <a:pt x="190" y="47"/>
                  <a:pt x="181" y="45"/>
                  <a:pt x="180" y="44"/>
                </a:cubicBezTo>
                <a:cubicBezTo>
                  <a:pt x="183" y="42"/>
                  <a:pt x="180" y="39"/>
                  <a:pt x="178" y="38"/>
                </a:cubicBezTo>
                <a:cubicBezTo>
                  <a:pt x="176" y="36"/>
                  <a:pt x="169" y="35"/>
                  <a:pt x="168" y="37"/>
                </a:cubicBezTo>
                <a:cubicBezTo>
                  <a:pt x="163" y="43"/>
                  <a:pt x="173" y="44"/>
                  <a:pt x="175" y="45"/>
                </a:cubicBezTo>
                <a:cubicBezTo>
                  <a:pt x="176" y="46"/>
                  <a:pt x="179" y="48"/>
                  <a:pt x="177" y="49"/>
                </a:cubicBezTo>
                <a:cubicBezTo>
                  <a:pt x="176" y="50"/>
                  <a:pt x="171" y="51"/>
                  <a:pt x="171" y="52"/>
                </a:cubicBezTo>
                <a:cubicBezTo>
                  <a:pt x="169" y="54"/>
                  <a:pt x="172" y="57"/>
                  <a:pt x="170" y="59"/>
                </a:cubicBezTo>
                <a:cubicBezTo>
                  <a:pt x="168" y="57"/>
                  <a:pt x="168" y="53"/>
                  <a:pt x="166" y="50"/>
                </a:cubicBezTo>
                <a:cubicBezTo>
                  <a:pt x="168" y="53"/>
                  <a:pt x="157" y="52"/>
                  <a:pt x="157" y="52"/>
                </a:cubicBezTo>
                <a:cubicBezTo>
                  <a:pt x="154" y="52"/>
                  <a:pt x="148" y="54"/>
                  <a:pt x="145" y="50"/>
                </a:cubicBezTo>
                <a:cubicBezTo>
                  <a:pt x="144" y="49"/>
                  <a:pt x="144" y="44"/>
                  <a:pt x="146" y="45"/>
                </a:cubicBezTo>
                <a:cubicBezTo>
                  <a:pt x="144" y="43"/>
                  <a:pt x="142" y="41"/>
                  <a:pt x="141" y="40"/>
                </a:cubicBezTo>
                <a:cubicBezTo>
                  <a:pt x="132" y="43"/>
                  <a:pt x="125" y="47"/>
                  <a:pt x="117" y="51"/>
                </a:cubicBezTo>
                <a:cubicBezTo>
                  <a:pt x="118" y="51"/>
                  <a:pt x="119" y="51"/>
                  <a:pt x="120" y="50"/>
                </a:cubicBezTo>
                <a:cubicBezTo>
                  <a:pt x="122" y="50"/>
                  <a:pt x="124" y="48"/>
                  <a:pt x="126" y="47"/>
                </a:cubicBezTo>
                <a:cubicBezTo>
                  <a:pt x="128" y="46"/>
                  <a:pt x="134" y="43"/>
                  <a:pt x="136" y="46"/>
                </a:cubicBezTo>
                <a:cubicBezTo>
                  <a:pt x="137" y="45"/>
                  <a:pt x="137" y="45"/>
                  <a:pt x="138" y="44"/>
                </a:cubicBezTo>
                <a:cubicBezTo>
                  <a:pt x="139" y="46"/>
                  <a:pt x="141" y="48"/>
                  <a:pt x="143" y="51"/>
                </a:cubicBezTo>
                <a:cubicBezTo>
                  <a:pt x="141" y="50"/>
                  <a:pt x="137" y="50"/>
                  <a:pt x="135" y="50"/>
                </a:cubicBezTo>
                <a:cubicBezTo>
                  <a:pt x="133" y="51"/>
                  <a:pt x="130" y="51"/>
                  <a:pt x="130" y="53"/>
                </a:cubicBezTo>
                <a:cubicBezTo>
                  <a:pt x="130" y="55"/>
                  <a:pt x="131" y="57"/>
                  <a:pt x="131" y="58"/>
                </a:cubicBezTo>
                <a:cubicBezTo>
                  <a:pt x="128" y="56"/>
                  <a:pt x="125" y="52"/>
                  <a:pt x="121" y="51"/>
                </a:cubicBezTo>
                <a:cubicBezTo>
                  <a:pt x="119" y="51"/>
                  <a:pt x="117" y="51"/>
                  <a:pt x="115" y="52"/>
                </a:cubicBezTo>
                <a:cubicBezTo>
                  <a:pt x="91" y="65"/>
                  <a:pt x="71" y="84"/>
                  <a:pt x="56" y="107"/>
                </a:cubicBezTo>
                <a:cubicBezTo>
                  <a:pt x="57" y="108"/>
                  <a:pt x="58" y="109"/>
                  <a:pt x="59" y="109"/>
                </a:cubicBezTo>
                <a:cubicBezTo>
                  <a:pt x="62" y="110"/>
                  <a:pt x="59" y="117"/>
                  <a:pt x="64" y="113"/>
                </a:cubicBezTo>
                <a:cubicBezTo>
                  <a:pt x="66" y="115"/>
                  <a:pt x="66" y="116"/>
                  <a:pt x="65" y="118"/>
                </a:cubicBezTo>
                <a:cubicBezTo>
                  <a:pt x="65" y="118"/>
                  <a:pt x="75" y="124"/>
                  <a:pt x="76" y="125"/>
                </a:cubicBezTo>
                <a:cubicBezTo>
                  <a:pt x="78" y="126"/>
                  <a:pt x="80" y="128"/>
                  <a:pt x="81" y="130"/>
                </a:cubicBezTo>
                <a:cubicBezTo>
                  <a:pt x="82" y="132"/>
                  <a:pt x="80" y="134"/>
                  <a:pt x="79" y="135"/>
                </a:cubicBezTo>
                <a:cubicBezTo>
                  <a:pt x="78" y="134"/>
                  <a:pt x="75" y="130"/>
                  <a:pt x="74" y="131"/>
                </a:cubicBezTo>
                <a:cubicBezTo>
                  <a:pt x="73" y="133"/>
                  <a:pt x="74" y="139"/>
                  <a:pt x="77" y="139"/>
                </a:cubicBezTo>
                <a:cubicBezTo>
                  <a:pt x="73" y="139"/>
                  <a:pt x="75" y="155"/>
                  <a:pt x="74" y="158"/>
                </a:cubicBezTo>
                <a:cubicBezTo>
                  <a:pt x="74" y="158"/>
                  <a:pt x="74" y="158"/>
                  <a:pt x="74" y="158"/>
                </a:cubicBezTo>
                <a:cubicBezTo>
                  <a:pt x="73" y="161"/>
                  <a:pt x="76" y="173"/>
                  <a:pt x="81" y="172"/>
                </a:cubicBezTo>
                <a:cubicBezTo>
                  <a:pt x="78" y="172"/>
                  <a:pt x="87" y="184"/>
                  <a:pt x="88" y="185"/>
                </a:cubicBezTo>
                <a:cubicBezTo>
                  <a:pt x="91" y="187"/>
                  <a:pt x="95" y="188"/>
                  <a:pt x="97" y="192"/>
                </a:cubicBezTo>
                <a:cubicBezTo>
                  <a:pt x="100" y="195"/>
                  <a:pt x="100" y="201"/>
                  <a:pt x="103" y="203"/>
                </a:cubicBezTo>
                <a:cubicBezTo>
                  <a:pt x="102" y="206"/>
                  <a:pt x="108" y="210"/>
                  <a:pt x="108" y="214"/>
                </a:cubicBezTo>
                <a:cubicBezTo>
                  <a:pt x="108" y="214"/>
                  <a:pt x="107" y="214"/>
                  <a:pt x="107" y="215"/>
                </a:cubicBezTo>
                <a:cubicBezTo>
                  <a:pt x="108" y="218"/>
                  <a:pt x="113" y="218"/>
                  <a:pt x="115" y="221"/>
                </a:cubicBezTo>
                <a:cubicBezTo>
                  <a:pt x="116" y="223"/>
                  <a:pt x="115" y="228"/>
                  <a:pt x="118" y="227"/>
                </a:cubicBezTo>
                <a:cubicBezTo>
                  <a:pt x="118" y="222"/>
                  <a:pt x="115" y="216"/>
                  <a:pt x="112" y="212"/>
                </a:cubicBezTo>
                <a:cubicBezTo>
                  <a:pt x="110" y="209"/>
                  <a:pt x="109" y="207"/>
                  <a:pt x="108" y="204"/>
                </a:cubicBezTo>
                <a:cubicBezTo>
                  <a:pt x="106" y="202"/>
                  <a:pt x="106" y="199"/>
                  <a:pt x="105" y="197"/>
                </a:cubicBezTo>
                <a:cubicBezTo>
                  <a:pt x="106" y="197"/>
                  <a:pt x="112" y="199"/>
                  <a:pt x="111" y="200"/>
                </a:cubicBezTo>
                <a:cubicBezTo>
                  <a:pt x="109" y="205"/>
                  <a:pt x="119" y="214"/>
                  <a:pt x="122" y="217"/>
                </a:cubicBezTo>
                <a:cubicBezTo>
                  <a:pt x="123" y="218"/>
                  <a:pt x="128" y="225"/>
                  <a:pt x="125" y="225"/>
                </a:cubicBezTo>
                <a:cubicBezTo>
                  <a:pt x="129" y="225"/>
                  <a:pt x="133" y="230"/>
                  <a:pt x="135" y="233"/>
                </a:cubicBezTo>
                <a:cubicBezTo>
                  <a:pt x="137" y="236"/>
                  <a:pt x="136" y="241"/>
                  <a:pt x="138" y="245"/>
                </a:cubicBezTo>
                <a:cubicBezTo>
                  <a:pt x="139" y="250"/>
                  <a:pt x="146" y="252"/>
                  <a:pt x="150" y="255"/>
                </a:cubicBezTo>
                <a:cubicBezTo>
                  <a:pt x="154" y="256"/>
                  <a:pt x="157" y="259"/>
                  <a:pt x="160" y="260"/>
                </a:cubicBezTo>
                <a:cubicBezTo>
                  <a:pt x="166" y="262"/>
                  <a:pt x="167" y="260"/>
                  <a:pt x="171" y="260"/>
                </a:cubicBezTo>
                <a:cubicBezTo>
                  <a:pt x="178" y="259"/>
                  <a:pt x="179" y="266"/>
                  <a:pt x="184" y="269"/>
                </a:cubicBezTo>
                <a:cubicBezTo>
                  <a:pt x="187" y="270"/>
                  <a:pt x="194" y="273"/>
                  <a:pt x="198" y="271"/>
                </a:cubicBezTo>
                <a:cubicBezTo>
                  <a:pt x="196" y="272"/>
                  <a:pt x="203" y="282"/>
                  <a:pt x="204" y="283"/>
                </a:cubicBezTo>
                <a:cubicBezTo>
                  <a:pt x="206" y="286"/>
                  <a:pt x="210" y="287"/>
                  <a:pt x="213" y="290"/>
                </a:cubicBezTo>
                <a:cubicBezTo>
                  <a:pt x="213" y="290"/>
                  <a:pt x="214" y="289"/>
                  <a:pt x="214" y="288"/>
                </a:cubicBezTo>
                <a:cubicBezTo>
                  <a:pt x="213" y="291"/>
                  <a:pt x="218" y="296"/>
                  <a:pt x="221" y="296"/>
                </a:cubicBezTo>
                <a:cubicBezTo>
                  <a:pt x="223" y="295"/>
                  <a:pt x="224" y="290"/>
                  <a:pt x="224" y="288"/>
                </a:cubicBezTo>
                <a:cubicBezTo>
                  <a:pt x="219" y="290"/>
                  <a:pt x="215" y="288"/>
                  <a:pt x="212" y="283"/>
                </a:cubicBezTo>
                <a:cubicBezTo>
                  <a:pt x="211" y="282"/>
                  <a:pt x="207" y="275"/>
                  <a:pt x="211" y="275"/>
                </a:cubicBezTo>
                <a:cubicBezTo>
                  <a:pt x="216" y="275"/>
                  <a:pt x="212" y="271"/>
                  <a:pt x="212" y="268"/>
                </a:cubicBezTo>
                <a:cubicBezTo>
                  <a:pt x="211" y="264"/>
                  <a:pt x="208" y="262"/>
                  <a:pt x="206" y="259"/>
                </a:cubicBezTo>
                <a:cubicBezTo>
                  <a:pt x="205" y="262"/>
                  <a:pt x="200" y="261"/>
                  <a:pt x="198" y="259"/>
                </a:cubicBezTo>
                <a:cubicBezTo>
                  <a:pt x="198" y="259"/>
                  <a:pt x="197" y="261"/>
                  <a:pt x="197" y="262"/>
                </a:cubicBezTo>
                <a:cubicBezTo>
                  <a:pt x="196" y="262"/>
                  <a:pt x="195" y="262"/>
                  <a:pt x="194" y="261"/>
                </a:cubicBezTo>
                <a:cubicBezTo>
                  <a:pt x="194" y="258"/>
                  <a:pt x="194" y="255"/>
                  <a:pt x="195" y="251"/>
                </a:cubicBezTo>
                <a:cubicBezTo>
                  <a:pt x="196" y="247"/>
                  <a:pt x="205" y="238"/>
                  <a:pt x="194" y="239"/>
                </a:cubicBezTo>
                <a:cubicBezTo>
                  <a:pt x="190" y="239"/>
                  <a:pt x="188" y="240"/>
                  <a:pt x="187" y="244"/>
                </a:cubicBezTo>
                <a:cubicBezTo>
                  <a:pt x="186" y="247"/>
                  <a:pt x="186" y="249"/>
                  <a:pt x="183" y="251"/>
                </a:cubicBezTo>
                <a:cubicBezTo>
                  <a:pt x="181" y="252"/>
                  <a:pt x="173" y="251"/>
                  <a:pt x="171" y="250"/>
                </a:cubicBezTo>
                <a:cubicBezTo>
                  <a:pt x="166" y="247"/>
                  <a:pt x="163" y="239"/>
                  <a:pt x="163" y="234"/>
                </a:cubicBezTo>
                <a:cubicBezTo>
                  <a:pt x="163" y="227"/>
                  <a:pt x="166" y="221"/>
                  <a:pt x="163" y="215"/>
                </a:cubicBezTo>
                <a:cubicBezTo>
                  <a:pt x="164" y="213"/>
                  <a:pt x="166" y="211"/>
                  <a:pt x="168" y="210"/>
                </a:cubicBezTo>
                <a:cubicBezTo>
                  <a:pt x="169" y="209"/>
                  <a:pt x="171" y="210"/>
                  <a:pt x="172" y="207"/>
                </a:cubicBezTo>
                <a:cubicBezTo>
                  <a:pt x="171" y="207"/>
                  <a:pt x="170" y="206"/>
                  <a:pt x="170" y="206"/>
                </a:cubicBezTo>
                <a:cubicBezTo>
                  <a:pt x="173" y="208"/>
                  <a:pt x="180" y="203"/>
                  <a:pt x="184" y="206"/>
                </a:cubicBezTo>
                <a:cubicBezTo>
                  <a:pt x="186" y="207"/>
                  <a:pt x="188" y="208"/>
                  <a:pt x="189" y="205"/>
                </a:cubicBezTo>
                <a:cubicBezTo>
                  <a:pt x="189" y="205"/>
                  <a:pt x="187" y="202"/>
                  <a:pt x="188" y="200"/>
                </a:cubicBezTo>
                <a:cubicBezTo>
                  <a:pt x="189" y="204"/>
                  <a:pt x="192" y="205"/>
                  <a:pt x="196" y="202"/>
                </a:cubicBezTo>
                <a:cubicBezTo>
                  <a:pt x="197" y="203"/>
                  <a:pt x="201" y="203"/>
                  <a:pt x="204" y="204"/>
                </a:cubicBezTo>
                <a:cubicBezTo>
                  <a:pt x="207" y="206"/>
                  <a:pt x="207" y="209"/>
                  <a:pt x="211" y="205"/>
                </a:cubicBezTo>
                <a:cubicBezTo>
                  <a:pt x="213" y="208"/>
                  <a:pt x="213" y="208"/>
                  <a:pt x="214" y="211"/>
                </a:cubicBezTo>
                <a:cubicBezTo>
                  <a:pt x="214" y="214"/>
                  <a:pt x="216" y="221"/>
                  <a:pt x="218" y="222"/>
                </a:cubicBezTo>
                <a:cubicBezTo>
                  <a:pt x="224" y="225"/>
                  <a:pt x="222" y="217"/>
                  <a:pt x="222" y="214"/>
                </a:cubicBezTo>
                <a:cubicBezTo>
                  <a:pt x="222" y="213"/>
                  <a:pt x="222" y="205"/>
                  <a:pt x="221" y="205"/>
                </a:cubicBezTo>
                <a:cubicBezTo>
                  <a:pt x="213" y="203"/>
                  <a:pt x="216" y="197"/>
                  <a:pt x="221" y="193"/>
                </a:cubicBezTo>
                <a:cubicBezTo>
                  <a:pt x="222" y="192"/>
                  <a:pt x="227" y="190"/>
                  <a:pt x="230" y="188"/>
                </a:cubicBezTo>
                <a:cubicBezTo>
                  <a:pt x="232" y="186"/>
                  <a:pt x="235" y="183"/>
                  <a:pt x="234" y="179"/>
                </a:cubicBezTo>
                <a:cubicBezTo>
                  <a:pt x="235" y="179"/>
                  <a:pt x="236" y="178"/>
                  <a:pt x="236" y="177"/>
                </a:cubicBezTo>
                <a:cubicBezTo>
                  <a:pt x="236" y="177"/>
                  <a:pt x="233" y="174"/>
                  <a:pt x="232" y="175"/>
                </a:cubicBezTo>
                <a:cubicBezTo>
                  <a:pt x="234" y="174"/>
                  <a:pt x="234" y="172"/>
                  <a:pt x="233" y="171"/>
                </a:cubicBezTo>
                <a:cubicBezTo>
                  <a:pt x="235" y="169"/>
                  <a:pt x="234" y="166"/>
                  <a:pt x="236" y="165"/>
                </a:cubicBezTo>
                <a:cubicBezTo>
                  <a:pt x="239" y="169"/>
                  <a:pt x="245" y="165"/>
                  <a:pt x="242" y="162"/>
                </a:cubicBezTo>
                <a:cubicBezTo>
                  <a:pt x="244" y="158"/>
                  <a:pt x="250" y="160"/>
                  <a:pt x="252" y="157"/>
                </a:cubicBezTo>
                <a:cubicBezTo>
                  <a:pt x="255" y="158"/>
                  <a:pt x="253" y="153"/>
                  <a:pt x="255" y="150"/>
                </a:cubicBezTo>
                <a:cubicBezTo>
                  <a:pt x="256" y="148"/>
                  <a:pt x="259" y="148"/>
                  <a:pt x="262" y="147"/>
                </a:cubicBezTo>
                <a:cubicBezTo>
                  <a:pt x="262" y="147"/>
                  <a:pt x="268" y="143"/>
                  <a:pt x="266" y="143"/>
                </a:cubicBezTo>
                <a:cubicBezTo>
                  <a:pt x="270" y="144"/>
                  <a:pt x="279" y="139"/>
                  <a:pt x="272" y="135"/>
                </a:cubicBezTo>
                <a:cubicBezTo>
                  <a:pt x="273" y="133"/>
                  <a:pt x="270" y="132"/>
                  <a:pt x="268" y="132"/>
                </a:cubicBezTo>
                <a:cubicBezTo>
                  <a:pt x="269" y="131"/>
                  <a:pt x="272" y="132"/>
                  <a:pt x="273" y="131"/>
                </a:cubicBezTo>
                <a:cubicBezTo>
                  <a:pt x="276" y="129"/>
                  <a:pt x="274" y="128"/>
                  <a:pt x="271" y="127"/>
                </a:cubicBezTo>
                <a:cubicBezTo>
                  <a:pt x="268" y="126"/>
                  <a:pt x="263" y="128"/>
                  <a:pt x="261" y="130"/>
                </a:cubicBezTo>
                <a:cubicBezTo>
                  <a:pt x="259" y="132"/>
                  <a:pt x="257" y="134"/>
                  <a:pt x="255" y="135"/>
                </a:cubicBezTo>
                <a:close/>
                <a:moveTo>
                  <a:pt x="308" y="302"/>
                </a:moveTo>
                <a:cubicBezTo>
                  <a:pt x="306" y="301"/>
                  <a:pt x="303" y="301"/>
                  <a:pt x="301" y="300"/>
                </a:cubicBezTo>
                <a:cubicBezTo>
                  <a:pt x="299" y="300"/>
                  <a:pt x="298" y="299"/>
                  <a:pt x="295" y="298"/>
                </a:cubicBezTo>
                <a:cubicBezTo>
                  <a:pt x="296" y="293"/>
                  <a:pt x="290" y="292"/>
                  <a:pt x="287" y="289"/>
                </a:cubicBezTo>
                <a:cubicBezTo>
                  <a:pt x="284" y="287"/>
                  <a:pt x="282" y="284"/>
                  <a:pt x="277" y="285"/>
                </a:cubicBezTo>
                <a:cubicBezTo>
                  <a:pt x="276" y="285"/>
                  <a:pt x="271" y="287"/>
                  <a:pt x="272" y="288"/>
                </a:cubicBezTo>
                <a:cubicBezTo>
                  <a:pt x="269" y="285"/>
                  <a:pt x="268" y="284"/>
                  <a:pt x="263" y="282"/>
                </a:cubicBezTo>
                <a:cubicBezTo>
                  <a:pt x="259" y="281"/>
                  <a:pt x="257" y="276"/>
                  <a:pt x="253" y="281"/>
                </a:cubicBezTo>
                <a:cubicBezTo>
                  <a:pt x="251" y="283"/>
                  <a:pt x="252" y="286"/>
                  <a:pt x="251" y="288"/>
                </a:cubicBezTo>
                <a:cubicBezTo>
                  <a:pt x="247" y="285"/>
                  <a:pt x="254" y="282"/>
                  <a:pt x="251" y="279"/>
                </a:cubicBezTo>
                <a:cubicBezTo>
                  <a:pt x="248" y="275"/>
                  <a:pt x="243" y="281"/>
                  <a:pt x="240" y="282"/>
                </a:cubicBezTo>
                <a:cubicBezTo>
                  <a:pt x="239" y="284"/>
                  <a:pt x="237" y="284"/>
                  <a:pt x="236" y="286"/>
                </a:cubicBezTo>
                <a:cubicBezTo>
                  <a:pt x="235" y="287"/>
                  <a:pt x="234" y="290"/>
                  <a:pt x="233" y="291"/>
                </a:cubicBezTo>
                <a:cubicBezTo>
                  <a:pt x="233" y="289"/>
                  <a:pt x="228" y="290"/>
                  <a:pt x="228" y="288"/>
                </a:cubicBezTo>
                <a:cubicBezTo>
                  <a:pt x="229" y="294"/>
                  <a:pt x="229" y="301"/>
                  <a:pt x="230" y="307"/>
                </a:cubicBezTo>
                <a:cubicBezTo>
                  <a:pt x="231" y="310"/>
                  <a:pt x="230" y="316"/>
                  <a:pt x="227" y="319"/>
                </a:cubicBezTo>
                <a:cubicBezTo>
                  <a:pt x="224" y="321"/>
                  <a:pt x="221" y="324"/>
                  <a:pt x="220" y="329"/>
                </a:cubicBezTo>
                <a:cubicBezTo>
                  <a:pt x="220" y="332"/>
                  <a:pt x="220" y="334"/>
                  <a:pt x="223" y="335"/>
                </a:cubicBezTo>
                <a:cubicBezTo>
                  <a:pt x="223" y="339"/>
                  <a:pt x="219" y="342"/>
                  <a:pt x="219" y="346"/>
                </a:cubicBezTo>
                <a:cubicBezTo>
                  <a:pt x="219" y="346"/>
                  <a:pt x="220" y="348"/>
                  <a:pt x="220" y="350"/>
                </a:cubicBezTo>
                <a:cubicBezTo>
                  <a:pt x="254" y="344"/>
                  <a:pt x="285" y="327"/>
                  <a:pt x="308" y="302"/>
                </a:cubicBezTo>
                <a:close/>
              </a:path>
            </a:pathLst>
          </a:custGeom>
          <a:solidFill>
            <a:schemeClr val="accent1"/>
          </a:solidFill>
          <a:ln w="9525">
            <a:noFill/>
            <a:round/>
            <a:headEnd/>
            <a:tailEnd/>
          </a:ln>
        </p:spPr>
        <p:txBody>
          <a:bodyPr vert="horz" wrap="square" lIns="111657" tIns="55828" rIns="111657" bIns="55828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160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5" name="Freeform 217"/>
          <p:cNvSpPr>
            <a:spLocks noEditPoints="1"/>
          </p:cNvSpPr>
          <p:nvPr/>
        </p:nvSpPr>
        <p:spPr bwMode="auto">
          <a:xfrm>
            <a:off x="5524398" y="4349239"/>
            <a:ext cx="462651" cy="346988"/>
          </a:xfrm>
          <a:custGeom>
            <a:avLst/>
            <a:gdLst/>
            <a:ahLst/>
            <a:cxnLst>
              <a:cxn ang="0">
                <a:pos x="78" y="58"/>
              </a:cxn>
              <a:cxn ang="0">
                <a:pos x="0" y="58"/>
              </a:cxn>
              <a:cxn ang="0">
                <a:pos x="0" y="0"/>
              </a:cxn>
              <a:cxn ang="0">
                <a:pos x="5" y="0"/>
              </a:cxn>
              <a:cxn ang="0">
                <a:pos x="5" y="53"/>
              </a:cxn>
              <a:cxn ang="0">
                <a:pos x="78" y="53"/>
              </a:cxn>
              <a:cxn ang="0">
                <a:pos x="78" y="58"/>
              </a:cxn>
              <a:cxn ang="0">
                <a:pos x="73" y="22"/>
              </a:cxn>
              <a:cxn ang="0">
                <a:pos x="71" y="23"/>
              </a:cxn>
              <a:cxn ang="0">
                <a:pos x="66" y="18"/>
              </a:cxn>
              <a:cxn ang="0">
                <a:pos x="42" y="42"/>
              </a:cxn>
              <a:cxn ang="0">
                <a:pos x="40" y="42"/>
              </a:cxn>
              <a:cxn ang="0">
                <a:pos x="31" y="34"/>
              </a:cxn>
              <a:cxn ang="0">
                <a:pos x="16" y="49"/>
              </a:cxn>
              <a:cxn ang="0">
                <a:pos x="8" y="42"/>
              </a:cxn>
              <a:cxn ang="0">
                <a:pos x="30" y="20"/>
              </a:cxn>
              <a:cxn ang="0">
                <a:pos x="32" y="20"/>
              </a:cxn>
              <a:cxn ang="0">
                <a:pos x="41" y="29"/>
              </a:cxn>
              <a:cxn ang="0">
                <a:pos x="59" y="11"/>
              </a:cxn>
              <a:cxn ang="0">
                <a:pos x="54" y="6"/>
              </a:cxn>
              <a:cxn ang="0">
                <a:pos x="55" y="4"/>
              </a:cxn>
              <a:cxn ang="0">
                <a:pos x="71" y="4"/>
              </a:cxn>
              <a:cxn ang="0">
                <a:pos x="73" y="6"/>
              </a:cxn>
              <a:cxn ang="0">
                <a:pos x="73" y="22"/>
              </a:cxn>
            </a:cxnLst>
            <a:rect l="0" t="0" r="r" b="b"/>
            <a:pathLst>
              <a:path w="78" h="58">
                <a:moveTo>
                  <a:pt x="78" y="58"/>
                </a:moveTo>
                <a:cubicBezTo>
                  <a:pt x="0" y="58"/>
                  <a:pt x="0" y="58"/>
                  <a:pt x="0" y="58"/>
                </a:cubicBezTo>
                <a:cubicBezTo>
                  <a:pt x="0" y="0"/>
                  <a:pt x="0" y="0"/>
                  <a:pt x="0" y="0"/>
                </a:cubicBezTo>
                <a:cubicBezTo>
                  <a:pt x="5" y="0"/>
                  <a:pt x="5" y="0"/>
                  <a:pt x="5" y="0"/>
                </a:cubicBezTo>
                <a:cubicBezTo>
                  <a:pt x="5" y="53"/>
                  <a:pt x="5" y="53"/>
                  <a:pt x="5" y="53"/>
                </a:cubicBezTo>
                <a:cubicBezTo>
                  <a:pt x="78" y="53"/>
                  <a:pt x="78" y="53"/>
                  <a:pt x="78" y="53"/>
                </a:cubicBezTo>
                <a:lnTo>
                  <a:pt x="78" y="58"/>
                </a:lnTo>
                <a:close/>
                <a:moveTo>
                  <a:pt x="73" y="22"/>
                </a:moveTo>
                <a:cubicBezTo>
                  <a:pt x="73" y="23"/>
                  <a:pt x="71" y="24"/>
                  <a:pt x="71" y="23"/>
                </a:cubicBezTo>
                <a:cubicBezTo>
                  <a:pt x="66" y="18"/>
                  <a:pt x="66" y="18"/>
                  <a:pt x="66" y="18"/>
                </a:cubicBezTo>
                <a:cubicBezTo>
                  <a:pt x="42" y="42"/>
                  <a:pt x="42" y="42"/>
                  <a:pt x="42" y="42"/>
                </a:cubicBezTo>
                <a:cubicBezTo>
                  <a:pt x="41" y="43"/>
                  <a:pt x="41" y="43"/>
                  <a:pt x="40" y="42"/>
                </a:cubicBezTo>
                <a:cubicBezTo>
                  <a:pt x="31" y="34"/>
                  <a:pt x="31" y="34"/>
                  <a:pt x="31" y="34"/>
                </a:cubicBezTo>
                <a:cubicBezTo>
                  <a:pt x="16" y="49"/>
                  <a:pt x="16" y="49"/>
                  <a:pt x="16" y="49"/>
                </a:cubicBezTo>
                <a:cubicBezTo>
                  <a:pt x="8" y="42"/>
                  <a:pt x="8" y="42"/>
                  <a:pt x="8" y="42"/>
                </a:cubicBezTo>
                <a:cubicBezTo>
                  <a:pt x="30" y="20"/>
                  <a:pt x="30" y="20"/>
                  <a:pt x="30" y="20"/>
                </a:cubicBezTo>
                <a:cubicBezTo>
                  <a:pt x="31" y="19"/>
                  <a:pt x="32" y="19"/>
                  <a:pt x="32" y="20"/>
                </a:cubicBezTo>
                <a:cubicBezTo>
                  <a:pt x="41" y="29"/>
                  <a:pt x="41" y="29"/>
                  <a:pt x="41" y="29"/>
                </a:cubicBezTo>
                <a:cubicBezTo>
                  <a:pt x="59" y="11"/>
                  <a:pt x="59" y="11"/>
                  <a:pt x="59" y="11"/>
                </a:cubicBezTo>
                <a:cubicBezTo>
                  <a:pt x="54" y="6"/>
                  <a:pt x="54" y="6"/>
                  <a:pt x="54" y="6"/>
                </a:cubicBezTo>
                <a:cubicBezTo>
                  <a:pt x="53" y="6"/>
                  <a:pt x="54" y="4"/>
                  <a:pt x="55" y="4"/>
                </a:cubicBezTo>
                <a:cubicBezTo>
                  <a:pt x="71" y="4"/>
                  <a:pt x="71" y="4"/>
                  <a:pt x="71" y="4"/>
                </a:cubicBezTo>
                <a:cubicBezTo>
                  <a:pt x="72" y="4"/>
                  <a:pt x="73" y="5"/>
                  <a:pt x="73" y="6"/>
                </a:cubicBezTo>
                <a:lnTo>
                  <a:pt x="73" y="22"/>
                </a:lnTo>
                <a:close/>
              </a:path>
            </a:pathLst>
          </a:custGeom>
          <a:solidFill>
            <a:schemeClr val="accent3"/>
          </a:solidFill>
          <a:ln w="9525">
            <a:noFill/>
            <a:round/>
            <a:headEnd/>
            <a:tailEnd/>
          </a:ln>
        </p:spPr>
        <p:txBody>
          <a:bodyPr vert="horz" wrap="square" lIns="111657" tIns="55828" rIns="111657" bIns="55828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160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6" name="Freeform 216"/>
          <p:cNvSpPr>
            <a:spLocks noEditPoints="1"/>
          </p:cNvSpPr>
          <p:nvPr/>
        </p:nvSpPr>
        <p:spPr bwMode="auto">
          <a:xfrm>
            <a:off x="6623986" y="4785967"/>
            <a:ext cx="414068" cy="416883"/>
          </a:xfrm>
          <a:custGeom>
            <a:avLst/>
            <a:gdLst/>
            <a:ahLst/>
            <a:cxnLst>
              <a:cxn ang="0">
                <a:pos x="68" y="34"/>
              </a:cxn>
              <a:cxn ang="0">
                <a:pos x="34" y="68"/>
              </a:cxn>
              <a:cxn ang="0">
                <a:pos x="0" y="34"/>
              </a:cxn>
              <a:cxn ang="0">
                <a:pos x="34" y="0"/>
              </a:cxn>
              <a:cxn ang="0">
                <a:pos x="68" y="34"/>
              </a:cxn>
              <a:cxn ang="0">
                <a:pos x="15" y="40"/>
              </a:cxn>
              <a:cxn ang="0">
                <a:pos x="14" y="34"/>
              </a:cxn>
              <a:cxn ang="0">
                <a:pos x="15" y="27"/>
              </a:cxn>
              <a:cxn ang="0">
                <a:pos x="8" y="20"/>
              </a:cxn>
              <a:cxn ang="0">
                <a:pos x="5" y="34"/>
              </a:cxn>
              <a:cxn ang="0">
                <a:pos x="8" y="47"/>
              </a:cxn>
              <a:cxn ang="0">
                <a:pos x="15" y="40"/>
              </a:cxn>
              <a:cxn ang="0">
                <a:pos x="48" y="34"/>
              </a:cxn>
              <a:cxn ang="0">
                <a:pos x="34" y="19"/>
              </a:cxn>
              <a:cxn ang="0">
                <a:pos x="19" y="34"/>
              </a:cxn>
              <a:cxn ang="0">
                <a:pos x="34" y="48"/>
              </a:cxn>
              <a:cxn ang="0">
                <a:pos x="48" y="34"/>
              </a:cxn>
              <a:cxn ang="0">
                <a:pos x="20" y="8"/>
              </a:cxn>
              <a:cxn ang="0">
                <a:pos x="27" y="15"/>
              </a:cxn>
              <a:cxn ang="0">
                <a:pos x="34" y="14"/>
              </a:cxn>
              <a:cxn ang="0">
                <a:pos x="40" y="15"/>
              </a:cxn>
              <a:cxn ang="0">
                <a:pos x="47" y="8"/>
              </a:cxn>
              <a:cxn ang="0">
                <a:pos x="34" y="5"/>
              </a:cxn>
              <a:cxn ang="0">
                <a:pos x="20" y="8"/>
              </a:cxn>
              <a:cxn ang="0">
                <a:pos x="47" y="59"/>
              </a:cxn>
              <a:cxn ang="0">
                <a:pos x="40" y="52"/>
              </a:cxn>
              <a:cxn ang="0">
                <a:pos x="34" y="53"/>
              </a:cxn>
              <a:cxn ang="0">
                <a:pos x="27" y="52"/>
              </a:cxn>
              <a:cxn ang="0">
                <a:pos x="20" y="59"/>
              </a:cxn>
              <a:cxn ang="0">
                <a:pos x="34" y="63"/>
              </a:cxn>
              <a:cxn ang="0">
                <a:pos x="47" y="59"/>
              </a:cxn>
              <a:cxn ang="0">
                <a:pos x="60" y="47"/>
              </a:cxn>
              <a:cxn ang="0">
                <a:pos x="63" y="34"/>
              </a:cxn>
              <a:cxn ang="0">
                <a:pos x="60" y="20"/>
              </a:cxn>
              <a:cxn ang="0">
                <a:pos x="52" y="27"/>
              </a:cxn>
              <a:cxn ang="0">
                <a:pos x="53" y="34"/>
              </a:cxn>
              <a:cxn ang="0">
                <a:pos x="52" y="40"/>
              </a:cxn>
              <a:cxn ang="0">
                <a:pos x="60" y="47"/>
              </a:cxn>
            </a:cxnLst>
            <a:rect l="0" t="0" r="r" b="b"/>
            <a:pathLst>
              <a:path w="68" h="68">
                <a:moveTo>
                  <a:pt x="68" y="34"/>
                </a:moveTo>
                <a:cubicBezTo>
                  <a:pt x="68" y="52"/>
                  <a:pt x="53" y="68"/>
                  <a:pt x="34" y="68"/>
                </a:cubicBezTo>
                <a:cubicBezTo>
                  <a:pt x="15" y="68"/>
                  <a:pt x="0" y="52"/>
                  <a:pt x="0" y="34"/>
                </a:cubicBezTo>
                <a:cubicBezTo>
                  <a:pt x="0" y="15"/>
                  <a:pt x="15" y="0"/>
                  <a:pt x="34" y="0"/>
                </a:cubicBezTo>
                <a:cubicBezTo>
                  <a:pt x="53" y="0"/>
                  <a:pt x="68" y="15"/>
                  <a:pt x="68" y="34"/>
                </a:cubicBezTo>
                <a:close/>
                <a:moveTo>
                  <a:pt x="15" y="40"/>
                </a:moveTo>
                <a:cubicBezTo>
                  <a:pt x="15" y="38"/>
                  <a:pt x="14" y="36"/>
                  <a:pt x="14" y="34"/>
                </a:cubicBezTo>
                <a:cubicBezTo>
                  <a:pt x="14" y="31"/>
                  <a:pt x="15" y="29"/>
                  <a:pt x="15" y="27"/>
                </a:cubicBezTo>
                <a:cubicBezTo>
                  <a:pt x="8" y="20"/>
                  <a:pt x="8" y="20"/>
                  <a:pt x="8" y="20"/>
                </a:cubicBezTo>
                <a:cubicBezTo>
                  <a:pt x="6" y="24"/>
                  <a:pt x="5" y="29"/>
                  <a:pt x="5" y="34"/>
                </a:cubicBezTo>
                <a:cubicBezTo>
                  <a:pt x="5" y="39"/>
                  <a:pt x="6" y="43"/>
                  <a:pt x="8" y="47"/>
                </a:cubicBezTo>
                <a:lnTo>
                  <a:pt x="15" y="40"/>
                </a:lnTo>
                <a:close/>
                <a:moveTo>
                  <a:pt x="48" y="34"/>
                </a:moveTo>
                <a:cubicBezTo>
                  <a:pt x="48" y="26"/>
                  <a:pt x="42" y="19"/>
                  <a:pt x="34" y="19"/>
                </a:cubicBezTo>
                <a:cubicBezTo>
                  <a:pt x="26" y="19"/>
                  <a:pt x="19" y="26"/>
                  <a:pt x="19" y="34"/>
                </a:cubicBezTo>
                <a:cubicBezTo>
                  <a:pt x="19" y="42"/>
                  <a:pt x="26" y="48"/>
                  <a:pt x="34" y="48"/>
                </a:cubicBezTo>
                <a:cubicBezTo>
                  <a:pt x="42" y="48"/>
                  <a:pt x="48" y="42"/>
                  <a:pt x="48" y="34"/>
                </a:cubicBezTo>
                <a:close/>
                <a:moveTo>
                  <a:pt x="20" y="8"/>
                </a:moveTo>
                <a:cubicBezTo>
                  <a:pt x="27" y="15"/>
                  <a:pt x="27" y="15"/>
                  <a:pt x="27" y="15"/>
                </a:cubicBezTo>
                <a:cubicBezTo>
                  <a:pt x="29" y="15"/>
                  <a:pt x="32" y="14"/>
                  <a:pt x="34" y="14"/>
                </a:cubicBezTo>
                <a:cubicBezTo>
                  <a:pt x="36" y="14"/>
                  <a:pt x="38" y="15"/>
                  <a:pt x="40" y="15"/>
                </a:cubicBezTo>
                <a:cubicBezTo>
                  <a:pt x="47" y="8"/>
                  <a:pt x="47" y="8"/>
                  <a:pt x="47" y="8"/>
                </a:cubicBezTo>
                <a:cubicBezTo>
                  <a:pt x="43" y="6"/>
                  <a:pt x="39" y="5"/>
                  <a:pt x="34" y="5"/>
                </a:cubicBezTo>
                <a:cubicBezTo>
                  <a:pt x="29" y="5"/>
                  <a:pt x="24" y="6"/>
                  <a:pt x="20" y="8"/>
                </a:cubicBezTo>
                <a:close/>
                <a:moveTo>
                  <a:pt x="47" y="59"/>
                </a:moveTo>
                <a:cubicBezTo>
                  <a:pt x="40" y="52"/>
                  <a:pt x="40" y="52"/>
                  <a:pt x="40" y="52"/>
                </a:cubicBezTo>
                <a:cubicBezTo>
                  <a:pt x="38" y="53"/>
                  <a:pt x="36" y="53"/>
                  <a:pt x="34" y="53"/>
                </a:cubicBezTo>
                <a:cubicBezTo>
                  <a:pt x="32" y="53"/>
                  <a:pt x="29" y="53"/>
                  <a:pt x="27" y="52"/>
                </a:cubicBezTo>
                <a:cubicBezTo>
                  <a:pt x="20" y="59"/>
                  <a:pt x="20" y="59"/>
                  <a:pt x="20" y="59"/>
                </a:cubicBezTo>
                <a:cubicBezTo>
                  <a:pt x="24" y="62"/>
                  <a:pt x="29" y="63"/>
                  <a:pt x="34" y="63"/>
                </a:cubicBezTo>
                <a:cubicBezTo>
                  <a:pt x="39" y="63"/>
                  <a:pt x="43" y="62"/>
                  <a:pt x="47" y="59"/>
                </a:cubicBezTo>
                <a:close/>
                <a:moveTo>
                  <a:pt x="60" y="47"/>
                </a:moveTo>
                <a:cubicBezTo>
                  <a:pt x="62" y="43"/>
                  <a:pt x="63" y="39"/>
                  <a:pt x="63" y="34"/>
                </a:cubicBezTo>
                <a:cubicBezTo>
                  <a:pt x="63" y="29"/>
                  <a:pt x="62" y="24"/>
                  <a:pt x="60" y="20"/>
                </a:cubicBezTo>
                <a:cubicBezTo>
                  <a:pt x="52" y="27"/>
                  <a:pt x="52" y="27"/>
                  <a:pt x="52" y="27"/>
                </a:cubicBezTo>
                <a:cubicBezTo>
                  <a:pt x="53" y="29"/>
                  <a:pt x="53" y="32"/>
                  <a:pt x="53" y="34"/>
                </a:cubicBezTo>
                <a:cubicBezTo>
                  <a:pt x="53" y="36"/>
                  <a:pt x="53" y="38"/>
                  <a:pt x="52" y="40"/>
                </a:cubicBezTo>
                <a:lnTo>
                  <a:pt x="60" y="47"/>
                </a:lnTo>
                <a:close/>
              </a:path>
            </a:pathLst>
          </a:custGeom>
          <a:solidFill>
            <a:schemeClr val="accent4"/>
          </a:solidFill>
          <a:ln w="9525">
            <a:noFill/>
            <a:round/>
            <a:headEnd/>
            <a:tailEnd/>
          </a:ln>
        </p:spPr>
        <p:txBody>
          <a:bodyPr vert="horz" wrap="square" lIns="111657" tIns="55828" rIns="111657" bIns="55828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160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7" name="Freeform 135"/>
          <p:cNvSpPr>
            <a:spLocks noEditPoints="1"/>
          </p:cNvSpPr>
          <p:nvPr/>
        </p:nvSpPr>
        <p:spPr bwMode="auto">
          <a:xfrm>
            <a:off x="6581597" y="3511808"/>
            <a:ext cx="370434" cy="346988"/>
          </a:xfrm>
          <a:custGeom>
            <a:avLst/>
            <a:gdLst/>
            <a:ahLst/>
            <a:cxnLst>
              <a:cxn ang="0">
                <a:pos x="13" y="39"/>
              </a:cxn>
              <a:cxn ang="0">
                <a:pos x="8" y="39"/>
              </a:cxn>
              <a:cxn ang="0">
                <a:pos x="0" y="33"/>
              </a:cxn>
              <a:cxn ang="0">
                <a:pos x="5" y="19"/>
              </a:cxn>
              <a:cxn ang="0">
                <a:pos x="15" y="22"/>
              </a:cxn>
              <a:cxn ang="0">
                <a:pos x="20" y="21"/>
              </a:cxn>
              <a:cxn ang="0">
                <a:pos x="20" y="24"/>
              </a:cxn>
              <a:cxn ang="0">
                <a:pos x="23" y="34"/>
              </a:cxn>
              <a:cxn ang="0">
                <a:pos x="13" y="39"/>
              </a:cxn>
              <a:cxn ang="0">
                <a:pos x="15" y="19"/>
              </a:cxn>
              <a:cxn ang="0">
                <a:pos x="5" y="9"/>
              </a:cxn>
              <a:cxn ang="0">
                <a:pos x="15" y="0"/>
              </a:cxn>
              <a:cxn ang="0">
                <a:pos x="25" y="9"/>
              </a:cxn>
              <a:cxn ang="0">
                <a:pos x="15" y="19"/>
              </a:cxn>
              <a:cxn ang="0">
                <a:pos x="53" y="68"/>
              </a:cxn>
              <a:cxn ang="0">
                <a:pos x="20" y="68"/>
              </a:cxn>
              <a:cxn ang="0">
                <a:pos x="10" y="58"/>
              </a:cxn>
              <a:cxn ang="0">
                <a:pos x="23" y="36"/>
              </a:cxn>
              <a:cxn ang="0">
                <a:pos x="37" y="41"/>
              </a:cxn>
              <a:cxn ang="0">
                <a:pos x="50" y="36"/>
              </a:cxn>
              <a:cxn ang="0">
                <a:pos x="64" y="58"/>
              </a:cxn>
              <a:cxn ang="0">
                <a:pos x="53" y="68"/>
              </a:cxn>
              <a:cxn ang="0">
                <a:pos x="37" y="39"/>
              </a:cxn>
              <a:cxn ang="0">
                <a:pos x="22" y="24"/>
              </a:cxn>
              <a:cxn ang="0">
                <a:pos x="37" y="9"/>
              </a:cxn>
              <a:cxn ang="0">
                <a:pos x="51" y="24"/>
              </a:cxn>
              <a:cxn ang="0">
                <a:pos x="37" y="39"/>
              </a:cxn>
              <a:cxn ang="0">
                <a:pos x="59" y="19"/>
              </a:cxn>
              <a:cxn ang="0">
                <a:pos x="49" y="9"/>
              </a:cxn>
              <a:cxn ang="0">
                <a:pos x="59" y="0"/>
              </a:cxn>
              <a:cxn ang="0">
                <a:pos x="68" y="9"/>
              </a:cxn>
              <a:cxn ang="0">
                <a:pos x="59" y="19"/>
              </a:cxn>
              <a:cxn ang="0">
                <a:pos x="66" y="39"/>
              </a:cxn>
              <a:cxn ang="0">
                <a:pos x="61" y="39"/>
              </a:cxn>
              <a:cxn ang="0">
                <a:pos x="51" y="34"/>
              </a:cxn>
              <a:cxn ang="0">
                <a:pos x="54" y="24"/>
              </a:cxn>
              <a:cxn ang="0">
                <a:pos x="54" y="21"/>
              </a:cxn>
              <a:cxn ang="0">
                <a:pos x="59" y="22"/>
              </a:cxn>
              <a:cxn ang="0">
                <a:pos x="69" y="19"/>
              </a:cxn>
              <a:cxn ang="0">
                <a:pos x="73" y="33"/>
              </a:cxn>
              <a:cxn ang="0">
                <a:pos x="66" y="39"/>
              </a:cxn>
            </a:cxnLst>
            <a:rect l="0" t="0" r="r" b="b"/>
            <a:pathLst>
              <a:path w="73" h="68">
                <a:moveTo>
                  <a:pt x="13" y="39"/>
                </a:moveTo>
                <a:cubicBezTo>
                  <a:pt x="8" y="39"/>
                  <a:pt x="8" y="39"/>
                  <a:pt x="8" y="39"/>
                </a:cubicBezTo>
                <a:cubicBezTo>
                  <a:pt x="4" y="39"/>
                  <a:pt x="0" y="37"/>
                  <a:pt x="0" y="33"/>
                </a:cubicBezTo>
                <a:cubicBezTo>
                  <a:pt x="0" y="29"/>
                  <a:pt x="0" y="19"/>
                  <a:pt x="5" y="19"/>
                </a:cubicBezTo>
                <a:cubicBezTo>
                  <a:pt x="6" y="19"/>
                  <a:pt x="10" y="22"/>
                  <a:pt x="15" y="22"/>
                </a:cubicBezTo>
                <a:cubicBezTo>
                  <a:pt x="17" y="22"/>
                  <a:pt x="18" y="22"/>
                  <a:pt x="20" y="21"/>
                </a:cubicBezTo>
                <a:cubicBezTo>
                  <a:pt x="20" y="22"/>
                  <a:pt x="20" y="23"/>
                  <a:pt x="20" y="24"/>
                </a:cubicBezTo>
                <a:cubicBezTo>
                  <a:pt x="20" y="27"/>
                  <a:pt x="21" y="31"/>
                  <a:pt x="23" y="34"/>
                </a:cubicBezTo>
                <a:cubicBezTo>
                  <a:pt x="19" y="34"/>
                  <a:pt x="15" y="36"/>
                  <a:pt x="13" y="39"/>
                </a:cubicBezTo>
                <a:close/>
                <a:moveTo>
                  <a:pt x="15" y="19"/>
                </a:moveTo>
                <a:cubicBezTo>
                  <a:pt x="10" y="19"/>
                  <a:pt x="5" y="15"/>
                  <a:pt x="5" y="9"/>
                </a:cubicBezTo>
                <a:cubicBezTo>
                  <a:pt x="5" y="4"/>
                  <a:pt x="10" y="0"/>
                  <a:pt x="15" y="0"/>
                </a:cubicBezTo>
                <a:cubicBezTo>
                  <a:pt x="20" y="0"/>
                  <a:pt x="25" y="4"/>
                  <a:pt x="25" y="9"/>
                </a:cubicBezTo>
                <a:cubicBezTo>
                  <a:pt x="25" y="15"/>
                  <a:pt x="20" y="19"/>
                  <a:pt x="15" y="19"/>
                </a:cubicBezTo>
                <a:close/>
                <a:moveTo>
                  <a:pt x="53" y="68"/>
                </a:moveTo>
                <a:cubicBezTo>
                  <a:pt x="20" y="68"/>
                  <a:pt x="20" y="68"/>
                  <a:pt x="20" y="68"/>
                </a:cubicBezTo>
                <a:cubicBezTo>
                  <a:pt x="14" y="68"/>
                  <a:pt x="10" y="64"/>
                  <a:pt x="10" y="58"/>
                </a:cubicBezTo>
                <a:cubicBezTo>
                  <a:pt x="10" y="49"/>
                  <a:pt x="12" y="36"/>
                  <a:pt x="23" y="36"/>
                </a:cubicBezTo>
                <a:cubicBezTo>
                  <a:pt x="25" y="36"/>
                  <a:pt x="29" y="41"/>
                  <a:pt x="37" y="41"/>
                </a:cubicBezTo>
                <a:cubicBezTo>
                  <a:pt x="44" y="41"/>
                  <a:pt x="49" y="36"/>
                  <a:pt x="50" y="36"/>
                </a:cubicBezTo>
                <a:cubicBezTo>
                  <a:pt x="62" y="36"/>
                  <a:pt x="64" y="49"/>
                  <a:pt x="64" y="58"/>
                </a:cubicBezTo>
                <a:cubicBezTo>
                  <a:pt x="64" y="64"/>
                  <a:pt x="60" y="68"/>
                  <a:pt x="53" y="68"/>
                </a:cubicBezTo>
                <a:close/>
                <a:moveTo>
                  <a:pt x="37" y="39"/>
                </a:moveTo>
                <a:cubicBezTo>
                  <a:pt x="29" y="39"/>
                  <a:pt x="22" y="32"/>
                  <a:pt x="22" y="24"/>
                </a:cubicBezTo>
                <a:cubicBezTo>
                  <a:pt x="22" y="16"/>
                  <a:pt x="29" y="9"/>
                  <a:pt x="37" y="9"/>
                </a:cubicBezTo>
                <a:cubicBezTo>
                  <a:pt x="45" y="9"/>
                  <a:pt x="51" y="16"/>
                  <a:pt x="51" y="24"/>
                </a:cubicBezTo>
                <a:cubicBezTo>
                  <a:pt x="51" y="32"/>
                  <a:pt x="45" y="39"/>
                  <a:pt x="37" y="39"/>
                </a:cubicBezTo>
                <a:close/>
                <a:moveTo>
                  <a:pt x="59" y="19"/>
                </a:moveTo>
                <a:cubicBezTo>
                  <a:pt x="53" y="19"/>
                  <a:pt x="49" y="15"/>
                  <a:pt x="49" y="9"/>
                </a:cubicBezTo>
                <a:cubicBezTo>
                  <a:pt x="49" y="4"/>
                  <a:pt x="53" y="0"/>
                  <a:pt x="59" y="0"/>
                </a:cubicBezTo>
                <a:cubicBezTo>
                  <a:pt x="64" y="0"/>
                  <a:pt x="68" y="4"/>
                  <a:pt x="68" y="9"/>
                </a:cubicBezTo>
                <a:cubicBezTo>
                  <a:pt x="68" y="15"/>
                  <a:pt x="64" y="19"/>
                  <a:pt x="59" y="19"/>
                </a:cubicBezTo>
                <a:close/>
                <a:moveTo>
                  <a:pt x="66" y="39"/>
                </a:moveTo>
                <a:cubicBezTo>
                  <a:pt x="61" y="39"/>
                  <a:pt x="61" y="39"/>
                  <a:pt x="61" y="39"/>
                </a:cubicBezTo>
                <a:cubicBezTo>
                  <a:pt x="58" y="36"/>
                  <a:pt x="55" y="34"/>
                  <a:pt x="51" y="34"/>
                </a:cubicBezTo>
                <a:cubicBezTo>
                  <a:pt x="53" y="31"/>
                  <a:pt x="54" y="27"/>
                  <a:pt x="54" y="24"/>
                </a:cubicBezTo>
                <a:cubicBezTo>
                  <a:pt x="54" y="23"/>
                  <a:pt x="54" y="22"/>
                  <a:pt x="54" y="21"/>
                </a:cubicBezTo>
                <a:cubicBezTo>
                  <a:pt x="55" y="22"/>
                  <a:pt x="57" y="22"/>
                  <a:pt x="59" y="22"/>
                </a:cubicBezTo>
                <a:cubicBezTo>
                  <a:pt x="64" y="22"/>
                  <a:pt x="68" y="19"/>
                  <a:pt x="69" y="19"/>
                </a:cubicBezTo>
                <a:cubicBezTo>
                  <a:pt x="73" y="19"/>
                  <a:pt x="73" y="29"/>
                  <a:pt x="73" y="33"/>
                </a:cubicBezTo>
                <a:cubicBezTo>
                  <a:pt x="73" y="37"/>
                  <a:pt x="70" y="39"/>
                  <a:pt x="66" y="39"/>
                </a:cubicBezTo>
                <a:close/>
              </a:path>
            </a:pathLst>
          </a:custGeom>
          <a:solidFill>
            <a:schemeClr val="accent2"/>
          </a:solidFill>
          <a:ln w="9525">
            <a:noFill/>
            <a:round/>
            <a:headEnd/>
            <a:tailEnd/>
          </a:ln>
        </p:spPr>
        <p:txBody>
          <a:bodyPr vert="horz" wrap="square" lIns="111657" tIns="55828" rIns="111657" bIns="55828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1600" dirty="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7" name="矩形 16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18" name="文本框 17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19" name="文本框 18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28135902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8" presetClass="entr" presetSubtype="9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upLeft)">
                                      <p:cBhvr>
                                        <p:cTn id="7" dur="10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000"/>
                            </p:stCondLst>
                            <p:childTnLst>
                              <p:par>
                                <p:cTn id="9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000"/>
                            </p:stCondLst>
                            <p:childTnLst>
                              <p:par>
                                <p:cTn id="19" presetID="18" presetClass="entr" presetSubtype="3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upRight)">
                                      <p:cBhvr>
                                        <p:cTn id="21" dur="10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3000"/>
                            </p:stCondLst>
                            <p:childTnLst>
                              <p:par>
                                <p:cTn id="23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5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4000"/>
                            </p:stCondLst>
                            <p:childTnLst>
                              <p:par>
                                <p:cTn id="33" presetID="18" presetClass="entr" presetSubtype="9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upLeft)">
                                      <p:cBhvr>
                                        <p:cTn id="35" dur="10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5000"/>
                            </p:stCondLst>
                            <p:childTnLst>
                              <p:par>
                                <p:cTn id="37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5500"/>
                            </p:stCondLst>
                            <p:childTnLst>
                              <p:par>
                                <p:cTn id="43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6000"/>
                            </p:stCondLst>
                            <p:childTnLst>
                              <p:par>
                                <p:cTn id="47" presetID="18" presetClass="entr" presetSubtype="3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upRight)">
                                      <p:cBhvr>
                                        <p:cTn id="49" dur="10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7000"/>
                            </p:stCondLst>
                            <p:childTnLst>
                              <p:par>
                                <p:cTn id="51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7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8000"/>
                            </p:stCondLst>
                            <p:childTnLst>
                              <p:par>
                                <p:cTn id="61" presetID="18" presetClass="entr" presetSubtype="9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upLeft)">
                                      <p:cBhvr>
                                        <p:cTn id="63" dur="10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9000"/>
                            </p:stCondLst>
                            <p:childTnLst>
                              <p:par>
                                <p:cTn id="65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9500"/>
                            </p:stCondLst>
                            <p:childTnLst>
                              <p:par>
                                <p:cTn id="71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3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66" grpId="0" animBg="1"/>
      <p:bldP spid="54" grpId="0" animBg="1"/>
      <p:bldP spid="51" grpId="0" animBg="1"/>
      <p:bldP spid="57" grpId="0" animBg="1"/>
      <p:bldP spid="67" grpId="0"/>
      <p:bldP spid="69" grpId="0"/>
      <p:bldP spid="70" grpId="0"/>
      <p:bldP spid="71" grpId="0"/>
      <p:bldP spid="72" grpId="0"/>
      <p:bldP spid="73" grpId="0" animBg="1"/>
      <p:bldP spid="74" grpId="0" animBg="1"/>
      <p:bldP spid="75" grpId="0" animBg="1"/>
      <p:bldP spid="76" grpId="0" animBg="1"/>
      <p:bldP spid="77" grpId="0" animBg="1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Group 49"/>
          <p:cNvGrpSpPr/>
          <p:nvPr/>
        </p:nvGrpSpPr>
        <p:grpSpPr>
          <a:xfrm>
            <a:off x="5072138" y="2524732"/>
            <a:ext cx="1305896" cy="1605024"/>
            <a:chOff x="3606801" y="1795463"/>
            <a:chExt cx="928688" cy="1141413"/>
          </a:xfrm>
        </p:grpSpPr>
        <p:sp>
          <p:nvSpPr>
            <p:cNvPr id="6152" name="Freeform 8"/>
            <p:cNvSpPr>
              <a:spLocks/>
            </p:cNvSpPr>
            <p:nvPr/>
          </p:nvSpPr>
          <p:spPr bwMode="auto">
            <a:xfrm>
              <a:off x="3606801" y="1795463"/>
              <a:ext cx="928688" cy="1141413"/>
            </a:xfrm>
            <a:custGeom>
              <a:avLst/>
              <a:gdLst/>
              <a:ahLst/>
              <a:cxnLst>
                <a:cxn ang="0">
                  <a:pos x="3" y="110"/>
                </a:cxn>
                <a:cxn ang="0">
                  <a:pos x="247" y="0"/>
                </a:cxn>
                <a:cxn ang="0">
                  <a:pos x="247" y="303"/>
                </a:cxn>
                <a:cxn ang="0">
                  <a:pos x="21" y="303"/>
                </a:cxn>
                <a:cxn ang="0">
                  <a:pos x="3" y="110"/>
                </a:cxn>
              </a:cxnLst>
              <a:rect l="0" t="0" r="r" b="b"/>
              <a:pathLst>
                <a:path w="247" h="303">
                  <a:moveTo>
                    <a:pt x="3" y="110"/>
                  </a:moveTo>
                  <a:cubicBezTo>
                    <a:pt x="103" y="89"/>
                    <a:pt x="184" y="52"/>
                    <a:pt x="247" y="0"/>
                  </a:cubicBezTo>
                  <a:cubicBezTo>
                    <a:pt x="247" y="303"/>
                    <a:pt x="247" y="303"/>
                    <a:pt x="247" y="303"/>
                  </a:cubicBezTo>
                  <a:cubicBezTo>
                    <a:pt x="21" y="303"/>
                    <a:pt x="21" y="303"/>
                    <a:pt x="21" y="303"/>
                  </a:cubicBezTo>
                  <a:cubicBezTo>
                    <a:pt x="5" y="245"/>
                    <a:pt x="0" y="180"/>
                    <a:pt x="3" y="110"/>
                  </a:cubicBezTo>
                  <a:close/>
                </a:path>
              </a:pathLst>
            </a:custGeom>
            <a:solidFill>
              <a:schemeClr val="accent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1" name="Freeform 9"/>
            <p:cNvSpPr>
              <a:spLocks noEditPoints="1"/>
            </p:cNvSpPr>
            <p:nvPr/>
          </p:nvSpPr>
          <p:spPr bwMode="auto">
            <a:xfrm>
              <a:off x="3962400" y="2350968"/>
              <a:ext cx="275623" cy="307615"/>
            </a:xfrm>
            <a:custGeom>
              <a:avLst/>
              <a:gdLst/>
              <a:ahLst/>
              <a:cxnLst>
                <a:cxn ang="0">
                  <a:pos x="374" y="158"/>
                </a:cxn>
                <a:cxn ang="0">
                  <a:pos x="352" y="158"/>
                </a:cxn>
                <a:cxn ang="0">
                  <a:pos x="209" y="0"/>
                </a:cxn>
                <a:cxn ang="0">
                  <a:pos x="67" y="158"/>
                </a:cxn>
                <a:cxn ang="0">
                  <a:pos x="44" y="158"/>
                </a:cxn>
                <a:cxn ang="0">
                  <a:pos x="0" y="203"/>
                </a:cxn>
                <a:cxn ang="0">
                  <a:pos x="0" y="414"/>
                </a:cxn>
                <a:cxn ang="0">
                  <a:pos x="44" y="478"/>
                </a:cxn>
                <a:cxn ang="0">
                  <a:pos x="374" y="478"/>
                </a:cxn>
                <a:cxn ang="0">
                  <a:pos x="428" y="414"/>
                </a:cxn>
                <a:cxn ang="0">
                  <a:pos x="428" y="203"/>
                </a:cxn>
                <a:cxn ang="0">
                  <a:pos x="374" y="158"/>
                </a:cxn>
                <a:cxn ang="0">
                  <a:pos x="247" y="414"/>
                </a:cxn>
                <a:cxn ang="0">
                  <a:pos x="172" y="414"/>
                </a:cxn>
                <a:cxn ang="0">
                  <a:pos x="186" y="309"/>
                </a:cxn>
                <a:cxn ang="0">
                  <a:pos x="161" y="265"/>
                </a:cxn>
                <a:cxn ang="0">
                  <a:pos x="210" y="216"/>
                </a:cxn>
                <a:cxn ang="0">
                  <a:pos x="258" y="264"/>
                </a:cxn>
                <a:cxn ang="0">
                  <a:pos x="232" y="310"/>
                </a:cxn>
                <a:cxn ang="0">
                  <a:pos x="247" y="414"/>
                </a:cxn>
                <a:cxn ang="0">
                  <a:pos x="112" y="158"/>
                </a:cxn>
                <a:cxn ang="0">
                  <a:pos x="209" y="45"/>
                </a:cxn>
                <a:cxn ang="0">
                  <a:pos x="307" y="158"/>
                </a:cxn>
                <a:cxn ang="0">
                  <a:pos x="112" y="158"/>
                </a:cxn>
              </a:cxnLst>
              <a:rect l="0" t="0" r="r" b="b"/>
              <a:pathLst>
                <a:path w="428" h="478">
                  <a:moveTo>
                    <a:pt x="374" y="158"/>
                  </a:moveTo>
                  <a:cubicBezTo>
                    <a:pt x="352" y="158"/>
                    <a:pt x="352" y="158"/>
                    <a:pt x="352" y="158"/>
                  </a:cubicBezTo>
                  <a:cubicBezTo>
                    <a:pt x="352" y="58"/>
                    <a:pt x="292" y="0"/>
                    <a:pt x="209" y="0"/>
                  </a:cubicBezTo>
                  <a:cubicBezTo>
                    <a:pt x="127" y="0"/>
                    <a:pt x="67" y="58"/>
                    <a:pt x="67" y="158"/>
                  </a:cubicBezTo>
                  <a:cubicBezTo>
                    <a:pt x="44" y="158"/>
                    <a:pt x="44" y="158"/>
                    <a:pt x="44" y="158"/>
                  </a:cubicBezTo>
                  <a:cubicBezTo>
                    <a:pt x="11" y="158"/>
                    <a:pt x="0" y="170"/>
                    <a:pt x="0" y="203"/>
                  </a:cubicBezTo>
                  <a:cubicBezTo>
                    <a:pt x="0" y="414"/>
                    <a:pt x="0" y="414"/>
                    <a:pt x="0" y="414"/>
                  </a:cubicBezTo>
                  <a:cubicBezTo>
                    <a:pt x="0" y="447"/>
                    <a:pt x="11" y="478"/>
                    <a:pt x="44" y="478"/>
                  </a:cubicBezTo>
                  <a:cubicBezTo>
                    <a:pt x="374" y="478"/>
                    <a:pt x="374" y="478"/>
                    <a:pt x="374" y="478"/>
                  </a:cubicBezTo>
                  <a:cubicBezTo>
                    <a:pt x="407" y="478"/>
                    <a:pt x="428" y="447"/>
                    <a:pt x="428" y="414"/>
                  </a:cubicBezTo>
                  <a:cubicBezTo>
                    <a:pt x="428" y="203"/>
                    <a:pt x="428" y="203"/>
                    <a:pt x="428" y="203"/>
                  </a:cubicBezTo>
                  <a:cubicBezTo>
                    <a:pt x="428" y="170"/>
                    <a:pt x="407" y="158"/>
                    <a:pt x="374" y="158"/>
                  </a:cubicBezTo>
                  <a:moveTo>
                    <a:pt x="247" y="414"/>
                  </a:moveTo>
                  <a:cubicBezTo>
                    <a:pt x="172" y="414"/>
                    <a:pt x="172" y="414"/>
                    <a:pt x="172" y="414"/>
                  </a:cubicBezTo>
                  <a:cubicBezTo>
                    <a:pt x="186" y="309"/>
                    <a:pt x="186" y="309"/>
                    <a:pt x="186" y="309"/>
                  </a:cubicBezTo>
                  <a:cubicBezTo>
                    <a:pt x="171" y="301"/>
                    <a:pt x="161" y="283"/>
                    <a:pt x="161" y="265"/>
                  </a:cubicBezTo>
                  <a:cubicBezTo>
                    <a:pt x="161" y="238"/>
                    <a:pt x="183" y="216"/>
                    <a:pt x="210" y="216"/>
                  </a:cubicBezTo>
                  <a:cubicBezTo>
                    <a:pt x="236" y="216"/>
                    <a:pt x="258" y="237"/>
                    <a:pt x="258" y="264"/>
                  </a:cubicBezTo>
                  <a:cubicBezTo>
                    <a:pt x="258" y="282"/>
                    <a:pt x="248" y="302"/>
                    <a:pt x="232" y="310"/>
                  </a:cubicBezTo>
                  <a:lnTo>
                    <a:pt x="247" y="414"/>
                  </a:lnTo>
                  <a:close/>
                  <a:moveTo>
                    <a:pt x="112" y="158"/>
                  </a:moveTo>
                  <a:cubicBezTo>
                    <a:pt x="112" y="66"/>
                    <a:pt x="161" y="45"/>
                    <a:pt x="209" y="45"/>
                  </a:cubicBezTo>
                  <a:cubicBezTo>
                    <a:pt x="258" y="45"/>
                    <a:pt x="307" y="66"/>
                    <a:pt x="307" y="158"/>
                  </a:cubicBezTo>
                  <a:lnTo>
                    <a:pt x="112" y="158"/>
                  </a:lnTo>
                  <a:close/>
                </a:path>
              </a:pathLst>
            </a:custGeom>
            <a:solidFill>
              <a:srgbClr val="FFFFFF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7" name="Group 50"/>
          <p:cNvGrpSpPr/>
          <p:nvPr/>
        </p:nvGrpSpPr>
        <p:grpSpPr>
          <a:xfrm>
            <a:off x="6462860" y="2520266"/>
            <a:ext cx="1303663" cy="1609489"/>
            <a:chOff x="4595813" y="1792288"/>
            <a:chExt cx="927100" cy="1144588"/>
          </a:xfrm>
        </p:grpSpPr>
        <p:sp>
          <p:nvSpPr>
            <p:cNvPr id="6153" name="Freeform 9"/>
            <p:cNvSpPr>
              <a:spLocks/>
            </p:cNvSpPr>
            <p:nvPr/>
          </p:nvSpPr>
          <p:spPr bwMode="auto">
            <a:xfrm>
              <a:off x="4595813" y="1792288"/>
              <a:ext cx="927100" cy="1144588"/>
            </a:xfrm>
            <a:custGeom>
              <a:avLst/>
              <a:gdLst/>
              <a:ahLst/>
              <a:cxnLst>
                <a:cxn ang="0">
                  <a:pos x="220" y="304"/>
                </a:cxn>
                <a:cxn ang="0">
                  <a:pos x="0" y="304"/>
                </a:cxn>
                <a:cxn ang="0">
                  <a:pos x="0" y="0"/>
                </a:cxn>
                <a:cxn ang="0">
                  <a:pos x="246" y="111"/>
                </a:cxn>
                <a:cxn ang="0">
                  <a:pos x="220" y="304"/>
                </a:cxn>
              </a:cxnLst>
              <a:rect l="0" t="0" r="r" b="b"/>
              <a:pathLst>
                <a:path w="246" h="304">
                  <a:moveTo>
                    <a:pt x="220" y="304"/>
                  </a:moveTo>
                  <a:cubicBezTo>
                    <a:pt x="0" y="304"/>
                    <a:pt x="0" y="304"/>
                    <a:pt x="0" y="30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76" y="56"/>
                    <a:pt x="158" y="93"/>
                    <a:pt x="246" y="111"/>
                  </a:cubicBezTo>
                  <a:cubicBezTo>
                    <a:pt x="243" y="183"/>
                    <a:pt x="235" y="247"/>
                    <a:pt x="220" y="304"/>
                  </a:cubicBezTo>
                  <a:close/>
                </a:path>
              </a:pathLst>
            </a:custGeom>
            <a:solidFill>
              <a:schemeClr val="accent2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2" name="Freeform 100"/>
            <p:cNvSpPr>
              <a:spLocks noEditPoints="1"/>
            </p:cNvSpPr>
            <p:nvPr/>
          </p:nvSpPr>
          <p:spPr bwMode="auto">
            <a:xfrm>
              <a:off x="4800600" y="2355899"/>
              <a:ext cx="323697" cy="310304"/>
            </a:xfrm>
            <a:custGeom>
              <a:avLst/>
              <a:gdLst/>
              <a:ahLst/>
              <a:cxnLst>
                <a:cxn ang="0">
                  <a:pos x="63" y="49"/>
                </a:cxn>
                <a:cxn ang="0">
                  <a:pos x="58" y="44"/>
                </a:cxn>
                <a:cxn ang="0">
                  <a:pos x="54" y="48"/>
                </a:cxn>
                <a:cxn ang="0">
                  <a:pos x="63" y="57"/>
                </a:cxn>
                <a:cxn ang="0">
                  <a:pos x="64" y="60"/>
                </a:cxn>
                <a:cxn ang="0">
                  <a:pos x="59" y="64"/>
                </a:cxn>
                <a:cxn ang="0">
                  <a:pos x="56" y="63"/>
                </a:cxn>
                <a:cxn ang="0">
                  <a:pos x="29" y="36"/>
                </a:cxn>
                <a:cxn ang="0">
                  <a:pos x="15" y="42"/>
                </a:cxn>
                <a:cxn ang="0">
                  <a:pos x="0" y="27"/>
                </a:cxn>
                <a:cxn ang="0">
                  <a:pos x="26" y="0"/>
                </a:cxn>
                <a:cxn ang="0">
                  <a:pos x="41" y="15"/>
                </a:cxn>
                <a:cxn ang="0">
                  <a:pos x="36" y="30"/>
                </a:cxn>
                <a:cxn ang="0">
                  <a:pos x="50" y="44"/>
                </a:cxn>
                <a:cxn ang="0">
                  <a:pos x="54" y="40"/>
                </a:cxn>
                <a:cxn ang="0">
                  <a:pos x="49" y="35"/>
                </a:cxn>
                <a:cxn ang="0">
                  <a:pos x="54" y="31"/>
                </a:cxn>
                <a:cxn ang="0">
                  <a:pos x="55" y="31"/>
                </a:cxn>
                <a:cxn ang="0">
                  <a:pos x="67" y="44"/>
                </a:cxn>
                <a:cxn ang="0">
                  <a:pos x="63" y="49"/>
                </a:cxn>
                <a:cxn ang="0">
                  <a:pos x="25" y="8"/>
                </a:cxn>
                <a:cxn ang="0">
                  <a:pos x="18" y="16"/>
                </a:cxn>
                <a:cxn ang="0">
                  <a:pos x="19" y="19"/>
                </a:cxn>
                <a:cxn ang="0">
                  <a:pos x="15" y="18"/>
                </a:cxn>
                <a:cxn ang="0">
                  <a:pos x="7" y="26"/>
                </a:cxn>
                <a:cxn ang="0">
                  <a:pos x="15" y="34"/>
                </a:cxn>
                <a:cxn ang="0">
                  <a:pos x="23" y="26"/>
                </a:cxn>
                <a:cxn ang="0">
                  <a:pos x="22" y="23"/>
                </a:cxn>
                <a:cxn ang="0">
                  <a:pos x="25" y="24"/>
                </a:cxn>
                <a:cxn ang="0">
                  <a:pos x="33" y="16"/>
                </a:cxn>
                <a:cxn ang="0">
                  <a:pos x="25" y="8"/>
                </a:cxn>
              </a:cxnLst>
              <a:rect l="0" t="0" r="r" b="b"/>
              <a:pathLst>
                <a:path w="67" h="64">
                  <a:moveTo>
                    <a:pt x="63" y="49"/>
                  </a:moveTo>
                  <a:cubicBezTo>
                    <a:pt x="62" y="49"/>
                    <a:pt x="58" y="45"/>
                    <a:pt x="58" y="44"/>
                  </a:cubicBezTo>
                  <a:cubicBezTo>
                    <a:pt x="54" y="48"/>
                    <a:pt x="54" y="48"/>
                    <a:pt x="54" y="48"/>
                  </a:cubicBezTo>
                  <a:cubicBezTo>
                    <a:pt x="63" y="57"/>
                    <a:pt x="63" y="57"/>
                    <a:pt x="63" y="57"/>
                  </a:cubicBezTo>
                  <a:cubicBezTo>
                    <a:pt x="63" y="58"/>
                    <a:pt x="64" y="59"/>
                    <a:pt x="64" y="60"/>
                  </a:cubicBezTo>
                  <a:cubicBezTo>
                    <a:pt x="64" y="62"/>
                    <a:pt x="61" y="64"/>
                    <a:pt x="59" y="64"/>
                  </a:cubicBezTo>
                  <a:cubicBezTo>
                    <a:pt x="58" y="64"/>
                    <a:pt x="57" y="64"/>
                    <a:pt x="56" y="63"/>
                  </a:cubicBezTo>
                  <a:cubicBezTo>
                    <a:pt x="29" y="36"/>
                    <a:pt x="29" y="36"/>
                    <a:pt x="29" y="36"/>
                  </a:cubicBezTo>
                  <a:cubicBezTo>
                    <a:pt x="25" y="39"/>
                    <a:pt x="20" y="42"/>
                    <a:pt x="15" y="42"/>
                  </a:cubicBezTo>
                  <a:cubicBezTo>
                    <a:pt x="6" y="42"/>
                    <a:pt x="0" y="36"/>
                    <a:pt x="0" y="27"/>
                  </a:cubicBezTo>
                  <a:cubicBezTo>
                    <a:pt x="0" y="14"/>
                    <a:pt x="13" y="0"/>
                    <a:pt x="26" y="0"/>
                  </a:cubicBezTo>
                  <a:cubicBezTo>
                    <a:pt x="35" y="0"/>
                    <a:pt x="41" y="6"/>
                    <a:pt x="41" y="15"/>
                  </a:cubicBezTo>
                  <a:cubicBezTo>
                    <a:pt x="41" y="21"/>
                    <a:pt x="39" y="26"/>
                    <a:pt x="36" y="30"/>
                  </a:cubicBezTo>
                  <a:cubicBezTo>
                    <a:pt x="50" y="44"/>
                    <a:pt x="50" y="44"/>
                    <a:pt x="50" y="44"/>
                  </a:cubicBezTo>
                  <a:cubicBezTo>
                    <a:pt x="54" y="40"/>
                    <a:pt x="54" y="40"/>
                    <a:pt x="54" y="40"/>
                  </a:cubicBezTo>
                  <a:cubicBezTo>
                    <a:pt x="53" y="39"/>
                    <a:pt x="49" y="36"/>
                    <a:pt x="49" y="35"/>
                  </a:cubicBezTo>
                  <a:cubicBezTo>
                    <a:pt x="49" y="34"/>
                    <a:pt x="53" y="31"/>
                    <a:pt x="54" y="31"/>
                  </a:cubicBezTo>
                  <a:cubicBezTo>
                    <a:pt x="54" y="31"/>
                    <a:pt x="54" y="31"/>
                    <a:pt x="55" y="31"/>
                  </a:cubicBezTo>
                  <a:cubicBezTo>
                    <a:pt x="56" y="32"/>
                    <a:pt x="67" y="43"/>
                    <a:pt x="67" y="44"/>
                  </a:cubicBezTo>
                  <a:cubicBezTo>
                    <a:pt x="67" y="45"/>
                    <a:pt x="64" y="49"/>
                    <a:pt x="63" y="49"/>
                  </a:cubicBezTo>
                  <a:close/>
                  <a:moveTo>
                    <a:pt x="25" y="8"/>
                  </a:moveTo>
                  <a:cubicBezTo>
                    <a:pt x="21" y="8"/>
                    <a:pt x="18" y="12"/>
                    <a:pt x="18" y="16"/>
                  </a:cubicBezTo>
                  <a:cubicBezTo>
                    <a:pt x="18" y="17"/>
                    <a:pt x="18" y="18"/>
                    <a:pt x="19" y="19"/>
                  </a:cubicBezTo>
                  <a:cubicBezTo>
                    <a:pt x="17" y="19"/>
                    <a:pt x="16" y="18"/>
                    <a:pt x="15" y="18"/>
                  </a:cubicBezTo>
                  <a:cubicBezTo>
                    <a:pt x="11" y="18"/>
                    <a:pt x="7" y="22"/>
                    <a:pt x="7" y="26"/>
                  </a:cubicBezTo>
                  <a:cubicBezTo>
                    <a:pt x="7" y="30"/>
                    <a:pt x="11" y="34"/>
                    <a:pt x="15" y="34"/>
                  </a:cubicBezTo>
                  <a:cubicBezTo>
                    <a:pt x="19" y="34"/>
                    <a:pt x="23" y="30"/>
                    <a:pt x="23" y="26"/>
                  </a:cubicBezTo>
                  <a:cubicBezTo>
                    <a:pt x="23" y="25"/>
                    <a:pt x="23" y="24"/>
                    <a:pt x="22" y="23"/>
                  </a:cubicBezTo>
                  <a:cubicBezTo>
                    <a:pt x="23" y="23"/>
                    <a:pt x="24" y="24"/>
                    <a:pt x="25" y="24"/>
                  </a:cubicBezTo>
                  <a:cubicBezTo>
                    <a:pt x="30" y="24"/>
                    <a:pt x="33" y="20"/>
                    <a:pt x="33" y="16"/>
                  </a:cubicBezTo>
                  <a:cubicBezTo>
                    <a:pt x="33" y="12"/>
                    <a:pt x="30" y="8"/>
                    <a:pt x="25" y="8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8" name="Group 51"/>
          <p:cNvGrpSpPr/>
          <p:nvPr/>
        </p:nvGrpSpPr>
        <p:grpSpPr>
          <a:xfrm>
            <a:off x="5208308" y="4219046"/>
            <a:ext cx="1169725" cy="1439834"/>
            <a:chOff x="3703638" y="3000375"/>
            <a:chExt cx="831850" cy="1023938"/>
          </a:xfrm>
        </p:grpSpPr>
        <p:sp>
          <p:nvSpPr>
            <p:cNvPr id="6155" name="Freeform 11"/>
            <p:cNvSpPr>
              <a:spLocks/>
            </p:cNvSpPr>
            <p:nvPr/>
          </p:nvSpPr>
          <p:spPr bwMode="auto">
            <a:xfrm>
              <a:off x="3703638" y="3000375"/>
              <a:ext cx="831850" cy="1023938"/>
            </a:xfrm>
            <a:custGeom>
              <a:avLst/>
              <a:gdLst/>
              <a:ahLst/>
              <a:cxnLst>
                <a:cxn ang="0">
                  <a:pos x="221" y="0"/>
                </a:cxn>
                <a:cxn ang="0">
                  <a:pos x="221" y="272"/>
                </a:cxn>
                <a:cxn ang="0">
                  <a:pos x="0" y="0"/>
                </a:cxn>
                <a:cxn ang="0">
                  <a:pos x="221" y="0"/>
                </a:cxn>
              </a:cxnLst>
              <a:rect l="0" t="0" r="r" b="b"/>
              <a:pathLst>
                <a:path w="221" h="272">
                  <a:moveTo>
                    <a:pt x="221" y="0"/>
                  </a:moveTo>
                  <a:cubicBezTo>
                    <a:pt x="221" y="272"/>
                    <a:pt x="221" y="272"/>
                    <a:pt x="221" y="272"/>
                  </a:cubicBezTo>
                  <a:cubicBezTo>
                    <a:pt x="108" y="207"/>
                    <a:pt x="34" y="116"/>
                    <a:pt x="0" y="0"/>
                  </a:cubicBezTo>
                  <a:lnTo>
                    <a:pt x="221" y="0"/>
                  </a:lnTo>
                  <a:close/>
                </a:path>
              </a:pathLst>
            </a:custGeom>
            <a:solidFill>
              <a:schemeClr val="accent4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3" name="Freeform 131"/>
            <p:cNvSpPr>
              <a:spLocks/>
            </p:cNvSpPr>
            <p:nvPr/>
          </p:nvSpPr>
          <p:spPr bwMode="auto">
            <a:xfrm>
              <a:off x="4077352" y="3159042"/>
              <a:ext cx="321341" cy="326210"/>
            </a:xfrm>
            <a:custGeom>
              <a:avLst/>
              <a:gdLst/>
              <a:ahLst/>
              <a:cxnLst>
                <a:cxn ang="0">
                  <a:pos x="61" y="49"/>
                </a:cxn>
                <a:cxn ang="0">
                  <a:pos x="49" y="62"/>
                </a:cxn>
                <a:cxn ang="0">
                  <a:pos x="36" y="49"/>
                </a:cxn>
                <a:cxn ang="0">
                  <a:pos x="36" y="48"/>
                </a:cxn>
                <a:cxn ang="0">
                  <a:pos x="21" y="41"/>
                </a:cxn>
                <a:cxn ang="0">
                  <a:pos x="13" y="44"/>
                </a:cxn>
                <a:cxn ang="0">
                  <a:pos x="0" y="31"/>
                </a:cxn>
                <a:cxn ang="0">
                  <a:pos x="13" y="18"/>
                </a:cxn>
                <a:cxn ang="0">
                  <a:pos x="21" y="22"/>
                </a:cxn>
                <a:cxn ang="0">
                  <a:pos x="36" y="15"/>
                </a:cxn>
                <a:cxn ang="0">
                  <a:pos x="36" y="13"/>
                </a:cxn>
                <a:cxn ang="0">
                  <a:pos x="49" y="0"/>
                </a:cxn>
                <a:cxn ang="0">
                  <a:pos x="61" y="13"/>
                </a:cxn>
                <a:cxn ang="0">
                  <a:pos x="49" y="26"/>
                </a:cxn>
                <a:cxn ang="0">
                  <a:pos x="40" y="23"/>
                </a:cxn>
                <a:cxn ang="0">
                  <a:pos x="25" y="30"/>
                </a:cxn>
                <a:cxn ang="0">
                  <a:pos x="25" y="31"/>
                </a:cxn>
                <a:cxn ang="0">
                  <a:pos x="25" y="33"/>
                </a:cxn>
                <a:cxn ang="0">
                  <a:pos x="40" y="40"/>
                </a:cxn>
                <a:cxn ang="0">
                  <a:pos x="49" y="36"/>
                </a:cxn>
                <a:cxn ang="0">
                  <a:pos x="61" y="49"/>
                </a:cxn>
              </a:cxnLst>
              <a:rect l="0" t="0" r="r" b="b"/>
              <a:pathLst>
                <a:path w="61" h="62">
                  <a:moveTo>
                    <a:pt x="61" y="49"/>
                  </a:moveTo>
                  <a:cubicBezTo>
                    <a:pt x="61" y="56"/>
                    <a:pt x="56" y="62"/>
                    <a:pt x="49" y="62"/>
                  </a:cubicBezTo>
                  <a:cubicBezTo>
                    <a:pt x="41" y="62"/>
                    <a:pt x="36" y="56"/>
                    <a:pt x="36" y="49"/>
                  </a:cubicBezTo>
                  <a:cubicBezTo>
                    <a:pt x="36" y="49"/>
                    <a:pt x="36" y="48"/>
                    <a:pt x="36" y="48"/>
                  </a:cubicBezTo>
                  <a:cubicBezTo>
                    <a:pt x="21" y="41"/>
                    <a:pt x="21" y="41"/>
                    <a:pt x="21" y="41"/>
                  </a:cubicBezTo>
                  <a:cubicBezTo>
                    <a:pt x="19" y="43"/>
                    <a:pt x="16" y="44"/>
                    <a:pt x="13" y="44"/>
                  </a:cubicBezTo>
                  <a:cubicBezTo>
                    <a:pt x="6" y="44"/>
                    <a:pt x="0" y="38"/>
                    <a:pt x="0" y="31"/>
                  </a:cubicBezTo>
                  <a:cubicBezTo>
                    <a:pt x="0" y="24"/>
                    <a:pt x="6" y="18"/>
                    <a:pt x="13" y="18"/>
                  </a:cubicBezTo>
                  <a:cubicBezTo>
                    <a:pt x="16" y="18"/>
                    <a:pt x="19" y="20"/>
                    <a:pt x="21" y="22"/>
                  </a:cubicBezTo>
                  <a:cubicBezTo>
                    <a:pt x="36" y="15"/>
                    <a:pt x="36" y="15"/>
                    <a:pt x="36" y="15"/>
                  </a:cubicBezTo>
                  <a:cubicBezTo>
                    <a:pt x="36" y="14"/>
                    <a:pt x="36" y="14"/>
                    <a:pt x="36" y="13"/>
                  </a:cubicBezTo>
                  <a:cubicBezTo>
                    <a:pt x="36" y="6"/>
                    <a:pt x="41" y="0"/>
                    <a:pt x="49" y="0"/>
                  </a:cubicBezTo>
                  <a:cubicBezTo>
                    <a:pt x="56" y="0"/>
                    <a:pt x="61" y="6"/>
                    <a:pt x="61" y="13"/>
                  </a:cubicBezTo>
                  <a:cubicBezTo>
                    <a:pt x="61" y="20"/>
                    <a:pt x="56" y="26"/>
                    <a:pt x="49" y="26"/>
                  </a:cubicBezTo>
                  <a:cubicBezTo>
                    <a:pt x="45" y="26"/>
                    <a:pt x="42" y="25"/>
                    <a:pt x="40" y="23"/>
                  </a:cubicBezTo>
                  <a:cubicBezTo>
                    <a:pt x="25" y="30"/>
                    <a:pt x="25" y="30"/>
                    <a:pt x="25" y="30"/>
                  </a:cubicBezTo>
                  <a:cubicBezTo>
                    <a:pt x="25" y="30"/>
                    <a:pt x="25" y="31"/>
                    <a:pt x="25" y="31"/>
                  </a:cubicBezTo>
                  <a:cubicBezTo>
                    <a:pt x="25" y="32"/>
                    <a:pt x="25" y="32"/>
                    <a:pt x="25" y="33"/>
                  </a:cubicBezTo>
                  <a:cubicBezTo>
                    <a:pt x="40" y="40"/>
                    <a:pt x="40" y="40"/>
                    <a:pt x="40" y="40"/>
                  </a:cubicBezTo>
                  <a:cubicBezTo>
                    <a:pt x="42" y="38"/>
                    <a:pt x="45" y="36"/>
                    <a:pt x="49" y="36"/>
                  </a:cubicBezTo>
                  <a:cubicBezTo>
                    <a:pt x="56" y="36"/>
                    <a:pt x="61" y="42"/>
                    <a:pt x="61" y="49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" name="Group 52"/>
          <p:cNvGrpSpPr/>
          <p:nvPr/>
        </p:nvGrpSpPr>
        <p:grpSpPr>
          <a:xfrm>
            <a:off x="6462860" y="4219046"/>
            <a:ext cx="1145170" cy="1446530"/>
            <a:chOff x="4595813" y="3000375"/>
            <a:chExt cx="814388" cy="1028700"/>
          </a:xfrm>
        </p:grpSpPr>
        <p:sp>
          <p:nvSpPr>
            <p:cNvPr id="6154" name="Freeform 10"/>
            <p:cNvSpPr>
              <a:spLocks/>
            </p:cNvSpPr>
            <p:nvPr/>
          </p:nvSpPr>
          <p:spPr bwMode="auto">
            <a:xfrm>
              <a:off x="4595813" y="3000375"/>
              <a:ext cx="814388" cy="1028700"/>
            </a:xfrm>
            <a:custGeom>
              <a:avLst/>
              <a:gdLst/>
              <a:ahLst/>
              <a:cxnLst>
                <a:cxn ang="0">
                  <a:pos x="0" y="0"/>
                </a:cxn>
                <a:cxn ang="0">
                  <a:pos x="216" y="0"/>
                </a:cxn>
                <a:cxn ang="0">
                  <a:pos x="0" y="273"/>
                </a:cxn>
                <a:cxn ang="0">
                  <a:pos x="0" y="0"/>
                </a:cxn>
              </a:cxnLst>
              <a:rect l="0" t="0" r="r" b="b"/>
              <a:pathLst>
                <a:path w="216" h="273">
                  <a:moveTo>
                    <a:pt x="0" y="0"/>
                  </a:moveTo>
                  <a:cubicBezTo>
                    <a:pt x="216" y="0"/>
                    <a:pt x="216" y="0"/>
                    <a:pt x="216" y="0"/>
                  </a:cubicBezTo>
                  <a:cubicBezTo>
                    <a:pt x="178" y="134"/>
                    <a:pt x="106" y="225"/>
                    <a:pt x="0" y="273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4" name="Freeform 62"/>
            <p:cNvSpPr>
              <a:spLocks noEditPoints="1"/>
            </p:cNvSpPr>
            <p:nvPr/>
          </p:nvSpPr>
          <p:spPr bwMode="auto">
            <a:xfrm>
              <a:off x="4737209" y="3175053"/>
              <a:ext cx="330417" cy="333059"/>
            </a:xfrm>
            <a:custGeom>
              <a:avLst/>
              <a:gdLst/>
              <a:ahLst/>
              <a:cxnLst>
                <a:cxn ang="0">
                  <a:pos x="58" y="33"/>
                </a:cxn>
                <a:cxn ang="0">
                  <a:pos x="57" y="34"/>
                </a:cxn>
                <a:cxn ang="0">
                  <a:pos x="50" y="35"/>
                </a:cxn>
                <a:cxn ang="0">
                  <a:pos x="49" y="39"/>
                </a:cxn>
                <a:cxn ang="0">
                  <a:pos x="53" y="44"/>
                </a:cxn>
                <a:cxn ang="0">
                  <a:pos x="53" y="45"/>
                </a:cxn>
                <a:cxn ang="0">
                  <a:pos x="53" y="46"/>
                </a:cxn>
                <a:cxn ang="0">
                  <a:pos x="45" y="53"/>
                </a:cxn>
                <a:cxn ang="0">
                  <a:pos x="44" y="52"/>
                </a:cxn>
                <a:cxn ang="0">
                  <a:pos x="39" y="48"/>
                </a:cxn>
                <a:cxn ang="0">
                  <a:pos x="36" y="50"/>
                </a:cxn>
                <a:cxn ang="0">
                  <a:pos x="34" y="57"/>
                </a:cxn>
                <a:cxn ang="0">
                  <a:pos x="33" y="58"/>
                </a:cxn>
                <a:cxn ang="0">
                  <a:pos x="25" y="58"/>
                </a:cxn>
                <a:cxn ang="0">
                  <a:pos x="23" y="57"/>
                </a:cxn>
                <a:cxn ang="0">
                  <a:pos x="22" y="50"/>
                </a:cxn>
                <a:cxn ang="0">
                  <a:pos x="19" y="48"/>
                </a:cxn>
                <a:cxn ang="0">
                  <a:pos x="14" y="52"/>
                </a:cxn>
                <a:cxn ang="0">
                  <a:pos x="13" y="53"/>
                </a:cxn>
                <a:cxn ang="0">
                  <a:pos x="12" y="52"/>
                </a:cxn>
                <a:cxn ang="0">
                  <a:pos x="5" y="46"/>
                </a:cxn>
                <a:cxn ang="0">
                  <a:pos x="5" y="45"/>
                </a:cxn>
                <a:cxn ang="0">
                  <a:pos x="5" y="44"/>
                </a:cxn>
                <a:cxn ang="0">
                  <a:pos x="9" y="39"/>
                </a:cxn>
                <a:cxn ang="0">
                  <a:pos x="8" y="35"/>
                </a:cxn>
                <a:cxn ang="0">
                  <a:pos x="1" y="34"/>
                </a:cxn>
                <a:cxn ang="0">
                  <a:pos x="0" y="33"/>
                </a:cxn>
                <a:cxn ang="0">
                  <a:pos x="0" y="24"/>
                </a:cxn>
                <a:cxn ang="0">
                  <a:pos x="1" y="23"/>
                </a:cxn>
                <a:cxn ang="0">
                  <a:pos x="8" y="22"/>
                </a:cxn>
                <a:cxn ang="0">
                  <a:pos x="9" y="18"/>
                </a:cxn>
                <a:cxn ang="0">
                  <a:pos x="5" y="13"/>
                </a:cxn>
                <a:cxn ang="0">
                  <a:pos x="5" y="12"/>
                </a:cxn>
                <a:cxn ang="0">
                  <a:pos x="5" y="11"/>
                </a:cxn>
                <a:cxn ang="0">
                  <a:pos x="13" y="5"/>
                </a:cxn>
                <a:cxn ang="0">
                  <a:pos x="14" y="5"/>
                </a:cxn>
                <a:cxn ang="0">
                  <a:pos x="19" y="9"/>
                </a:cxn>
                <a:cxn ang="0">
                  <a:pos x="22" y="8"/>
                </a:cxn>
                <a:cxn ang="0">
                  <a:pos x="23" y="1"/>
                </a:cxn>
                <a:cxn ang="0">
                  <a:pos x="25" y="0"/>
                </a:cxn>
                <a:cxn ang="0">
                  <a:pos x="33" y="0"/>
                </a:cxn>
                <a:cxn ang="0">
                  <a:pos x="34" y="1"/>
                </a:cxn>
                <a:cxn ang="0">
                  <a:pos x="36" y="8"/>
                </a:cxn>
                <a:cxn ang="0">
                  <a:pos x="39" y="9"/>
                </a:cxn>
                <a:cxn ang="0">
                  <a:pos x="44" y="5"/>
                </a:cxn>
                <a:cxn ang="0">
                  <a:pos x="45" y="5"/>
                </a:cxn>
                <a:cxn ang="0">
                  <a:pos x="46" y="5"/>
                </a:cxn>
                <a:cxn ang="0">
                  <a:pos x="52" y="12"/>
                </a:cxn>
                <a:cxn ang="0">
                  <a:pos x="53" y="12"/>
                </a:cxn>
                <a:cxn ang="0">
                  <a:pos x="52" y="13"/>
                </a:cxn>
                <a:cxn ang="0">
                  <a:pos x="48" y="18"/>
                </a:cxn>
                <a:cxn ang="0">
                  <a:pos x="50" y="22"/>
                </a:cxn>
                <a:cxn ang="0">
                  <a:pos x="57" y="23"/>
                </a:cxn>
                <a:cxn ang="0">
                  <a:pos x="58" y="25"/>
                </a:cxn>
                <a:cxn ang="0">
                  <a:pos x="58" y="33"/>
                </a:cxn>
                <a:cxn ang="0">
                  <a:pos x="29" y="19"/>
                </a:cxn>
                <a:cxn ang="0">
                  <a:pos x="19" y="29"/>
                </a:cxn>
                <a:cxn ang="0">
                  <a:pos x="29" y="38"/>
                </a:cxn>
                <a:cxn ang="0">
                  <a:pos x="39" y="29"/>
                </a:cxn>
                <a:cxn ang="0">
                  <a:pos x="29" y="19"/>
                </a:cxn>
              </a:cxnLst>
              <a:rect l="0" t="0" r="r" b="b"/>
              <a:pathLst>
                <a:path w="58" h="58">
                  <a:moveTo>
                    <a:pt x="58" y="33"/>
                  </a:moveTo>
                  <a:cubicBezTo>
                    <a:pt x="58" y="34"/>
                    <a:pt x="58" y="34"/>
                    <a:pt x="57" y="34"/>
                  </a:cubicBezTo>
                  <a:cubicBezTo>
                    <a:pt x="50" y="35"/>
                    <a:pt x="50" y="35"/>
                    <a:pt x="50" y="35"/>
                  </a:cubicBezTo>
                  <a:cubicBezTo>
                    <a:pt x="50" y="37"/>
                    <a:pt x="49" y="38"/>
                    <a:pt x="49" y="39"/>
                  </a:cubicBezTo>
                  <a:cubicBezTo>
                    <a:pt x="50" y="41"/>
                    <a:pt x="51" y="42"/>
                    <a:pt x="53" y="44"/>
                  </a:cubicBezTo>
                  <a:cubicBezTo>
                    <a:pt x="53" y="44"/>
                    <a:pt x="53" y="45"/>
                    <a:pt x="53" y="45"/>
                  </a:cubicBezTo>
                  <a:cubicBezTo>
                    <a:pt x="53" y="45"/>
                    <a:pt x="53" y="46"/>
                    <a:pt x="53" y="46"/>
                  </a:cubicBezTo>
                  <a:cubicBezTo>
                    <a:pt x="52" y="47"/>
                    <a:pt x="47" y="53"/>
                    <a:pt x="45" y="53"/>
                  </a:cubicBezTo>
                  <a:cubicBezTo>
                    <a:pt x="45" y="53"/>
                    <a:pt x="45" y="53"/>
                    <a:pt x="44" y="52"/>
                  </a:cubicBezTo>
                  <a:cubicBezTo>
                    <a:pt x="39" y="48"/>
                    <a:pt x="39" y="48"/>
                    <a:pt x="39" y="48"/>
                  </a:cubicBezTo>
                  <a:cubicBezTo>
                    <a:pt x="38" y="49"/>
                    <a:pt x="37" y="49"/>
                    <a:pt x="36" y="50"/>
                  </a:cubicBezTo>
                  <a:cubicBezTo>
                    <a:pt x="35" y="52"/>
                    <a:pt x="35" y="55"/>
                    <a:pt x="34" y="57"/>
                  </a:cubicBezTo>
                  <a:cubicBezTo>
                    <a:pt x="34" y="57"/>
                    <a:pt x="34" y="58"/>
                    <a:pt x="33" y="58"/>
                  </a:cubicBezTo>
                  <a:cubicBezTo>
                    <a:pt x="25" y="58"/>
                    <a:pt x="25" y="58"/>
                    <a:pt x="25" y="58"/>
                  </a:cubicBezTo>
                  <a:cubicBezTo>
                    <a:pt x="24" y="58"/>
                    <a:pt x="23" y="57"/>
                    <a:pt x="23" y="57"/>
                  </a:cubicBezTo>
                  <a:cubicBezTo>
                    <a:pt x="22" y="50"/>
                    <a:pt x="22" y="50"/>
                    <a:pt x="22" y="50"/>
                  </a:cubicBezTo>
                  <a:cubicBezTo>
                    <a:pt x="21" y="49"/>
                    <a:pt x="20" y="49"/>
                    <a:pt x="19" y="48"/>
                  </a:cubicBezTo>
                  <a:cubicBezTo>
                    <a:pt x="14" y="52"/>
                    <a:pt x="14" y="52"/>
                    <a:pt x="14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2" y="53"/>
                    <a:pt x="12" y="53"/>
                    <a:pt x="12" y="52"/>
                  </a:cubicBezTo>
                  <a:cubicBezTo>
                    <a:pt x="10" y="50"/>
                    <a:pt x="7" y="48"/>
                    <a:pt x="5" y="46"/>
                  </a:cubicBezTo>
                  <a:cubicBezTo>
                    <a:pt x="5" y="46"/>
                    <a:pt x="5" y="45"/>
                    <a:pt x="5" y="45"/>
                  </a:cubicBezTo>
                  <a:cubicBezTo>
                    <a:pt x="5" y="45"/>
                    <a:pt x="5" y="44"/>
                    <a:pt x="5" y="44"/>
                  </a:cubicBezTo>
                  <a:cubicBezTo>
                    <a:pt x="7" y="42"/>
                    <a:pt x="8" y="41"/>
                    <a:pt x="9" y="39"/>
                  </a:cubicBezTo>
                  <a:cubicBezTo>
                    <a:pt x="9" y="38"/>
                    <a:pt x="8" y="37"/>
                    <a:pt x="8" y="35"/>
                  </a:cubicBezTo>
                  <a:cubicBezTo>
                    <a:pt x="1" y="34"/>
                    <a:pt x="1" y="34"/>
                    <a:pt x="1" y="34"/>
                  </a:cubicBezTo>
                  <a:cubicBezTo>
                    <a:pt x="0" y="34"/>
                    <a:pt x="0" y="33"/>
                    <a:pt x="0" y="33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0" y="24"/>
                    <a:pt x="0" y="23"/>
                    <a:pt x="1" y="23"/>
                  </a:cubicBezTo>
                  <a:cubicBezTo>
                    <a:pt x="8" y="22"/>
                    <a:pt x="8" y="22"/>
                    <a:pt x="8" y="22"/>
                  </a:cubicBezTo>
                  <a:cubicBezTo>
                    <a:pt x="8" y="21"/>
                    <a:pt x="9" y="20"/>
                    <a:pt x="9" y="18"/>
                  </a:cubicBezTo>
                  <a:cubicBezTo>
                    <a:pt x="8" y="17"/>
                    <a:pt x="7" y="15"/>
                    <a:pt x="5" y="13"/>
                  </a:cubicBezTo>
                  <a:cubicBezTo>
                    <a:pt x="5" y="13"/>
                    <a:pt x="5" y="13"/>
                    <a:pt x="5" y="12"/>
                  </a:cubicBezTo>
                  <a:cubicBezTo>
                    <a:pt x="5" y="12"/>
                    <a:pt x="5" y="12"/>
                    <a:pt x="5" y="11"/>
                  </a:cubicBezTo>
                  <a:cubicBezTo>
                    <a:pt x="6" y="10"/>
                    <a:pt x="11" y="5"/>
                    <a:pt x="13" y="5"/>
                  </a:cubicBezTo>
                  <a:cubicBezTo>
                    <a:pt x="13" y="5"/>
                    <a:pt x="13" y="5"/>
                    <a:pt x="14" y="5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20" y="9"/>
                    <a:pt x="21" y="8"/>
                    <a:pt x="22" y="8"/>
                  </a:cubicBezTo>
                  <a:cubicBezTo>
                    <a:pt x="22" y="5"/>
                    <a:pt x="23" y="3"/>
                    <a:pt x="23" y="1"/>
                  </a:cubicBezTo>
                  <a:cubicBezTo>
                    <a:pt x="23" y="0"/>
                    <a:pt x="24" y="0"/>
                    <a:pt x="25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4" y="0"/>
                    <a:pt x="34" y="0"/>
                    <a:pt x="34" y="1"/>
                  </a:cubicBezTo>
                  <a:cubicBezTo>
                    <a:pt x="36" y="8"/>
                    <a:pt x="36" y="8"/>
                    <a:pt x="36" y="8"/>
                  </a:cubicBezTo>
                  <a:cubicBezTo>
                    <a:pt x="37" y="8"/>
                    <a:pt x="38" y="9"/>
                    <a:pt x="39" y="9"/>
                  </a:cubicBezTo>
                  <a:cubicBezTo>
                    <a:pt x="44" y="5"/>
                    <a:pt x="44" y="5"/>
                    <a:pt x="44" y="5"/>
                  </a:cubicBezTo>
                  <a:cubicBezTo>
                    <a:pt x="45" y="5"/>
                    <a:pt x="45" y="5"/>
                    <a:pt x="45" y="5"/>
                  </a:cubicBezTo>
                  <a:cubicBezTo>
                    <a:pt x="46" y="5"/>
                    <a:pt x="46" y="5"/>
                    <a:pt x="46" y="5"/>
                  </a:cubicBezTo>
                  <a:cubicBezTo>
                    <a:pt x="48" y="7"/>
                    <a:pt x="51" y="9"/>
                    <a:pt x="52" y="12"/>
                  </a:cubicBezTo>
                  <a:cubicBezTo>
                    <a:pt x="53" y="12"/>
                    <a:pt x="53" y="12"/>
                    <a:pt x="53" y="12"/>
                  </a:cubicBezTo>
                  <a:cubicBezTo>
                    <a:pt x="53" y="13"/>
                    <a:pt x="53" y="13"/>
                    <a:pt x="52" y="13"/>
                  </a:cubicBezTo>
                  <a:cubicBezTo>
                    <a:pt x="51" y="15"/>
                    <a:pt x="50" y="17"/>
                    <a:pt x="48" y="18"/>
                  </a:cubicBezTo>
                  <a:cubicBezTo>
                    <a:pt x="49" y="20"/>
                    <a:pt x="50" y="21"/>
                    <a:pt x="50" y="22"/>
                  </a:cubicBezTo>
                  <a:cubicBezTo>
                    <a:pt x="57" y="23"/>
                    <a:pt x="57" y="23"/>
                    <a:pt x="57" y="23"/>
                  </a:cubicBezTo>
                  <a:cubicBezTo>
                    <a:pt x="58" y="23"/>
                    <a:pt x="58" y="24"/>
                    <a:pt x="58" y="25"/>
                  </a:cubicBezTo>
                  <a:lnTo>
                    <a:pt x="58" y="33"/>
                  </a:lnTo>
                  <a:close/>
                  <a:moveTo>
                    <a:pt x="29" y="19"/>
                  </a:moveTo>
                  <a:cubicBezTo>
                    <a:pt x="24" y="19"/>
                    <a:pt x="19" y="23"/>
                    <a:pt x="19" y="29"/>
                  </a:cubicBezTo>
                  <a:cubicBezTo>
                    <a:pt x="19" y="34"/>
                    <a:pt x="24" y="38"/>
                    <a:pt x="29" y="38"/>
                  </a:cubicBezTo>
                  <a:cubicBezTo>
                    <a:pt x="34" y="38"/>
                    <a:pt x="39" y="34"/>
                    <a:pt x="39" y="29"/>
                  </a:cubicBezTo>
                  <a:cubicBezTo>
                    <a:pt x="39" y="23"/>
                    <a:pt x="34" y="19"/>
                    <a:pt x="29" y="19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vert="horz" wrap="square" lIns="128580" tIns="64290" rIns="128580" bIns="64290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0" name="Group 17"/>
          <p:cNvGrpSpPr/>
          <p:nvPr/>
        </p:nvGrpSpPr>
        <p:grpSpPr>
          <a:xfrm>
            <a:off x="1620681" y="2110451"/>
            <a:ext cx="2124026" cy="716484"/>
            <a:chOff x="844734" y="1952199"/>
            <a:chExt cx="2287091" cy="387461"/>
          </a:xfrm>
        </p:grpSpPr>
        <p:sp>
          <p:nvSpPr>
            <p:cNvPr id="26" name="Footer Text"/>
            <p:cNvSpPr txBox="1"/>
            <p:nvPr/>
          </p:nvSpPr>
          <p:spPr>
            <a:xfrm>
              <a:off x="844734" y="2099987"/>
              <a:ext cx="2287091" cy="239673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。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7" name="TextBox 26"/>
            <p:cNvSpPr txBox="1"/>
            <p:nvPr/>
          </p:nvSpPr>
          <p:spPr>
            <a:xfrm>
              <a:off x="1778588" y="1952199"/>
              <a:ext cx="1353237" cy="127743"/>
            </a:xfrm>
            <a:prstGeom prst="rect">
              <a:avLst/>
            </a:prstGeom>
            <a:noFill/>
          </p:spPr>
          <p:txBody>
            <a:bodyPr wrap="none" lIns="0" tIns="0" rIns="0" bIns="0" rtlCol="0" anchor="ctr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1" name="Group 32"/>
          <p:cNvGrpSpPr/>
          <p:nvPr/>
        </p:nvGrpSpPr>
        <p:grpSpPr>
          <a:xfrm>
            <a:off x="1780240" y="4973662"/>
            <a:ext cx="2124026" cy="730660"/>
            <a:chOff x="844734" y="1957547"/>
            <a:chExt cx="2287091" cy="362048"/>
          </a:xfrm>
        </p:grpSpPr>
        <p:sp>
          <p:nvSpPr>
            <p:cNvPr id="29" name="Footer Text"/>
            <p:cNvSpPr txBox="1"/>
            <p:nvPr/>
          </p:nvSpPr>
          <p:spPr>
            <a:xfrm>
              <a:off x="844734" y="2099987"/>
              <a:ext cx="2287091" cy="219608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。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0" name="TextBox 29"/>
            <p:cNvSpPr txBox="1"/>
            <p:nvPr/>
          </p:nvSpPr>
          <p:spPr>
            <a:xfrm>
              <a:off x="1778588" y="1957547"/>
              <a:ext cx="1353237" cy="117048"/>
            </a:xfrm>
            <a:prstGeom prst="rect">
              <a:avLst/>
            </a:prstGeom>
            <a:noFill/>
          </p:spPr>
          <p:txBody>
            <a:bodyPr wrap="none" lIns="0" tIns="0" rIns="0" bIns="0" rtlCol="0" anchor="ctr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2" name="Group 38"/>
          <p:cNvGrpSpPr/>
          <p:nvPr/>
        </p:nvGrpSpPr>
        <p:grpSpPr>
          <a:xfrm>
            <a:off x="9010428" y="2081363"/>
            <a:ext cx="2124026" cy="679307"/>
            <a:chOff x="844734" y="1932077"/>
            <a:chExt cx="2287091" cy="483090"/>
          </a:xfrm>
        </p:grpSpPr>
        <p:sp>
          <p:nvSpPr>
            <p:cNvPr id="32" name="Footer Text"/>
            <p:cNvSpPr txBox="1"/>
            <p:nvPr/>
          </p:nvSpPr>
          <p:spPr>
            <a:xfrm>
              <a:off x="844734" y="2099986"/>
              <a:ext cx="2287091" cy="315181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。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3" name="TextBox 32"/>
            <p:cNvSpPr txBox="1"/>
            <p:nvPr/>
          </p:nvSpPr>
          <p:spPr>
            <a:xfrm>
              <a:off x="844734" y="1932077"/>
              <a:ext cx="1353237" cy="167987"/>
            </a:xfrm>
            <a:prstGeom prst="rect">
              <a:avLst/>
            </a:prstGeom>
            <a:noFill/>
          </p:spPr>
          <p:txBody>
            <a:bodyPr wrap="none" lIns="0" tIns="0" rIns="0" bIns="0" rtlCol="0" anchor="ctr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3" name="Group 44"/>
          <p:cNvGrpSpPr/>
          <p:nvPr/>
        </p:nvGrpSpPr>
        <p:grpSpPr>
          <a:xfrm>
            <a:off x="8796127" y="4973677"/>
            <a:ext cx="2124026" cy="730657"/>
            <a:chOff x="844734" y="1957547"/>
            <a:chExt cx="2287091" cy="362045"/>
          </a:xfrm>
        </p:grpSpPr>
        <p:sp>
          <p:nvSpPr>
            <p:cNvPr id="35" name="Footer Text"/>
            <p:cNvSpPr txBox="1"/>
            <p:nvPr/>
          </p:nvSpPr>
          <p:spPr>
            <a:xfrm>
              <a:off x="844734" y="2099985"/>
              <a:ext cx="2287091" cy="219607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r>
                <a:rPr lang="zh-CN" altLang="en-US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。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6" name="TextBox 35"/>
            <p:cNvSpPr txBox="1"/>
            <p:nvPr/>
          </p:nvSpPr>
          <p:spPr>
            <a:xfrm>
              <a:off x="844734" y="1957547"/>
              <a:ext cx="1353237" cy="117048"/>
            </a:xfrm>
            <a:prstGeom prst="rect">
              <a:avLst/>
            </a:prstGeom>
            <a:noFill/>
          </p:spPr>
          <p:txBody>
            <a:bodyPr wrap="none" lIns="0" tIns="0" rIns="0" bIns="0" rtlCol="0" anchor="ctr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4" name="Group 81"/>
          <p:cNvGrpSpPr/>
          <p:nvPr/>
        </p:nvGrpSpPr>
        <p:grpSpPr>
          <a:xfrm flipV="1">
            <a:off x="4104622" y="5185996"/>
            <a:ext cx="1573399" cy="308440"/>
            <a:chOff x="2712812" y="1457456"/>
            <a:chExt cx="1118923" cy="223062"/>
          </a:xfrm>
        </p:grpSpPr>
        <p:cxnSp>
          <p:nvCxnSpPr>
            <p:cNvPr id="38" name="Straight Connector 37"/>
            <p:cNvCxnSpPr/>
            <p:nvPr/>
          </p:nvCxnSpPr>
          <p:spPr>
            <a:xfrm flipH="1" flipV="1">
              <a:off x="3592681" y="1460250"/>
              <a:ext cx="239054" cy="220268"/>
            </a:xfrm>
            <a:prstGeom prst="line">
              <a:avLst/>
            </a:prstGeom>
            <a:ln w="19050" cap="rnd">
              <a:solidFill>
                <a:schemeClr val="accent4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/>
            <p:cNvCxnSpPr/>
            <p:nvPr/>
          </p:nvCxnSpPr>
          <p:spPr>
            <a:xfrm rot="10800000" flipV="1">
              <a:off x="2712812" y="1457456"/>
              <a:ext cx="879870" cy="1615"/>
            </a:xfrm>
            <a:prstGeom prst="line">
              <a:avLst/>
            </a:prstGeom>
            <a:ln w="19050" cap="rnd">
              <a:solidFill>
                <a:schemeClr val="accent4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5" name="Group 81"/>
          <p:cNvGrpSpPr/>
          <p:nvPr/>
        </p:nvGrpSpPr>
        <p:grpSpPr>
          <a:xfrm flipH="1" flipV="1">
            <a:off x="7094192" y="5187112"/>
            <a:ext cx="1492394" cy="306207"/>
            <a:chOff x="2770419" y="1459071"/>
            <a:chExt cx="1061316" cy="221447"/>
          </a:xfrm>
        </p:grpSpPr>
        <p:cxnSp>
          <p:nvCxnSpPr>
            <p:cNvPr id="41" name="Straight Connector 40"/>
            <p:cNvCxnSpPr/>
            <p:nvPr/>
          </p:nvCxnSpPr>
          <p:spPr>
            <a:xfrm flipH="1" flipV="1">
              <a:off x="3592681" y="1460250"/>
              <a:ext cx="239054" cy="220268"/>
            </a:xfrm>
            <a:prstGeom prst="line">
              <a:avLst/>
            </a:prstGeom>
            <a:ln w="19050" cap="rnd">
              <a:solidFill>
                <a:schemeClr val="accent3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2" name="Straight Connector 41"/>
            <p:cNvCxnSpPr/>
            <p:nvPr/>
          </p:nvCxnSpPr>
          <p:spPr>
            <a:xfrm flipH="1" flipV="1">
              <a:off x="2770419" y="1459071"/>
              <a:ext cx="822263" cy="2"/>
            </a:xfrm>
            <a:prstGeom prst="line">
              <a:avLst/>
            </a:prstGeom>
            <a:ln w="19050" cap="rnd">
              <a:solidFill>
                <a:schemeClr val="accent3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6" name="Group 81"/>
          <p:cNvGrpSpPr/>
          <p:nvPr/>
        </p:nvGrpSpPr>
        <p:grpSpPr>
          <a:xfrm>
            <a:off x="3964917" y="2626349"/>
            <a:ext cx="1573399" cy="308440"/>
            <a:chOff x="2712812" y="1457456"/>
            <a:chExt cx="1118923" cy="223062"/>
          </a:xfrm>
        </p:grpSpPr>
        <p:cxnSp>
          <p:nvCxnSpPr>
            <p:cNvPr id="44" name="Straight Connector 43"/>
            <p:cNvCxnSpPr/>
            <p:nvPr/>
          </p:nvCxnSpPr>
          <p:spPr>
            <a:xfrm flipH="1" flipV="1">
              <a:off x="3592681" y="1460250"/>
              <a:ext cx="239054" cy="220268"/>
            </a:xfrm>
            <a:prstGeom prst="line">
              <a:avLst/>
            </a:prstGeom>
            <a:ln w="19050" cap="rnd">
              <a:solidFill>
                <a:schemeClr val="accent1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5" name="Straight Connector 44"/>
            <p:cNvCxnSpPr/>
            <p:nvPr/>
          </p:nvCxnSpPr>
          <p:spPr>
            <a:xfrm rot="10800000" flipV="1">
              <a:off x="2712812" y="1457456"/>
              <a:ext cx="879870" cy="1615"/>
            </a:xfrm>
            <a:prstGeom prst="line">
              <a:avLst/>
            </a:prstGeom>
            <a:ln w="19050" cap="rnd">
              <a:solidFill>
                <a:schemeClr val="accent1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7" name="Group 81"/>
          <p:cNvGrpSpPr/>
          <p:nvPr/>
        </p:nvGrpSpPr>
        <p:grpSpPr>
          <a:xfrm flipH="1">
            <a:off x="7317584" y="2627465"/>
            <a:ext cx="1492394" cy="306207"/>
            <a:chOff x="2770419" y="1459071"/>
            <a:chExt cx="1061316" cy="221447"/>
          </a:xfrm>
        </p:grpSpPr>
        <p:cxnSp>
          <p:nvCxnSpPr>
            <p:cNvPr id="47" name="Straight Connector 46"/>
            <p:cNvCxnSpPr/>
            <p:nvPr/>
          </p:nvCxnSpPr>
          <p:spPr>
            <a:xfrm flipH="1" flipV="1">
              <a:off x="3592681" y="1460250"/>
              <a:ext cx="239054" cy="220268"/>
            </a:xfrm>
            <a:prstGeom prst="line">
              <a:avLst/>
            </a:prstGeom>
            <a:ln w="19050" cap="rnd">
              <a:solidFill>
                <a:schemeClr val="accent2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8" name="Straight Connector 47"/>
            <p:cNvCxnSpPr/>
            <p:nvPr/>
          </p:nvCxnSpPr>
          <p:spPr>
            <a:xfrm flipH="1" flipV="1">
              <a:off x="2770419" y="1459071"/>
              <a:ext cx="822263" cy="2"/>
            </a:xfrm>
            <a:prstGeom prst="line">
              <a:avLst/>
            </a:prstGeom>
            <a:ln w="19050" cap="rnd">
              <a:solidFill>
                <a:schemeClr val="accent2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40" name="矩形 39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chemeClr val="bg1">
                  <a:lumMod val="65000"/>
                </a:scheme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43" name="文本框 42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46" name="文本框 45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93223458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00"/>
                            </p:stCondLst>
                            <p:childTnLst>
                              <p:par>
                                <p:cTn id="2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000"/>
                            </p:stCondLst>
                            <p:childTnLst>
                              <p:par>
                                <p:cTn id="33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1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500"/>
                            </p:stCondLst>
                            <p:childTnLst>
                              <p:par>
                                <p:cTn id="47" presetID="53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5500"/>
                            </p:stCondLst>
                            <p:childTnLst>
                              <p:par>
                                <p:cTn id="5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Block Arc 45"/>
          <p:cNvSpPr/>
          <p:nvPr/>
        </p:nvSpPr>
        <p:spPr>
          <a:xfrm rot="2700000">
            <a:off x="2474960" y="2885796"/>
            <a:ext cx="2279282" cy="2279281"/>
          </a:xfrm>
          <a:prstGeom prst="blockArc">
            <a:avLst>
              <a:gd name="adj1" fmla="val 19782491"/>
              <a:gd name="adj2" fmla="val 13507335"/>
              <a:gd name="adj3" fmla="val 653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800" dirty="0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3" name="Group 110"/>
          <p:cNvGrpSpPr/>
          <p:nvPr/>
        </p:nvGrpSpPr>
        <p:grpSpPr>
          <a:xfrm>
            <a:off x="1481619" y="2496599"/>
            <a:ext cx="3668150" cy="3814224"/>
            <a:chOff x="630206" y="1507089"/>
            <a:chExt cx="2608605" cy="2712486"/>
          </a:xfrm>
        </p:grpSpPr>
        <p:grpSp>
          <p:nvGrpSpPr>
            <p:cNvPr id="5" name="Group 53"/>
            <p:cNvGrpSpPr/>
            <p:nvPr/>
          </p:nvGrpSpPr>
          <p:grpSpPr>
            <a:xfrm rot="21351568">
              <a:off x="630206" y="3582137"/>
              <a:ext cx="1112944" cy="637438"/>
              <a:chOff x="2355915" y="3857572"/>
              <a:chExt cx="1347923" cy="772022"/>
            </a:xfrm>
          </p:grpSpPr>
          <p:sp>
            <p:nvSpPr>
              <p:cNvPr id="31" name="Rectangle 30"/>
              <p:cNvSpPr/>
              <p:nvPr/>
            </p:nvSpPr>
            <p:spPr>
              <a:xfrm rot="2700000">
                <a:off x="3093973" y="3472415"/>
                <a:ext cx="224707" cy="995022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20000"/>
                  </a:lnSpc>
                </a:pPr>
                <a:endParaRPr lang="en-US" sz="800" dirty="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32" name="Rounded Rectangle 31"/>
              <p:cNvSpPr/>
              <p:nvPr/>
            </p:nvSpPr>
            <p:spPr>
              <a:xfrm rot="2700000">
                <a:off x="2538069" y="4020237"/>
                <a:ext cx="427203" cy="791512"/>
              </a:xfrm>
              <a:prstGeom prst="roundRect">
                <a:avLst/>
              </a:prstGeom>
              <a:solidFill>
                <a:schemeClr val="accent1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>
                  <a:lnSpc>
                    <a:spcPct val="120000"/>
                  </a:lnSpc>
                </a:pPr>
                <a:endParaRPr lang="en-US" sz="800" dirty="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30" name="Block Arc 29"/>
            <p:cNvSpPr/>
            <p:nvPr/>
          </p:nvSpPr>
          <p:spPr>
            <a:xfrm rot="2700000">
              <a:off x="1114680" y="1507089"/>
              <a:ext cx="2124132" cy="2124131"/>
            </a:xfrm>
            <a:prstGeom prst="blockArc">
              <a:avLst>
                <a:gd name="adj1" fmla="val 21433357"/>
                <a:gd name="adj2" fmla="val 13378235"/>
                <a:gd name="adj3" fmla="val 4744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800" dirty="0">
                <a:solidFill>
                  <a:schemeClr val="tx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49" name="Block Arc 48"/>
          <p:cNvSpPr/>
          <p:nvPr/>
        </p:nvSpPr>
        <p:spPr>
          <a:xfrm rot="2700000">
            <a:off x="2787753" y="3198589"/>
            <a:ext cx="1653696" cy="1653694"/>
          </a:xfrm>
          <a:prstGeom prst="blockArc">
            <a:avLst>
              <a:gd name="adj1" fmla="val 17805926"/>
              <a:gd name="adj2" fmla="val 13444767"/>
              <a:gd name="adj3" fmla="val 7487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800" dirty="0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2" name="Oval 51"/>
          <p:cNvSpPr/>
          <p:nvPr/>
        </p:nvSpPr>
        <p:spPr>
          <a:xfrm rot="2700000">
            <a:off x="3037985" y="3448822"/>
            <a:ext cx="1153230" cy="115322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800" dirty="0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6" name="Group 73"/>
          <p:cNvGrpSpPr/>
          <p:nvPr/>
        </p:nvGrpSpPr>
        <p:grpSpPr>
          <a:xfrm>
            <a:off x="3668800" y="2578015"/>
            <a:ext cx="3167070" cy="306208"/>
            <a:chOff x="2901397" y="1463917"/>
            <a:chExt cx="2252262" cy="221448"/>
          </a:xfrm>
        </p:grpSpPr>
        <p:cxnSp>
          <p:nvCxnSpPr>
            <p:cNvPr id="60" name="Straight Connector 59"/>
            <p:cNvCxnSpPr/>
            <p:nvPr/>
          </p:nvCxnSpPr>
          <p:spPr>
            <a:xfrm flipH="1" flipV="1">
              <a:off x="4914605" y="1465097"/>
              <a:ext cx="239054" cy="220268"/>
            </a:xfrm>
            <a:prstGeom prst="line">
              <a:avLst/>
            </a:prstGeom>
            <a:ln w="12700" cap="rnd">
              <a:solidFill>
                <a:schemeClr val="accent1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61" name="Straight Connector 60"/>
            <p:cNvCxnSpPr/>
            <p:nvPr/>
          </p:nvCxnSpPr>
          <p:spPr>
            <a:xfrm rot="10800000">
              <a:off x="2901397" y="1463917"/>
              <a:ext cx="2013208" cy="1615"/>
            </a:xfrm>
            <a:prstGeom prst="line">
              <a:avLst/>
            </a:prstGeom>
            <a:ln w="12700" cap="rnd">
              <a:solidFill>
                <a:schemeClr val="accent1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7" name="Group 73"/>
          <p:cNvGrpSpPr/>
          <p:nvPr/>
        </p:nvGrpSpPr>
        <p:grpSpPr>
          <a:xfrm>
            <a:off x="3668801" y="2966276"/>
            <a:ext cx="2646018" cy="306208"/>
            <a:chOff x="2901397" y="1463917"/>
            <a:chExt cx="1881716" cy="221448"/>
          </a:xfrm>
        </p:grpSpPr>
        <p:cxnSp>
          <p:nvCxnSpPr>
            <p:cNvPr id="68" name="Straight Connector 67"/>
            <p:cNvCxnSpPr/>
            <p:nvPr/>
          </p:nvCxnSpPr>
          <p:spPr>
            <a:xfrm flipH="1" flipV="1">
              <a:off x="4544059" y="1465097"/>
              <a:ext cx="239054" cy="220268"/>
            </a:xfrm>
            <a:prstGeom prst="line">
              <a:avLst/>
            </a:prstGeom>
            <a:ln w="12700" cap="rnd">
              <a:solidFill>
                <a:schemeClr val="accent2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71" name="Straight Connector 70"/>
            <p:cNvCxnSpPr/>
            <p:nvPr/>
          </p:nvCxnSpPr>
          <p:spPr>
            <a:xfrm rot="10800000">
              <a:off x="2901397" y="1463917"/>
              <a:ext cx="1642662" cy="1615"/>
            </a:xfrm>
            <a:prstGeom prst="line">
              <a:avLst/>
            </a:prstGeom>
            <a:ln w="12700" cap="rnd">
              <a:solidFill>
                <a:schemeClr val="accent2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8" name="Group 73"/>
          <p:cNvGrpSpPr/>
          <p:nvPr/>
        </p:nvGrpSpPr>
        <p:grpSpPr>
          <a:xfrm>
            <a:off x="3668801" y="3263400"/>
            <a:ext cx="2202716" cy="306211"/>
            <a:chOff x="2683251" y="1463915"/>
            <a:chExt cx="1566462" cy="221450"/>
          </a:xfrm>
        </p:grpSpPr>
        <p:cxnSp>
          <p:nvCxnSpPr>
            <p:cNvPr id="82" name="Straight Connector 81"/>
            <p:cNvCxnSpPr/>
            <p:nvPr/>
          </p:nvCxnSpPr>
          <p:spPr>
            <a:xfrm flipH="1" flipV="1">
              <a:off x="4010659" y="1465097"/>
              <a:ext cx="239054" cy="220268"/>
            </a:xfrm>
            <a:prstGeom prst="line">
              <a:avLst/>
            </a:prstGeom>
            <a:ln w="12700" cap="rnd">
              <a:solidFill>
                <a:schemeClr val="accent3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83" name="Straight Connector 82"/>
            <p:cNvCxnSpPr/>
            <p:nvPr/>
          </p:nvCxnSpPr>
          <p:spPr>
            <a:xfrm rot="10800000" flipV="1">
              <a:off x="2683251" y="1463915"/>
              <a:ext cx="1325760" cy="1182"/>
            </a:xfrm>
            <a:prstGeom prst="line">
              <a:avLst/>
            </a:prstGeom>
            <a:ln w="12700" cap="rnd">
              <a:solidFill>
                <a:schemeClr val="accent3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9" name="Group 73"/>
          <p:cNvGrpSpPr/>
          <p:nvPr/>
        </p:nvGrpSpPr>
        <p:grpSpPr>
          <a:xfrm>
            <a:off x="4065257" y="3612241"/>
            <a:ext cx="1285208" cy="304577"/>
            <a:chOff x="2683251" y="1465095"/>
            <a:chExt cx="913976" cy="220268"/>
          </a:xfrm>
        </p:grpSpPr>
        <p:cxnSp>
          <p:nvCxnSpPr>
            <p:cNvPr id="88" name="Straight Connector 87"/>
            <p:cNvCxnSpPr/>
            <p:nvPr/>
          </p:nvCxnSpPr>
          <p:spPr>
            <a:xfrm flipH="1" flipV="1">
              <a:off x="3358173" y="1465095"/>
              <a:ext cx="239054" cy="220268"/>
            </a:xfrm>
            <a:prstGeom prst="line">
              <a:avLst/>
            </a:prstGeom>
            <a:ln w="12700" cap="rnd">
              <a:solidFill>
                <a:schemeClr val="accent4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89" name="Straight Connector 88"/>
            <p:cNvCxnSpPr/>
            <p:nvPr/>
          </p:nvCxnSpPr>
          <p:spPr>
            <a:xfrm rot="10800000">
              <a:off x="2683251" y="1465097"/>
              <a:ext cx="674922" cy="1615"/>
            </a:xfrm>
            <a:prstGeom prst="line">
              <a:avLst/>
            </a:prstGeom>
            <a:ln w="12700" cap="rnd">
              <a:solidFill>
                <a:schemeClr val="accent4"/>
              </a:solidFill>
              <a:prstDash val="solid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91" name="Text Placeholder 3"/>
          <p:cNvSpPr txBox="1">
            <a:spLocks/>
          </p:cNvSpPr>
          <p:nvPr/>
        </p:nvSpPr>
        <p:spPr>
          <a:xfrm>
            <a:off x="6687493" y="3034161"/>
            <a:ext cx="410369" cy="268279"/>
          </a:xfrm>
          <a:prstGeom prst="rect">
            <a:avLst/>
          </a:prstGeom>
        </p:spPr>
        <p:txBody>
          <a:bodyPr wrap="none" lIns="0" tIns="0" rIns="0" bIns="0" anchor="b">
            <a:spAutoFit/>
          </a:bodyPr>
          <a:lstStyle>
            <a:lvl1pPr marL="0" indent="0" algn="ctr">
              <a:buNone/>
              <a:defRPr sz="2800" b="1" baseline="0">
                <a:solidFill>
                  <a:schemeClr val="tx2">
                    <a:lumMod val="60000"/>
                    <a:lumOff val="40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285829" fontAlgn="auto">
              <a:lnSpc>
                <a:spcPct val="120000"/>
              </a:lnSpc>
              <a:spcBef>
                <a:spcPct val="20000"/>
              </a:spcBef>
              <a:spcAft>
                <a:spcPts val="0"/>
              </a:spcAft>
              <a:defRPr/>
            </a:pPr>
            <a:r>
              <a:rPr lang="en-US" sz="1600" b="0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70%</a:t>
            </a:r>
          </a:p>
        </p:txBody>
      </p:sp>
      <p:sp>
        <p:nvSpPr>
          <p:cNvPr id="92" name="Text Placeholder 3"/>
          <p:cNvSpPr txBox="1">
            <a:spLocks/>
          </p:cNvSpPr>
          <p:nvPr/>
        </p:nvSpPr>
        <p:spPr>
          <a:xfrm>
            <a:off x="6181226" y="3420222"/>
            <a:ext cx="410369" cy="268279"/>
          </a:xfrm>
          <a:prstGeom prst="rect">
            <a:avLst/>
          </a:prstGeom>
        </p:spPr>
        <p:txBody>
          <a:bodyPr wrap="none" lIns="0" tIns="0" rIns="0" bIns="0" anchor="b">
            <a:spAutoFit/>
          </a:bodyPr>
          <a:lstStyle>
            <a:lvl1pPr marL="0" indent="0" algn="ctr">
              <a:buNone/>
              <a:defRPr sz="2800" b="1" baseline="0">
                <a:solidFill>
                  <a:schemeClr val="tx2">
                    <a:lumMod val="60000"/>
                    <a:lumOff val="40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285829" fontAlgn="auto">
              <a:lnSpc>
                <a:spcPct val="120000"/>
              </a:lnSpc>
              <a:spcBef>
                <a:spcPct val="20000"/>
              </a:spcBef>
              <a:spcAft>
                <a:spcPts val="0"/>
              </a:spcAft>
              <a:defRPr/>
            </a:pPr>
            <a:r>
              <a:rPr lang="en-US" sz="1600" b="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65%</a:t>
            </a:r>
          </a:p>
        </p:txBody>
      </p:sp>
      <p:sp>
        <p:nvSpPr>
          <p:cNvPr id="93" name="Text Placeholder 3"/>
          <p:cNvSpPr txBox="1">
            <a:spLocks/>
          </p:cNvSpPr>
          <p:nvPr/>
        </p:nvSpPr>
        <p:spPr>
          <a:xfrm>
            <a:off x="5633387" y="3724799"/>
            <a:ext cx="410369" cy="268279"/>
          </a:xfrm>
          <a:prstGeom prst="rect">
            <a:avLst/>
          </a:prstGeom>
        </p:spPr>
        <p:txBody>
          <a:bodyPr wrap="none" lIns="0" tIns="0" rIns="0" bIns="0" anchor="b">
            <a:spAutoFit/>
          </a:bodyPr>
          <a:lstStyle>
            <a:lvl1pPr marL="0" indent="0" algn="ctr">
              <a:buNone/>
              <a:defRPr sz="2800" b="1" baseline="0">
                <a:solidFill>
                  <a:schemeClr val="tx2">
                    <a:lumMod val="60000"/>
                    <a:lumOff val="40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285829" fontAlgn="auto">
              <a:lnSpc>
                <a:spcPct val="120000"/>
              </a:lnSpc>
              <a:spcBef>
                <a:spcPct val="20000"/>
              </a:spcBef>
              <a:spcAft>
                <a:spcPts val="0"/>
              </a:spcAft>
              <a:defRPr/>
            </a:pPr>
            <a:r>
              <a:rPr lang="en-US" sz="1600" b="0" dirty="0">
                <a:solidFill>
                  <a:schemeClr val="accent3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75%</a:t>
            </a:r>
          </a:p>
        </p:txBody>
      </p:sp>
      <p:sp>
        <p:nvSpPr>
          <p:cNvPr id="94" name="Text Placeholder 3"/>
          <p:cNvSpPr txBox="1">
            <a:spLocks/>
          </p:cNvSpPr>
          <p:nvPr/>
        </p:nvSpPr>
        <p:spPr>
          <a:xfrm>
            <a:off x="5111020" y="4104011"/>
            <a:ext cx="524181" cy="268279"/>
          </a:xfrm>
          <a:prstGeom prst="rect">
            <a:avLst/>
          </a:prstGeom>
        </p:spPr>
        <p:txBody>
          <a:bodyPr wrap="none" lIns="0" tIns="0" rIns="0" bIns="0" anchor="b">
            <a:spAutoFit/>
          </a:bodyPr>
          <a:lstStyle>
            <a:lvl1pPr marL="0" indent="0" algn="ctr">
              <a:buNone/>
              <a:defRPr sz="2800" b="1" baseline="0">
                <a:solidFill>
                  <a:schemeClr val="tx2">
                    <a:lumMod val="60000"/>
                    <a:lumOff val="40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285829" fontAlgn="auto">
              <a:lnSpc>
                <a:spcPct val="120000"/>
              </a:lnSpc>
              <a:spcBef>
                <a:spcPct val="20000"/>
              </a:spcBef>
              <a:spcAft>
                <a:spcPts val="0"/>
              </a:spcAft>
              <a:defRPr/>
            </a:pPr>
            <a:r>
              <a:rPr lang="en-US" sz="1600" b="0" dirty="0">
                <a:solidFill>
                  <a:schemeClr val="accent4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100%</a:t>
            </a:r>
          </a:p>
        </p:txBody>
      </p:sp>
      <p:sp>
        <p:nvSpPr>
          <p:cNvPr id="95" name="Freeform 46"/>
          <p:cNvSpPr>
            <a:spLocks noEditPoints="1"/>
          </p:cNvSpPr>
          <p:nvPr/>
        </p:nvSpPr>
        <p:spPr bwMode="auto">
          <a:xfrm>
            <a:off x="7345914" y="2509324"/>
            <a:ext cx="698709" cy="698709"/>
          </a:xfrm>
          <a:custGeom>
            <a:avLst/>
            <a:gdLst/>
            <a:ahLst/>
            <a:cxnLst>
              <a:cxn ang="0">
                <a:pos x="55" y="44"/>
              </a:cxn>
              <a:cxn ang="0">
                <a:pos x="44" y="55"/>
              </a:cxn>
              <a:cxn ang="0">
                <a:pos x="10" y="55"/>
              </a:cxn>
              <a:cxn ang="0">
                <a:pos x="0" y="44"/>
              </a:cxn>
              <a:cxn ang="0">
                <a:pos x="0" y="10"/>
              </a:cxn>
              <a:cxn ang="0">
                <a:pos x="10" y="0"/>
              </a:cxn>
              <a:cxn ang="0">
                <a:pos x="44" y="0"/>
              </a:cxn>
              <a:cxn ang="0">
                <a:pos x="55" y="10"/>
              </a:cxn>
              <a:cxn ang="0">
                <a:pos x="55" y="44"/>
              </a:cxn>
              <a:cxn ang="0">
                <a:pos x="46" y="20"/>
              </a:cxn>
              <a:cxn ang="0">
                <a:pos x="46" y="17"/>
              </a:cxn>
              <a:cxn ang="0">
                <a:pos x="42" y="13"/>
              </a:cxn>
              <a:cxn ang="0">
                <a:pos x="39" y="13"/>
              </a:cxn>
              <a:cxn ang="0">
                <a:pos x="23" y="30"/>
              </a:cxn>
              <a:cxn ang="0">
                <a:pos x="15" y="22"/>
              </a:cxn>
              <a:cxn ang="0">
                <a:pos x="12" y="22"/>
              </a:cxn>
              <a:cxn ang="0">
                <a:pos x="8" y="26"/>
              </a:cxn>
              <a:cxn ang="0">
                <a:pos x="8" y="29"/>
              </a:cxn>
              <a:cxn ang="0">
                <a:pos x="21" y="42"/>
              </a:cxn>
              <a:cxn ang="0">
                <a:pos x="24" y="42"/>
              </a:cxn>
              <a:cxn ang="0">
                <a:pos x="46" y="20"/>
              </a:cxn>
            </a:cxnLst>
            <a:rect l="0" t="0" r="r" b="b"/>
            <a:pathLst>
              <a:path w="55" h="55">
                <a:moveTo>
                  <a:pt x="55" y="44"/>
                </a:moveTo>
                <a:cubicBezTo>
                  <a:pt x="55" y="50"/>
                  <a:pt x="50" y="55"/>
                  <a:pt x="44" y="55"/>
                </a:cubicBezTo>
                <a:cubicBezTo>
                  <a:pt x="10" y="55"/>
                  <a:pt x="10" y="55"/>
                  <a:pt x="10" y="55"/>
                </a:cubicBezTo>
                <a:cubicBezTo>
                  <a:pt x="4" y="55"/>
                  <a:pt x="0" y="50"/>
                  <a:pt x="0" y="44"/>
                </a:cubicBezTo>
                <a:cubicBezTo>
                  <a:pt x="0" y="10"/>
                  <a:pt x="0" y="10"/>
                  <a:pt x="0" y="10"/>
                </a:cubicBezTo>
                <a:cubicBezTo>
                  <a:pt x="0" y="5"/>
                  <a:pt x="4" y="0"/>
                  <a:pt x="10" y="0"/>
                </a:cubicBezTo>
                <a:cubicBezTo>
                  <a:pt x="44" y="0"/>
                  <a:pt x="44" y="0"/>
                  <a:pt x="44" y="0"/>
                </a:cubicBezTo>
                <a:cubicBezTo>
                  <a:pt x="50" y="0"/>
                  <a:pt x="55" y="5"/>
                  <a:pt x="55" y="10"/>
                </a:cubicBezTo>
                <a:lnTo>
                  <a:pt x="55" y="44"/>
                </a:lnTo>
                <a:close/>
                <a:moveTo>
                  <a:pt x="46" y="20"/>
                </a:moveTo>
                <a:cubicBezTo>
                  <a:pt x="47" y="19"/>
                  <a:pt x="47" y="17"/>
                  <a:pt x="46" y="17"/>
                </a:cubicBezTo>
                <a:cubicBezTo>
                  <a:pt x="42" y="13"/>
                  <a:pt x="42" y="13"/>
                  <a:pt x="42" y="13"/>
                </a:cubicBezTo>
                <a:cubicBezTo>
                  <a:pt x="42" y="12"/>
                  <a:pt x="40" y="12"/>
                  <a:pt x="39" y="13"/>
                </a:cubicBezTo>
                <a:cubicBezTo>
                  <a:pt x="23" y="30"/>
                  <a:pt x="23" y="30"/>
                  <a:pt x="23" y="30"/>
                </a:cubicBezTo>
                <a:cubicBezTo>
                  <a:pt x="15" y="22"/>
                  <a:pt x="15" y="22"/>
                  <a:pt x="15" y="22"/>
                </a:cubicBezTo>
                <a:cubicBezTo>
                  <a:pt x="14" y="21"/>
                  <a:pt x="13" y="21"/>
                  <a:pt x="12" y="22"/>
                </a:cubicBezTo>
                <a:cubicBezTo>
                  <a:pt x="8" y="26"/>
                  <a:pt x="8" y="26"/>
                  <a:pt x="8" y="26"/>
                </a:cubicBezTo>
                <a:cubicBezTo>
                  <a:pt x="7" y="27"/>
                  <a:pt x="7" y="28"/>
                  <a:pt x="8" y="29"/>
                </a:cubicBezTo>
                <a:cubicBezTo>
                  <a:pt x="21" y="42"/>
                  <a:pt x="21" y="42"/>
                  <a:pt x="21" y="42"/>
                </a:cubicBezTo>
                <a:cubicBezTo>
                  <a:pt x="22" y="43"/>
                  <a:pt x="23" y="43"/>
                  <a:pt x="24" y="42"/>
                </a:cubicBezTo>
                <a:lnTo>
                  <a:pt x="46" y="20"/>
                </a:lnTo>
                <a:close/>
              </a:path>
            </a:pathLst>
          </a:custGeom>
          <a:solidFill>
            <a:schemeClr val="accent1"/>
          </a:solidFill>
          <a:ln w="9525">
            <a:noFill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6" name="Freeform 46"/>
          <p:cNvSpPr>
            <a:spLocks noEditPoints="1"/>
          </p:cNvSpPr>
          <p:nvPr/>
        </p:nvSpPr>
        <p:spPr bwMode="auto">
          <a:xfrm>
            <a:off x="7345914" y="3540633"/>
            <a:ext cx="698709" cy="698709"/>
          </a:xfrm>
          <a:custGeom>
            <a:avLst/>
            <a:gdLst/>
            <a:ahLst/>
            <a:cxnLst>
              <a:cxn ang="0">
                <a:pos x="55" y="44"/>
              </a:cxn>
              <a:cxn ang="0">
                <a:pos x="44" y="55"/>
              </a:cxn>
              <a:cxn ang="0">
                <a:pos x="10" y="55"/>
              </a:cxn>
              <a:cxn ang="0">
                <a:pos x="0" y="44"/>
              </a:cxn>
              <a:cxn ang="0">
                <a:pos x="0" y="10"/>
              </a:cxn>
              <a:cxn ang="0">
                <a:pos x="10" y="0"/>
              </a:cxn>
              <a:cxn ang="0">
                <a:pos x="44" y="0"/>
              </a:cxn>
              <a:cxn ang="0">
                <a:pos x="55" y="10"/>
              </a:cxn>
              <a:cxn ang="0">
                <a:pos x="55" y="44"/>
              </a:cxn>
              <a:cxn ang="0">
                <a:pos x="46" y="20"/>
              </a:cxn>
              <a:cxn ang="0">
                <a:pos x="46" y="17"/>
              </a:cxn>
              <a:cxn ang="0">
                <a:pos x="42" y="13"/>
              </a:cxn>
              <a:cxn ang="0">
                <a:pos x="39" y="13"/>
              </a:cxn>
              <a:cxn ang="0">
                <a:pos x="23" y="30"/>
              </a:cxn>
              <a:cxn ang="0">
                <a:pos x="15" y="22"/>
              </a:cxn>
              <a:cxn ang="0">
                <a:pos x="12" y="22"/>
              </a:cxn>
              <a:cxn ang="0">
                <a:pos x="8" y="26"/>
              </a:cxn>
              <a:cxn ang="0">
                <a:pos x="8" y="29"/>
              </a:cxn>
              <a:cxn ang="0">
                <a:pos x="21" y="42"/>
              </a:cxn>
              <a:cxn ang="0">
                <a:pos x="24" y="42"/>
              </a:cxn>
              <a:cxn ang="0">
                <a:pos x="46" y="20"/>
              </a:cxn>
            </a:cxnLst>
            <a:rect l="0" t="0" r="r" b="b"/>
            <a:pathLst>
              <a:path w="55" h="55">
                <a:moveTo>
                  <a:pt x="55" y="44"/>
                </a:moveTo>
                <a:cubicBezTo>
                  <a:pt x="55" y="50"/>
                  <a:pt x="50" y="55"/>
                  <a:pt x="44" y="55"/>
                </a:cubicBezTo>
                <a:cubicBezTo>
                  <a:pt x="10" y="55"/>
                  <a:pt x="10" y="55"/>
                  <a:pt x="10" y="55"/>
                </a:cubicBezTo>
                <a:cubicBezTo>
                  <a:pt x="4" y="55"/>
                  <a:pt x="0" y="50"/>
                  <a:pt x="0" y="44"/>
                </a:cubicBezTo>
                <a:cubicBezTo>
                  <a:pt x="0" y="10"/>
                  <a:pt x="0" y="10"/>
                  <a:pt x="0" y="10"/>
                </a:cubicBezTo>
                <a:cubicBezTo>
                  <a:pt x="0" y="5"/>
                  <a:pt x="4" y="0"/>
                  <a:pt x="10" y="0"/>
                </a:cubicBezTo>
                <a:cubicBezTo>
                  <a:pt x="44" y="0"/>
                  <a:pt x="44" y="0"/>
                  <a:pt x="44" y="0"/>
                </a:cubicBezTo>
                <a:cubicBezTo>
                  <a:pt x="50" y="0"/>
                  <a:pt x="55" y="5"/>
                  <a:pt x="55" y="10"/>
                </a:cubicBezTo>
                <a:lnTo>
                  <a:pt x="55" y="44"/>
                </a:lnTo>
                <a:close/>
                <a:moveTo>
                  <a:pt x="46" y="20"/>
                </a:moveTo>
                <a:cubicBezTo>
                  <a:pt x="47" y="19"/>
                  <a:pt x="47" y="17"/>
                  <a:pt x="46" y="17"/>
                </a:cubicBezTo>
                <a:cubicBezTo>
                  <a:pt x="42" y="13"/>
                  <a:pt x="42" y="13"/>
                  <a:pt x="42" y="13"/>
                </a:cubicBezTo>
                <a:cubicBezTo>
                  <a:pt x="42" y="12"/>
                  <a:pt x="40" y="12"/>
                  <a:pt x="39" y="13"/>
                </a:cubicBezTo>
                <a:cubicBezTo>
                  <a:pt x="23" y="30"/>
                  <a:pt x="23" y="30"/>
                  <a:pt x="23" y="30"/>
                </a:cubicBezTo>
                <a:cubicBezTo>
                  <a:pt x="15" y="22"/>
                  <a:pt x="15" y="22"/>
                  <a:pt x="15" y="22"/>
                </a:cubicBezTo>
                <a:cubicBezTo>
                  <a:pt x="14" y="21"/>
                  <a:pt x="13" y="21"/>
                  <a:pt x="12" y="22"/>
                </a:cubicBezTo>
                <a:cubicBezTo>
                  <a:pt x="8" y="26"/>
                  <a:pt x="8" y="26"/>
                  <a:pt x="8" y="26"/>
                </a:cubicBezTo>
                <a:cubicBezTo>
                  <a:pt x="7" y="27"/>
                  <a:pt x="7" y="28"/>
                  <a:pt x="8" y="29"/>
                </a:cubicBezTo>
                <a:cubicBezTo>
                  <a:pt x="21" y="42"/>
                  <a:pt x="21" y="42"/>
                  <a:pt x="21" y="42"/>
                </a:cubicBezTo>
                <a:cubicBezTo>
                  <a:pt x="22" y="43"/>
                  <a:pt x="23" y="43"/>
                  <a:pt x="24" y="42"/>
                </a:cubicBezTo>
                <a:lnTo>
                  <a:pt x="46" y="20"/>
                </a:lnTo>
                <a:close/>
              </a:path>
            </a:pathLst>
          </a:custGeom>
          <a:solidFill>
            <a:schemeClr val="accent2"/>
          </a:solidFill>
          <a:ln w="9525">
            <a:noFill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7" name="Freeform 46"/>
          <p:cNvSpPr>
            <a:spLocks noEditPoints="1"/>
          </p:cNvSpPr>
          <p:nvPr/>
        </p:nvSpPr>
        <p:spPr bwMode="auto">
          <a:xfrm>
            <a:off x="7345914" y="4558683"/>
            <a:ext cx="698709" cy="698709"/>
          </a:xfrm>
          <a:custGeom>
            <a:avLst/>
            <a:gdLst/>
            <a:ahLst/>
            <a:cxnLst>
              <a:cxn ang="0">
                <a:pos x="55" y="44"/>
              </a:cxn>
              <a:cxn ang="0">
                <a:pos x="44" y="55"/>
              </a:cxn>
              <a:cxn ang="0">
                <a:pos x="10" y="55"/>
              </a:cxn>
              <a:cxn ang="0">
                <a:pos x="0" y="44"/>
              </a:cxn>
              <a:cxn ang="0">
                <a:pos x="0" y="10"/>
              </a:cxn>
              <a:cxn ang="0">
                <a:pos x="10" y="0"/>
              </a:cxn>
              <a:cxn ang="0">
                <a:pos x="44" y="0"/>
              </a:cxn>
              <a:cxn ang="0">
                <a:pos x="55" y="10"/>
              </a:cxn>
              <a:cxn ang="0">
                <a:pos x="55" y="44"/>
              </a:cxn>
              <a:cxn ang="0">
                <a:pos x="46" y="20"/>
              </a:cxn>
              <a:cxn ang="0">
                <a:pos x="46" y="17"/>
              </a:cxn>
              <a:cxn ang="0">
                <a:pos x="42" y="13"/>
              </a:cxn>
              <a:cxn ang="0">
                <a:pos x="39" y="13"/>
              </a:cxn>
              <a:cxn ang="0">
                <a:pos x="23" y="30"/>
              </a:cxn>
              <a:cxn ang="0">
                <a:pos x="15" y="22"/>
              </a:cxn>
              <a:cxn ang="0">
                <a:pos x="12" y="22"/>
              </a:cxn>
              <a:cxn ang="0">
                <a:pos x="8" y="26"/>
              </a:cxn>
              <a:cxn ang="0">
                <a:pos x="8" y="29"/>
              </a:cxn>
              <a:cxn ang="0">
                <a:pos x="21" y="42"/>
              </a:cxn>
              <a:cxn ang="0">
                <a:pos x="24" y="42"/>
              </a:cxn>
              <a:cxn ang="0">
                <a:pos x="46" y="20"/>
              </a:cxn>
            </a:cxnLst>
            <a:rect l="0" t="0" r="r" b="b"/>
            <a:pathLst>
              <a:path w="55" h="55">
                <a:moveTo>
                  <a:pt x="55" y="44"/>
                </a:moveTo>
                <a:cubicBezTo>
                  <a:pt x="55" y="50"/>
                  <a:pt x="50" y="55"/>
                  <a:pt x="44" y="55"/>
                </a:cubicBezTo>
                <a:cubicBezTo>
                  <a:pt x="10" y="55"/>
                  <a:pt x="10" y="55"/>
                  <a:pt x="10" y="55"/>
                </a:cubicBezTo>
                <a:cubicBezTo>
                  <a:pt x="4" y="55"/>
                  <a:pt x="0" y="50"/>
                  <a:pt x="0" y="44"/>
                </a:cubicBezTo>
                <a:cubicBezTo>
                  <a:pt x="0" y="10"/>
                  <a:pt x="0" y="10"/>
                  <a:pt x="0" y="10"/>
                </a:cubicBezTo>
                <a:cubicBezTo>
                  <a:pt x="0" y="5"/>
                  <a:pt x="4" y="0"/>
                  <a:pt x="10" y="0"/>
                </a:cubicBezTo>
                <a:cubicBezTo>
                  <a:pt x="44" y="0"/>
                  <a:pt x="44" y="0"/>
                  <a:pt x="44" y="0"/>
                </a:cubicBezTo>
                <a:cubicBezTo>
                  <a:pt x="50" y="0"/>
                  <a:pt x="55" y="5"/>
                  <a:pt x="55" y="10"/>
                </a:cubicBezTo>
                <a:lnTo>
                  <a:pt x="55" y="44"/>
                </a:lnTo>
                <a:close/>
                <a:moveTo>
                  <a:pt x="46" y="20"/>
                </a:moveTo>
                <a:cubicBezTo>
                  <a:pt x="47" y="19"/>
                  <a:pt x="47" y="17"/>
                  <a:pt x="46" y="17"/>
                </a:cubicBezTo>
                <a:cubicBezTo>
                  <a:pt x="42" y="13"/>
                  <a:pt x="42" y="13"/>
                  <a:pt x="42" y="13"/>
                </a:cubicBezTo>
                <a:cubicBezTo>
                  <a:pt x="42" y="12"/>
                  <a:pt x="40" y="12"/>
                  <a:pt x="39" y="13"/>
                </a:cubicBezTo>
                <a:cubicBezTo>
                  <a:pt x="23" y="30"/>
                  <a:pt x="23" y="30"/>
                  <a:pt x="23" y="30"/>
                </a:cubicBezTo>
                <a:cubicBezTo>
                  <a:pt x="15" y="22"/>
                  <a:pt x="15" y="22"/>
                  <a:pt x="15" y="22"/>
                </a:cubicBezTo>
                <a:cubicBezTo>
                  <a:pt x="14" y="21"/>
                  <a:pt x="13" y="21"/>
                  <a:pt x="12" y="22"/>
                </a:cubicBezTo>
                <a:cubicBezTo>
                  <a:pt x="8" y="26"/>
                  <a:pt x="8" y="26"/>
                  <a:pt x="8" y="26"/>
                </a:cubicBezTo>
                <a:cubicBezTo>
                  <a:pt x="7" y="27"/>
                  <a:pt x="7" y="28"/>
                  <a:pt x="8" y="29"/>
                </a:cubicBezTo>
                <a:cubicBezTo>
                  <a:pt x="21" y="42"/>
                  <a:pt x="21" y="42"/>
                  <a:pt x="21" y="42"/>
                </a:cubicBezTo>
                <a:cubicBezTo>
                  <a:pt x="22" y="43"/>
                  <a:pt x="23" y="43"/>
                  <a:pt x="24" y="42"/>
                </a:cubicBezTo>
                <a:lnTo>
                  <a:pt x="46" y="20"/>
                </a:lnTo>
                <a:close/>
              </a:path>
            </a:pathLst>
          </a:custGeom>
          <a:solidFill>
            <a:schemeClr val="accent3"/>
          </a:solidFill>
          <a:ln w="9525">
            <a:noFill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8" name="Freeform 46"/>
          <p:cNvSpPr>
            <a:spLocks noEditPoints="1"/>
          </p:cNvSpPr>
          <p:nvPr/>
        </p:nvSpPr>
        <p:spPr bwMode="auto">
          <a:xfrm>
            <a:off x="7345914" y="5576734"/>
            <a:ext cx="698709" cy="698709"/>
          </a:xfrm>
          <a:custGeom>
            <a:avLst/>
            <a:gdLst/>
            <a:ahLst/>
            <a:cxnLst>
              <a:cxn ang="0">
                <a:pos x="55" y="44"/>
              </a:cxn>
              <a:cxn ang="0">
                <a:pos x="44" y="55"/>
              </a:cxn>
              <a:cxn ang="0">
                <a:pos x="10" y="55"/>
              </a:cxn>
              <a:cxn ang="0">
                <a:pos x="0" y="44"/>
              </a:cxn>
              <a:cxn ang="0">
                <a:pos x="0" y="10"/>
              </a:cxn>
              <a:cxn ang="0">
                <a:pos x="10" y="0"/>
              </a:cxn>
              <a:cxn ang="0">
                <a:pos x="44" y="0"/>
              </a:cxn>
              <a:cxn ang="0">
                <a:pos x="55" y="10"/>
              </a:cxn>
              <a:cxn ang="0">
                <a:pos x="55" y="44"/>
              </a:cxn>
              <a:cxn ang="0">
                <a:pos x="46" y="20"/>
              </a:cxn>
              <a:cxn ang="0">
                <a:pos x="46" y="17"/>
              </a:cxn>
              <a:cxn ang="0">
                <a:pos x="42" y="13"/>
              </a:cxn>
              <a:cxn ang="0">
                <a:pos x="39" y="13"/>
              </a:cxn>
              <a:cxn ang="0">
                <a:pos x="23" y="30"/>
              </a:cxn>
              <a:cxn ang="0">
                <a:pos x="15" y="22"/>
              </a:cxn>
              <a:cxn ang="0">
                <a:pos x="12" y="22"/>
              </a:cxn>
              <a:cxn ang="0">
                <a:pos x="8" y="26"/>
              </a:cxn>
              <a:cxn ang="0">
                <a:pos x="8" y="29"/>
              </a:cxn>
              <a:cxn ang="0">
                <a:pos x="21" y="42"/>
              </a:cxn>
              <a:cxn ang="0">
                <a:pos x="24" y="42"/>
              </a:cxn>
              <a:cxn ang="0">
                <a:pos x="46" y="20"/>
              </a:cxn>
            </a:cxnLst>
            <a:rect l="0" t="0" r="r" b="b"/>
            <a:pathLst>
              <a:path w="55" h="55">
                <a:moveTo>
                  <a:pt x="55" y="44"/>
                </a:moveTo>
                <a:cubicBezTo>
                  <a:pt x="55" y="50"/>
                  <a:pt x="50" y="55"/>
                  <a:pt x="44" y="55"/>
                </a:cubicBezTo>
                <a:cubicBezTo>
                  <a:pt x="10" y="55"/>
                  <a:pt x="10" y="55"/>
                  <a:pt x="10" y="55"/>
                </a:cubicBezTo>
                <a:cubicBezTo>
                  <a:pt x="4" y="55"/>
                  <a:pt x="0" y="50"/>
                  <a:pt x="0" y="44"/>
                </a:cubicBezTo>
                <a:cubicBezTo>
                  <a:pt x="0" y="10"/>
                  <a:pt x="0" y="10"/>
                  <a:pt x="0" y="10"/>
                </a:cubicBezTo>
                <a:cubicBezTo>
                  <a:pt x="0" y="5"/>
                  <a:pt x="4" y="0"/>
                  <a:pt x="10" y="0"/>
                </a:cubicBezTo>
                <a:cubicBezTo>
                  <a:pt x="44" y="0"/>
                  <a:pt x="44" y="0"/>
                  <a:pt x="44" y="0"/>
                </a:cubicBezTo>
                <a:cubicBezTo>
                  <a:pt x="50" y="0"/>
                  <a:pt x="55" y="5"/>
                  <a:pt x="55" y="10"/>
                </a:cubicBezTo>
                <a:lnTo>
                  <a:pt x="55" y="44"/>
                </a:lnTo>
                <a:close/>
                <a:moveTo>
                  <a:pt x="46" y="20"/>
                </a:moveTo>
                <a:cubicBezTo>
                  <a:pt x="47" y="19"/>
                  <a:pt x="47" y="17"/>
                  <a:pt x="46" y="17"/>
                </a:cubicBezTo>
                <a:cubicBezTo>
                  <a:pt x="42" y="13"/>
                  <a:pt x="42" y="13"/>
                  <a:pt x="42" y="13"/>
                </a:cubicBezTo>
                <a:cubicBezTo>
                  <a:pt x="42" y="12"/>
                  <a:pt x="40" y="12"/>
                  <a:pt x="39" y="13"/>
                </a:cubicBezTo>
                <a:cubicBezTo>
                  <a:pt x="23" y="30"/>
                  <a:pt x="23" y="30"/>
                  <a:pt x="23" y="30"/>
                </a:cubicBezTo>
                <a:cubicBezTo>
                  <a:pt x="15" y="22"/>
                  <a:pt x="15" y="22"/>
                  <a:pt x="15" y="22"/>
                </a:cubicBezTo>
                <a:cubicBezTo>
                  <a:pt x="14" y="21"/>
                  <a:pt x="13" y="21"/>
                  <a:pt x="12" y="22"/>
                </a:cubicBezTo>
                <a:cubicBezTo>
                  <a:pt x="8" y="26"/>
                  <a:pt x="8" y="26"/>
                  <a:pt x="8" y="26"/>
                </a:cubicBezTo>
                <a:cubicBezTo>
                  <a:pt x="7" y="27"/>
                  <a:pt x="7" y="28"/>
                  <a:pt x="8" y="29"/>
                </a:cubicBezTo>
                <a:cubicBezTo>
                  <a:pt x="21" y="42"/>
                  <a:pt x="21" y="42"/>
                  <a:pt x="21" y="42"/>
                </a:cubicBezTo>
                <a:cubicBezTo>
                  <a:pt x="22" y="43"/>
                  <a:pt x="23" y="43"/>
                  <a:pt x="24" y="42"/>
                </a:cubicBezTo>
                <a:lnTo>
                  <a:pt x="46" y="20"/>
                </a:lnTo>
                <a:close/>
              </a:path>
            </a:pathLst>
          </a:custGeom>
          <a:solidFill>
            <a:schemeClr val="accent4"/>
          </a:solidFill>
          <a:ln w="9525">
            <a:noFill/>
            <a:round/>
            <a:headEnd/>
            <a:tailEnd/>
          </a:ln>
        </p:spPr>
        <p:txBody>
          <a:bodyPr vert="horz" wrap="square" lIns="128580" tIns="64290" rIns="128580" bIns="64290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10" name="Group 30"/>
          <p:cNvGrpSpPr/>
          <p:nvPr/>
        </p:nvGrpSpPr>
        <p:grpSpPr>
          <a:xfrm>
            <a:off x="8203117" y="2512003"/>
            <a:ext cx="2466605" cy="703758"/>
            <a:chOff x="1270277" y="1233504"/>
            <a:chExt cx="3048000" cy="500478"/>
          </a:xfrm>
        </p:grpSpPr>
        <p:sp>
          <p:nvSpPr>
            <p:cNvPr id="100" name="Text Placeholder 3"/>
            <p:cNvSpPr txBox="1">
              <a:spLocks/>
            </p:cNvSpPr>
            <p:nvPr/>
          </p:nvSpPr>
          <p:spPr>
            <a:xfrm>
              <a:off x="1270277" y="1233504"/>
              <a:ext cx="1552979" cy="167987"/>
            </a:xfrm>
            <a:prstGeom prst="rect">
              <a:avLst/>
            </a:prstGeom>
          </p:spPr>
          <p:txBody>
            <a:bodyPr wrap="none" lIns="0" tIns="0" rIns="0" bIns="0" anchor="t" anchorCtr="0">
              <a:spAutoFit/>
            </a:bodyPr>
            <a:lstStyle>
              <a:lvl1pPr marL="0" indent="0" algn="ctr">
                <a:buNone/>
                <a:defRPr sz="14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285829" fontAlgn="auto">
                <a:lnSpc>
                  <a:spcPct val="120000"/>
                </a:lnSpc>
                <a:spcBef>
                  <a:spcPct val="20000"/>
                </a:spcBef>
                <a:spcAft>
                  <a:spcPts val="0"/>
                </a:spcAft>
                <a:defRPr/>
              </a:pPr>
              <a:r>
                <a:rPr lang="zh-CN" altLang="en-US" smtClean="0">
                  <a:solidFill>
                    <a:schemeClr val="accent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1" name="Text Placeholder 3"/>
            <p:cNvSpPr txBox="1">
              <a:spLocks/>
            </p:cNvSpPr>
            <p:nvPr/>
          </p:nvSpPr>
          <p:spPr>
            <a:xfrm>
              <a:off x="1270277" y="1418801"/>
              <a:ext cx="3048000" cy="315181"/>
            </a:xfrm>
            <a:prstGeom prst="rect">
              <a:avLst/>
            </a:prstGeom>
          </p:spPr>
          <p:txBody>
            <a:bodyPr wrap="square" lIns="0" tIns="0" rIns="0" bIns="0" anchor="t" anchorCtr="0">
              <a:spAutoFit/>
            </a:bodyPr>
            <a:lstStyle>
              <a:lvl1pPr marL="0" indent="0" algn="ctr">
                <a:buNone/>
                <a:defRPr sz="16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285829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1" name="Group 30"/>
          <p:cNvGrpSpPr/>
          <p:nvPr/>
        </p:nvGrpSpPr>
        <p:grpSpPr>
          <a:xfrm>
            <a:off x="8203117" y="3543312"/>
            <a:ext cx="2466605" cy="703758"/>
            <a:chOff x="1270277" y="1233504"/>
            <a:chExt cx="3048000" cy="500478"/>
          </a:xfrm>
        </p:grpSpPr>
        <p:sp>
          <p:nvSpPr>
            <p:cNvPr id="103" name="Text Placeholder 3"/>
            <p:cNvSpPr txBox="1">
              <a:spLocks/>
            </p:cNvSpPr>
            <p:nvPr/>
          </p:nvSpPr>
          <p:spPr>
            <a:xfrm>
              <a:off x="1270277" y="1233504"/>
              <a:ext cx="1552979" cy="167987"/>
            </a:xfrm>
            <a:prstGeom prst="rect">
              <a:avLst/>
            </a:prstGeom>
          </p:spPr>
          <p:txBody>
            <a:bodyPr wrap="none" lIns="0" tIns="0" rIns="0" bIns="0" anchor="t" anchorCtr="0">
              <a:spAutoFit/>
            </a:bodyPr>
            <a:lstStyle>
              <a:lvl1pPr marL="0" indent="0" algn="ctr">
                <a:buNone/>
                <a:defRPr sz="14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285829" fontAlgn="auto">
                <a:lnSpc>
                  <a:spcPct val="120000"/>
                </a:lnSpc>
                <a:spcBef>
                  <a:spcPct val="20000"/>
                </a:spcBef>
                <a:spcAft>
                  <a:spcPts val="0"/>
                </a:spcAft>
                <a:defRPr/>
              </a:pPr>
              <a:r>
                <a:rPr lang="zh-CN" altLang="en-US" smtClean="0">
                  <a:solidFill>
                    <a:schemeClr val="accent2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4" name="Text Placeholder 3"/>
            <p:cNvSpPr txBox="1">
              <a:spLocks/>
            </p:cNvSpPr>
            <p:nvPr/>
          </p:nvSpPr>
          <p:spPr>
            <a:xfrm>
              <a:off x="1270277" y="1418801"/>
              <a:ext cx="3048000" cy="315181"/>
            </a:xfrm>
            <a:prstGeom prst="rect">
              <a:avLst/>
            </a:prstGeom>
          </p:spPr>
          <p:txBody>
            <a:bodyPr wrap="square" lIns="0" tIns="0" rIns="0" bIns="0" anchor="t" anchorCtr="0">
              <a:spAutoFit/>
            </a:bodyPr>
            <a:lstStyle>
              <a:lvl1pPr marL="0" indent="0" algn="ctr">
                <a:buNone/>
                <a:defRPr sz="16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285829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2" name="Group 30"/>
          <p:cNvGrpSpPr/>
          <p:nvPr/>
        </p:nvGrpSpPr>
        <p:grpSpPr>
          <a:xfrm>
            <a:off x="8203117" y="4561362"/>
            <a:ext cx="2466605" cy="703758"/>
            <a:chOff x="1270277" y="1233504"/>
            <a:chExt cx="3048000" cy="500478"/>
          </a:xfrm>
        </p:grpSpPr>
        <p:sp>
          <p:nvSpPr>
            <p:cNvPr id="106" name="Text Placeholder 3"/>
            <p:cNvSpPr txBox="1">
              <a:spLocks/>
            </p:cNvSpPr>
            <p:nvPr/>
          </p:nvSpPr>
          <p:spPr>
            <a:xfrm>
              <a:off x="1270277" y="1233504"/>
              <a:ext cx="1552979" cy="167987"/>
            </a:xfrm>
            <a:prstGeom prst="rect">
              <a:avLst/>
            </a:prstGeom>
          </p:spPr>
          <p:txBody>
            <a:bodyPr wrap="none" lIns="0" tIns="0" rIns="0" bIns="0" anchor="t" anchorCtr="0">
              <a:spAutoFit/>
            </a:bodyPr>
            <a:lstStyle>
              <a:lvl1pPr marL="0" indent="0" algn="ctr">
                <a:buNone/>
                <a:defRPr sz="14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285829" fontAlgn="auto">
                <a:lnSpc>
                  <a:spcPct val="120000"/>
                </a:lnSpc>
                <a:spcBef>
                  <a:spcPct val="20000"/>
                </a:spcBef>
                <a:spcAft>
                  <a:spcPts val="0"/>
                </a:spcAft>
                <a:defRPr/>
              </a:pPr>
              <a:r>
                <a:rPr lang="zh-CN" altLang="en-US" smtClean="0">
                  <a:solidFill>
                    <a:schemeClr val="accent3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dirty="0">
                <a:solidFill>
                  <a:schemeClr val="accent3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7" name="Text Placeholder 3"/>
            <p:cNvSpPr txBox="1">
              <a:spLocks/>
            </p:cNvSpPr>
            <p:nvPr/>
          </p:nvSpPr>
          <p:spPr>
            <a:xfrm>
              <a:off x="1270277" y="1418801"/>
              <a:ext cx="3048000" cy="315181"/>
            </a:xfrm>
            <a:prstGeom prst="rect">
              <a:avLst/>
            </a:prstGeom>
          </p:spPr>
          <p:txBody>
            <a:bodyPr wrap="square" lIns="0" tIns="0" rIns="0" bIns="0" anchor="t" anchorCtr="0">
              <a:spAutoFit/>
            </a:bodyPr>
            <a:lstStyle>
              <a:lvl1pPr marL="0" indent="0" algn="ctr">
                <a:buNone/>
                <a:defRPr sz="16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285829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3" name="Group 30"/>
          <p:cNvGrpSpPr/>
          <p:nvPr/>
        </p:nvGrpSpPr>
        <p:grpSpPr>
          <a:xfrm>
            <a:off x="8203117" y="5579413"/>
            <a:ext cx="2466605" cy="703758"/>
            <a:chOff x="1270277" y="1233504"/>
            <a:chExt cx="3048000" cy="500478"/>
          </a:xfrm>
        </p:grpSpPr>
        <p:sp>
          <p:nvSpPr>
            <p:cNvPr id="109" name="Text Placeholder 3"/>
            <p:cNvSpPr txBox="1">
              <a:spLocks/>
            </p:cNvSpPr>
            <p:nvPr/>
          </p:nvSpPr>
          <p:spPr>
            <a:xfrm>
              <a:off x="1270277" y="1233504"/>
              <a:ext cx="1552979" cy="167987"/>
            </a:xfrm>
            <a:prstGeom prst="rect">
              <a:avLst/>
            </a:prstGeom>
          </p:spPr>
          <p:txBody>
            <a:bodyPr wrap="none" lIns="0" tIns="0" rIns="0" bIns="0" anchor="t" anchorCtr="0">
              <a:spAutoFit/>
            </a:bodyPr>
            <a:lstStyle>
              <a:lvl1pPr marL="0" indent="0" algn="ctr">
                <a:buNone/>
                <a:defRPr sz="14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285829" fontAlgn="auto">
                <a:lnSpc>
                  <a:spcPct val="120000"/>
                </a:lnSpc>
                <a:spcBef>
                  <a:spcPct val="20000"/>
                </a:spcBef>
                <a:spcAft>
                  <a:spcPts val="0"/>
                </a:spcAft>
                <a:defRPr/>
              </a:pPr>
              <a:r>
                <a:rPr lang="zh-CN" altLang="en-US" smtClean="0">
                  <a:solidFill>
                    <a:schemeClr val="accent4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dirty="0">
                <a:solidFill>
                  <a:schemeClr val="accent4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0" name="Text Placeholder 3"/>
            <p:cNvSpPr txBox="1">
              <a:spLocks/>
            </p:cNvSpPr>
            <p:nvPr/>
          </p:nvSpPr>
          <p:spPr>
            <a:xfrm>
              <a:off x="1270277" y="1418801"/>
              <a:ext cx="3048000" cy="315181"/>
            </a:xfrm>
            <a:prstGeom prst="rect">
              <a:avLst/>
            </a:prstGeom>
          </p:spPr>
          <p:txBody>
            <a:bodyPr wrap="square" lIns="0" tIns="0" rIns="0" bIns="0" anchor="t" anchorCtr="0">
              <a:spAutoFit/>
            </a:bodyPr>
            <a:lstStyle>
              <a:lvl1pPr marL="0" indent="0" algn="ctr">
                <a:buNone/>
                <a:defRPr sz="16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285829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42" name="矩形 41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43" name="文本框 42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44" name="文本框 43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0603642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000"/>
                            </p:stCondLst>
                            <p:childTnLst>
                              <p:par>
                                <p:cTn id="9" presetID="18" presetClass="entr" presetSubtype="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11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500"/>
                            </p:stCondLst>
                            <p:childTnLst>
                              <p:par>
                                <p:cTn id="13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000"/>
                            </p:stCondLst>
                            <p:childTnLst>
                              <p:par>
                                <p:cTn id="19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8" presetClass="entr" presetSubtype="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500"/>
                            </p:stCondLst>
                            <p:childTnLst>
                              <p:par>
                                <p:cTn id="35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4000"/>
                            </p:stCondLst>
                            <p:childTnLst>
                              <p:par>
                                <p:cTn id="41" presetID="18" presetClass="entr" presetSubtype="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4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500"/>
                            </p:stCondLst>
                            <p:childTnLst>
                              <p:par>
                                <p:cTn id="45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9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9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5000"/>
                            </p:stCondLst>
                            <p:childTnLst>
                              <p:par>
                                <p:cTn id="51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5500"/>
                            </p:stCondLst>
                            <p:childTnLst>
                              <p:par>
                                <p:cTn id="57" presetID="18" presetClass="entr" presetSubtype="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59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6000"/>
                            </p:stCondLst>
                            <p:childTnLst>
                              <p:par>
                                <p:cTn id="61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9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9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6500"/>
                            </p:stCondLst>
                            <p:childTnLst>
                              <p:par>
                                <p:cTn id="67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7000"/>
                            </p:stCondLst>
                            <p:childTnLst>
                              <p:par>
                                <p:cTn id="7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7500"/>
                            </p:stCondLst>
                            <p:childTnLst>
                              <p:par>
                                <p:cTn id="77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8000"/>
                            </p:stCondLst>
                            <p:childTnLst>
                              <p:par>
                                <p:cTn id="8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8500"/>
                            </p:stCondLst>
                            <p:childTnLst>
                              <p:par>
                                <p:cTn id="87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9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9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9000"/>
                            </p:stCondLst>
                            <p:childTnLst>
                              <p:par>
                                <p:cTn id="9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6" fill="hold">
                            <p:stCondLst>
                              <p:cond delay="9500"/>
                            </p:stCondLst>
                            <p:childTnLst>
                              <p:par>
                                <p:cTn id="97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10000"/>
                            </p:stCondLst>
                            <p:childTnLst>
                              <p:par>
                                <p:cTn id="10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49" grpId="0" animBg="1"/>
      <p:bldP spid="52" grpId="0" animBg="1"/>
      <p:bldP spid="91" grpId="0"/>
      <p:bldP spid="92" grpId="0"/>
      <p:bldP spid="93" grpId="0"/>
      <p:bldP spid="94" grpId="0"/>
      <p:bldP spid="95" grpId="0" animBg="1"/>
      <p:bldP spid="96" grpId="0" animBg="1"/>
      <p:bldP spid="97" grpId="0" animBg="1"/>
      <p:bldP spid="98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2" name="组合 41"/>
          <p:cNvGrpSpPr/>
          <p:nvPr/>
        </p:nvGrpSpPr>
        <p:grpSpPr>
          <a:xfrm>
            <a:off x="4297306" y="2096708"/>
            <a:ext cx="4209429" cy="4209427"/>
            <a:chOff x="4297306" y="2096708"/>
            <a:chExt cx="4209429" cy="4209427"/>
          </a:xfrm>
          <a:solidFill>
            <a:schemeClr val="accent5"/>
          </a:solidFill>
        </p:grpSpPr>
        <p:sp>
          <p:nvSpPr>
            <p:cNvPr id="43" name="任意多边形 42"/>
            <p:cNvSpPr/>
            <p:nvPr/>
          </p:nvSpPr>
          <p:spPr>
            <a:xfrm>
              <a:off x="5899445" y="3698845"/>
              <a:ext cx="1005151" cy="1005151"/>
            </a:xfrm>
            <a:custGeom>
              <a:avLst/>
              <a:gdLst>
                <a:gd name="connsiteX0" fmla="*/ 0 w 1005151"/>
                <a:gd name="connsiteY0" fmla="*/ 502576 h 1005151"/>
                <a:gd name="connsiteX1" fmla="*/ 502576 w 1005151"/>
                <a:gd name="connsiteY1" fmla="*/ 0 h 1005151"/>
                <a:gd name="connsiteX2" fmla="*/ 1005152 w 1005151"/>
                <a:gd name="connsiteY2" fmla="*/ 502576 h 1005151"/>
                <a:gd name="connsiteX3" fmla="*/ 502576 w 1005151"/>
                <a:gd name="connsiteY3" fmla="*/ 1005152 h 1005151"/>
                <a:gd name="connsiteX4" fmla="*/ 0 w 1005151"/>
                <a:gd name="connsiteY4" fmla="*/ 502576 h 10051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05151" h="1005151">
                  <a:moveTo>
                    <a:pt x="0" y="502576"/>
                  </a:moveTo>
                  <a:cubicBezTo>
                    <a:pt x="0" y="225011"/>
                    <a:pt x="225011" y="0"/>
                    <a:pt x="502576" y="0"/>
                  </a:cubicBezTo>
                  <a:cubicBezTo>
                    <a:pt x="780141" y="0"/>
                    <a:pt x="1005152" y="225011"/>
                    <a:pt x="1005152" y="502576"/>
                  </a:cubicBezTo>
                  <a:cubicBezTo>
                    <a:pt x="1005152" y="780141"/>
                    <a:pt x="780141" y="1005152"/>
                    <a:pt x="502576" y="1005152"/>
                  </a:cubicBezTo>
                  <a:cubicBezTo>
                    <a:pt x="225011" y="1005152"/>
                    <a:pt x="0" y="780141"/>
                    <a:pt x="0" y="502576"/>
                  </a:cubicBezTo>
                  <a:close/>
                </a:path>
              </a:pathLst>
            </a:custGeom>
            <a:solidFill>
              <a:schemeClr val="accent5"/>
            </a:solidFill>
          </p:spPr>
          <p:style>
            <a:lnRef idx="2">
              <a:schemeClr val="lt1">
                <a:hueOff val="0"/>
                <a:satOff val="0"/>
                <a:lumOff val="0"/>
                <a:alphaOff val="0"/>
              </a:schemeClr>
            </a:lnRef>
            <a:fillRef idx="1">
              <a:scrgbClr r="0" g="0" b="0"/>
            </a:fillRef>
            <a:effectRef idx="0">
              <a:schemeClr val="accent1">
                <a:alpha val="50000"/>
                <a:hueOff val="0"/>
                <a:satOff val="0"/>
                <a:lumOff val="0"/>
                <a:alphaOff val="0"/>
              </a:schemeClr>
            </a:effectRef>
            <a:fontRef idx="minor">
              <a:schemeClr val="tx1"/>
            </a:fontRef>
          </p:style>
          <p:txBody>
            <a:bodyPr spcFirstLastPara="0" vert="horz" wrap="square" lIns="157361" tIns="157361" rIns="157361" bIns="157361" numCol="1" spcCol="1270" anchor="ctr" anchorCtr="0">
              <a:noAutofit/>
            </a:bodyPr>
            <a:lstStyle/>
            <a:p>
              <a:pPr lvl="0" algn="ctr" defTabSz="355600">
                <a:lnSpc>
                  <a:spcPct val="120000"/>
                </a:lnSpc>
                <a:spcBef>
                  <a:spcPct val="0"/>
                </a:spcBef>
                <a:spcAft>
                  <a:spcPts val="0"/>
                </a:spcAft>
              </a:pPr>
              <a:endParaRPr lang="id-ID" sz="1400" b="0" kern="12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4" name="任意多边形 43"/>
            <p:cNvSpPr/>
            <p:nvPr/>
          </p:nvSpPr>
          <p:spPr>
            <a:xfrm>
              <a:off x="5648162" y="2096708"/>
              <a:ext cx="1507716" cy="1507716"/>
            </a:xfrm>
            <a:custGeom>
              <a:avLst/>
              <a:gdLst>
                <a:gd name="connsiteX0" fmla="*/ 0 w 1507716"/>
                <a:gd name="connsiteY0" fmla="*/ 753858 h 1507716"/>
                <a:gd name="connsiteX1" fmla="*/ 753858 w 1507716"/>
                <a:gd name="connsiteY1" fmla="*/ 0 h 1507716"/>
                <a:gd name="connsiteX2" fmla="*/ 1507716 w 1507716"/>
                <a:gd name="connsiteY2" fmla="*/ 753858 h 1507716"/>
                <a:gd name="connsiteX3" fmla="*/ 753858 w 1507716"/>
                <a:gd name="connsiteY3" fmla="*/ 1507716 h 1507716"/>
                <a:gd name="connsiteX4" fmla="*/ 0 w 1507716"/>
                <a:gd name="connsiteY4" fmla="*/ 753858 h 1507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507716" h="1507716">
                  <a:moveTo>
                    <a:pt x="0" y="753858"/>
                  </a:moveTo>
                  <a:cubicBezTo>
                    <a:pt x="0" y="337514"/>
                    <a:pt x="337514" y="0"/>
                    <a:pt x="753858" y="0"/>
                  </a:cubicBezTo>
                  <a:cubicBezTo>
                    <a:pt x="1170202" y="0"/>
                    <a:pt x="1507716" y="337514"/>
                    <a:pt x="1507716" y="753858"/>
                  </a:cubicBezTo>
                  <a:cubicBezTo>
                    <a:pt x="1507716" y="1170202"/>
                    <a:pt x="1170202" y="1507716"/>
                    <a:pt x="753858" y="1507716"/>
                  </a:cubicBezTo>
                  <a:cubicBezTo>
                    <a:pt x="337514" y="1507716"/>
                    <a:pt x="0" y="1170202"/>
                    <a:pt x="0" y="753858"/>
                  </a:cubicBezTo>
                  <a:close/>
                </a:path>
              </a:pathLst>
            </a:custGeom>
            <a:solidFill>
              <a:schemeClr val="accent2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rgbClr r="0" g="0" b="0"/>
            </a:lnRef>
            <a:fillRef idx="1">
              <a:scrgbClr r="0" g="0" b="0"/>
            </a:fillRef>
            <a:effectRef idx="0">
              <a:schemeClr val="accent1">
                <a:alpha val="50000"/>
                <a:hueOff val="0"/>
                <a:satOff val="0"/>
                <a:lumOff val="0"/>
                <a:alphaOff val="0"/>
              </a:schemeClr>
            </a:effectRef>
            <a:fontRef idx="minor">
              <a:schemeClr val="tx1"/>
            </a:fontRef>
          </p:style>
          <p:txBody>
            <a:bodyPr spcFirstLastPara="0" vert="horz" wrap="square" lIns="230960" tIns="230960" rIns="230960" bIns="230960" numCol="1" spcCol="1270" anchor="ctr" anchorCtr="0">
              <a:noAutofit/>
            </a:bodyPr>
            <a:lstStyle/>
            <a:p>
              <a:pPr lvl="0" algn="ctr" defTabSz="355600">
                <a:lnSpc>
                  <a:spcPct val="120000"/>
                </a:lnSpc>
                <a:spcBef>
                  <a:spcPct val="0"/>
                </a:spcBef>
                <a:spcAft>
                  <a:spcPts val="0"/>
                </a:spcAft>
              </a:pPr>
              <a:endParaRPr lang="id-ID" sz="1400" kern="12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5" name="任意多边形 44"/>
            <p:cNvSpPr/>
            <p:nvPr/>
          </p:nvSpPr>
          <p:spPr>
            <a:xfrm>
              <a:off x="6999019" y="3447563"/>
              <a:ext cx="1507716" cy="1507716"/>
            </a:xfrm>
            <a:custGeom>
              <a:avLst/>
              <a:gdLst>
                <a:gd name="connsiteX0" fmla="*/ 0 w 1507716"/>
                <a:gd name="connsiteY0" fmla="*/ 753858 h 1507716"/>
                <a:gd name="connsiteX1" fmla="*/ 753858 w 1507716"/>
                <a:gd name="connsiteY1" fmla="*/ 0 h 1507716"/>
                <a:gd name="connsiteX2" fmla="*/ 1507716 w 1507716"/>
                <a:gd name="connsiteY2" fmla="*/ 753858 h 1507716"/>
                <a:gd name="connsiteX3" fmla="*/ 753858 w 1507716"/>
                <a:gd name="connsiteY3" fmla="*/ 1507716 h 1507716"/>
                <a:gd name="connsiteX4" fmla="*/ 0 w 1507716"/>
                <a:gd name="connsiteY4" fmla="*/ 753858 h 1507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507716" h="1507716">
                  <a:moveTo>
                    <a:pt x="0" y="753858"/>
                  </a:moveTo>
                  <a:cubicBezTo>
                    <a:pt x="0" y="337514"/>
                    <a:pt x="337514" y="0"/>
                    <a:pt x="753858" y="0"/>
                  </a:cubicBezTo>
                  <a:cubicBezTo>
                    <a:pt x="1170202" y="0"/>
                    <a:pt x="1507716" y="337514"/>
                    <a:pt x="1507716" y="753858"/>
                  </a:cubicBezTo>
                  <a:cubicBezTo>
                    <a:pt x="1507716" y="1170202"/>
                    <a:pt x="1170202" y="1507716"/>
                    <a:pt x="753858" y="1507716"/>
                  </a:cubicBezTo>
                  <a:cubicBezTo>
                    <a:pt x="337514" y="1507716"/>
                    <a:pt x="0" y="1170202"/>
                    <a:pt x="0" y="753858"/>
                  </a:cubicBezTo>
                  <a:close/>
                </a:path>
              </a:pathLst>
            </a:custGeom>
            <a:solidFill>
              <a:schemeClr val="accent3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rgbClr r="0" g="0" b="0"/>
            </a:lnRef>
            <a:fillRef idx="1">
              <a:scrgbClr r="0" g="0" b="0"/>
            </a:fillRef>
            <a:effectRef idx="0">
              <a:schemeClr val="accent1">
                <a:alpha val="50000"/>
                <a:hueOff val="0"/>
                <a:satOff val="0"/>
                <a:lumOff val="0"/>
                <a:alphaOff val="0"/>
              </a:schemeClr>
            </a:effectRef>
            <a:fontRef idx="minor">
              <a:schemeClr val="tx1"/>
            </a:fontRef>
          </p:style>
          <p:txBody>
            <a:bodyPr spcFirstLastPara="0" vert="horz" wrap="square" lIns="230960" tIns="230960" rIns="230960" bIns="230960" numCol="1" spcCol="1270" anchor="ctr" anchorCtr="0">
              <a:noAutofit/>
            </a:bodyPr>
            <a:lstStyle/>
            <a:p>
              <a:pPr lvl="0" algn="ctr" defTabSz="355600">
                <a:lnSpc>
                  <a:spcPct val="120000"/>
                </a:lnSpc>
                <a:spcBef>
                  <a:spcPct val="0"/>
                </a:spcBef>
                <a:spcAft>
                  <a:spcPts val="0"/>
                </a:spcAft>
              </a:pPr>
              <a:endParaRPr lang="id-ID" sz="1400" kern="12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6" name="任意多边形 45"/>
            <p:cNvSpPr/>
            <p:nvPr/>
          </p:nvSpPr>
          <p:spPr>
            <a:xfrm>
              <a:off x="5648162" y="4798419"/>
              <a:ext cx="1507716" cy="1507716"/>
            </a:xfrm>
            <a:custGeom>
              <a:avLst/>
              <a:gdLst>
                <a:gd name="connsiteX0" fmla="*/ 0 w 1507716"/>
                <a:gd name="connsiteY0" fmla="*/ 753858 h 1507716"/>
                <a:gd name="connsiteX1" fmla="*/ 753858 w 1507716"/>
                <a:gd name="connsiteY1" fmla="*/ 0 h 1507716"/>
                <a:gd name="connsiteX2" fmla="*/ 1507716 w 1507716"/>
                <a:gd name="connsiteY2" fmla="*/ 753858 h 1507716"/>
                <a:gd name="connsiteX3" fmla="*/ 753858 w 1507716"/>
                <a:gd name="connsiteY3" fmla="*/ 1507716 h 1507716"/>
                <a:gd name="connsiteX4" fmla="*/ 0 w 1507716"/>
                <a:gd name="connsiteY4" fmla="*/ 753858 h 1507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507716" h="1507716">
                  <a:moveTo>
                    <a:pt x="0" y="753858"/>
                  </a:moveTo>
                  <a:cubicBezTo>
                    <a:pt x="0" y="337514"/>
                    <a:pt x="337514" y="0"/>
                    <a:pt x="753858" y="0"/>
                  </a:cubicBezTo>
                  <a:cubicBezTo>
                    <a:pt x="1170202" y="0"/>
                    <a:pt x="1507716" y="337514"/>
                    <a:pt x="1507716" y="753858"/>
                  </a:cubicBezTo>
                  <a:cubicBezTo>
                    <a:pt x="1507716" y="1170202"/>
                    <a:pt x="1170202" y="1507716"/>
                    <a:pt x="753858" y="1507716"/>
                  </a:cubicBezTo>
                  <a:cubicBezTo>
                    <a:pt x="337514" y="1507716"/>
                    <a:pt x="0" y="1170202"/>
                    <a:pt x="0" y="753858"/>
                  </a:cubicBezTo>
                  <a:close/>
                </a:path>
              </a:pathLst>
            </a:custGeom>
            <a:solidFill>
              <a:schemeClr val="accent4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rgbClr r="0" g="0" b="0"/>
            </a:lnRef>
            <a:fillRef idx="1">
              <a:scrgbClr r="0" g="0" b="0"/>
            </a:fillRef>
            <a:effectRef idx="0">
              <a:schemeClr val="accent1">
                <a:alpha val="50000"/>
                <a:hueOff val="0"/>
                <a:satOff val="0"/>
                <a:lumOff val="0"/>
                <a:alphaOff val="0"/>
              </a:schemeClr>
            </a:effectRef>
            <a:fontRef idx="minor">
              <a:schemeClr val="tx1"/>
            </a:fontRef>
          </p:style>
          <p:txBody>
            <a:bodyPr spcFirstLastPara="0" vert="horz" wrap="square" lIns="230960" tIns="230960" rIns="230960" bIns="230960" numCol="1" spcCol="1270" anchor="ctr" anchorCtr="0">
              <a:noAutofit/>
            </a:bodyPr>
            <a:lstStyle/>
            <a:p>
              <a:pPr lvl="0" algn="ctr" defTabSz="355600">
                <a:lnSpc>
                  <a:spcPct val="120000"/>
                </a:lnSpc>
                <a:spcBef>
                  <a:spcPct val="0"/>
                </a:spcBef>
                <a:spcAft>
                  <a:spcPts val="0"/>
                </a:spcAft>
              </a:pPr>
              <a:endParaRPr lang="id-ID" sz="1400" kern="12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7" name="任意多边形 46"/>
            <p:cNvSpPr/>
            <p:nvPr/>
          </p:nvSpPr>
          <p:spPr>
            <a:xfrm>
              <a:off x="4297306" y="3447563"/>
              <a:ext cx="1507716" cy="1507716"/>
            </a:xfrm>
            <a:custGeom>
              <a:avLst/>
              <a:gdLst>
                <a:gd name="connsiteX0" fmla="*/ 0 w 1507716"/>
                <a:gd name="connsiteY0" fmla="*/ 753858 h 1507716"/>
                <a:gd name="connsiteX1" fmla="*/ 753858 w 1507716"/>
                <a:gd name="connsiteY1" fmla="*/ 0 h 1507716"/>
                <a:gd name="connsiteX2" fmla="*/ 1507716 w 1507716"/>
                <a:gd name="connsiteY2" fmla="*/ 753858 h 1507716"/>
                <a:gd name="connsiteX3" fmla="*/ 753858 w 1507716"/>
                <a:gd name="connsiteY3" fmla="*/ 1507716 h 1507716"/>
                <a:gd name="connsiteX4" fmla="*/ 0 w 1507716"/>
                <a:gd name="connsiteY4" fmla="*/ 753858 h 1507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507716" h="1507716">
                  <a:moveTo>
                    <a:pt x="0" y="753858"/>
                  </a:moveTo>
                  <a:cubicBezTo>
                    <a:pt x="0" y="337514"/>
                    <a:pt x="337514" y="0"/>
                    <a:pt x="753858" y="0"/>
                  </a:cubicBezTo>
                  <a:cubicBezTo>
                    <a:pt x="1170202" y="0"/>
                    <a:pt x="1507716" y="337514"/>
                    <a:pt x="1507716" y="753858"/>
                  </a:cubicBezTo>
                  <a:cubicBezTo>
                    <a:pt x="1507716" y="1170202"/>
                    <a:pt x="1170202" y="1507716"/>
                    <a:pt x="753858" y="1507716"/>
                  </a:cubicBezTo>
                  <a:cubicBezTo>
                    <a:pt x="337514" y="1507716"/>
                    <a:pt x="0" y="1170202"/>
                    <a:pt x="0" y="753858"/>
                  </a:cubicBezTo>
                  <a:close/>
                </a:path>
              </a:pathLst>
            </a:custGeom>
            <a:solidFill>
              <a:schemeClr val="accent1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rgbClr r="0" g="0" b="0"/>
            </a:lnRef>
            <a:fillRef idx="1">
              <a:scrgbClr r="0" g="0" b="0"/>
            </a:fillRef>
            <a:effectRef idx="0">
              <a:schemeClr val="accent1">
                <a:alpha val="50000"/>
                <a:hueOff val="0"/>
                <a:satOff val="0"/>
                <a:lumOff val="0"/>
                <a:alphaOff val="0"/>
              </a:schemeClr>
            </a:effectRef>
            <a:fontRef idx="minor">
              <a:schemeClr val="tx1"/>
            </a:fontRef>
          </p:style>
          <p:txBody>
            <a:bodyPr spcFirstLastPara="0" vert="horz" wrap="square" lIns="230960" tIns="230960" rIns="230960" bIns="230960" numCol="1" spcCol="1270" anchor="ctr" anchorCtr="0">
              <a:noAutofit/>
            </a:bodyPr>
            <a:lstStyle/>
            <a:p>
              <a:pPr lvl="0" algn="ctr" defTabSz="355600">
                <a:lnSpc>
                  <a:spcPct val="120000"/>
                </a:lnSpc>
                <a:spcBef>
                  <a:spcPct val="0"/>
                </a:spcBef>
                <a:spcAft>
                  <a:spcPts val="0"/>
                </a:spcAft>
              </a:pPr>
              <a:endParaRPr lang="id-ID" sz="1400" kern="12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4" name="Oval 4"/>
          <p:cNvSpPr/>
          <p:nvPr/>
        </p:nvSpPr>
        <p:spPr>
          <a:xfrm>
            <a:off x="6029036" y="2404059"/>
            <a:ext cx="747921" cy="747921"/>
          </a:xfrm>
          <a:prstGeom prst="rect">
            <a:avLst/>
          </a:prstGeom>
        </p:spPr>
        <p:style>
          <a:lnRef idx="0">
            <a:scrgbClr r="0" g="0" b="0"/>
          </a:lnRef>
          <a:fillRef idx="0">
            <a:scrgbClr r="0" g="0" b="0"/>
          </a:fillRef>
          <a:effectRef idx="0">
            <a:scrgbClr r="0" g="0" b="0"/>
          </a:effectRef>
          <a:fontRef idx="minor">
            <a:schemeClr val="tx1"/>
          </a:fontRef>
        </p:style>
        <p:txBody>
          <a:bodyPr spcFirstLastPara="0" vert="horz" wrap="square" lIns="150876" tIns="58933" rIns="150876" bIns="58933" numCol="1" spcCol="1270" anchor="ctr" anchorCtr="0">
            <a:noAutofit/>
          </a:bodyPr>
          <a:lstStyle/>
          <a:p>
            <a:pPr algn="just" defTabSz="2062587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id-ID" sz="800" b="1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" name="Oval 4"/>
          <p:cNvSpPr/>
          <p:nvPr/>
        </p:nvSpPr>
        <p:spPr>
          <a:xfrm>
            <a:off x="7387778" y="3768702"/>
            <a:ext cx="747922" cy="747921"/>
          </a:xfrm>
          <a:prstGeom prst="rect">
            <a:avLst/>
          </a:prstGeom>
        </p:spPr>
        <p:style>
          <a:lnRef idx="0">
            <a:scrgbClr r="0" g="0" b="0"/>
          </a:lnRef>
          <a:fillRef idx="0">
            <a:scrgbClr r="0" g="0" b="0"/>
          </a:fillRef>
          <a:effectRef idx="0">
            <a:scrgbClr r="0" g="0" b="0"/>
          </a:effectRef>
          <a:fontRef idx="minor">
            <a:schemeClr val="tx1"/>
          </a:fontRef>
        </p:style>
        <p:txBody>
          <a:bodyPr spcFirstLastPara="0" vert="horz" wrap="square" lIns="150876" tIns="58933" rIns="150876" bIns="58933" numCol="1" spcCol="1270" anchor="ctr" anchorCtr="0">
            <a:noAutofit/>
          </a:bodyPr>
          <a:lstStyle/>
          <a:p>
            <a:pPr algn="just" defTabSz="2062587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id-ID" sz="800" b="1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" name="Oval 4"/>
          <p:cNvSpPr/>
          <p:nvPr/>
        </p:nvSpPr>
        <p:spPr>
          <a:xfrm>
            <a:off x="4675771" y="3768700"/>
            <a:ext cx="747922" cy="747922"/>
          </a:xfrm>
          <a:prstGeom prst="rect">
            <a:avLst/>
          </a:prstGeom>
        </p:spPr>
        <p:style>
          <a:lnRef idx="0">
            <a:scrgbClr r="0" g="0" b="0"/>
          </a:lnRef>
          <a:fillRef idx="0">
            <a:scrgbClr r="0" g="0" b="0"/>
          </a:fillRef>
          <a:effectRef idx="0">
            <a:scrgbClr r="0" g="0" b="0"/>
          </a:effectRef>
          <a:fontRef idx="minor">
            <a:schemeClr val="tx1"/>
          </a:fontRef>
        </p:style>
        <p:txBody>
          <a:bodyPr spcFirstLastPara="0" vert="horz" wrap="square" lIns="150876" tIns="58933" rIns="150876" bIns="58933" numCol="1" spcCol="1270" anchor="ctr" anchorCtr="0">
            <a:noAutofit/>
          </a:bodyPr>
          <a:lstStyle/>
          <a:p>
            <a:pPr lvl="0"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id-ID" sz="800" b="1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" name="Oval 4"/>
          <p:cNvSpPr/>
          <p:nvPr/>
        </p:nvSpPr>
        <p:spPr>
          <a:xfrm>
            <a:off x="6014199" y="3753864"/>
            <a:ext cx="747922" cy="747922"/>
          </a:xfrm>
          <a:prstGeom prst="rect">
            <a:avLst/>
          </a:prstGeom>
        </p:spPr>
        <p:style>
          <a:lnRef idx="0">
            <a:scrgbClr r="0" g="0" b="0"/>
          </a:lnRef>
          <a:fillRef idx="0">
            <a:scrgbClr r="0" g="0" b="0"/>
          </a:fillRef>
          <a:effectRef idx="0">
            <a:scrgbClr r="0" g="0" b="0"/>
          </a:effectRef>
          <a:fontRef idx="minor">
            <a:schemeClr val="tx1"/>
          </a:fontRef>
        </p:style>
        <p:txBody>
          <a:bodyPr spcFirstLastPara="0" vert="horz" wrap="square" lIns="150876" tIns="58933" rIns="150876" bIns="58933" numCol="1" spcCol="1270" anchor="ctr" anchorCtr="0">
            <a:noAutofit/>
          </a:bodyPr>
          <a:lstStyle/>
          <a:p>
            <a:pPr algn="just" defTabSz="2062587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id-ID" sz="800" b="1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cxnSp>
        <p:nvCxnSpPr>
          <p:cNvPr id="8" name="Elbow Connector 7"/>
          <p:cNvCxnSpPr/>
          <p:nvPr/>
        </p:nvCxnSpPr>
        <p:spPr>
          <a:xfrm rot="5400000" flipH="1" flipV="1">
            <a:off x="7702469" y="2335335"/>
            <a:ext cx="1106594" cy="988047"/>
          </a:xfrm>
          <a:prstGeom prst="bentConnector3">
            <a:avLst>
              <a:gd name="adj1" fmla="val 99606"/>
            </a:avLst>
          </a:prstGeom>
          <a:ln w="6350">
            <a:solidFill>
              <a:schemeClr val="bg2">
                <a:lumMod val="75000"/>
              </a:schemeClr>
            </a:solidFill>
            <a:prstDash val="sysDot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" name="Elbow Connector 8"/>
          <p:cNvCxnSpPr/>
          <p:nvPr/>
        </p:nvCxnSpPr>
        <p:spPr>
          <a:xfrm rot="10800000" flipV="1">
            <a:off x="4051540" y="5014639"/>
            <a:ext cx="998192" cy="310373"/>
          </a:xfrm>
          <a:prstGeom prst="bentConnector3">
            <a:avLst>
              <a:gd name="adj1" fmla="val 952"/>
            </a:avLst>
          </a:prstGeom>
          <a:ln w="6350">
            <a:solidFill>
              <a:schemeClr val="bg2">
                <a:lumMod val="75000"/>
              </a:schemeClr>
            </a:solidFill>
            <a:prstDash val="sysDot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" name="Elbow Connector 9"/>
          <p:cNvCxnSpPr/>
          <p:nvPr/>
        </p:nvCxnSpPr>
        <p:spPr>
          <a:xfrm rot="10800000">
            <a:off x="4051542" y="2282072"/>
            <a:ext cx="1491552" cy="547288"/>
          </a:xfrm>
          <a:prstGeom prst="bentConnector3">
            <a:avLst>
              <a:gd name="adj1" fmla="val 30106"/>
            </a:avLst>
          </a:prstGeom>
          <a:ln w="6350">
            <a:solidFill>
              <a:schemeClr val="bg2">
                <a:lumMod val="75000"/>
              </a:schemeClr>
            </a:solidFill>
            <a:prstDash val="sysDot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" name="Elbow Connector 10"/>
          <p:cNvCxnSpPr/>
          <p:nvPr/>
        </p:nvCxnSpPr>
        <p:spPr>
          <a:xfrm flipV="1">
            <a:off x="7221602" y="5325013"/>
            <a:ext cx="1527194" cy="217326"/>
          </a:xfrm>
          <a:prstGeom prst="bentConnector3">
            <a:avLst>
              <a:gd name="adj1" fmla="val 36399"/>
            </a:avLst>
          </a:prstGeom>
          <a:ln w="6350">
            <a:solidFill>
              <a:schemeClr val="bg2">
                <a:lumMod val="75000"/>
              </a:schemeClr>
            </a:solidFill>
            <a:prstDash val="sysDot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Title 13"/>
          <p:cNvSpPr txBox="1">
            <a:spLocks/>
          </p:cNvSpPr>
          <p:nvPr/>
        </p:nvSpPr>
        <p:spPr>
          <a:xfrm>
            <a:off x="8260244" y="2309893"/>
            <a:ext cx="2448420" cy="897482"/>
          </a:xfrm>
          <a:prstGeom prst="rect">
            <a:avLst/>
          </a:prstGeom>
        </p:spPr>
        <p:txBody>
          <a:bodyPr vert="horz" lIns="96435" tIns="48218" rIns="96435" bIns="48218" rtlCol="0" anchor="ctr">
            <a:normAutofit/>
          </a:bodyPr>
          <a:lstStyle>
            <a:lvl1pPr algn="l" defTabSz="914400" rtl="0" eaLnBrk="1" latinLnBrk="0" hangingPunct="1">
              <a:spcBef>
                <a:spcPct val="0"/>
              </a:spcBef>
              <a:buNone/>
              <a:defRPr sz="3200" b="0" kern="1200">
                <a:solidFill>
                  <a:schemeClr val="tx1">
                    <a:lumMod val="65000"/>
                    <a:lumOff val="35000"/>
                  </a:schemeClr>
                </a:solidFill>
                <a:latin typeface="Source Sans Pro Light" pitchFamily="34" charset="0"/>
                <a:ea typeface="+mj-ea"/>
                <a:cs typeface="+mj-cs"/>
              </a:defRPr>
            </a:lvl1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" name="Title 13"/>
          <p:cNvSpPr txBox="1">
            <a:spLocks/>
          </p:cNvSpPr>
          <p:nvPr/>
        </p:nvSpPr>
        <p:spPr>
          <a:xfrm>
            <a:off x="8260244" y="5369928"/>
            <a:ext cx="2448420" cy="897482"/>
          </a:xfrm>
          <a:prstGeom prst="rect">
            <a:avLst/>
          </a:prstGeom>
        </p:spPr>
        <p:txBody>
          <a:bodyPr vert="horz" lIns="96435" tIns="48218" rIns="96435" bIns="48218" rtlCol="0" anchor="ctr">
            <a:normAutofit/>
          </a:bodyPr>
          <a:lstStyle>
            <a:lvl1pPr algn="l" defTabSz="914400" rtl="0" eaLnBrk="1" latinLnBrk="0" hangingPunct="1">
              <a:spcBef>
                <a:spcPct val="0"/>
              </a:spcBef>
              <a:buNone/>
              <a:defRPr sz="3200" b="0" kern="1200">
                <a:solidFill>
                  <a:schemeClr val="tx1">
                    <a:lumMod val="65000"/>
                    <a:lumOff val="35000"/>
                  </a:schemeClr>
                </a:solidFill>
                <a:latin typeface="Source Sans Pro Light" pitchFamily="34" charset="0"/>
                <a:ea typeface="+mj-ea"/>
                <a:cs typeface="+mj-cs"/>
              </a:defRPr>
            </a:lvl1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4" name="Title 13"/>
          <p:cNvSpPr txBox="1">
            <a:spLocks/>
          </p:cNvSpPr>
          <p:nvPr/>
        </p:nvSpPr>
        <p:spPr>
          <a:xfrm>
            <a:off x="2057206" y="2309893"/>
            <a:ext cx="2448420" cy="897482"/>
          </a:xfrm>
          <a:prstGeom prst="rect">
            <a:avLst/>
          </a:prstGeom>
        </p:spPr>
        <p:txBody>
          <a:bodyPr vert="horz" lIns="96435" tIns="48218" rIns="96435" bIns="48218" rtlCol="0" anchor="ctr">
            <a:normAutofit/>
          </a:bodyPr>
          <a:lstStyle>
            <a:lvl1pPr algn="l" defTabSz="914400" rtl="0" eaLnBrk="1" latinLnBrk="0" hangingPunct="1">
              <a:spcBef>
                <a:spcPct val="0"/>
              </a:spcBef>
              <a:buNone/>
              <a:defRPr sz="3200" b="0" kern="1200">
                <a:solidFill>
                  <a:schemeClr val="tx1">
                    <a:lumMod val="65000"/>
                    <a:lumOff val="35000"/>
                  </a:schemeClr>
                </a:solidFill>
                <a:latin typeface="Source Sans Pro Light" pitchFamily="34" charset="0"/>
                <a:ea typeface="+mj-ea"/>
                <a:cs typeface="+mj-cs"/>
              </a:defRPr>
            </a:lvl1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5" name="Title 13"/>
          <p:cNvSpPr txBox="1">
            <a:spLocks/>
          </p:cNvSpPr>
          <p:nvPr/>
        </p:nvSpPr>
        <p:spPr>
          <a:xfrm>
            <a:off x="2057206" y="5369928"/>
            <a:ext cx="2448420" cy="897482"/>
          </a:xfrm>
          <a:prstGeom prst="rect">
            <a:avLst/>
          </a:prstGeom>
        </p:spPr>
        <p:txBody>
          <a:bodyPr vert="horz" lIns="96435" tIns="48218" rIns="96435" bIns="48218" rtlCol="0" anchor="ctr">
            <a:normAutofit/>
          </a:bodyPr>
          <a:lstStyle>
            <a:lvl1pPr algn="l" defTabSz="914400" rtl="0" eaLnBrk="1" latinLnBrk="0" hangingPunct="1">
              <a:spcBef>
                <a:spcPct val="0"/>
              </a:spcBef>
              <a:buNone/>
              <a:defRPr sz="3200" b="0" kern="1200">
                <a:solidFill>
                  <a:schemeClr val="tx1">
                    <a:lumMod val="65000"/>
                    <a:lumOff val="35000"/>
                  </a:schemeClr>
                </a:solidFill>
                <a:latin typeface="Source Sans Pro Light" pitchFamily="34" charset="0"/>
                <a:ea typeface="+mj-ea"/>
                <a:cs typeface="+mj-cs"/>
              </a:defRPr>
            </a:lvl1pPr>
          </a:lstStyle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19" name="Group 18"/>
          <p:cNvGrpSpPr/>
          <p:nvPr/>
        </p:nvGrpSpPr>
        <p:grpSpPr>
          <a:xfrm>
            <a:off x="4708570" y="3949462"/>
            <a:ext cx="682324" cy="503919"/>
            <a:chOff x="3052763" y="2647950"/>
            <a:chExt cx="346075" cy="255588"/>
          </a:xfrm>
          <a:solidFill>
            <a:schemeClr val="bg1"/>
          </a:solidFill>
        </p:grpSpPr>
        <p:sp>
          <p:nvSpPr>
            <p:cNvPr id="20" name="Freeform 108"/>
            <p:cNvSpPr>
              <a:spLocks/>
            </p:cNvSpPr>
            <p:nvPr/>
          </p:nvSpPr>
          <p:spPr bwMode="auto">
            <a:xfrm>
              <a:off x="3175000" y="2825750"/>
              <a:ext cx="100013" cy="77788"/>
            </a:xfrm>
            <a:custGeom>
              <a:avLst/>
              <a:gdLst>
                <a:gd name="T0" fmla="*/ 36 w 38"/>
                <a:gd name="T1" fmla="*/ 11 h 30"/>
                <a:gd name="T2" fmla="*/ 1 w 38"/>
                <a:gd name="T3" fmla="*/ 11 h 30"/>
                <a:gd name="T4" fmla="*/ 1 w 38"/>
                <a:gd name="T5" fmla="*/ 13 h 30"/>
                <a:gd name="T6" fmla="*/ 19 w 38"/>
                <a:gd name="T7" fmla="*/ 30 h 30"/>
                <a:gd name="T8" fmla="*/ 36 w 38"/>
                <a:gd name="T9" fmla="*/ 13 h 30"/>
                <a:gd name="T10" fmla="*/ 36 w 38"/>
                <a:gd name="T11" fmla="*/ 11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8" h="30">
                  <a:moveTo>
                    <a:pt x="36" y="11"/>
                  </a:moveTo>
                  <a:cubicBezTo>
                    <a:pt x="26" y="1"/>
                    <a:pt x="12" y="0"/>
                    <a:pt x="1" y="11"/>
                  </a:cubicBezTo>
                  <a:cubicBezTo>
                    <a:pt x="0" y="11"/>
                    <a:pt x="0" y="12"/>
                    <a:pt x="1" y="13"/>
                  </a:cubicBezTo>
                  <a:cubicBezTo>
                    <a:pt x="19" y="30"/>
                    <a:pt x="19" y="30"/>
                    <a:pt x="19" y="30"/>
                  </a:cubicBezTo>
                  <a:cubicBezTo>
                    <a:pt x="36" y="13"/>
                    <a:pt x="36" y="13"/>
                    <a:pt x="36" y="13"/>
                  </a:cubicBezTo>
                  <a:cubicBezTo>
                    <a:pt x="38" y="12"/>
                    <a:pt x="37" y="11"/>
                    <a:pt x="36" y="1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1" name="Freeform 109"/>
            <p:cNvSpPr>
              <a:spLocks/>
            </p:cNvSpPr>
            <p:nvPr/>
          </p:nvSpPr>
          <p:spPr bwMode="auto">
            <a:xfrm>
              <a:off x="3109913" y="2736850"/>
              <a:ext cx="230188" cy="101600"/>
            </a:xfrm>
            <a:custGeom>
              <a:avLst/>
              <a:gdLst>
                <a:gd name="T0" fmla="*/ 87 w 88"/>
                <a:gd name="T1" fmla="*/ 24 h 39"/>
                <a:gd name="T2" fmla="*/ 0 w 88"/>
                <a:gd name="T3" fmla="*/ 24 h 39"/>
                <a:gd name="T4" fmla="*/ 0 w 88"/>
                <a:gd name="T5" fmla="*/ 26 h 39"/>
                <a:gd name="T6" fmla="*/ 13 w 88"/>
                <a:gd name="T7" fmla="*/ 38 h 39"/>
                <a:gd name="T8" fmla="*/ 15 w 88"/>
                <a:gd name="T9" fmla="*/ 38 h 39"/>
                <a:gd name="T10" fmla="*/ 73 w 88"/>
                <a:gd name="T11" fmla="*/ 38 h 39"/>
                <a:gd name="T12" fmla="*/ 75 w 88"/>
                <a:gd name="T13" fmla="*/ 38 h 39"/>
                <a:gd name="T14" fmla="*/ 87 w 88"/>
                <a:gd name="T15" fmla="*/ 26 h 39"/>
                <a:gd name="T16" fmla="*/ 87 w 88"/>
                <a:gd name="T17" fmla="*/ 26 h 39"/>
                <a:gd name="T18" fmla="*/ 87 w 88"/>
                <a:gd name="T19" fmla="*/ 24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88" h="39">
                  <a:moveTo>
                    <a:pt x="87" y="24"/>
                  </a:moveTo>
                  <a:cubicBezTo>
                    <a:pt x="63" y="0"/>
                    <a:pt x="24" y="0"/>
                    <a:pt x="0" y="24"/>
                  </a:cubicBezTo>
                  <a:cubicBezTo>
                    <a:pt x="0" y="24"/>
                    <a:pt x="0" y="25"/>
                    <a:pt x="0" y="26"/>
                  </a:cubicBezTo>
                  <a:cubicBezTo>
                    <a:pt x="13" y="38"/>
                    <a:pt x="13" y="38"/>
                    <a:pt x="13" y="38"/>
                  </a:cubicBezTo>
                  <a:cubicBezTo>
                    <a:pt x="13" y="39"/>
                    <a:pt x="14" y="39"/>
                    <a:pt x="15" y="38"/>
                  </a:cubicBezTo>
                  <a:cubicBezTo>
                    <a:pt x="31" y="22"/>
                    <a:pt x="57" y="22"/>
                    <a:pt x="73" y="38"/>
                  </a:cubicBezTo>
                  <a:cubicBezTo>
                    <a:pt x="73" y="39"/>
                    <a:pt x="74" y="39"/>
                    <a:pt x="75" y="38"/>
                  </a:cubicBezTo>
                  <a:cubicBezTo>
                    <a:pt x="87" y="26"/>
                    <a:pt x="87" y="26"/>
                    <a:pt x="87" y="26"/>
                  </a:cubicBezTo>
                  <a:cubicBezTo>
                    <a:pt x="87" y="26"/>
                    <a:pt x="87" y="26"/>
                    <a:pt x="87" y="26"/>
                  </a:cubicBezTo>
                  <a:cubicBezTo>
                    <a:pt x="88" y="25"/>
                    <a:pt x="88" y="24"/>
                    <a:pt x="87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2" name="Freeform 110"/>
            <p:cNvSpPr>
              <a:spLocks/>
            </p:cNvSpPr>
            <p:nvPr/>
          </p:nvSpPr>
          <p:spPr bwMode="auto">
            <a:xfrm>
              <a:off x="3052763" y="2647950"/>
              <a:ext cx="346075" cy="134938"/>
            </a:xfrm>
            <a:custGeom>
              <a:avLst/>
              <a:gdLst>
                <a:gd name="T0" fmla="*/ 131 w 132"/>
                <a:gd name="T1" fmla="*/ 36 h 52"/>
                <a:gd name="T2" fmla="*/ 131 w 132"/>
                <a:gd name="T3" fmla="*/ 36 h 52"/>
                <a:gd name="T4" fmla="*/ 1 w 132"/>
                <a:gd name="T5" fmla="*/ 36 h 52"/>
                <a:gd name="T6" fmla="*/ 1 w 132"/>
                <a:gd name="T7" fmla="*/ 38 h 52"/>
                <a:gd name="T8" fmla="*/ 13 w 132"/>
                <a:gd name="T9" fmla="*/ 51 h 52"/>
                <a:gd name="T10" fmla="*/ 16 w 132"/>
                <a:gd name="T11" fmla="*/ 51 h 52"/>
                <a:gd name="T12" fmla="*/ 116 w 132"/>
                <a:gd name="T13" fmla="*/ 51 h 52"/>
                <a:gd name="T14" fmla="*/ 118 w 132"/>
                <a:gd name="T15" fmla="*/ 51 h 52"/>
                <a:gd name="T16" fmla="*/ 131 w 132"/>
                <a:gd name="T17" fmla="*/ 38 h 52"/>
                <a:gd name="T18" fmla="*/ 131 w 132"/>
                <a:gd name="T19" fmla="*/ 38 h 52"/>
                <a:gd name="T20" fmla="*/ 131 w 132"/>
                <a:gd name="T21" fmla="*/ 36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32" h="52">
                  <a:moveTo>
                    <a:pt x="131" y="36"/>
                  </a:moveTo>
                  <a:cubicBezTo>
                    <a:pt x="131" y="36"/>
                    <a:pt x="131" y="36"/>
                    <a:pt x="131" y="36"/>
                  </a:cubicBezTo>
                  <a:cubicBezTo>
                    <a:pt x="95" y="0"/>
                    <a:pt x="36" y="0"/>
                    <a:pt x="1" y="36"/>
                  </a:cubicBezTo>
                  <a:cubicBezTo>
                    <a:pt x="0" y="37"/>
                    <a:pt x="0" y="38"/>
                    <a:pt x="1" y="38"/>
                  </a:cubicBezTo>
                  <a:cubicBezTo>
                    <a:pt x="13" y="51"/>
                    <a:pt x="13" y="51"/>
                    <a:pt x="13" y="51"/>
                  </a:cubicBezTo>
                  <a:cubicBezTo>
                    <a:pt x="14" y="52"/>
                    <a:pt x="15" y="52"/>
                    <a:pt x="16" y="51"/>
                  </a:cubicBezTo>
                  <a:cubicBezTo>
                    <a:pt x="43" y="23"/>
                    <a:pt x="88" y="23"/>
                    <a:pt x="116" y="51"/>
                  </a:cubicBezTo>
                  <a:cubicBezTo>
                    <a:pt x="117" y="52"/>
                    <a:pt x="118" y="52"/>
                    <a:pt x="118" y="51"/>
                  </a:cubicBezTo>
                  <a:cubicBezTo>
                    <a:pt x="131" y="38"/>
                    <a:pt x="131" y="38"/>
                    <a:pt x="131" y="38"/>
                  </a:cubicBezTo>
                  <a:cubicBezTo>
                    <a:pt x="131" y="38"/>
                    <a:pt x="131" y="38"/>
                    <a:pt x="131" y="38"/>
                  </a:cubicBezTo>
                  <a:cubicBezTo>
                    <a:pt x="132" y="38"/>
                    <a:pt x="132" y="37"/>
                    <a:pt x="131" y="3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3" name="Group 22"/>
          <p:cNvGrpSpPr/>
          <p:nvPr/>
        </p:nvGrpSpPr>
        <p:grpSpPr>
          <a:xfrm>
            <a:off x="6230932" y="2395643"/>
            <a:ext cx="342177" cy="429037"/>
            <a:chOff x="5106627" y="2260366"/>
            <a:chExt cx="324452" cy="406813"/>
          </a:xfrm>
          <a:solidFill>
            <a:schemeClr val="bg1"/>
          </a:solidFill>
        </p:grpSpPr>
        <p:sp>
          <p:nvSpPr>
            <p:cNvPr id="24" name="Freeform 80"/>
            <p:cNvSpPr>
              <a:spLocks/>
            </p:cNvSpPr>
            <p:nvPr/>
          </p:nvSpPr>
          <p:spPr bwMode="auto">
            <a:xfrm>
              <a:off x="5106627" y="2430079"/>
              <a:ext cx="324452" cy="134772"/>
            </a:xfrm>
            <a:custGeom>
              <a:avLst/>
              <a:gdLst>
                <a:gd name="T0" fmla="*/ 49 w 98"/>
                <a:gd name="T1" fmla="*/ 16 h 40"/>
                <a:gd name="T2" fmla="*/ 2 w 98"/>
                <a:gd name="T3" fmla="*/ 0 h 40"/>
                <a:gd name="T4" fmla="*/ 0 w 98"/>
                <a:gd name="T5" fmla="*/ 5 h 40"/>
                <a:gd name="T6" fmla="*/ 0 w 98"/>
                <a:gd name="T7" fmla="*/ 20 h 40"/>
                <a:gd name="T8" fmla="*/ 49 w 98"/>
                <a:gd name="T9" fmla="*/ 40 h 40"/>
                <a:gd name="T10" fmla="*/ 98 w 98"/>
                <a:gd name="T11" fmla="*/ 20 h 40"/>
                <a:gd name="T12" fmla="*/ 98 w 98"/>
                <a:gd name="T13" fmla="*/ 5 h 40"/>
                <a:gd name="T14" fmla="*/ 96 w 98"/>
                <a:gd name="T15" fmla="*/ 0 h 40"/>
                <a:gd name="T16" fmla="*/ 49 w 98"/>
                <a:gd name="T17" fmla="*/ 16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8" h="40">
                  <a:moveTo>
                    <a:pt x="49" y="16"/>
                  </a:moveTo>
                  <a:cubicBezTo>
                    <a:pt x="26" y="16"/>
                    <a:pt x="7" y="9"/>
                    <a:pt x="2" y="0"/>
                  </a:cubicBezTo>
                  <a:cubicBezTo>
                    <a:pt x="1" y="2"/>
                    <a:pt x="0" y="3"/>
                    <a:pt x="0" y="5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0" y="31"/>
                    <a:pt x="22" y="40"/>
                    <a:pt x="49" y="40"/>
                  </a:cubicBezTo>
                  <a:cubicBezTo>
                    <a:pt x="76" y="40"/>
                    <a:pt x="98" y="31"/>
                    <a:pt x="98" y="20"/>
                  </a:cubicBezTo>
                  <a:cubicBezTo>
                    <a:pt x="98" y="5"/>
                    <a:pt x="98" y="5"/>
                    <a:pt x="98" y="5"/>
                  </a:cubicBezTo>
                  <a:cubicBezTo>
                    <a:pt x="98" y="3"/>
                    <a:pt x="97" y="2"/>
                    <a:pt x="96" y="0"/>
                  </a:cubicBezTo>
                  <a:cubicBezTo>
                    <a:pt x="91" y="9"/>
                    <a:pt x="72" y="16"/>
                    <a:pt x="49" y="1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5" name="Freeform 81"/>
            <p:cNvSpPr>
              <a:spLocks/>
            </p:cNvSpPr>
            <p:nvPr/>
          </p:nvSpPr>
          <p:spPr bwMode="auto">
            <a:xfrm>
              <a:off x="5106627" y="2534902"/>
              <a:ext cx="324452" cy="132277"/>
            </a:xfrm>
            <a:custGeom>
              <a:avLst/>
              <a:gdLst>
                <a:gd name="T0" fmla="*/ 49 w 98"/>
                <a:gd name="T1" fmla="*/ 15 h 40"/>
                <a:gd name="T2" fmla="*/ 2 w 98"/>
                <a:gd name="T3" fmla="*/ 0 h 40"/>
                <a:gd name="T4" fmla="*/ 0 w 98"/>
                <a:gd name="T5" fmla="*/ 4 h 40"/>
                <a:gd name="T6" fmla="*/ 0 w 98"/>
                <a:gd name="T7" fmla="*/ 19 h 40"/>
                <a:gd name="T8" fmla="*/ 49 w 98"/>
                <a:gd name="T9" fmla="*/ 40 h 40"/>
                <a:gd name="T10" fmla="*/ 98 w 98"/>
                <a:gd name="T11" fmla="*/ 19 h 40"/>
                <a:gd name="T12" fmla="*/ 98 w 98"/>
                <a:gd name="T13" fmla="*/ 4 h 40"/>
                <a:gd name="T14" fmla="*/ 96 w 98"/>
                <a:gd name="T15" fmla="*/ 0 h 40"/>
                <a:gd name="T16" fmla="*/ 49 w 98"/>
                <a:gd name="T17" fmla="*/ 15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8" h="40">
                  <a:moveTo>
                    <a:pt x="49" y="15"/>
                  </a:moveTo>
                  <a:cubicBezTo>
                    <a:pt x="26" y="15"/>
                    <a:pt x="7" y="9"/>
                    <a:pt x="2" y="0"/>
                  </a:cubicBezTo>
                  <a:cubicBezTo>
                    <a:pt x="1" y="1"/>
                    <a:pt x="0" y="3"/>
                    <a:pt x="0" y="4"/>
                  </a:cubicBezTo>
                  <a:cubicBezTo>
                    <a:pt x="0" y="19"/>
                    <a:pt x="0" y="19"/>
                    <a:pt x="0" y="19"/>
                  </a:cubicBezTo>
                  <a:cubicBezTo>
                    <a:pt x="0" y="31"/>
                    <a:pt x="22" y="40"/>
                    <a:pt x="49" y="40"/>
                  </a:cubicBezTo>
                  <a:cubicBezTo>
                    <a:pt x="76" y="40"/>
                    <a:pt x="98" y="31"/>
                    <a:pt x="98" y="19"/>
                  </a:cubicBezTo>
                  <a:cubicBezTo>
                    <a:pt x="98" y="4"/>
                    <a:pt x="98" y="4"/>
                    <a:pt x="98" y="4"/>
                  </a:cubicBezTo>
                  <a:cubicBezTo>
                    <a:pt x="98" y="3"/>
                    <a:pt x="97" y="1"/>
                    <a:pt x="96" y="0"/>
                  </a:cubicBezTo>
                  <a:cubicBezTo>
                    <a:pt x="91" y="9"/>
                    <a:pt x="72" y="15"/>
                    <a:pt x="49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6" name="Freeform 82"/>
            <p:cNvSpPr>
              <a:spLocks/>
            </p:cNvSpPr>
            <p:nvPr/>
          </p:nvSpPr>
          <p:spPr bwMode="auto">
            <a:xfrm>
              <a:off x="5106627" y="2330248"/>
              <a:ext cx="324452" cy="137269"/>
            </a:xfrm>
            <a:custGeom>
              <a:avLst/>
              <a:gdLst>
                <a:gd name="T0" fmla="*/ 96 w 98"/>
                <a:gd name="T1" fmla="*/ 0 h 41"/>
                <a:gd name="T2" fmla="*/ 49 w 98"/>
                <a:gd name="T3" fmla="*/ 15 h 41"/>
                <a:gd name="T4" fmla="*/ 2 w 98"/>
                <a:gd name="T5" fmla="*/ 0 h 41"/>
                <a:gd name="T6" fmla="*/ 0 w 98"/>
                <a:gd name="T7" fmla="*/ 5 h 41"/>
                <a:gd name="T8" fmla="*/ 0 w 98"/>
                <a:gd name="T9" fmla="*/ 20 h 41"/>
                <a:gd name="T10" fmla="*/ 49 w 98"/>
                <a:gd name="T11" fmla="*/ 41 h 41"/>
                <a:gd name="T12" fmla="*/ 98 w 98"/>
                <a:gd name="T13" fmla="*/ 20 h 41"/>
                <a:gd name="T14" fmla="*/ 98 w 98"/>
                <a:gd name="T15" fmla="*/ 5 h 41"/>
                <a:gd name="T16" fmla="*/ 96 w 98"/>
                <a:gd name="T17" fmla="*/ 0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8" h="41">
                  <a:moveTo>
                    <a:pt x="96" y="0"/>
                  </a:moveTo>
                  <a:cubicBezTo>
                    <a:pt x="95" y="9"/>
                    <a:pt x="75" y="15"/>
                    <a:pt x="49" y="15"/>
                  </a:cubicBezTo>
                  <a:cubicBezTo>
                    <a:pt x="24" y="15"/>
                    <a:pt x="3" y="9"/>
                    <a:pt x="2" y="0"/>
                  </a:cubicBezTo>
                  <a:cubicBezTo>
                    <a:pt x="1" y="2"/>
                    <a:pt x="0" y="3"/>
                    <a:pt x="0" y="5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0" y="31"/>
                    <a:pt x="22" y="41"/>
                    <a:pt x="49" y="41"/>
                  </a:cubicBezTo>
                  <a:cubicBezTo>
                    <a:pt x="76" y="41"/>
                    <a:pt x="98" y="31"/>
                    <a:pt x="98" y="20"/>
                  </a:cubicBezTo>
                  <a:cubicBezTo>
                    <a:pt x="98" y="5"/>
                    <a:pt x="98" y="5"/>
                    <a:pt x="98" y="5"/>
                  </a:cubicBezTo>
                  <a:cubicBezTo>
                    <a:pt x="98" y="3"/>
                    <a:pt x="97" y="2"/>
                    <a:pt x="9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7" name="Oval 83"/>
            <p:cNvSpPr>
              <a:spLocks noChangeArrowheads="1"/>
            </p:cNvSpPr>
            <p:nvPr/>
          </p:nvSpPr>
          <p:spPr bwMode="auto">
            <a:xfrm>
              <a:off x="5111618" y="2260366"/>
              <a:ext cx="316965" cy="107319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8" name="Group 27"/>
          <p:cNvGrpSpPr/>
          <p:nvPr/>
        </p:nvGrpSpPr>
        <p:grpSpPr>
          <a:xfrm>
            <a:off x="6174536" y="3993875"/>
            <a:ext cx="454969" cy="415092"/>
            <a:chOff x="3659074" y="3351023"/>
            <a:chExt cx="424283" cy="449241"/>
          </a:xfrm>
          <a:solidFill>
            <a:schemeClr val="bg1"/>
          </a:solidFill>
        </p:grpSpPr>
        <p:sp>
          <p:nvSpPr>
            <p:cNvPr id="29" name="Freeform 47"/>
            <p:cNvSpPr>
              <a:spLocks/>
            </p:cNvSpPr>
            <p:nvPr/>
          </p:nvSpPr>
          <p:spPr bwMode="auto">
            <a:xfrm>
              <a:off x="3659074" y="3518240"/>
              <a:ext cx="199662" cy="282024"/>
            </a:xfrm>
            <a:custGeom>
              <a:avLst/>
              <a:gdLst>
                <a:gd name="T0" fmla="*/ 43 w 60"/>
                <a:gd name="T1" fmla="*/ 49 h 85"/>
                <a:gd name="T2" fmla="*/ 44 w 60"/>
                <a:gd name="T3" fmla="*/ 40 h 85"/>
                <a:gd name="T4" fmla="*/ 32 w 60"/>
                <a:gd name="T5" fmla="*/ 4 h 85"/>
                <a:gd name="T6" fmla="*/ 26 w 60"/>
                <a:gd name="T7" fmla="*/ 2 h 85"/>
                <a:gd name="T8" fmla="*/ 12 w 60"/>
                <a:gd name="T9" fmla="*/ 7 h 85"/>
                <a:gd name="T10" fmla="*/ 4 w 60"/>
                <a:gd name="T11" fmla="*/ 22 h 85"/>
                <a:gd name="T12" fmla="*/ 9 w 60"/>
                <a:gd name="T13" fmla="*/ 37 h 85"/>
                <a:gd name="T14" fmla="*/ 25 w 60"/>
                <a:gd name="T15" fmla="*/ 46 h 85"/>
                <a:gd name="T16" fmla="*/ 31 w 60"/>
                <a:gd name="T17" fmla="*/ 52 h 85"/>
                <a:gd name="T18" fmla="*/ 41 w 60"/>
                <a:gd name="T19" fmla="*/ 80 h 85"/>
                <a:gd name="T20" fmla="*/ 46 w 60"/>
                <a:gd name="T21" fmla="*/ 83 h 85"/>
                <a:gd name="T22" fmla="*/ 49 w 60"/>
                <a:gd name="T23" fmla="*/ 70 h 85"/>
                <a:gd name="T24" fmla="*/ 43 w 60"/>
                <a:gd name="T25" fmla="*/ 49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60" h="85">
                  <a:moveTo>
                    <a:pt x="43" y="49"/>
                  </a:moveTo>
                  <a:cubicBezTo>
                    <a:pt x="43" y="49"/>
                    <a:pt x="45" y="43"/>
                    <a:pt x="44" y="40"/>
                  </a:cubicBezTo>
                  <a:cubicBezTo>
                    <a:pt x="32" y="4"/>
                    <a:pt x="32" y="4"/>
                    <a:pt x="32" y="4"/>
                  </a:cubicBezTo>
                  <a:cubicBezTo>
                    <a:pt x="32" y="4"/>
                    <a:pt x="31" y="0"/>
                    <a:pt x="26" y="2"/>
                  </a:cubicBezTo>
                  <a:cubicBezTo>
                    <a:pt x="12" y="7"/>
                    <a:pt x="12" y="7"/>
                    <a:pt x="12" y="7"/>
                  </a:cubicBezTo>
                  <a:cubicBezTo>
                    <a:pt x="12" y="7"/>
                    <a:pt x="0" y="11"/>
                    <a:pt x="4" y="22"/>
                  </a:cubicBezTo>
                  <a:cubicBezTo>
                    <a:pt x="9" y="37"/>
                    <a:pt x="9" y="37"/>
                    <a:pt x="9" y="37"/>
                  </a:cubicBezTo>
                  <a:cubicBezTo>
                    <a:pt x="9" y="37"/>
                    <a:pt x="14" y="50"/>
                    <a:pt x="25" y="46"/>
                  </a:cubicBezTo>
                  <a:cubicBezTo>
                    <a:pt x="25" y="46"/>
                    <a:pt x="29" y="45"/>
                    <a:pt x="31" y="52"/>
                  </a:cubicBezTo>
                  <a:cubicBezTo>
                    <a:pt x="41" y="80"/>
                    <a:pt x="41" y="80"/>
                    <a:pt x="41" y="80"/>
                  </a:cubicBezTo>
                  <a:cubicBezTo>
                    <a:pt x="41" y="80"/>
                    <a:pt x="41" y="85"/>
                    <a:pt x="46" y="83"/>
                  </a:cubicBezTo>
                  <a:cubicBezTo>
                    <a:pt x="46" y="83"/>
                    <a:pt x="60" y="81"/>
                    <a:pt x="49" y="70"/>
                  </a:cubicBezTo>
                  <a:cubicBezTo>
                    <a:pt x="52" y="63"/>
                    <a:pt x="43" y="58"/>
                    <a:pt x="43" y="4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0" name="Freeform 48"/>
            <p:cNvSpPr>
              <a:spLocks/>
            </p:cNvSpPr>
            <p:nvPr/>
          </p:nvSpPr>
          <p:spPr bwMode="auto">
            <a:xfrm>
              <a:off x="3768888" y="3351023"/>
              <a:ext cx="272041" cy="316965"/>
            </a:xfrm>
            <a:custGeom>
              <a:avLst/>
              <a:gdLst>
                <a:gd name="T0" fmla="*/ 70 w 82"/>
                <a:gd name="T1" fmla="*/ 58 h 95"/>
                <a:gd name="T2" fmla="*/ 73 w 82"/>
                <a:gd name="T3" fmla="*/ 45 h 95"/>
                <a:gd name="T4" fmla="*/ 62 w 82"/>
                <a:gd name="T5" fmla="*/ 36 h 95"/>
                <a:gd name="T6" fmla="*/ 52 w 82"/>
                <a:gd name="T7" fmla="*/ 4 h 95"/>
                <a:gd name="T8" fmla="*/ 48 w 82"/>
                <a:gd name="T9" fmla="*/ 6 h 95"/>
                <a:gd name="T10" fmla="*/ 4 w 82"/>
                <a:gd name="T11" fmla="*/ 47 h 95"/>
                <a:gd name="T12" fmla="*/ 2 w 82"/>
                <a:gd name="T13" fmla="*/ 52 h 95"/>
                <a:gd name="T14" fmla="*/ 12 w 82"/>
                <a:gd name="T15" fmla="*/ 83 h 95"/>
                <a:gd name="T16" fmla="*/ 17 w 82"/>
                <a:gd name="T17" fmla="*/ 85 h 95"/>
                <a:gd name="T18" fmla="*/ 78 w 82"/>
                <a:gd name="T19" fmla="*/ 92 h 95"/>
                <a:gd name="T20" fmla="*/ 81 w 82"/>
                <a:gd name="T21" fmla="*/ 91 h 95"/>
                <a:gd name="T22" fmla="*/ 70 w 82"/>
                <a:gd name="T23" fmla="*/ 58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2" h="95">
                  <a:moveTo>
                    <a:pt x="70" y="58"/>
                  </a:moveTo>
                  <a:cubicBezTo>
                    <a:pt x="73" y="55"/>
                    <a:pt x="75" y="50"/>
                    <a:pt x="73" y="45"/>
                  </a:cubicBezTo>
                  <a:cubicBezTo>
                    <a:pt x="71" y="40"/>
                    <a:pt x="67" y="37"/>
                    <a:pt x="62" y="36"/>
                  </a:cubicBezTo>
                  <a:cubicBezTo>
                    <a:pt x="52" y="4"/>
                    <a:pt x="52" y="4"/>
                    <a:pt x="52" y="4"/>
                  </a:cubicBezTo>
                  <a:cubicBezTo>
                    <a:pt x="50" y="0"/>
                    <a:pt x="48" y="6"/>
                    <a:pt x="48" y="6"/>
                  </a:cubicBezTo>
                  <a:cubicBezTo>
                    <a:pt x="40" y="38"/>
                    <a:pt x="4" y="47"/>
                    <a:pt x="4" y="47"/>
                  </a:cubicBezTo>
                  <a:cubicBezTo>
                    <a:pt x="0" y="49"/>
                    <a:pt x="2" y="52"/>
                    <a:pt x="2" y="52"/>
                  </a:cubicBezTo>
                  <a:cubicBezTo>
                    <a:pt x="12" y="83"/>
                    <a:pt x="12" y="83"/>
                    <a:pt x="12" y="83"/>
                  </a:cubicBezTo>
                  <a:cubicBezTo>
                    <a:pt x="14" y="86"/>
                    <a:pt x="17" y="85"/>
                    <a:pt x="17" y="85"/>
                  </a:cubicBezTo>
                  <a:cubicBezTo>
                    <a:pt x="56" y="72"/>
                    <a:pt x="78" y="92"/>
                    <a:pt x="78" y="92"/>
                  </a:cubicBezTo>
                  <a:cubicBezTo>
                    <a:pt x="78" y="92"/>
                    <a:pt x="82" y="95"/>
                    <a:pt x="81" y="91"/>
                  </a:cubicBezTo>
                  <a:lnTo>
                    <a:pt x="70" y="5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1" name="Freeform 49"/>
            <p:cNvSpPr>
              <a:spLocks/>
            </p:cNvSpPr>
            <p:nvPr/>
          </p:nvSpPr>
          <p:spPr bwMode="auto">
            <a:xfrm>
              <a:off x="4003491" y="3410922"/>
              <a:ext cx="44924" cy="57404"/>
            </a:xfrm>
            <a:custGeom>
              <a:avLst/>
              <a:gdLst>
                <a:gd name="T0" fmla="*/ 18 w 18"/>
                <a:gd name="T1" fmla="*/ 3 h 23"/>
                <a:gd name="T2" fmla="*/ 15 w 18"/>
                <a:gd name="T3" fmla="*/ 0 h 23"/>
                <a:gd name="T4" fmla="*/ 0 w 18"/>
                <a:gd name="T5" fmla="*/ 20 h 23"/>
                <a:gd name="T6" fmla="*/ 3 w 18"/>
                <a:gd name="T7" fmla="*/ 23 h 23"/>
                <a:gd name="T8" fmla="*/ 18 w 18"/>
                <a:gd name="T9" fmla="*/ 3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8" h="23">
                  <a:moveTo>
                    <a:pt x="18" y="3"/>
                  </a:moveTo>
                  <a:lnTo>
                    <a:pt x="15" y="0"/>
                  </a:lnTo>
                  <a:lnTo>
                    <a:pt x="0" y="20"/>
                  </a:lnTo>
                  <a:lnTo>
                    <a:pt x="3" y="23"/>
                  </a:lnTo>
                  <a:lnTo>
                    <a:pt x="18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2" name="Freeform 50"/>
            <p:cNvSpPr>
              <a:spLocks/>
            </p:cNvSpPr>
            <p:nvPr/>
          </p:nvSpPr>
          <p:spPr bwMode="auto">
            <a:xfrm>
              <a:off x="4023458" y="3538206"/>
              <a:ext cx="59899" cy="37438"/>
            </a:xfrm>
            <a:custGeom>
              <a:avLst/>
              <a:gdLst>
                <a:gd name="T0" fmla="*/ 0 w 24"/>
                <a:gd name="T1" fmla="*/ 3 h 15"/>
                <a:gd name="T2" fmla="*/ 23 w 24"/>
                <a:gd name="T3" fmla="*/ 15 h 15"/>
                <a:gd name="T4" fmla="*/ 24 w 24"/>
                <a:gd name="T5" fmla="*/ 12 h 15"/>
                <a:gd name="T6" fmla="*/ 3 w 24"/>
                <a:gd name="T7" fmla="*/ 0 h 15"/>
                <a:gd name="T8" fmla="*/ 0 w 24"/>
                <a:gd name="T9" fmla="*/ 3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4" h="15">
                  <a:moveTo>
                    <a:pt x="0" y="3"/>
                  </a:moveTo>
                  <a:lnTo>
                    <a:pt x="23" y="15"/>
                  </a:lnTo>
                  <a:lnTo>
                    <a:pt x="24" y="12"/>
                  </a:lnTo>
                  <a:lnTo>
                    <a:pt x="3" y="0"/>
                  </a:ln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3" name="Freeform 51"/>
            <p:cNvSpPr>
              <a:spLocks/>
            </p:cNvSpPr>
            <p:nvPr/>
          </p:nvSpPr>
          <p:spPr bwMode="auto">
            <a:xfrm>
              <a:off x="4023458" y="3478307"/>
              <a:ext cx="59899" cy="27454"/>
            </a:xfrm>
            <a:custGeom>
              <a:avLst/>
              <a:gdLst>
                <a:gd name="T0" fmla="*/ 0 w 24"/>
                <a:gd name="T1" fmla="*/ 11 h 11"/>
                <a:gd name="T2" fmla="*/ 24 w 24"/>
                <a:gd name="T3" fmla="*/ 3 h 11"/>
                <a:gd name="T4" fmla="*/ 24 w 24"/>
                <a:gd name="T5" fmla="*/ 0 h 11"/>
                <a:gd name="T6" fmla="*/ 0 w 24"/>
                <a:gd name="T7" fmla="*/ 7 h 11"/>
                <a:gd name="T8" fmla="*/ 0 w 24"/>
                <a:gd name="T9" fmla="*/ 1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4" h="11">
                  <a:moveTo>
                    <a:pt x="0" y="11"/>
                  </a:moveTo>
                  <a:lnTo>
                    <a:pt x="24" y="3"/>
                  </a:lnTo>
                  <a:lnTo>
                    <a:pt x="24" y="0"/>
                  </a:lnTo>
                  <a:lnTo>
                    <a:pt x="0" y="7"/>
                  </a:lnTo>
                  <a:lnTo>
                    <a:pt x="0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4" name="Group 33"/>
          <p:cNvGrpSpPr/>
          <p:nvPr/>
        </p:nvGrpSpPr>
        <p:grpSpPr>
          <a:xfrm>
            <a:off x="7483453" y="3996115"/>
            <a:ext cx="531889" cy="410612"/>
            <a:chOff x="6421904" y="4798576"/>
            <a:chExt cx="299494" cy="389342"/>
          </a:xfrm>
          <a:solidFill>
            <a:schemeClr val="bg1"/>
          </a:solidFill>
        </p:grpSpPr>
        <p:sp>
          <p:nvSpPr>
            <p:cNvPr id="35" name="Freeform 170"/>
            <p:cNvSpPr>
              <a:spLocks/>
            </p:cNvSpPr>
            <p:nvPr/>
          </p:nvSpPr>
          <p:spPr bwMode="auto">
            <a:xfrm>
              <a:off x="6421904" y="4910886"/>
              <a:ext cx="299494" cy="277032"/>
            </a:xfrm>
            <a:custGeom>
              <a:avLst/>
              <a:gdLst>
                <a:gd name="T0" fmla="*/ 45 w 90"/>
                <a:gd name="T1" fmla="*/ 83 h 83"/>
                <a:gd name="T2" fmla="*/ 90 w 90"/>
                <a:gd name="T3" fmla="*/ 0 h 83"/>
                <a:gd name="T4" fmla="*/ 0 w 90"/>
                <a:gd name="T5" fmla="*/ 0 h 83"/>
                <a:gd name="T6" fmla="*/ 45 w 90"/>
                <a:gd name="T7" fmla="*/ 83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90" h="83">
                  <a:moveTo>
                    <a:pt x="45" y="83"/>
                  </a:moveTo>
                  <a:cubicBezTo>
                    <a:pt x="90" y="59"/>
                    <a:pt x="90" y="0"/>
                    <a:pt x="9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59"/>
                    <a:pt x="45" y="8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6" name="Freeform 171"/>
            <p:cNvSpPr>
              <a:spLocks/>
            </p:cNvSpPr>
            <p:nvPr/>
          </p:nvSpPr>
          <p:spPr bwMode="auto">
            <a:xfrm>
              <a:off x="6421904" y="4798576"/>
              <a:ext cx="299494" cy="94840"/>
            </a:xfrm>
            <a:custGeom>
              <a:avLst/>
              <a:gdLst>
                <a:gd name="T0" fmla="*/ 84 w 90"/>
                <a:gd name="T1" fmla="*/ 0 h 29"/>
                <a:gd name="T2" fmla="*/ 68 w 90"/>
                <a:gd name="T3" fmla="*/ 16 h 29"/>
                <a:gd name="T4" fmla="*/ 52 w 90"/>
                <a:gd name="T5" fmla="*/ 0 h 29"/>
                <a:gd name="T6" fmla="*/ 39 w 90"/>
                <a:gd name="T7" fmla="*/ 0 h 29"/>
                <a:gd name="T8" fmla="*/ 23 w 90"/>
                <a:gd name="T9" fmla="*/ 16 h 29"/>
                <a:gd name="T10" fmla="*/ 7 w 90"/>
                <a:gd name="T11" fmla="*/ 0 h 29"/>
                <a:gd name="T12" fmla="*/ 0 w 90"/>
                <a:gd name="T13" fmla="*/ 0 h 29"/>
                <a:gd name="T14" fmla="*/ 0 w 90"/>
                <a:gd name="T15" fmla="*/ 29 h 29"/>
                <a:gd name="T16" fmla="*/ 90 w 90"/>
                <a:gd name="T17" fmla="*/ 29 h 29"/>
                <a:gd name="T18" fmla="*/ 90 w 90"/>
                <a:gd name="T19" fmla="*/ 0 h 29"/>
                <a:gd name="T20" fmla="*/ 84 w 90"/>
                <a:gd name="T21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90" h="29">
                  <a:moveTo>
                    <a:pt x="84" y="0"/>
                  </a:moveTo>
                  <a:cubicBezTo>
                    <a:pt x="84" y="9"/>
                    <a:pt x="77" y="16"/>
                    <a:pt x="68" y="16"/>
                  </a:cubicBezTo>
                  <a:cubicBezTo>
                    <a:pt x="59" y="16"/>
                    <a:pt x="52" y="9"/>
                    <a:pt x="52" y="0"/>
                  </a:cubicBezTo>
                  <a:cubicBezTo>
                    <a:pt x="39" y="0"/>
                    <a:pt x="39" y="0"/>
                    <a:pt x="39" y="0"/>
                  </a:cubicBezTo>
                  <a:cubicBezTo>
                    <a:pt x="39" y="9"/>
                    <a:pt x="32" y="16"/>
                    <a:pt x="23" y="16"/>
                  </a:cubicBezTo>
                  <a:cubicBezTo>
                    <a:pt x="14" y="16"/>
                    <a:pt x="7" y="9"/>
                    <a:pt x="7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90" y="29"/>
                    <a:pt x="90" y="29"/>
                    <a:pt x="90" y="29"/>
                  </a:cubicBezTo>
                  <a:cubicBezTo>
                    <a:pt x="90" y="0"/>
                    <a:pt x="90" y="0"/>
                    <a:pt x="90" y="0"/>
                  </a:cubicBezTo>
                  <a:lnTo>
                    <a:pt x="84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7" name="Group 36"/>
          <p:cNvGrpSpPr/>
          <p:nvPr/>
        </p:nvGrpSpPr>
        <p:grpSpPr>
          <a:xfrm>
            <a:off x="6122027" y="5257941"/>
            <a:ext cx="559987" cy="588672"/>
            <a:chOff x="2905125" y="4002088"/>
            <a:chExt cx="249238" cy="244475"/>
          </a:xfrm>
          <a:solidFill>
            <a:schemeClr val="bg1"/>
          </a:solidFill>
        </p:grpSpPr>
        <p:sp>
          <p:nvSpPr>
            <p:cNvPr id="38" name="Freeform 50"/>
            <p:cNvSpPr>
              <a:spLocks noEditPoints="1"/>
            </p:cNvSpPr>
            <p:nvPr/>
          </p:nvSpPr>
          <p:spPr bwMode="auto">
            <a:xfrm>
              <a:off x="2905125" y="4002088"/>
              <a:ext cx="249238" cy="244475"/>
            </a:xfrm>
            <a:custGeom>
              <a:avLst/>
              <a:gdLst>
                <a:gd name="T0" fmla="*/ 82 w 95"/>
                <a:gd name="T1" fmla="*/ 58 h 93"/>
                <a:gd name="T2" fmla="*/ 95 w 95"/>
                <a:gd name="T3" fmla="*/ 52 h 93"/>
                <a:gd name="T4" fmla="*/ 95 w 95"/>
                <a:gd name="T5" fmla="*/ 42 h 93"/>
                <a:gd name="T6" fmla="*/ 82 w 95"/>
                <a:gd name="T7" fmla="*/ 36 h 93"/>
                <a:gd name="T8" fmla="*/ 79 w 95"/>
                <a:gd name="T9" fmla="*/ 31 h 93"/>
                <a:gd name="T10" fmla="*/ 84 w 95"/>
                <a:gd name="T11" fmla="*/ 18 h 93"/>
                <a:gd name="T12" fmla="*/ 77 w 95"/>
                <a:gd name="T13" fmla="*/ 10 h 93"/>
                <a:gd name="T14" fmla="*/ 64 w 95"/>
                <a:gd name="T15" fmla="*/ 16 h 93"/>
                <a:gd name="T16" fmla="*/ 58 w 95"/>
                <a:gd name="T17" fmla="*/ 13 h 93"/>
                <a:gd name="T18" fmla="*/ 52 w 95"/>
                <a:gd name="T19" fmla="*/ 0 h 93"/>
                <a:gd name="T20" fmla="*/ 42 w 95"/>
                <a:gd name="T21" fmla="*/ 0 h 93"/>
                <a:gd name="T22" fmla="*/ 36 w 95"/>
                <a:gd name="T23" fmla="*/ 13 h 93"/>
                <a:gd name="T24" fmla="*/ 31 w 95"/>
                <a:gd name="T25" fmla="*/ 16 h 93"/>
                <a:gd name="T26" fmla="*/ 17 w 95"/>
                <a:gd name="T27" fmla="*/ 11 h 93"/>
                <a:gd name="T28" fmla="*/ 10 w 95"/>
                <a:gd name="T29" fmla="*/ 18 h 93"/>
                <a:gd name="T30" fmla="*/ 15 w 95"/>
                <a:gd name="T31" fmla="*/ 31 h 93"/>
                <a:gd name="T32" fmla="*/ 13 w 95"/>
                <a:gd name="T33" fmla="*/ 36 h 93"/>
                <a:gd name="T34" fmla="*/ 0 w 95"/>
                <a:gd name="T35" fmla="*/ 42 h 93"/>
                <a:gd name="T36" fmla="*/ 0 w 95"/>
                <a:gd name="T37" fmla="*/ 52 h 93"/>
                <a:gd name="T38" fmla="*/ 13 w 95"/>
                <a:gd name="T39" fmla="*/ 58 h 93"/>
                <a:gd name="T40" fmla="*/ 15 w 95"/>
                <a:gd name="T41" fmla="*/ 63 h 93"/>
                <a:gd name="T42" fmla="*/ 10 w 95"/>
                <a:gd name="T43" fmla="*/ 76 h 93"/>
                <a:gd name="T44" fmla="*/ 18 w 95"/>
                <a:gd name="T45" fmla="*/ 84 h 93"/>
                <a:gd name="T46" fmla="*/ 31 w 95"/>
                <a:gd name="T47" fmla="*/ 78 h 93"/>
                <a:gd name="T48" fmla="*/ 37 w 95"/>
                <a:gd name="T49" fmla="*/ 81 h 93"/>
                <a:gd name="T50" fmla="*/ 42 w 95"/>
                <a:gd name="T51" fmla="*/ 93 h 93"/>
                <a:gd name="T52" fmla="*/ 53 w 95"/>
                <a:gd name="T53" fmla="*/ 93 h 93"/>
                <a:gd name="T54" fmla="*/ 58 w 95"/>
                <a:gd name="T55" fmla="*/ 81 h 93"/>
                <a:gd name="T56" fmla="*/ 64 w 95"/>
                <a:gd name="T57" fmla="*/ 78 h 93"/>
                <a:gd name="T58" fmla="*/ 77 w 95"/>
                <a:gd name="T59" fmla="*/ 83 h 93"/>
                <a:gd name="T60" fmla="*/ 85 w 95"/>
                <a:gd name="T61" fmla="*/ 76 h 93"/>
                <a:gd name="T62" fmla="*/ 79 w 95"/>
                <a:gd name="T63" fmla="*/ 63 h 93"/>
                <a:gd name="T64" fmla="*/ 82 w 95"/>
                <a:gd name="T65" fmla="*/ 58 h 93"/>
                <a:gd name="T66" fmla="*/ 47 w 95"/>
                <a:gd name="T67" fmla="*/ 62 h 93"/>
                <a:gd name="T68" fmla="*/ 32 w 95"/>
                <a:gd name="T69" fmla="*/ 47 h 93"/>
                <a:gd name="T70" fmla="*/ 47 w 95"/>
                <a:gd name="T71" fmla="*/ 32 h 93"/>
                <a:gd name="T72" fmla="*/ 63 w 95"/>
                <a:gd name="T73" fmla="*/ 47 h 93"/>
                <a:gd name="T74" fmla="*/ 47 w 95"/>
                <a:gd name="T75" fmla="*/ 6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95" h="93">
                  <a:moveTo>
                    <a:pt x="82" y="58"/>
                  </a:moveTo>
                  <a:cubicBezTo>
                    <a:pt x="82" y="58"/>
                    <a:pt x="95" y="53"/>
                    <a:pt x="95" y="52"/>
                  </a:cubicBezTo>
                  <a:cubicBezTo>
                    <a:pt x="95" y="42"/>
                    <a:pt x="95" y="42"/>
                    <a:pt x="95" y="42"/>
                  </a:cubicBezTo>
                  <a:cubicBezTo>
                    <a:pt x="95" y="41"/>
                    <a:pt x="82" y="36"/>
                    <a:pt x="82" y="36"/>
                  </a:cubicBezTo>
                  <a:cubicBezTo>
                    <a:pt x="79" y="31"/>
                    <a:pt x="79" y="31"/>
                    <a:pt x="79" y="31"/>
                  </a:cubicBezTo>
                  <a:cubicBezTo>
                    <a:pt x="79" y="31"/>
                    <a:pt x="85" y="18"/>
                    <a:pt x="84" y="18"/>
                  </a:cubicBezTo>
                  <a:cubicBezTo>
                    <a:pt x="77" y="10"/>
                    <a:pt x="77" y="10"/>
                    <a:pt x="77" y="10"/>
                  </a:cubicBezTo>
                  <a:cubicBezTo>
                    <a:pt x="77" y="10"/>
                    <a:pt x="64" y="16"/>
                    <a:pt x="64" y="16"/>
                  </a:cubicBezTo>
                  <a:cubicBezTo>
                    <a:pt x="58" y="13"/>
                    <a:pt x="58" y="13"/>
                    <a:pt x="58" y="13"/>
                  </a:cubicBezTo>
                  <a:cubicBezTo>
                    <a:pt x="58" y="13"/>
                    <a:pt x="53" y="0"/>
                    <a:pt x="52" y="0"/>
                  </a:cubicBezTo>
                  <a:cubicBezTo>
                    <a:pt x="42" y="0"/>
                    <a:pt x="42" y="0"/>
                    <a:pt x="42" y="0"/>
                  </a:cubicBezTo>
                  <a:cubicBezTo>
                    <a:pt x="41" y="0"/>
                    <a:pt x="36" y="13"/>
                    <a:pt x="36" y="13"/>
                  </a:cubicBezTo>
                  <a:cubicBezTo>
                    <a:pt x="31" y="16"/>
                    <a:pt x="31" y="16"/>
                    <a:pt x="31" y="16"/>
                  </a:cubicBezTo>
                  <a:cubicBezTo>
                    <a:pt x="31" y="16"/>
                    <a:pt x="18" y="10"/>
                    <a:pt x="17" y="11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9" y="18"/>
                    <a:pt x="15" y="31"/>
                    <a:pt x="15" y="31"/>
                  </a:cubicBezTo>
                  <a:cubicBezTo>
                    <a:pt x="13" y="36"/>
                    <a:pt x="13" y="36"/>
                    <a:pt x="13" y="36"/>
                  </a:cubicBezTo>
                  <a:cubicBezTo>
                    <a:pt x="13" y="36"/>
                    <a:pt x="0" y="41"/>
                    <a:pt x="0" y="42"/>
                  </a:cubicBezTo>
                  <a:cubicBezTo>
                    <a:pt x="0" y="52"/>
                    <a:pt x="0" y="52"/>
                    <a:pt x="0" y="52"/>
                  </a:cubicBezTo>
                  <a:cubicBezTo>
                    <a:pt x="0" y="53"/>
                    <a:pt x="13" y="58"/>
                    <a:pt x="13" y="58"/>
                  </a:cubicBezTo>
                  <a:cubicBezTo>
                    <a:pt x="15" y="63"/>
                    <a:pt x="15" y="63"/>
                    <a:pt x="15" y="63"/>
                  </a:cubicBezTo>
                  <a:cubicBezTo>
                    <a:pt x="15" y="63"/>
                    <a:pt x="10" y="76"/>
                    <a:pt x="10" y="76"/>
                  </a:cubicBezTo>
                  <a:cubicBezTo>
                    <a:pt x="18" y="84"/>
                    <a:pt x="18" y="84"/>
                    <a:pt x="18" y="84"/>
                  </a:cubicBezTo>
                  <a:cubicBezTo>
                    <a:pt x="18" y="84"/>
                    <a:pt x="31" y="78"/>
                    <a:pt x="31" y="78"/>
                  </a:cubicBezTo>
                  <a:cubicBezTo>
                    <a:pt x="37" y="81"/>
                    <a:pt x="37" y="81"/>
                    <a:pt x="37" y="81"/>
                  </a:cubicBezTo>
                  <a:cubicBezTo>
                    <a:pt x="37" y="81"/>
                    <a:pt x="42" y="93"/>
                    <a:pt x="42" y="93"/>
                  </a:cubicBezTo>
                  <a:cubicBezTo>
                    <a:pt x="53" y="93"/>
                    <a:pt x="53" y="93"/>
                    <a:pt x="53" y="93"/>
                  </a:cubicBezTo>
                  <a:cubicBezTo>
                    <a:pt x="53" y="93"/>
                    <a:pt x="58" y="81"/>
                    <a:pt x="58" y="81"/>
                  </a:cubicBezTo>
                  <a:cubicBezTo>
                    <a:pt x="64" y="78"/>
                    <a:pt x="64" y="78"/>
                    <a:pt x="64" y="78"/>
                  </a:cubicBezTo>
                  <a:cubicBezTo>
                    <a:pt x="64" y="78"/>
                    <a:pt x="77" y="84"/>
                    <a:pt x="77" y="83"/>
                  </a:cubicBezTo>
                  <a:cubicBezTo>
                    <a:pt x="85" y="76"/>
                    <a:pt x="85" y="76"/>
                    <a:pt x="85" y="76"/>
                  </a:cubicBezTo>
                  <a:cubicBezTo>
                    <a:pt x="85" y="76"/>
                    <a:pt x="79" y="63"/>
                    <a:pt x="79" y="63"/>
                  </a:cubicBezTo>
                  <a:lnTo>
                    <a:pt x="82" y="58"/>
                  </a:lnTo>
                  <a:close/>
                  <a:moveTo>
                    <a:pt x="47" y="62"/>
                  </a:moveTo>
                  <a:cubicBezTo>
                    <a:pt x="39" y="62"/>
                    <a:pt x="32" y="55"/>
                    <a:pt x="32" y="47"/>
                  </a:cubicBezTo>
                  <a:cubicBezTo>
                    <a:pt x="32" y="39"/>
                    <a:pt x="39" y="32"/>
                    <a:pt x="47" y="32"/>
                  </a:cubicBezTo>
                  <a:cubicBezTo>
                    <a:pt x="56" y="32"/>
                    <a:pt x="63" y="39"/>
                    <a:pt x="63" y="47"/>
                  </a:cubicBezTo>
                  <a:cubicBezTo>
                    <a:pt x="63" y="55"/>
                    <a:pt x="56" y="62"/>
                    <a:pt x="47" y="6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9" name="Oval 51"/>
            <p:cNvSpPr>
              <a:spLocks noChangeArrowheads="1"/>
            </p:cNvSpPr>
            <p:nvPr/>
          </p:nvSpPr>
          <p:spPr bwMode="auto">
            <a:xfrm>
              <a:off x="3005138" y="4102100"/>
              <a:ext cx="49213" cy="47625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41" name="矩形 40"/>
          <p:cNvSpPr/>
          <p:nvPr/>
        </p:nvSpPr>
        <p:spPr>
          <a:xfrm>
            <a:off x="354" y="228285"/>
            <a:ext cx="225016" cy="58664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6434" tIns="48217" rIns="96434" bIns="48217" rtlCol="0" anchor="ctr"/>
          <a:lstStyle/>
          <a:p>
            <a:pPr algn="ctr" defTabSz="964278"/>
            <a:endParaRPr lang="zh-CN" altLang="en-US" sz="1969">
              <a:solidFill>
                <a:srgbClr val="E7E6E6">
                  <a:lumMod val="50000"/>
                </a:srgbClr>
              </a:solidFill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48" name="文本框 47"/>
          <p:cNvSpPr txBox="1"/>
          <p:nvPr/>
        </p:nvSpPr>
        <p:spPr>
          <a:xfrm>
            <a:off x="392023" y="266575"/>
            <a:ext cx="3077766" cy="3693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zh-CN" altLang="en-US" sz="2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</a:p>
        </p:txBody>
      </p:sp>
      <p:sp>
        <p:nvSpPr>
          <p:cNvPr id="49" name="文本框 48"/>
          <p:cNvSpPr txBox="1"/>
          <p:nvPr/>
        </p:nvSpPr>
        <p:spPr>
          <a:xfrm>
            <a:off x="392023" y="635907"/>
            <a:ext cx="1995739" cy="16927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defTabSz="964278"/>
            <a:r>
              <a:rPr lang="en-US" altLang="zh-CN" sz="11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ADD RELATED TITLE WORDS</a:t>
            </a:r>
            <a:endParaRPr lang="zh-CN" altLang="en-US" sz="11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572839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1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10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53" presetClass="entr" presetSubtype="16" fill="hold" grpId="0" nodeType="withEffect" nodePh="1">
                                  <p:stCondLst>
                                    <p:cond delay="3000"/>
                                  </p:stCondLst>
                                  <p:endCondLst>
                                    <p:cond evt="begin" delay="0">
                                      <p:tn val="11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53" presetClass="entr" presetSubtype="16" fill="hold" grpId="0" nodeType="withEffect" nodePh="1">
                                  <p:stCondLst>
                                    <p:cond delay="3000"/>
                                  </p:stCondLst>
                                  <p:endCondLst>
                                    <p:cond evt="begin" delay="0">
                                      <p:tn val="16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53" presetClass="entr" presetSubtype="16" fill="hold" grpId="0" nodeType="withEffect" nodePh="1">
                                  <p:stCondLst>
                                    <p:cond delay="3000"/>
                                  </p:stCondLst>
                                  <p:endCondLst>
                                    <p:cond evt="begin" delay="0">
                                      <p:tn val="21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53" presetClass="entr" presetSubtype="16" fill="hold" grpId="0" nodeType="withEffect" nodePh="1">
                                  <p:stCondLst>
                                    <p:cond delay="3000"/>
                                  </p:stCondLst>
                                  <p:endCondLst>
                                    <p:cond evt="begin" delay="0">
                                      <p:tn val="26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22" presetClass="entr" presetSubtype="2" fill="hold" nodeType="withEffect">
                                  <p:stCondLst>
                                    <p:cond delay="3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2" fill="hold" grpId="0" nodeType="withEffect">
                                  <p:stCondLst>
                                    <p:cond delay="4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6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4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22" presetClass="entr" presetSubtype="2" fill="hold" nodeType="withEffect">
                                  <p:stCondLst>
                                    <p:cond delay="4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2" fill="hold" grpId="0" nodeType="withEffect">
                                  <p:stCondLst>
                                    <p:cond delay="5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nodeType="withEffect">
                                  <p:stCondLst>
                                    <p:cond delay="4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50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nodeType="withEffect">
                                  <p:stCondLst>
                                    <p:cond delay="5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nodeType="withEffect">
                                  <p:stCondLst>
                                    <p:cond delay="55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nodeType="withEffect">
                                  <p:stCondLst>
                                    <p:cond delay="55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53" presetClass="entr" presetSubtype="16" fill="hold" nodeType="withEffect">
                                  <p:stCondLst>
                                    <p:cond delay="55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53" presetClass="entr" presetSubtype="16" fill="hold" nodeType="withEffect">
                                  <p:stCondLst>
                                    <p:cond delay="55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  <p:bldP spid="6" grpId="0"/>
      <p:bldP spid="7" grpId="0"/>
      <p:bldP spid="12" grpId="0"/>
      <p:bldP spid="13" grpId="0"/>
      <p:bldP spid="14" grpId="0"/>
      <p:bldP spid="15" grpId="0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矩形 9"/>
          <p:cNvSpPr/>
          <p:nvPr/>
        </p:nvSpPr>
        <p:spPr>
          <a:xfrm>
            <a:off x="0" y="0"/>
            <a:ext cx="12858395" cy="7232650"/>
          </a:xfrm>
          <a:prstGeom prst="rect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矩形 259"/>
          <p:cNvSpPr>
            <a:spLocks noChangeArrowheads="1"/>
          </p:cNvSpPr>
          <p:nvPr/>
        </p:nvSpPr>
        <p:spPr bwMode="auto">
          <a:xfrm>
            <a:off x="3219450" y="3731210"/>
            <a:ext cx="6419850" cy="5539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 algn="ctr">
              <a:buNone/>
            </a:pPr>
            <a:r>
              <a:rPr lang="zh-CN" altLang="en-US" sz="3600" cap="all" dirty="0">
                <a:solidFill>
                  <a:schemeClr val="bg1"/>
                </a:solidFill>
                <a:cs typeface="Arial" panose="020B0604020202020204" pitchFamily="34" charset="0"/>
              </a:rPr>
              <a:t>感谢聆听，批评指导</a:t>
            </a:r>
          </a:p>
        </p:txBody>
      </p:sp>
      <p:sp>
        <p:nvSpPr>
          <p:cNvPr id="7" name="矩形 259"/>
          <p:cNvSpPr>
            <a:spLocks noChangeArrowheads="1"/>
          </p:cNvSpPr>
          <p:nvPr/>
        </p:nvSpPr>
        <p:spPr bwMode="auto">
          <a:xfrm>
            <a:off x="3333750" y="4167261"/>
            <a:ext cx="6191250" cy="32316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 algn="ctr">
              <a:lnSpc>
                <a:spcPct val="150000"/>
              </a:lnSpc>
              <a:buNone/>
            </a:pPr>
            <a:r>
              <a:rPr lang="en-US" altLang="zh-CN" sz="1400" dirty="0" smtClean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THANK YOU TO LISTEN TO CRITICISM GUIDANCE</a:t>
            </a:r>
            <a:endParaRPr lang="zh-CN" altLang="en-US" sz="1400" dirty="0">
              <a:solidFill>
                <a:schemeClr val="bg1"/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矩形 259"/>
          <p:cNvSpPr>
            <a:spLocks noChangeArrowheads="1"/>
          </p:cNvSpPr>
          <p:nvPr/>
        </p:nvSpPr>
        <p:spPr bwMode="auto">
          <a:xfrm>
            <a:off x="4917208" y="2355325"/>
            <a:ext cx="3096343" cy="147732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 algn="ctr">
              <a:buNone/>
            </a:pPr>
            <a:r>
              <a:rPr lang="en-US" altLang="zh-CN" sz="9600" b="1" cap="all" dirty="0" smtClean="0">
                <a:solidFill>
                  <a:schemeClr val="bg1"/>
                </a:solidFill>
                <a:latin typeface="Agency FB" panose="020B0503020202020204" pitchFamily="34" charset="0"/>
                <a:cs typeface="Arial" panose="020B0604020202020204" pitchFamily="34" charset="0"/>
              </a:rPr>
              <a:t>201X</a:t>
            </a:r>
            <a:endParaRPr lang="zh-CN" altLang="en-US" sz="9600" b="1" cap="all" dirty="0">
              <a:solidFill>
                <a:schemeClr val="bg1"/>
              </a:solidFill>
              <a:latin typeface="Agency FB" panose="020B0503020202020204" pitchFamily="34" charset="0"/>
              <a:cs typeface="Arial" panose="020B0604020202020204" pitchFamily="34" charset="0"/>
            </a:endParaRPr>
          </a:p>
        </p:txBody>
      </p:sp>
      <p:sp>
        <p:nvSpPr>
          <p:cNvPr id="2" name="矩形 1"/>
          <p:cNvSpPr/>
          <p:nvPr/>
        </p:nvSpPr>
        <p:spPr>
          <a:xfrm>
            <a:off x="2593635" y="2272706"/>
            <a:ext cx="7671481" cy="2854893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1" name="矩形 10"/>
          <p:cNvSpPr/>
          <p:nvPr/>
        </p:nvSpPr>
        <p:spPr>
          <a:xfrm>
            <a:off x="0" y="0"/>
            <a:ext cx="3253196" cy="231949"/>
          </a:xfrm>
          <a:prstGeom prst="rect">
            <a:avLst/>
          </a:prstGeom>
          <a:solidFill>
            <a:srgbClr val="2DDE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4" name="矩形 13"/>
          <p:cNvSpPr/>
          <p:nvPr/>
        </p:nvSpPr>
        <p:spPr>
          <a:xfrm>
            <a:off x="3225746" y="0"/>
            <a:ext cx="3253196" cy="231949"/>
          </a:xfrm>
          <a:prstGeom prst="rect">
            <a:avLst/>
          </a:prstGeom>
          <a:solidFill>
            <a:srgbClr val="00B0F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5" name="矩形 14"/>
          <p:cNvSpPr/>
          <p:nvPr/>
        </p:nvSpPr>
        <p:spPr>
          <a:xfrm>
            <a:off x="6451491" y="0"/>
            <a:ext cx="3253196" cy="231949"/>
          </a:xfrm>
          <a:prstGeom prst="rect">
            <a:avLst/>
          </a:prstGeom>
          <a:solidFill>
            <a:srgbClr val="2DDE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6" name="矩形 15"/>
          <p:cNvSpPr/>
          <p:nvPr/>
        </p:nvSpPr>
        <p:spPr>
          <a:xfrm>
            <a:off x="9605554" y="0"/>
            <a:ext cx="3253196" cy="231949"/>
          </a:xfrm>
          <a:prstGeom prst="rect">
            <a:avLst/>
          </a:prstGeom>
          <a:solidFill>
            <a:srgbClr val="00B0F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8054604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:dissolve/>
      </p:transition>
    </mc:Choice>
    <mc:Fallback xmlns="">
      <p:transition spd="slow" advTm="0">
        <p:dissolv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2000"/>
                            </p:stCondLst>
                            <p:childTnLst>
                              <p:par>
                                <p:cTn id="9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 tmFilter="0,0; .5, 1; 1, 1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650"/>
                            </p:stCondLst>
                            <p:childTnLst>
                              <p:par>
                                <p:cTn id="17" presetID="26" presetClass="emph" presetSubtype="0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animEffect transition="out" filter="fade">
                                      <p:cBhvr>
                                        <p:cTn id="18" dur="500" tmFilter="0, 0; .2, .5; .8, .5; 1, 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9" dur="250" autoRev="1" fill="hold"/>
                                        <p:tgtEl>
                                          <p:spTgt spid="8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3150"/>
                            </p:stCondLst>
                            <p:childTnLst>
                              <p:par>
                                <p:cTn id="21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 tmFilter="0,0; .5, 1; 1, 1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4050"/>
                            </p:stCondLst>
                            <p:childTnLst>
                              <p:par>
                                <p:cTn id="29" presetID="26" presetClass="emph" presetSubtype="0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animEffect transition="out" filter="fade">
                                      <p:cBhvr>
                                        <p:cTn id="30" dur="500" tmFilter="0, 0; .2, .5; .8, .5; 1, 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31" dur="250" autoRev="1" fill="hold"/>
                                        <p:tgtEl>
                                          <p:spTgt spid="6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4550"/>
                            </p:stCondLst>
                            <p:childTnLst>
                              <p:par>
                                <p:cTn id="33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 tmFilter="0,0; .5, 1; 1, 1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6750"/>
                            </p:stCondLst>
                            <p:childTnLst>
                              <p:par>
                                <p:cTn id="41" presetID="26" presetClass="emph" presetSubtype="0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animEffect transition="out" filter="fade">
                                      <p:cBhvr>
                                        <p:cTn id="42" dur="500" tmFilter="0, 0; .2, .5; .8, .5; 1, 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43" dur="250" autoRev="1" fill="hold"/>
                                        <p:tgtEl>
                                          <p:spTgt spid="7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6" grpId="1"/>
      <p:bldP spid="7" grpId="0"/>
      <p:bldP spid="7" grpId="1"/>
      <p:bldP spid="8" grpId="0"/>
      <p:bldP spid="8" grpId="1"/>
      <p:bldP spid="2" grpId="0" animBg="1"/>
    </p:bld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精美年终总结新年计划PPT模板2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OTHERS"/>
  <p:tag name="ID" val="553512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OTHERS"/>
  <p:tag name="ID" val="553512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NUMBER"/>
  <p:tag name="ID" val="553512"/>
  <p:tag name="MH_ORDER" val="1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ENTRY"/>
  <p:tag name="ID" val="553512"/>
  <p:tag name="MH_ORDER" val="1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NUMBER"/>
  <p:tag name="ID" val="553512"/>
  <p:tag name="MH_ORDER" val="2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ENTRY"/>
  <p:tag name="ID" val="553512"/>
  <p:tag name="MH_ORDER" val="2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NUMBER"/>
  <p:tag name="ID" val="553512"/>
  <p:tag name="MH_ORDER" val="3"/>
</p:tagLst>
</file>

<file path=ppt/tags/tag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ENTRY"/>
  <p:tag name="ID" val="553512"/>
  <p:tag name="MH_ORDER" val="3"/>
</p:tagLst>
</file>

<file path=ppt/tags/tag1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NUMBER"/>
  <p:tag name="ID" val="553512"/>
  <p:tag name="MH_ORDER" val="4"/>
</p:tagLst>
</file>

<file path=ppt/tags/tag1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ENTRY"/>
  <p:tag name="ID" val="553512"/>
  <p:tag name="MH_ORDER" val="4"/>
</p:tagLst>
</file>

<file path=ppt/tags/tag1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İMİNG" val="|1.6|1.7|1.5|1.5|1.4"/>
</p:tagLst>
</file>

<file path=ppt/theme/theme1.xml><?xml version="1.0" encoding="utf-8"?>
<a:theme xmlns:a="http://schemas.openxmlformats.org/drawingml/2006/main" name="第一PPT，www.1ppt.com">
  <a:themeElements>
    <a:clrScheme name="碧海蓝天">
      <a:dk1>
        <a:srgbClr val="000000"/>
      </a:dk1>
      <a:lt1>
        <a:srgbClr val="FFFFFF"/>
      </a:lt1>
      <a:dk2>
        <a:srgbClr val="17406D"/>
      </a:dk2>
      <a:lt2>
        <a:srgbClr val="DBEFF9"/>
      </a:lt2>
      <a:accent1>
        <a:srgbClr val="0F6FC6"/>
      </a:accent1>
      <a:accent2>
        <a:srgbClr val="009DD9"/>
      </a:accent2>
      <a:accent3>
        <a:srgbClr val="0BD0D9"/>
      </a:accent3>
      <a:accent4>
        <a:srgbClr val="10CF9B"/>
      </a:accent4>
      <a:accent5>
        <a:srgbClr val="7CCA62"/>
      </a:accent5>
      <a:accent6>
        <a:srgbClr val="F49100"/>
      </a:accent6>
      <a:hlink>
        <a:srgbClr val="F49100"/>
      </a:hlink>
      <a:folHlink>
        <a:srgbClr val="85DFD0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3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Override1.xml><?xml version="1.0" encoding="utf-8"?>
<a:themeOverride xmlns:a="http://schemas.openxmlformats.org/drawingml/2006/main">
  <a:clrScheme name="">
    <a:dk1>
      <a:srgbClr val="000000"/>
    </a:dk1>
    <a:lt1>
      <a:srgbClr val="FFFFFF"/>
    </a:lt1>
    <a:dk2>
      <a:srgbClr val="44546A"/>
    </a:dk2>
    <a:lt2>
      <a:srgbClr val="E7E6E6"/>
    </a:lt2>
    <a:accent1>
      <a:srgbClr val="5B9BD5"/>
    </a:accent1>
    <a:accent2>
      <a:srgbClr val="ED7D31"/>
    </a:accent2>
    <a:accent3>
      <a:srgbClr val="FFFFFF"/>
    </a:accent3>
    <a:accent4>
      <a:srgbClr val="000000"/>
    </a:accent4>
    <a:accent5>
      <a:srgbClr val="B5CBE7"/>
    </a:accent5>
    <a:accent6>
      <a:srgbClr val="D7712B"/>
    </a:accent6>
    <a:hlink>
      <a:srgbClr val="0563C1"/>
    </a:hlink>
    <a:folHlink>
      <a:srgbClr val="954F72"/>
    </a:folHlink>
  </a:clrScheme>
</a:themeOverride>
</file>

<file path=ppt/theme/themeOverride2.xml><?xml version="1.0" encoding="utf-8"?>
<a:themeOverride xmlns:a="http://schemas.openxmlformats.org/drawingml/2006/main">
  <a:clrScheme name="">
    <a:dk1>
      <a:srgbClr val="000000"/>
    </a:dk1>
    <a:lt1>
      <a:srgbClr val="FFFFFF"/>
    </a:lt1>
    <a:dk2>
      <a:srgbClr val="44546A"/>
    </a:dk2>
    <a:lt2>
      <a:srgbClr val="E7E6E6"/>
    </a:lt2>
    <a:accent1>
      <a:srgbClr val="5B9BD5"/>
    </a:accent1>
    <a:accent2>
      <a:srgbClr val="ED7D31"/>
    </a:accent2>
    <a:accent3>
      <a:srgbClr val="FFFFFF"/>
    </a:accent3>
    <a:accent4>
      <a:srgbClr val="000000"/>
    </a:accent4>
    <a:accent5>
      <a:srgbClr val="B5CBE7"/>
    </a:accent5>
    <a:accent6>
      <a:srgbClr val="D7712B"/>
    </a:accent6>
    <a:hlink>
      <a:srgbClr val="0563C1"/>
    </a:hlink>
    <a:folHlink>
      <a:srgbClr val="954F72"/>
    </a:folHlink>
  </a:clrScheme>
</a:themeOverrid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3275</Words>
  <Application>Microsoft Office PowerPoint</Application>
  <PresentationFormat>自定义</PresentationFormat>
  <Paragraphs>348</Paragraphs>
  <Slides>30</Slides>
  <Notes>30</Notes>
  <HiddenSlides>0</HiddenSlides>
  <MMClips>0</MMClips>
  <ScaleCrop>false</ScaleCrop>
  <HeadingPairs>
    <vt:vector size="6" baseType="variant">
      <vt:variant>
        <vt:lpstr>已用的字体</vt:lpstr>
      </vt:variant>
      <vt:variant>
        <vt:i4>11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30</vt:i4>
      </vt:variant>
    </vt:vector>
  </HeadingPairs>
  <TitlesOfParts>
    <vt:vector size="42" baseType="lpstr">
      <vt:lpstr>Simply City Light</vt:lpstr>
      <vt:lpstr>SimSun-ExtB</vt:lpstr>
      <vt:lpstr>宋体</vt:lpstr>
      <vt:lpstr>微软雅黑</vt:lpstr>
      <vt:lpstr>Agency FB</vt:lpstr>
      <vt:lpstr>Arial</vt:lpstr>
      <vt:lpstr>Calibri</vt:lpstr>
      <vt:lpstr>Calibri Light</vt:lpstr>
      <vt:lpstr>Helvetica</vt:lpstr>
      <vt:lpstr>Impact</vt:lpstr>
      <vt:lpstr>Times New Roman</vt:lpstr>
      <vt:lpstr>第一PPT，www.1ppt.com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精美年终总结新年计划PPT模板2</dc:title>
  <dc:creator/>
  <cp:keywords>www.1ppt.com</cp:keywords>
  <cp:lastModifiedBy/>
  <cp:revision>1</cp:revision>
  <dcterms:created xsi:type="dcterms:W3CDTF">2016-09-26T15:08:44Z</dcterms:created>
  <dcterms:modified xsi:type="dcterms:W3CDTF">2020-02-22T02:03:24Z</dcterms:modified>
</cp:coreProperties>
</file>