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2"/>
  </p:notesMasterIdLst>
  <p:sldIdLst>
    <p:sldId id="292" r:id="rId2"/>
    <p:sldId id="275" r:id="rId3"/>
    <p:sldId id="308" r:id="rId4"/>
    <p:sldId id="309" r:id="rId5"/>
    <p:sldId id="307" r:id="rId6"/>
    <p:sldId id="310" r:id="rId7"/>
    <p:sldId id="312" r:id="rId8"/>
    <p:sldId id="342" r:id="rId9"/>
    <p:sldId id="343" r:id="rId10"/>
    <p:sldId id="326" r:id="rId11"/>
    <p:sldId id="328" r:id="rId12"/>
    <p:sldId id="327" r:id="rId13"/>
    <p:sldId id="259" r:id="rId14"/>
    <p:sldId id="262" r:id="rId15"/>
    <p:sldId id="345" r:id="rId16"/>
    <p:sldId id="257" r:id="rId17"/>
    <p:sldId id="261" r:id="rId18"/>
    <p:sldId id="263" r:id="rId19"/>
    <p:sldId id="269" r:id="rId20"/>
    <p:sldId id="346" r:id="rId21"/>
  </p:sldIdLst>
  <p:sldSz cx="12192000" cy="6858000"/>
  <p:notesSz cx="6858000" cy="9144000"/>
  <p:embeddedFontLst>
    <p:embeddedFont>
      <p:font typeface="华文琥珀" panose="02010800040101010101" pitchFamily="2" charset="-122"/>
      <p:regular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微软雅黑" panose="020B0503020204020204" pitchFamily="34" charset="-122"/>
      <p:regular r:id="rId28"/>
      <p:bold r:id="rId29"/>
    </p:embeddedFont>
    <p:embeddedFont>
      <p:font typeface="华文楷体" panose="02010600040101010101" pitchFamily="2" charset="-122"/>
      <p:regular r:id="rId30"/>
    </p:embeddedFont>
    <p:embeddedFont>
      <p:font typeface="Calibri Light" panose="020F0302020204030204" pitchFamily="34" charset="0"/>
      <p:regular r:id="rId31"/>
      <p:italic r:id="rId32"/>
    </p:embeddedFont>
    <p:embeddedFont>
      <p:font typeface="隶书" panose="02010509060101010101" pitchFamily="49" charset="-122"/>
      <p:regular r:id="rId33"/>
    </p:embeddedFont>
  </p:embeddedFontLst>
  <p:custDataLst>
    <p:tags r:id="rId3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80">
          <p15:clr>
            <a:srgbClr val="A4A3A4"/>
          </p15:clr>
        </p15:guide>
        <p15:guide id="2" pos="381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702" y="96"/>
      </p:cViewPr>
      <p:guideLst>
        <p:guide orient="horz" pos="2080"/>
        <p:guide pos="381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21" Type="http://schemas.openxmlformats.org/officeDocument/2006/relationships/slide" Target="slides/slide20.xml"/><Relationship Id="rId34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2016/12/24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9112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1495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62509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84143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34072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4275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64214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46893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60013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33542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02196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46016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95509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20691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91944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2642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39019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330918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714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64471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53768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2016/12/24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6000"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2016/12/24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6000"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2016/12/24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6000"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2016/12/24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6000"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2016/12/24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6000"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2016/12/24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6000"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2016/12/24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6000"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2016/12/24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6000"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2016/12/24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6000"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2016/12/24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6000"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2016/12/24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ransition spd="slow" advClick="0" advTm="6000">
    <p:cover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media" Target="../media/media1.mp3"/><Relationship Id="rId13" Type="http://schemas.openxmlformats.org/officeDocument/2006/relationships/image" Target="../media/image1.jpeg"/><Relationship Id="rId18" Type="http://schemas.openxmlformats.org/officeDocument/2006/relationships/image" Target="../media/image6.png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notesSlide" Target="../notesSlides/notesSlide1.xml"/><Relationship Id="rId17" Type="http://schemas.openxmlformats.org/officeDocument/2006/relationships/image" Target="../media/image5.png"/><Relationship Id="rId2" Type="http://schemas.openxmlformats.org/officeDocument/2006/relationships/tags" Target="../tags/tag3.xml"/><Relationship Id="rId16" Type="http://schemas.openxmlformats.org/officeDocument/2006/relationships/image" Target="../media/image4.png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15" Type="http://schemas.openxmlformats.org/officeDocument/2006/relationships/image" Target="../media/image3.png"/><Relationship Id="rId10" Type="http://schemas.openxmlformats.org/officeDocument/2006/relationships/tags" Target="../tags/tag9.xml"/><Relationship Id="rId19" Type="http://schemas.openxmlformats.org/officeDocument/2006/relationships/image" Target="../media/image7.png"/><Relationship Id="rId4" Type="http://schemas.openxmlformats.org/officeDocument/2006/relationships/tags" Target="../tags/tag5.xml"/><Relationship Id="rId9" Type="http://schemas.openxmlformats.org/officeDocument/2006/relationships/audio" Target="../media/media1.mp3"/><Relationship Id="rId1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9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8.png"/><Relationship Id="rId11" Type="http://schemas.openxmlformats.org/officeDocument/2006/relationships/image" Target="../media/image4.png"/><Relationship Id="rId5" Type="http://schemas.openxmlformats.org/officeDocument/2006/relationships/image" Target="../media/image1.jpeg"/><Relationship Id="rId10" Type="http://schemas.openxmlformats.org/officeDocument/2006/relationships/image" Target="../media/image12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8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4.pn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.png"/><Relationship Id="rId4" Type="http://schemas.openxmlformats.org/officeDocument/2006/relationships/image" Target="../media/image4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10.png"/><Relationship Id="rId4" Type="http://schemas.openxmlformats.org/officeDocument/2006/relationships/image" Target="../media/image4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7.jpeg"/><Relationship Id="rId7" Type="http://schemas.openxmlformats.org/officeDocument/2006/relationships/image" Target="../media/image3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8.jpeg"/><Relationship Id="rId4" Type="http://schemas.openxmlformats.org/officeDocument/2006/relationships/image" Target="../media/image4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50.jpe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8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3.jpe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5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6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1.jpe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9.jpeg"/><Relationship Id="rId4" Type="http://schemas.openxmlformats.org/officeDocument/2006/relationships/image" Target="../media/image31.png"/><Relationship Id="rId9" Type="http://schemas.openxmlformats.org/officeDocument/2006/relationships/image" Target="../media/image7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jpeg"/><Relationship Id="rId5" Type="http://schemas.openxmlformats.org/officeDocument/2006/relationships/image" Target="../media/image75.png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7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A_淘宝网chenying0907出品 4" descr="未标题-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4"/>
          <a:srcRect t="17845" r="2374" b="27048"/>
          <a:stretch>
            <a:fillRect/>
          </a:stretch>
        </p:blipFill>
        <p:spPr>
          <a:xfrm>
            <a:off x="283845" y="771525"/>
            <a:ext cx="11195685" cy="3117850"/>
          </a:xfrm>
          <a:prstGeom prst="rect">
            <a:avLst/>
          </a:prstGeom>
        </p:spPr>
      </p:pic>
      <p:pic>
        <p:nvPicPr>
          <p:cNvPr id="11" name="PA_淘宝网chenying0907出品 10" descr="10-31 (83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5"/>
          <a:srcRect l="27772" t="10913" r="23470" b="2322"/>
          <a:stretch>
            <a:fillRect/>
          </a:stretch>
        </p:blipFill>
        <p:spPr>
          <a:xfrm>
            <a:off x="1421130" y="592455"/>
            <a:ext cx="9560560" cy="6239510"/>
          </a:xfrm>
          <a:prstGeom prst="rect">
            <a:avLst/>
          </a:prstGeom>
        </p:spPr>
      </p:pic>
      <p:pic>
        <p:nvPicPr>
          <p:cNvPr id="15" name="PA_淘宝网chenying0907出品 14" descr="未标题-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6"/>
          <a:srcRect l="20073" t="34299" r="76093" b="55541"/>
          <a:stretch>
            <a:fillRect/>
          </a:stretch>
        </p:blipFill>
        <p:spPr>
          <a:xfrm>
            <a:off x="9690735" y="50800"/>
            <a:ext cx="1706880" cy="2216150"/>
          </a:xfrm>
          <a:prstGeom prst="rect">
            <a:avLst/>
          </a:prstGeom>
        </p:spPr>
      </p:pic>
      <p:pic>
        <p:nvPicPr>
          <p:cNvPr id="17" name="PA_淘宝网chenying0907出品 16" descr="未标题-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/>
          <a:srcRect l="12687" t="34299" r="82942" b="55399"/>
          <a:stretch>
            <a:fillRect/>
          </a:stretch>
        </p:blipFill>
        <p:spPr>
          <a:xfrm rot="1740000">
            <a:off x="160020" y="621030"/>
            <a:ext cx="2138045" cy="2469515"/>
          </a:xfrm>
          <a:prstGeom prst="rect">
            <a:avLst/>
          </a:prstGeom>
        </p:spPr>
      </p:pic>
      <p:pic>
        <p:nvPicPr>
          <p:cNvPr id="9" name="PA_淘宝网chenying0907出品 8" descr="未标题-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8427720" y="3797935"/>
            <a:ext cx="2419985" cy="1362075"/>
          </a:xfrm>
          <a:prstGeom prst="rect">
            <a:avLst/>
          </a:prstGeom>
        </p:spPr>
      </p:pic>
      <p:sp>
        <p:nvSpPr>
          <p:cNvPr id="10" name="PA_淘宝网Chenying0907出品 9"/>
          <p:cNvSpPr txBox="1"/>
          <p:nvPr>
            <p:custDataLst>
              <p:tags r:id="rId6"/>
            </p:custDataLst>
          </p:nvPr>
        </p:nvSpPr>
        <p:spPr>
          <a:xfrm>
            <a:off x="1313180" y="5371465"/>
            <a:ext cx="10024745" cy="6946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3600" b="1" dirty="0">
                <a:gradFill>
                  <a:gsLst>
                    <a:gs pos="0">
                      <a:srgbClr val="007BD3"/>
                    </a:gs>
                    <a:gs pos="100000">
                      <a:srgbClr val="00B0F0"/>
                    </a:gs>
                  </a:gsLst>
                  <a:path path="circle">
                    <a:fillToRect t="100000" r="100000"/>
                  </a:path>
                  <a:tileRect l="-100000" b="-100000"/>
                </a:gradFill>
                <a:effectLst>
                  <a:outerShdw blurRad="127000" dist="50800" dir="2700000" algn="tl" rotWithShape="0">
                    <a:prstClr val="black">
                      <a:alpha val="6000"/>
                    </a:prstClr>
                  </a:outerShdw>
                </a:effectLst>
                <a:latin typeface="微软雅黑" charset="0"/>
                <a:ea typeface="微软雅黑" charset="0"/>
              </a:rPr>
              <a:t>精美亲子相册</a:t>
            </a:r>
            <a:r>
              <a:rPr lang="en-US" altLang="zh-CN" sz="3600" b="1" dirty="0" err="1">
                <a:gradFill>
                  <a:gsLst>
                    <a:gs pos="0">
                      <a:srgbClr val="007BD3"/>
                    </a:gs>
                    <a:gs pos="100000">
                      <a:srgbClr val="00B0F0"/>
                    </a:gs>
                  </a:gsLst>
                  <a:path path="circle">
                    <a:fillToRect t="100000" r="100000"/>
                  </a:path>
                  <a:tileRect l="-100000" b="-100000"/>
                </a:gradFill>
                <a:effectLst>
                  <a:outerShdw blurRad="127000" dist="50800" dir="2700000" algn="tl" rotWithShape="0">
                    <a:prstClr val="black">
                      <a:alpha val="6000"/>
                    </a:prstClr>
                  </a:outerShdw>
                </a:effectLst>
                <a:latin typeface="微软雅黑" charset="0"/>
                <a:ea typeface="微软雅黑" charset="0"/>
              </a:rPr>
              <a:t>ppt</a:t>
            </a:r>
            <a:r>
              <a:rPr lang="zh-CN" altLang="en-US" sz="3600" b="1" dirty="0">
                <a:gradFill>
                  <a:gsLst>
                    <a:gs pos="0">
                      <a:srgbClr val="007BD3"/>
                    </a:gs>
                    <a:gs pos="100000">
                      <a:srgbClr val="00B0F0"/>
                    </a:gs>
                  </a:gsLst>
                  <a:path path="circle">
                    <a:fillToRect t="100000" r="100000"/>
                  </a:path>
                  <a:tileRect l="-100000" b="-100000"/>
                </a:gradFill>
                <a:effectLst>
                  <a:outerShdw blurRad="127000" dist="50800" dir="2700000" algn="tl" rotWithShape="0">
                    <a:prstClr val="black">
                      <a:alpha val="6000"/>
                    </a:prstClr>
                  </a:outerShdw>
                </a:effectLst>
                <a:latin typeface="微软雅黑" charset="0"/>
                <a:ea typeface="微软雅黑" charset="0"/>
              </a:rPr>
              <a:t>模板，记录成长幸福瞬间！</a:t>
            </a:r>
          </a:p>
        </p:txBody>
      </p:sp>
      <p:pic>
        <p:nvPicPr>
          <p:cNvPr id="2" name="PA_淘宝网chenying0907出品 1" descr="淘宝网chenying0907出品1副本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2653030" y="1130935"/>
            <a:ext cx="7355205" cy="5059680"/>
          </a:xfrm>
          <a:prstGeom prst="rect">
            <a:avLst/>
          </a:prstGeom>
        </p:spPr>
      </p:pic>
      <p:pic>
        <p:nvPicPr>
          <p:cNvPr id="3" name="PA_张悬-宝贝 In A Day.mp3">
            <a:hlinkClick r:id="" action="ppaction://media"/>
          </p:cNvPr>
          <p:cNvPicPr>
            <a:picLocks noChangeAspect="1"/>
          </p:cNvPicPr>
          <p:nvPr>
            <a:audioFile r:link="rId9"/>
            <p:custDataLst>
              <p:tags r:id="rId10"/>
            </p:custDataLst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840660" y="466582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6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9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班得瑞乐团 - 童年 - 纯音乐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718468" y="6542405"/>
            <a:ext cx="609600" cy="609600"/>
          </a:xfrm>
          <a:prstGeom prst="rect">
            <a:avLst/>
          </a:prstGeom>
        </p:spPr>
      </p:pic>
      <p:pic>
        <p:nvPicPr>
          <p:cNvPr id="3" name="淘宝网chenying0907出品 2" descr="未标题-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41550" y="2204720"/>
            <a:ext cx="6666230" cy="3450590"/>
          </a:xfrm>
          <a:prstGeom prst="rect">
            <a:avLst/>
          </a:prstGeom>
          <a:effectLst>
            <a:outerShdw blurRad="101600" dist="38100" dir="18900000" algn="bl" rotWithShape="0">
              <a:prstClr val="black">
                <a:alpha val="18000"/>
              </a:prstClr>
            </a:outerShdw>
          </a:effectLst>
        </p:spPr>
      </p:pic>
      <p:pic>
        <p:nvPicPr>
          <p:cNvPr id="6" name="淘宝网chenying0907出品 5" descr="未标题-1"/>
          <p:cNvPicPr>
            <a:picLocks noChangeAspect="1"/>
          </p:cNvPicPr>
          <p:nvPr/>
        </p:nvPicPr>
        <p:blipFill>
          <a:blip r:embed="rId8"/>
          <a:srcRect r="59481" b="11770"/>
          <a:stretch>
            <a:fillRect/>
          </a:stretch>
        </p:blipFill>
        <p:spPr>
          <a:xfrm>
            <a:off x="170180" y="253365"/>
            <a:ext cx="3072765" cy="3677285"/>
          </a:xfrm>
          <a:prstGeom prst="rect">
            <a:avLst/>
          </a:prstGeom>
        </p:spPr>
      </p:pic>
      <p:pic>
        <p:nvPicPr>
          <p:cNvPr id="13" name="淘宝网chenying0907出品 12" descr="未标题-1"/>
          <p:cNvPicPr>
            <a:picLocks noChangeAspect="1"/>
          </p:cNvPicPr>
          <p:nvPr/>
        </p:nvPicPr>
        <p:blipFill>
          <a:blip r:embed="rId9"/>
          <a:srcRect l="4009" t="8646" r="68636" b="40987"/>
          <a:stretch>
            <a:fillRect/>
          </a:stretch>
        </p:blipFill>
        <p:spPr>
          <a:xfrm>
            <a:off x="353695" y="3101340"/>
            <a:ext cx="2621280" cy="2630170"/>
          </a:xfrm>
          <a:prstGeom prst="rect">
            <a:avLst/>
          </a:prstGeom>
        </p:spPr>
      </p:pic>
      <p:pic>
        <p:nvPicPr>
          <p:cNvPr id="14" name="淘宝网chenying0907出品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1200000">
            <a:off x="6909435" y="1616075"/>
            <a:ext cx="2922270" cy="1739900"/>
          </a:xfrm>
          <a:prstGeom prst="rect">
            <a:avLst/>
          </a:prstGeom>
          <a:ln w="123825" cmpd="sng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淘宝网chenying0907出品 14" descr="未标题-1"/>
          <p:cNvPicPr>
            <a:picLocks noChangeAspect="1"/>
          </p:cNvPicPr>
          <p:nvPr/>
        </p:nvPicPr>
        <p:blipFill>
          <a:blip r:embed="rId11"/>
          <a:srcRect l="20073" t="34299" r="76093" b="55541"/>
          <a:stretch>
            <a:fillRect/>
          </a:stretch>
        </p:blipFill>
        <p:spPr>
          <a:xfrm>
            <a:off x="10530840" y="-97790"/>
            <a:ext cx="1422400" cy="1846580"/>
          </a:xfrm>
          <a:prstGeom prst="rect">
            <a:avLst/>
          </a:prstGeom>
        </p:spPr>
      </p:pic>
      <p:pic>
        <p:nvPicPr>
          <p:cNvPr id="4" name="淘宝网chenying0907出品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0520000">
            <a:off x="9066530" y="3607435"/>
            <a:ext cx="2247900" cy="1338580"/>
          </a:xfrm>
          <a:prstGeom prst="rect">
            <a:avLst/>
          </a:prstGeom>
          <a:ln w="123825" cmpd="sng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slow" advClick="0" advTm="6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3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淘宝网chenying0907出品 7" descr="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-93345" y="34290"/>
            <a:ext cx="12414885" cy="6777355"/>
          </a:xfrm>
          <a:prstGeom prst="rect">
            <a:avLst/>
          </a:prstGeom>
        </p:spPr>
      </p:pic>
      <p:pic>
        <p:nvPicPr>
          <p:cNvPr id="6" name="淘宝网chenying0907出品 5" descr="18"/>
          <p:cNvPicPr>
            <a:picLocks noChangeAspect="1"/>
          </p:cNvPicPr>
          <p:nvPr/>
        </p:nvPicPr>
        <p:blipFill>
          <a:blip r:embed="rId5"/>
          <a:srcRect l="14634" t="27124" r="16269" b="14592"/>
          <a:stretch>
            <a:fillRect/>
          </a:stretch>
        </p:blipFill>
        <p:spPr>
          <a:xfrm rot="21240000">
            <a:off x="474345" y="1302385"/>
            <a:ext cx="10749915" cy="4904740"/>
          </a:xfrm>
          <a:prstGeom prst="rect">
            <a:avLst/>
          </a:prstGeom>
        </p:spPr>
      </p:pic>
      <p:pic>
        <p:nvPicPr>
          <p:cNvPr id="5" name="淘宝网chenying0907出品 4" descr="18"/>
          <p:cNvPicPr>
            <a:picLocks noChangeAspect="1"/>
          </p:cNvPicPr>
          <p:nvPr/>
        </p:nvPicPr>
        <p:blipFill>
          <a:blip r:embed="rId6"/>
          <a:srcRect l="34905" t="15299" r="34912" b="13666"/>
          <a:stretch>
            <a:fillRect/>
          </a:stretch>
        </p:blipFill>
        <p:spPr>
          <a:xfrm>
            <a:off x="9029065" y="3050540"/>
            <a:ext cx="3035935" cy="3700145"/>
          </a:xfrm>
          <a:prstGeom prst="rect">
            <a:avLst/>
          </a:prstGeom>
        </p:spPr>
      </p:pic>
      <p:pic>
        <p:nvPicPr>
          <p:cNvPr id="9" name="淘宝网chenying0907出品 8" descr="18"/>
          <p:cNvPicPr>
            <a:picLocks noChangeAspect="1"/>
          </p:cNvPicPr>
          <p:nvPr/>
        </p:nvPicPr>
        <p:blipFill>
          <a:blip r:embed="rId7"/>
          <a:srcRect l="5417" t="5759" r="62961" b="30580"/>
          <a:stretch>
            <a:fillRect/>
          </a:stretch>
        </p:blipFill>
        <p:spPr>
          <a:xfrm>
            <a:off x="140970" y="86360"/>
            <a:ext cx="3014345" cy="2787650"/>
          </a:xfrm>
          <a:prstGeom prst="rect">
            <a:avLst/>
          </a:prstGeom>
        </p:spPr>
      </p:pic>
      <p:pic>
        <p:nvPicPr>
          <p:cNvPr id="10" name="淘宝网chenying0907出品 9" descr="18"/>
          <p:cNvPicPr>
            <a:picLocks noChangeAspect="1"/>
          </p:cNvPicPr>
          <p:nvPr/>
        </p:nvPicPr>
        <p:blipFill>
          <a:blip r:embed="rId7"/>
          <a:srcRect l="51941" t="5759" r="20102" b="66326"/>
          <a:stretch>
            <a:fillRect/>
          </a:stretch>
        </p:blipFill>
        <p:spPr>
          <a:xfrm>
            <a:off x="7459345" y="62865"/>
            <a:ext cx="3926840" cy="1801495"/>
          </a:xfrm>
          <a:prstGeom prst="rect">
            <a:avLst/>
          </a:prstGeom>
        </p:spPr>
      </p:pic>
      <p:sp>
        <p:nvSpPr>
          <p:cNvPr id="14" name="淘宝网Chenying0907出品 13"/>
          <p:cNvSpPr txBox="1"/>
          <p:nvPr/>
        </p:nvSpPr>
        <p:spPr>
          <a:xfrm rot="21240000">
            <a:off x="2279015" y="718185"/>
            <a:ext cx="5106670" cy="9690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800" dirty="0">
                <a:solidFill>
                  <a:srgbClr val="00B0F0"/>
                </a:solidFill>
                <a:latin typeface="华文琥珀" charset="0"/>
                <a:ea typeface="华文琥珀" charset="0"/>
              </a:rPr>
              <a:t>宝宝出生档案</a:t>
            </a:r>
          </a:p>
        </p:txBody>
      </p:sp>
      <p:sp>
        <p:nvSpPr>
          <p:cNvPr id="2" name="淘宝网Chenying0907出品 1"/>
          <p:cNvSpPr txBox="1"/>
          <p:nvPr/>
        </p:nvSpPr>
        <p:spPr>
          <a:xfrm rot="21180000">
            <a:off x="1339215" y="2688590"/>
            <a:ext cx="3886200" cy="3051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dirty="0">
                <a:latin typeface="华文楷体" charset="0"/>
                <a:ea typeface="华文楷体" charset="0"/>
              </a:rPr>
              <a:t>姓名：小丫丫          性别：女</a:t>
            </a:r>
          </a:p>
          <a:p>
            <a:pPr algn="l">
              <a:lnSpc>
                <a:spcPct val="120000"/>
              </a:lnSpc>
            </a:pPr>
            <a:r>
              <a:rPr lang="zh-CN" altLang="en-US" dirty="0">
                <a:latin typeface="华文楷体" charset="0"/>
                <a:ea typeface="华文楷体" charset="0"/>
              </a:rPr>
              <a:t>出生年月：</a:t>
            </a:r>
            <a:r>
              <a:rPr lang="en-US" altLang="zh-CN" dirty="0">
                <a:latin typeface="华文楷体" charset="0"/>
                <a:ea typeface="华文楷体" charset="0"/>
              </a:rPr>
              <a:t>2012</a:t>
            </a:r>
            <a:r>
              <a:rPr lang="zh-CN" altLang="en-US" dirty="0">
                <a:latin typeface="华文楷体" charset="0"/>
                <a:ea typeface="华文楷体" charset="0"/>
              </a:rPr>
              <a:t>年</a:t>
            </a:r>
            <a:r>
              <a:rPr lang="en-US" altLang="zh-CN" dirty="0">
                <a:latin typeface="华文楷体" charset="0"/>
                <a:ea typeface="华文楷体" charset="0"/>
              </a:rPr>
              <a:t>3</a:t>
            </a:r>
            <a:r>
              <a:rPr lang="zh-CN" altLang="en-US" dirty="0">
                <a:latin typeface="华文楷体" charset="0"/>
                <a:ea typeface="华文楷体" charset="0"/>
              </a:rPr>
              <a:t>月</a:t>
            </a:r>
            <a:r>
              <a:rPr lang="en-US" altLang="zh-CN" dirty="0">
                <a:latin typeface="华文楷体" charset="0"/>
                <a:ea typeface="华文楷体" charset="0"/>
              </a:rPr>
              <a:t>23</a:t>
            </a:r>
            <a:r>
              <a:rPr lang="zh-CN" altLang="en-US" dirty="0">
                <a:latin typeface="华文楷体" charset="0"/>
                <a:ea typeface="华文楷体" charset="0"/>
              </a:rPr>
              <a:t>日</a:t>
            </a:r>
            <a:r>
              <a:rPr lang="en-US" altLang="zh-CN" dirty="0">
                <a:latin typeface="华文楷体" charset="0"/>
                <a:ea typeface="华文楷体" charset="0"/>
              </a:rPr>
              <a:t>05:00</a:t>
            </a:r>
          </a:p>
          <a:p>
            <a:pPr algn="l">
              <a:lnSpc>
                <a:spcPct val="120000"/>
              </a:lnSpc>
            </a:pPr>
            <a:r>
              <a:rPr lang="zh-CN" altLang="en-US" dirty="0">
                <a:latin typeface="华文楷体" charset="0"/>
                <a:ea typeface="华文楷体" charset="0"/>
              </a:rPr>
              <a:t>出生体重：</a:t>
            </a:r>
            <a:r>
              <a:rPr lang="en-US" altLang="zh-CN" dirty="0">
                <a:latin typeface="华文楷体" charset="0"/>
                <a:ea typeface="华文楷体" charset="0"/>
              </a:rPr>
              <a:t>3.05kg     </a:t>
            </a:r>
          </a:p>
          <a:p>
            <a:pPr algn="l">
              <a:lnSpc>
                <a:spcPct val="120000"/>
              </a:lnSpc>
            </a:pPr>
            <a:r>
              <a:rPr lang="zh-CN" altLang="en-US" dirty="0">
                <a:latin typeface="华文楷体" charset="0"/>
                <a:ea typeface="华文楷体" charset="0"/>
              </a:rPr>
              <a:t>出生身高：</a:t>
            </a:r>
            <a:r>
              <a:rPr lang="en-US" altLang="zh-CN" dirty="0">
                <a:latin typeface="华文楷体" charset="0"/>
                <a:ea typeface="华文楷体" charset="0"/>
              </a:rPr>
              <a:t>58cm</a:t>
            </a:r>
          </a:p>
          <a:p>
            <a:pPr algn="l">
              <a:lnSpc>
                <a:spcPct val="120000"/>
              </a:lnSpc>
            </a:pPr>
            <a:r>
              <a:rPr lang="zh-CN" altLang="en-US" dirty="0">
                <a:latin typeface="华文楷体" charset="0"/>
                <a:ea typeface="华文楷体" charset="0"/>
              </a:rPr>
              <a:t>血型：</a:t>
            </a:r>
            <a:r>
              <a:rPr lang="en-US" altLang="zh-CN" dirty="0">
                <a:latin typeface="华文楷体" charset="0"/>
                <a:ea typeface="华文楷体" charset="0"/>
              </a:rPr>
              <a:t>A</a:t>
            </a:r>
            <a:r>
              <a:rPr lang="zh-CN" altLang="en-US" dirty="0">
                <a:latin typeface="华文楷体" charset="0"/>
                <a:ea typeface="华文楷体" charset="0"/>
              </a:rPr>
              <a:t>型</a:t>
            </a:r>
          </a:p>
          <a:p>
            <a:pPr algn="l">
              <a:lnSpc>
                <a:spcPct val="120000"/>
              </a:lnSpc>
            </a:pPr>
            <a:r>
              <a:rPr lang="zh-CN" altLang="en-US" dirty="0">
                <a:latin typeface="华文楷体" charset="0"/>
                <a:ea typeface="华文楷体" charset="0"/>
              </a:rPr>
              <a:t>出生医院：某某某妇产医院</a:t>
            </a:r>
          </a:p>
          <a:p>
            <a:pPr algn="l">
              <a:lnSpc>
                <a:spcPct val="120000"/>
              </a:lnSpc>
            </a:pPr>
            <a:r>
              <a:rPr lang="zh-CN" altLang="en-US" dirty="0">
                <a:latin typeface="华文楷体" charset="0"/>
                <a:ea typeface="华文楷体" charset="0"/>
              </a:rPr>
              <a:t>主管医生：某某某</a:t>
            </a:r>
          </a:p>
          <a:p>
            <a:pPr algn="l">
              <a:lnSpc>
                <a:spcPct val="120000"/>
              </a:lnSpc>
            </a:pPr>
            <a:r>
              <a:rPr lang="zh-CN" altLang="en-US" dirty="0">
                <a:latin typeface="华文楷体" charset="0"/>
                <a:ea typeface="华文楷体" charset="0"/>
              </a:rPr>
              <a:t>主管护士：某某某</a:t>
            </a:r>
          </a:p>
          <a:p>
            <a:pPr algn="l">
              <a:lnSpc>
                <a:spcPct val="120000"/>
              </a:lnSpc>
            </a:pPr>
            <a:endParaRPr lang="zh-CN" altLang="en-US" u="sng" dirty="0">
              <a:latin typeface="华文楷体" charset="0"/>
              <a:ea typeface="华文楷体" charset="0"/>
            </a:endParaRPr>
          </a:p>
        </p:txBody>
      </p:sp>
      <p:sp>
        <p:nvSpPr>
          <p:cNvPr id="3" name="淘宝网Chenying0907出品 2"/>
          <p:cNvSpPr txBox="1"/>
          <p:nvPr/>
        </p:nvSpPr>
        <p:spPr>
          <a:xfrm rot="21180000">
            <a:off x="6495415" y="2066290"/>
            <a:ext cx="3886200" cy="2393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u="sng" dirty="0">
                <a:latin typeface="华文楷体" charset="0"/>
                <a:ea typeface="华文楷体" charset="0"/>
              </a:rPr>
              <a:t>爸爸妈妈的话：</a:t>
            </a:r>
          </a:p>
          <a:p>
            <a:pPr algn="l">
              <a:lnSpc>
                <a:spcPct val="120000"/>
              </a:lnSpc>
            </a:pPr>
            <a:r>
              <a:rPr lang="zh-CN" altLang="en-US" u="sng" dirty="0">
                <a:latin typeface="华文楷体" charset="0"/>
                <a:ea typeface="华文楷体" charset="0"/>
              </a:rPr>
              <a:t>      宝贝，很激动你在这一刻来到</a:t>
            </a:r>
          </a:p>
          <a:p>
            <a:pPr algn="l">
              <a:lnSpc>
                <a:spcPct val="120000"/>
              </a:lnSpc>
            </a:pPr>
            <a:r>
              <a:rPr lang="zh-CN" altLang="en-US" u="sng" dirty="0">
                <a:latin typeface="华文楷体" charset="0"/>
                <a:ea typeface="华文楷体" charset="0"/>
              </a:rPr>
              <a:t>爸爸妈妈的身边，你是爸爸妈妈</a:t>
            </a:r>
          </a:p>
          <a:p>
            <a:pPr algn="l">
              <a:lnSpc>
                <a:spcPct val="120000"/>
              </a:lnSpc>
            </a:pPr>
            <a:r>
              <a:rPr lang="zh-CN" altLang="en-US" u="sng" dirty="0">
                <a:latin typeface="华文楷体" charset="0"/>
                <a:ea typeface="华文楷体" charset="0"/>
              </a:rPr>
              <a:t>爱的结晶，在此希望你健健康康、</a:t>
            </a:r>
          </a:p>
          <a:p>
            <a:pPr algn="l">
              <a:lnSpc>
                <a:spcPct val="120000"/>
              </a:lnSpc>
            </a:pPr>
            <a:r>
              <a:rPr lang="zh-CN" altLang="en-US" u="sng" dirty="0">
                <a:latin typeface="华文楷体" charset="0"/>
                <a:ea typeface="华文楷体" charset="0"/>
              </a:rPr>
              <a:t>快快乐乐、幸福的成长。</a:t>
            </a:r>
          </a:p>
          <a:p>
            <a:pPr algn="l">
              <a:lnSpc>
                <a:spcPct val="120000"/>
              </a:lnSpc>
            </a:pPr>
            <a:r>
              <a:rPr lang="zh-CN" altLang="en-US" u="sng" dirty="0">
                <a:latin typeface="华文楷体" charset="0"/>
                <a:ea typeface="华文楷体" charset="0"/>
              </a:rPr>
              <a:t>      爱你的爸爸妈妈！</a:t>
            </a:r>
          </a:p>
          <a:p>
            <a:pPr algn="l">
              <a:lnSpc>
                <a:spcPct val="120000"/>
              </a:lnSpc>
            </a:pPr>
            <a:r>
              <a:rPr lang="en-US" altLang="zh-CN" u="sng" dirty="0">
                <a:latin typeface="华文楷体" charset="0"/>
                <a:ea typeface="华文楷体" charset="0"/>
              </a:rPr>
              <a:t>                              </a:t>
            </a:r>
            <a:r>
              <a:rPr lang="zh-CN" altLang="en-US" u="sng" dirty="0">
                <a:latin typeface="华文楷体" charset="0"/>
                <a:ea typeface="华文楷体" charset="0"/>
              </a:rPr>
              <a:t>年     月   日         </a:t>
            </a:r>
          </a:p>
        </p:txBody>
      </p:sp>
    </p:spTree>
  </p:cSld>
  <p:clrMapOvr>
    <a:masterClrMapping/>
  </p:clrMapOvr>
  <p:transition spd="slow" advClick="0" advTm="6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6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4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100"/>
                            </p:stCondLst>
                            <p:childTnLst>
                              <p:par>
                                <p:cTn id="58" presetID="4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2" grpId="0"/>
      <p:bldP spid="2" grpId="1"/>
      <p:bldP spid="3" grpId="0"/>
      <p:bldP spid="3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淘宝网chenying0907出品 4" descr="10-31 (83)"/>
          <p:cNvPicPr>
            <a:picLocks noChangeAspect="1"/>
          </p:cNvPicPr>
          <p:nvPr/>
        </p:nvPicPr>
        <p:blipFill>
          <a:blip r:embed="rId4"/>
          <a:srcRect l="66461" t="6448" r="8301" b="47757"/>
          <a:stretch>
            <a:fillRect/>
          </a:stretch>
        </p:blipFill>
        <p:spPr>
          <a:xfrm>
            <a:off x="9179560" y="-6350"/>
            <a:ext cx="3011805" cy="2561590"/>
          </a:xfrm>
          <a:prstGeom prst="rect">
            <a:avLst/>
          </a:prstGeom>
        </p:spPr>
      </p:pic>
      <p:pic>
        <p:nvPicPr>
          <p:cNvPr id="6" name="淘宝网chenying0907出品 5" descr="10-31 (83)"/>
          <p:cNvPicPr>
            <a:picLocks noChangeAspect="1"/>
          </p:cNvPicPr>
          <p:nvPr/>
        </p:nvPicPr>
        <p:blipFill>
          <a:blip r:embed="rId5"/>
          <a:srcRect t="61600" r="-385"/>
          <a:stretch>
            <a:fillRect/>
          </a:stretch>
        </p:blipFill>
        <p:spPr>
          <a:xfrm>
            <a:off x="-635" y="4680585"/>
            <a:ext cx="12256135" cy="2197735"/>
          </a:xfrm>
          <a:prstGeom prst="rect">
            <a:avLst/>
          </a:prstGeom>
        </p:spPr>
      </p:pic>
      <p:pic>
        <p:nvPicPr>
          <p:cNvPr id="7" name="淘宝网chenying0907出品 6" descr="10-31 (83)"/>
          <p:cNvPicPr>
            <a:picLocks noChangeAspect="1"/>
          </p:cNvPicPr>
          <p:nvPr/>
        </p:nvPicPr>
        <p:blipFill>
          <a:blip r:embed="rId6"/>
          <a:srcRect l="20524" t="8335" r="23470" b="2322"/>
          <a:stretch>
            <a:fillRect/>
          </a:stretch>
        </p:blipFill>
        <p:spPr>
          <a:xfrm>
            <a:off x="1914525" y="75565"/>
            <a:ext cx="7809865" cy="5840095"/>
          </a:xfrm>
          <a:prstGeom prst="rect">
            <a:avLst/>
          </a:prstGeom>
        </p:spPr>
      </p:pic>
      <p:pic>
        <p:nvPicPr>
          <p:cNvPr id="17" name="淘宝网chenying0907出品 16" descr="未标题-1"/>
          <p:cNvPicPr>
            <a:picLocks noChangeAspect="1"/>
          </p:cNvPicPr>
          <p:nvPr/>
        </p:nvPicPr>
        <p:blipFill>
          <a:blip r:embed="rId7"/>
          <a:srcRect l="12687" t="34299" r="82942" b="55399"/>
          <a:stretch>
            <a:fillRect/>
          </a:stretch>
        </p:blipFill>
        <p:spPr>
          <a:xfrm rot="2160000">
            <a:off x="624205" y="497840"/>
            <a:ext cx="1914525" cy="2211070"/>
          </a:xfrm>
          <a:prstGeom prst="rect">
            <a:avLst/>
          </a:prstGeom>
        </p:spPr>
      </p:pic>
      <p:pic>
        <p:nvPicPr>
          <p:cNvPr id="12" name="淘宝网chenying0907出品 11" descr="图形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93135" y="2425700"/>
            <a:ext cx="5435600" cy="3639820"/>
          </a:xfrm>
          <a:prstGeom prst="rect">
            <a:avLst/>
          </a:prstGeom>
        </p:spPr>
      </p:pic>
    </p:spTree>
  </p:cSld>
  <p:clrMapOvr>
    <a:masterClrMapping/>
  </p:clrMapOvr>
  <p:transition spd="slow" advClick="0" advTm="6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淘宝网chenying0907出品 4" descr="5044.jpg_wh120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35" y="20955"/>
            <a:ext cx="5741670" cy="3229610"/>
          </a:xfrm>
          <a:prstGeom prst="rect">
            <a:avLst/>
          </a:prstGeom>
        </p:spPr>
      </p:pic>
      <p:sp>
        <p:nvSpPr>
          <p:cNvPr id="14" name="淘宝网Chenying0907出品 13"/>
          <p:cNvSpPr txBox="1"/>
          <p:nvPr/>
        </p:nvSpPr>
        <p:spPr>
          <a:xfrm>
            <a:off x="278130" y="2995930"/>
            <a:ext cx="5716270" cy="2065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华文楷体" charset="0"/>
                <a:ea typeface="华文楷体" charset="0"/>
              </a:rPr>
              <a:t>母爱深沉而美丽，静谧而富有诗意，浓烈而不呛人，有一种随风潜入夜，润物细无声的感觉。时间就是一匹永不停蹄的骏马，承载着万事万物跨过一个又一个轮回，却不觉得累，反而骑在马背上的我们，总是忽略了沿途的风景，总是将人生最熟悉的美好遗忘在角落里。就像是习惯了妈妈的爱一样，不以为然。</a:t>
            </a:r>
          </a:p>
        </p:txBody>
      </p:sp>
      <p:pic>
        <p:nvPicPr>
          <p:cNvPr id="16" name="淘宝网chenying0907出品 15" descr="未标题-1"/>
          <p:cNvPicPr>
            <a:picLocks noChangeAspect="1"/>
          </p:cNvPicPr>
          <p:nvPr/>
        </p:nvPicPr>
        <p:blipFill>
          <a:blip r:embed="rId4"/>
          <a:srcRect l="17917" t="33192" r="47658" b="33127"/>
          <a:stretch>
            <a:fillRect/>
          </a:stretch>
        </p:blipFill>
        <p:spPr>
          <a:xfrm>
            <a:off x="516890" y="4845685"/>
            <a:ext cx="3609340" cy="1730375"/>
          </a:xfrm>
          <a:prstGeom prst="rect">
            <a:avLst/>
          </a:prstGeom>
        </p:spPr>
      </p:pic>
      <p:sp>
        <p:nvSpPr>
          <p:cNvPr id="2" name="淘宝网Chenying0907出品 1"/>
          <p:cNvSpPr/>
          <p:nvPr/>
        </p:nvSpPr>
        <p:spPr>
          <a:xfrm>
            <a:off x="6374765" y="444500"/>
            <a:ext cx="2527300" cy="3581400"/>
          </a:xfrm>
          <a:prstGeom prst="rect">
            <a:avLst/>
          </a:prstGeom>
          <a:blipFill rotWithShape="1">
            <a:blip r:embed="rId5"/>
            <a:stretch>
              <a:fillRect l="-1000" r="-16000"/>
            </a:stretch>
          </a:blipFill>
          <a:ln w="1016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淘宝网Chenying0907出品 2"/>
          <p:cNvSpPr/>
          <p:nvPr/>
        </p:nvSpPr>
        <p:spPr>
          <a:xfrm>
            <a:off x="9244965" y="444500"/>
            <a:ext cx="2552065" cy="1587500"/>
          </a:xfrm>
          <a:prstGeom prst="rect">
            <a:avLst/>
          </a:prstGeom>
          <a:blipFill rotWithShape="1">
            <a:blip r:embed="rId6"/>
            <a:stretch>
              <a:fillRect l="-1000" r="-16000" b="-11000"/>
            </a:stretch>
          </a:blipFill>
          <a:ln w="1016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淘宝网Chenying0907出品 3"/>
          <p:cNvSpPr/>
          <p:nvPr/>
        </p:nvSpPr>
        <p:spPr>
          <a:xfrm>
            <a:off x="9244965" y="2463800"/>
            <a:ext cx="2552065" cy="1587500"/>
          </a:xfrm>
          <a:prstGeom prst="rect">
            <a:avLst/>
          </a:prstGeom>
          <a:blipFill rotWithShape="1">
            <a:blip r:embed="rId7"/>
            <a:stretch>
              <a:fillRect l="-1000" r="-16000" b="-11000"/>
            </a:stretch>
          </a:blipFill>
          <a:ln w="1016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淘宝网Chenying0907出品 6"/>
          <p:cNvSpPr/>
          <p:nvPr/>
        </p:nvSpPr>
        <p:spPr>
          <a:xfrm>
            <a:off x="6388100" y="4292600"/>
            <a:ext cx="5408930" cy="2069465"/>
          </a:xfrm>
          <a:prstGeom prst="rect">
            <a:avLst/>
          </a:prstGeom>
          <a:blipFill rotWithShape="1">
            <a:blip r:embed="rId8"/>
            <a:stretch>
              <a:fillRect l="-2000" t="-50000" r="-16000" b="-11000"/>
            </a:stretch>
          </a:blipFill>
          <a:ln w="1016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Click="0" advTm="6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2" grpId="0" animBg="1"/>
      <p:bldP spid="3" grpId="0" animBg="1"/>
      <p:bldP spid="4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淘宝网chenying0907出品 4" descr="10-23(30)"/>
          <p:cNvPicPr>
            <a:picLocks noChangeAspect="1"/>
          </p:cNvPicPr>
          <p:nvPr/>
        </p:nvPicPr>
        <p:blipFill>
          <a:blip r:embed="rId4"/>
          <a:srcRect l="17424" t="10787" r="23613" b="30579"/>
          <a:stretch>
            <a:fillRect/>
          </a:stretch>
        </p:blipFill>
        <p:spPr>
          <a:xfrm>
            <a:off x="1375410" y="-185420"/>
            <a:ext cx="9202420" cy="4357370"/>
          </a:xfrm>
          <a:prstGeom prst="rect">
            <a:avLst/>
          </a:prstGeom>
        </p:spPr>
      </p:pic>
      <p:pic>
        <p:nvPicPr>
          <p:cNvPr id="4" name="淘宝网chenying0907出品 3" descr="10-23(30)"/>
          <p:cNvPicPr>
            <a:picLocks noChangeAspect="1"/>
          </p:cNvPicPr>
          <p:nvPr/>
        </p:nvPicPr>
        <p:blipFill>
          <a:blip r:embed="rId5"/>
          <a:srcRect l="13602" t="12414" r="5793" b="10644"/>
          <a:stretch>
            <a:fillRect/>
          </a:stretch>
        </p:blipFill>
        <p:spPr>
          <a:xfrm>
            <a:off x="534670" y="1633855"/>
            <a:ext cx="11786870" cy="5274310"/>
          </a:xfrm>
          <a:prstGeom prst="rect">
            <a:avLst/>
          </a:prstGeom>
        </p:spPr>
      </p:pic>
      <p:grpSp>
        <p:nvGrpSpPr>
          <p:cNvPr id="6" name="淘宝网Chenying0907出品 5"/>
          <p:cNvGrpSpPr/>
          <p:nvPr/>
        </p:nvGrpSpPr>
        <p:grpSpPr>
          <a:xfrm>
            <a:off x="447675" y="1535430"/>
            <a:ext cx="2327275" cy="2469515"/>
            <a:chOff x="333" y="105"/>
            <a:chExt cx="7814" cy="8556"/>
          </a:xfrm>
        </p:grpSpPr>
        <p:pic>
          <p:nvPicPr>
            <p:cNvPr id="8" name="淘宝网chenying0907出品 7" descr="Nipic_21300844_2015090712584550700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33" y="105"/>
              <a:ext cx="7814" cy="8557"/>
            </a:xfrm>
            <a:prstGeom prst="rect">
              <a:avLst/>
            </a:prstGeom>
          </p:spPr>
        </p:pic>
        <p:sp>
          <p:nvSpPr>
            <p:cNvPr id="7" name="心形 6"/>
            <p:cNvSpPr/>
            <p:nvPr/>
          </p:nvSpPr>
          <p:spPr>
            <a:xfrm rot="21120000">
              <a:off x="1567" y="1029"/>
              <a:ext cx="5454" cy="5454"/>
            </a:xfrm>
            <a:prstGeom prst="heart">
              <a:avLst/>
            </a:prstGeom>
            <a:blipFill rotWithShape="1">
              <a:blip r:embed="rId7"/>
              <a:stretch>
                <a:fillRect l="-17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9" name="淘宝网chenying0907出品 8" descr="图形1副本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240000">
            <a:off x="2903855" y="3503295"/>
            <a:ext cx="6116320" cy="2843530"/>
          </a:xfrm>
          <a:prstGeom prst="rect">
            <a:avLst/>
          </a:prstGeom>
          <a:effectLst>
            <a:outerShdw blurRad="406400" dist="152400" dir="5400000" algn="ctr" rotWithShape="0">
              <a:srgbClr val="000000">
                <a:alpha val="26000"/>
              </a:srgbClr>
            </a:outerShdw>
          </a:effectLst>
        </p:spPr>
      </p:pic>
    </p:spTree>
  </p:cSld>
  <p:clrMapOvr>
    <a:masterClrMapping/>
  </p:clrMapOvr>
  <p:transition spd="slow" advClick="0" advTm="6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 l="-5000" t="-1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淘宝网chenying0907出品 3" descr="e21b803a5e5f1df592193bbaab506bd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855" y="2265680"/>
            <a:ext cx="11840845" cy="4563110"/>
          </a:xfrm>
          <a:prstGeom prst="rect">
            <a:avLst/>
          </a:prstGeom>
        </p:spPr>
      </p:pic>
      <p:sp>
        <p:nvSpPr>
          <p:cNvPr id="5" name="淘宝网Chenying0907出品 4"/>
          <p:cNvSpPr/>
          <p:nvPr/>
        </p:nvSpPr>
        <p:spPr>
          <a:xfrm>
            <a:off x="8697595" y="280035"/>
            <a:ext cx="2879090" cy="2996565"/>
          </a:xfrm>
          <a:prstGeom prst="ellipse">
            <a:avLst/>
          </a:prstGeom>
          <a:blipFill rotWithShape="1">
            <a:blip r:embed="rId5"/>
            <a:stretch>
              <a:fillRect/>
            </a:stretch>
          </a:blip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淘宝网Chenying0907出品 5"/>
          <p:cNvSpPr/>
          <p:nvPr/>
        </p:nvSpPr>
        <p:spPr>
          <a:xfrm>
            <a:off x="7102475" y="2457450"/>
            <a:ext cx="1851025" cy="1851025"/>
          </a:xfrm>
          <a:prstGeom prst="ellipse">
            <a:avLst/>
          </a:prstGeom>
          <a:blipFill rotWithShape="1">
            <a:blip r:embed="rId6"/>
            <a:stretch>
              <a:fillRect/>
            </a:stretch>
          </a:blip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淘宝网Chenying0907出品 6"/>
          <p:cNvSpPr/>
          <p:nvPr/>
        </p:nvSpPr>
        <p:spPr>
          <a:xfrm>
            <a:off x="6668135" y="360680"/>
            <a:ext cx="1851025" cy="1851025"/>
          </a:xfrm>
          <a:prstGeom prst="ellipse">
            <a:avLst/>
          </a:prstGeom>
          <a:blipFill rotWithShape="1">
            <a:blip r:embed="rId7"/>
            <a:stretch>
              <a:fillRect/>
            </a:stretch>
          </a:blip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淘宝网Chenying0907出品 7"/>
          <p:cNvSpPr txBox="1"/>
          <p:nvPr/>
        </p:nvSpPr>
        <p:spPr>
          <a:xfrm>
            <a:off x="290830" y="453390"/>
            <a:ext cx="4610735" cy="1247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0000"/>
              </a:lnSpc>
            </a:pPr>
            <a:r>
              <a:rPr lang="zh-CN" altLang="en-US" sz="4800" b="1" dirty="0">
                <a:solidFill>
                  <a:srgbClr val="00B0F0"/>
                </a:solidFill>
                <a:latin typeface="隶书" charset="0"/>
                <a:ea typeface="隶书" charset="0"/>
              </a:rPr>
              <a:t>天使的到来，</a:t>
            </a:r>
          </a:p>
          <a:p>
            <a:pPr>
              <a:lnSpc>
                <a:spcPct val="70000"/>
              </a:lnSpc>
            </a:pPr>
            <a:r>
              <a:rPr lang="zh-CN" altLang="en-US" sz="4800" b="1" dirty="0">
                <a:solidFill>
                  <a:srgbClr val="00B0F0"/>
                </a:solidFill>
                <a:latin typeface="隶书" charset="0"/>
                <a:ea typeface="隶书" charset="0"/>
              </a:rPr>
              <a:t>    幸福的时刻</a:t>
            </a:r>
          </a:p>
        </p:txBody>
      </p:sp>
      <p:sp>
        <p:nvSpPr>
          <p:cNvPr id="9" name="淘宝网Chenying0907出品 8"/>
          <p:cNvSpPr txBox="1"/>
          <p:nvPr/>
        </p:nvSpPr>
        <p:spPr>
          <a:xfrm>
            <a:off x="1517650" y="1786255"/>
            <a:ext cx="5207635" cy="15163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altLang="en-US" dirty="0">
                <a:latin typeface="华文楷体" charset="0"/>
                <a:ea typeface="华文楷体" charset="0"/>
              </a:rPr>
              <a:t>这一刻，你来到我们的身边；</a:t>
            </a:r>
          </a:p>
          <a:p>
            <a:pPr algn="l">
              <a:lnSpc>
                <a:spcPct val="130000"/>
              </a:lnSpc>
            </a:pPr>
            <a:r>
              <a:rPr lang="zh-CN" altLang="en-US" dirty="0">
                <a:latin typeface="华文楷体" charset="0"/>
                <a:ea typeface="华文楷体" charset="0"/>
              </a:rPr>
              <a:t>这一刻，幸福、激动、高兴各种心情无法言语。</a:t>
            </a:r>
          </a:p>
          <a:p>
            <a:pPr algn="l">
              <a:lnSpc>
                <a:spcPct val="130000"/>
              </a:lnSpc>
            </a:pPr>
            <a:r>
              <a:rPr lang="zh-CN" altLang="en-US" dirty="0">
                <a:latin typeface="华文楷体" charset="0"/>
                <a:ea typeface="华文楷体" charset="0"/>
              </a:rPr>
              <a:t>这一刻，看着你的模样，心中的责任感油然而生！</a:t>
            </a:r>
          </a:p>
          <a:p>
            <a:pPr algn="l">
              <a:lnSpc>
                <a:spcPct val="130000"/>
              </a:lnSpc>
            </a:pPr>
            <a:endParaRPr lang="zh-CN" altLang="en-US" dirty="0">
              <a:latin typeface="华文楷体" charset="0"/>
              <a:ea typeface="华文楷体" charset="0"/>
            </a:endParaRPr>
          </a:p>
        </p:txBody>
      </p:sp>
      <p:sp>
        <p:nvSpPr>
          <p:cNvPr id="2" name="淘宝网Chenying0907出品 1"/>
          <p:cNvSpPr/>
          <p:nvPr/>
        </p:nvSpPr>
        <p:spPr>
          <a:xfrm>
            <a:off x="9206865" y="3519170"/>
            <a:ext cx="1851025" cy="1851025"/>
          </a:xfrm>
          <a:prstGeom prst="ellipse">
            <a:avLst/>
          </a:prstGeom>
          <a:blipFill rotWithShape="1">
            <a:blip r:embed="rId8"/>
            <a:stretch>
              <a:fillRect/>
            </a:stretch>
          </a:blip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Click="0" advTm="6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6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7" grpId="0" bldLvl="0" animBg="1"/>
      <p:bldP spid="8" grpId="0"/>
      <p:bldP spid="8" grpId="1"/>
      <p:bldP spid="9" grpId="0"/>
      <p:bldP spid="2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淘宝网chenying0907出品 3" descr="7644f6a0abde6ad6ff27787cd23f06ab"/>
          <p:cNvPicPr>
            <a:picLocks noChangeAspect="1"/>
          </p:cNvPicPr>
          <p:nvPr/>
        </p:nvPicPr>
        <p:blipFill>
          <a:blip r:embed="rId3"/>
          <a:srcRect l="28365" t="4054" r="32551" b="3624"/>
          <a:stretch>
            <a:fillRect/>
          </a:stretch>
        </p:blipFill>
        <p:spPr>
          <a:xfrm>
            <a:off x="6863715" y="1132840"/>
            <a:ext cx="5327650" cy="5721985"/>
          </a:xfrm>
          <a:prstGeom prst="rect">
            <a:avLst/>
          </a:prstGeom>
        </p:spPr>
      </p:pic>
      <p:grpSp>
        <p:nvGrpSpPr>
          <p:cNvPr id="2" name="淘宝网Chenying0907出品 1"/>
          <p:cNvGrpSpPr/>
          <p:nvPr/>
        </p:nvGrpSpPr>
        <p:grpSpPr>
          <a:xfrm>
            <a:off x="1244600" y="-228600"/>
            <a:ext cx="3495675" cy="6146800"/>
            <a:chOff x="1244600" y="-228600"/>
            <a:chExt cx="3495675" cy="6146800"/>
          </a:xfrm>
        </p:grpSpPr>
        <p:pic>
          <p:nvPicPr>
            <p:cNvPr id="5" name="淘宝网chenying0907出品 4" descr="1376276752924副本"/>
            <p:cNvPicPr>
              <a:picLocks noChangeAspect="1"/>
            </p:cNvPicPr>
            <p:nvPr/>
          </p:nvPicPr>
          <p:blipFill>
            <a:blip r:embed="rId4"/>
            <a:srcRect l="30556" t="15480" r="38258" b="13442"/>
            <a:stretch>
              <a:fillRect/>
            </a:stretch>
          </p:blipFill>
          <p:spPr>
            <a:xfrm>
              <a:off x="1244600" y="1778000"/>
              <a:ext cx="3136900" cy="4140200"/>
            </a:xfrm>
            <a:prstGeom prst="rect">
              <a:avLst/>
            </a:prstGeom>
          </p:spPr>
        </p:pic>
        <p:pic>
          <p:nvPicPr>
            <p:cNvPr id="15" name="淘宝网chenying0907出品 14" descr="未标题-1"/>
            <p:cNvPicPr>
              <a:picLocks noChangeAspect="1"/>
            </p:cNvPicPr>
            <p:nvPr/>
          </p:nvPicPr>
          <p:blipFill>
            <a:blip r:embed="rId5"/>
            <a:srcRect l="20073" t="34299" r="76093" b="55541"/>
            <a:stretch>
              <a:fillRect/>
            </a:stretch>
          </p:blipFill>
          <p:spPr>
            <a:xfrm>
              <a:off x="2477135" y="-228600"/>
              <a:ext cx="2263140" cy="2939415"/>
            </a:xfrm>
            <a:prstGeom prst="rect">
              <a:avLst/>
            </a:prstGeom>
          </p:spPr>
        </p:pic>
      </p:grpSp>
      <p:sp>
        <p:nvSpPr>
          <p:cNvPr id="14" name="淘宝网Chenying0907出品 13"/>
          <p:cNvSpPr txBox="1"/>
          <p:nvPr/>
        </p:nvSpPr>
        <p:spPr>
          <a:xfrm>
            <a:off x="98425" y="4436745"/>
            <a:ext cx="6546850" cy="2065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dirty="0">
                <a:solidFill>
                  <a:srgbClr val="FF0000"/>
                </a:solidFill>
                <a:latin typeface="华文楷体" charset="0"/>
                <a:ea typeface="华文楷体" charset="0"/>
              </a:rPr>
              <a:t>每一个孩子，</a:t>
            </a:r>
          </a:p>
          <a:p>
            <a:pPr algn="r">
              <a:lnSpc>
                <a:spcPct val="120000"/>
              </a:lnSpc>
            </a:pPr>
            <a:r>
              <a:rPr lang="zh-CN" altLang="en-US" dirty="0">
                <a:latin typeface="华文楷体" charset="0"/>
                <a:ea typeface="华文楷体" charset="0"/>
              </a:rPr>
              <a:t>天然就是一首诗!孩子的世界天然就是一个诗意盎然的世界!</a:t>
            </a:r>
          </a:p>
          <a:p>
            <a:pPr algn="r">
              <a:lnSpc>
                <a:spcPct val="120000"/>
              </a:lnSpc>
            </a:pPr>
            <a:r>
              <a:rPr lang="zh-CN" altLang="en-US" dirty="0">
                <a:solidFill>
                  <a:srgbClr val="7030A0"/>
                </a:solidFill>
                <a:latin typeface="华文楷体" charset="0"/>
                <a:ea typeface="华文楷体" charset="0"/>
              </a:rPr>
              <a:t>他们具有诗人的气质与情感，</a:t>
            </a:r>
          </a:p>
          <a:p>
            <a:pPr algn="r">
              <a:lnSpc>
                <a:spcPct val="120000"/>
              </a:lnSpc>
            </a:pPr>
            <a:r>
              <a:rPr lang="zh-CN" altLang="en-US" dirty="0">
                <a:latin typeface="华文楷体" charset="0"/>
                <a:ea typeface="华文楷体" charset="0"/>
              </a:rPr>
              <a:t>他们的心与诗的心最近，</a:t>
            </a:r>
          </a:p>
          <a:p>
            <a:pPr algn="r">
              <a:lnSpc>
                <a:spcPct val="120000"/>
              </a:lnSpc>
            </a:pPr>
            <a:r>
              <a:rPr lang="zh-CN" altLang="en-US" dirty="0">
                <a:solidFill>
                  <a:srgbClr val="0070C0"/>
                </a:solidFill>
                <a:latin typeface="华文楷体" charset="0"/>
                <a:ea typeface="华文楷体" charset="0"/>
              </a:rPr>
              <a:t>他们的感觉与诗最相通，</a:t>
            </a:r>
          </a:p>
          <a:p>
            <a:pPr algn="r">
              <a:lnSpc>
                <a:spcPct val="120000"/>
              </a:lnSpc>
            </a:pPr>
            <a:r>
              <a:rPr lang="zh-CN" altLang="en-US" dirty="0">
                <a:latin typeface="华文楷体" charset="0"/>
                <a:ea typeface="华文楷体" charset="0"/>
              </a:rPr>
              <a:t>他们的一举一动无不洋溢着浓浓的诗意。</a:t>
            </a:r>
          </a:p>
        </p:txBody>
      </p:sp>
      <p:pic>
        <p:nvPicPr>
          <p:cNvPr id="11" name="淘宝网chenying0907出品 10" descr="未标题-1"/>
          <p:cNvPicPr>
            <a:picLocks noChangeAspect="1"/>
          </p:cNvPicPr>
          <p:nvPr/>
        </p:nvPicPr>
        <p:blipFill>
          <a:blip r:embed="rId6"/>
          <a:srcRect t="20548" r="-3399" b="20163"/>
          <a:stretch>
            <a:fillRect/>
          </a:stretch>
        </p:blipFill>
        <p:spPr>
          <a:xfrm>
            <a:off x="4408805" y="1799590"/>
            <a:ext cx="3626485" cy="2079625"/>
          </a:xfrm>
          <a:prstGeom prst="rect">
            <a:avLst/>
          </a:prstGeom>
        </p:spPr>
      </p:pic>
    </p:spTree>
  </p:cSld>
  <p:clrMapOvr>
    <a:masterClrMapping/>
  </p:clrMapOvr>
  <p:transition spd="slow" advClick="0" advTm="6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 l="-18000" r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淘宝网chenying0907出品 3" descr="15"/>
          <p:cNvPicPr>
            <a:picLocks noChangeAspect="1"/>
          </p:cNvPicPr>
          <p:nvPr/>
        </p:nvPicPr>
        <p:blipFill>
          <a:blip r:embed="rId4"/>
          <a:srcRect l="29040" r="29798" b="10689"/>
          <a:stretch>
            <a:fillRect/>
          </a:stretch>
        </p:blipFill>
        <p:spPr>
          <a:xfrm>
            <a:off x="2108200" y="139065"/>
            <a:ext cx="8000365" cy="5423535"/>
          </a:xfrm>
          <a:prstGeom prst="rect">
            <a:avLst/>
          </a:prstGeom>
        </p:spPr>
      </p:pic>
      <p:pic>
        <p:nvPicPr>
          <p:cNvPr id="6" name="淘宝网chenying0907出品 5" descr="未标题-1"/>
          <p:cNvPicPr>
            <a:picLocks noChangeAspect="1"/>
          </p:cNvPicPr>
          <p:nvPr/>
        </p:nvPicPr>
        <p:blipFill>
          <a:blip r:embed="rId5"/>
          <a:srcRect r="59481" b="11770"/>
          <a:stretch>
            <a:fillRect/>
          </a:stretch>
        </p:blipFill>
        <p:spPr>
          <a:xfrm>
            <a:off x="9428480" y="164465"/>
            <a:ext cx="3072765" cy="3677285"/>
          </a:xfrm>
          <a:prstGeom prst="rect">
            <a:avLst/>
          </a:prstGeom>
        </p:spPr>
      </p:pic>
      <p:pic>
        <p:nvPicPr>
          <p:cNvPr id="5" name="淘宝网chenying0907出品 4" descr="15"/>
          <p:cNvPicPr>
            <a:picLocks noChangeAspect="1"/>
          </p:cNvPicPr>
          <p:nvPr/>
        </p:nvPicPr>
        <p:blipFill>
          <a:blip r:embed="rId6"/>
          <a:srcRect l="7434" r="9704" b="4910"/>
          <a:stretch>
            <a:fillRect/>
          </a:stretch>
        </p:blipFill>
        <p:spPr>
          <a:xfrm>
            <a:off x="46990" y="-50165"/>
            <a:ext cx="11934190" cy="4279265"/>
          </a:xfrm>
          <a:prstGeom prst="rect">
            <a:avLst/>
          </a:prstGeom>
        </p:spPr>
      </p:pic>
      <p:pic>
        <p:nvPicPr>
          <p:cNvPr id="8" name="淘宝网chenying0907出品 7" descr="adf1e41a"/>
          <p:cNvPicPr>
            <a:picLocks noChangeAspect="1"/>
          </p:cNvPicPr>
          <p:nvPr/>
        </p:nvPicPr>
        <p:blipFill>
          <a:blip r:embed="rId7"/>
          <a:srcRect l="-1262" t="-511" r="-7597" b="37374"/>
          <a:stretch>
            <a:fillRect/>
          </a:stretch>
        </p:blipFill>
        <p:spPr>
          <a:xfrm>
            <a:off x="1844675" y="-154305"/>
            <a:ext cx="8231505" cy="5966460"/>
          </a:xfrm>
          <a:prstGeom prst="rect">
            <a:avLst/>
          </a:prstGeom>
        </p:spPr>
      </p:pic>
    </p:spTree>
  </p:cSld>
  <p:clrMapOvr>
    <a:masterClrMapping/>
  </p:clrMapOvr>
  <p:transition spd="slow" advClick="0" advTm="6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淘宝网chenying0907出品 3" descr="50561f4d3c5ff82"/>
          <p:cNvPicPr>
            <a:picLocks noChangeAspect="1"/>
          </p:cNvPicPr>
          <p:nvPr/>
        </p:nvPicPr>
        <p:blipFill>
          <a:blip r:embed="rId3"/>
          <a:srcRect r="26771" b="92"/>
          <a:stretch>
            <a:fillRect/>
          </a:stretch>
        </p:blipFill>
        <p:spPr>
          <a:xfrm>
            <a:off x="-13970" y="-8255"/>
            <a:ext cx="12200255" cy="6868160"/>
          </a:xfrm>
          <a:prstGeom prst="rect">
            <a:avLst/>
          </a:prstGeom>
        </p:spPr>
      </p:pic>
      <p:pic>
        <p:nvPicPr>
          <p:cNvPr id="3" name="淘宝网chenying0907出品 2" descr="184副本"/>
          <p:cNvPicPr>
            <a:picLocks noChangeAspect="1"/>
          </p:cNvPicPr>
          <p:nvPr/>
        </p:nvPicPr>
        <p:blipFill>
          <a:blip r:embed="rId4"/>
          <a:srcRect l="1130" t="37102" r="151" b="9543"/>
          <a:stretch>
            <a:fillRect/>
          </a:stretch>
        </p:blipFill>
        <p:spPr>
          <a:xfrm>
            <a:off x="-66675" y="3390265"/>
            <a:ext cx="12245340" cy="3428365"/>
          </a:xfrm>
          <a:prstGeom prst="rect">
            <a:avLst/>
          </a:prstGeom>
        </p:spPr>
      </p:pic>
      <p:grpSp>
        <p:nvGrpSpPr>
          <p:cNvPr id="13" name="淘宝网Chenying0907出品 12"/>
          <p:cNvGrpSpPr/>
          <p:nvPr/>
        </p:nvGrpSpPr>
        <p:grpSpPr>
          <a:xfrm>
            <a:off x="5726430" y="1003300"/>
            <a:ext cx="4558665" cy="3032760"/>
            <a:chOff x="7899" y="940"/>
            <a:chExt cx="8538" cy="5680"/>
          </a:xfrm>
        </p:grpSpPr>
        <p:sp>
          <p:nvSpPr>
            <p:cNvPr id="5" name="淘宝网Chenying0907出品 4"/>
            <p:cNvSpPr/>
            <p:nvPr/>
          </p:nvSpPr>
          <p:spPr>
            <a:xfrm>
              <a:off x="7899" y="940"/>
              <a:ext cx="3980" cy="5640"/>
            </a:xfrm>
            <a:prstGeom prst="rect">
              <a:avLst/>
            </a:prstGeom>
            <a:blipFill rotWithShape="1">
              <a:blip r:embed="rId5"/>
              <a:stretch>
                <a:fillRect l="-1000" r="-16000"/>
              </a:stretch>
            </a:blipFill>
            <a:ln w="10160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1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淘宝网Chenying0907出品 6"/>
            <p:cNvSpPr/>
            <p:nvPr/>
          </p:nvSpPr>
          <p:spPr>
            <a:xfrm>
              <a:off x="12419" y="940"/>
              <a:ext cx="4019" cy="2500"/>
            </a:xfrm>
            <a:prstGeom prst="rect">
              <a:avLst/>
            </a:prstGeom>
            <a:blipFill rotWithShape="1">
              <a:blip r:embed="rId6"/>
              <a:stretch>
                <a:fillRect l="-1000" r="-16000" b="-11000"/>
              </a:stretch>
            </a:blipFill>
            <a:ln w="10160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1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淘宝网Chenying0907出品 11"/>
            <p:cNvSpPr/>
            <p:nvPr/>
          </p:nvSpPr>
          <p:spPr>
            <a:xfrm>
              <a:off x="12419" y="4120"/>
              <a:ext cx="4019" cy="2500"/>
            </a:xfrm>
            <a:prstGeom prst="rect">
              <a:avLst/>
            </a:prstGeom>
            <a:blipFill rotWithShape="1">
              <a:blip r:embed="rId7"/>
              <a:stretch>
                <a:fillRect l="-1000" r="-16000" b="-11000"/>
              </a:stretch>
            </a:blipFill>
            <a:ln w="10160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1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4" name="淘宝网chenying0907出品 13" descr="未标题-1"/>
          <p:cNvPicPr>
            <a:picLocks noChangeAspect="1"/>
          </p:cNvPicPr>
          <p:nvPr/>
        </p:nvPicPr>
        <p:blipFill>
          <a:blip r:embed="rId8"/>
          <a:srcRect t="24891" r="3032" b="18777"/>
          <a:stretch>
            <a:fillRect/>
          </a:stretch>
        </p:blipFill>
        <p:spPr>
          <a:xfrm>
            <a:off x="10116820" y="67945"/>
            <a:ext cx="2062480" cy="1198245"/>
          </a:xfrm>
          <a:prstGeom prst="rect">
            <a:avLst/>
          </a:prstGeom>
        </p:spPr>
      </p:pic>
    </p:spTree>
  </p:cSld>
  <p:clrMapOvr>
    <a:masterClrMapping/>
  </p:clrMapOvr>
  <p:transition spd="slow" advClick="0" advTm="6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 l="-17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淘宝网Chenying0907出品 4"/>
          <p:cNvSpPr/>
          <p:nvPr/>
        </p:nvSpPr>
        <p:spPr>
          <a:xfrm>
            <a:off x="1040130" y="787400"/>
            <a:ext cx="2125345" cy="3011170"/>
          </a:xfrm>
          <a:prstGeom prst="rect">
            <a:avLst/>
          </a:prstGeom>
          <a:blipFill rotWithShape="1">
            <a:blip r:embed="rId4"/>
            <a:stretch>
              <a:fillRect l="-1000" r="-16000"/>
            </a:stretch>
          </a:blipFill>
          <a:ln w="1016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淘宝网Chenying0907出品 6"/>
          <p:cNvSpPr/>
          <p:nvPr/>
        </p:nvSpPr>
        <p:spPr>
          <a:xfrm rot="20520000">
            <a:off x="4215765" y="723900"/>
            <a:ext cx="2145665" cy="1334770"/>
          </a:xfrm>
          <a:prstGeom prst="rect">
            <a:avLst/>
          </a:prstGeom>
          <a:blipFill rotWithShape="1">
            <a:blip r:embed="rId5"/>
            <a:stretch>
              <a:fillRect l="-1000" r="-16000" b="-11000"/>
            </a:stretch>
          </a:blipFill>
          <a:ln w="1016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淘宝网Chenying0907出品 11"/>
          <p:cNvSpPr/>
          <p:nvPr/>
        </p:nvSpPr>
        <p:spPr>
          <a:xfrm rot="1500000">
            <a:off x="3935095" y="3443605"/>
            <a:ext cx="2477770" cy="1626870"/>
          </a:xfrm>
          <a:prstGeom prst="rect">
            <a:avLst/>
          </a:prstGeom>
          <a:blipFill rotWithShape="1">
            <a:blip r:embed="rId6"/>
            <a:stretch>
              <a:fillRect l="-1000" r="-16000" b="-11000"/>
            </a:stretch>
          </a:blipFill>
          <a:ln w="1016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淘宝网chenying0907出品 1"/>
          <p:cNvPicPr>
            <a:picLocks noChangeAspect="1"/>
          </p:cNvPicPr>
          <p:nvPr/>
        </p:nvPicPr>
        <p:blipFill>
          <a:blip r:embed="rId7"/>
          <a:srcRect t="35966" r="-928" b="40297"/>
          <a:stretch>
            <a:fillRect/>
          </a:stretch>
        </p:blipFill>
        <p:spPr>
          <a:xfrm>
            <a:off x="6853555" y="631825"/>
            <a:ext cx="4902835" cy="1153160"/>
          </a:xfrm>
          <a:prstGeom prst="rect">
            <a:avLst/>
          </a:prstGeom>
        </p:spPr>
      </p:pic>
      <p:pic>
        <p:nvPicPr>
          <p:cNvPr id="3" name="淘宝网chenying0907出品 2" descr="55c05f35d1e75"/>
          <p:cNvPicPr>
            <a:picLocks noChangeAspect="1"/>
          </p:cNvPicPr>
          <p:nvPr/>
        </p:nvPicPr>
        <p:blipFill>
          <a:blip r:embed="rId8"/>
          <a:srcRect l="-63" t="85227" r="79293"/>
          <a:stretch>
            <a:fillRect/>
          </a:stretch>
        </p:blipFill>
        <p:spPr>
          <a:xfrm>
            <a:off x="8240395" y="4114800"/>
            <a:ext cx="4053205" cy="2882900"/>
          </a:xfrm>
          <a:prstGeom prst="rect">
            <a:avLst/>
          </a:prstGeom>
        </p:spPr>
      </p:pic>
    </p:spTree>
  </p:cSld>
  <p:clrMapOvr>
    <a:masterClrMapping/>
  </p:clrMapOvr>
  <p:transition spd="slow" advClick="0" advTm="6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 l="-20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淘宝网chenying0907出品 3" descr="184副本"/>
          <p:cNvPicPr>
            <a:picLocks noChangeAspect="1"/>
          </p:cNvPicPr>
          <p:nvPr/>
        </p:nvPicPr>
        <p:blipFill>
          <a:blip r:embed="rId4"/>
          <a:srcRect l="77077" r="177" b="72891"/>
          <a:stretch>
            <a:fillRect/>
          </a:stretch>
        </p:blipFill>
        <p:spPr>
          <a:xfrm>
            <a:off x="8721725" y="-17145"/>
            <a:ext cx="3469005" cy="2583815"/>
          </a:xfrm>
          <a:prstGeom prst="rect">
            <a:avLst/>
          </a:prstGeom>
        </p:spPr>
      </p:pic>
      <p:pic>
        <p:nvPicPr>
          <p:cNvPr id="5" name="淘宝网chenying0907出品 4" descr="184副本"/>
          <p:cNvPicPr>
            <a:picLocks noChangeAspect="1"/>
          </p:cNvPicPr>
          <p:nvPr/>
        </p:nvPicPr>
        <p:blipFill>
          <a:blip r:embed="rId4"/>
          <a:srcRect l="2265" r="82164" b="80087"/>
          <a:stretch>
            <a:fillRect/>
          </a:stretch>
        </p:blipFill>
        <p:spPr>
          <a:xfrm>
            <a:off x="7371080" y="5153660"/>
            <a:ext cx="2159000" cy="1725930"/>
          </a:xfrm>
          <a:prstGeom prst="rect">
            <a:avLst/>
          </a:prstGeom>
        </p:spPr>
      </p:pic>
      <p:grpSp>
        <p:nvGrpSpPr>
          <p:cNvPr id="7" name="淘宝网Chenying0907出品 6"/>
          <p:cNvGrpSpPr/>
          <p:nvPr/>
        </p:nvGrpSpPr>
        <p:grpSpPr>
          <a:xfrm>
            <a:off x="4392295" y="-32385"/>
            <a:ext cx="4102100" cy="5468620"/>
            <a:chOff x="7224" y="1722"/>
            <a:chExt cx="5442" cy="7528"/>
          </a:xfrm>
        </p:grpSpPr>
        <p:pic>
          <p:nvPicPr>
            <p:cNvPr id="3" name="淘宝网chenying0907出品 2" descr="Nipic_21300844_2015090712584550700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120000">
              <a:off x="7224" y="1722"/>
              <a:ext cx="5443" cy="7528"/>
            </a:xfrm>
            <a:prstGeom prst="rect">
              <a:avLst/>
            </a:prstGeom>
          </p:spPr>
        </p:pic>
        <p:sp>
          <p:nvSpPr>
            <p:cNvPr id="2" name="淘宝网Chenying0907出品 1"/>
            <p:cNvSpPr/>
            <p:nvPr/>
          </p:nvSpPr>
          <p:spPr>
            <a:xfrm>
              <a:off x="7693" y="2339"/>
              <a:ext cx="4544" cy="5043"/>
            </a:xfrm>
            <a:prstGeom prst="ellipse">
              <a:avLst/>
            </a:prstGeom>
            <a:blipFill rotWithShape="1">
              <a:blip r:embed="rId6">
                <a:alphaModFix amt="75000"/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9" name="淘宝网chenying0907出品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94965" y="3594100"/>
            <a:ext cx="1753235" cy="2464435"/>
          </a:xfrm>
          <a:prstGeom prst="rect">
            <a:avLst/>
          </a:prstGeom>
          <a:ln w="15875">
            <a:solidFill>
              <a:srgbClr val="00B0F0"/>
            </a:solidFill>
          </a:ln>
        </p:spPr>
      </p:pic>
      <p:pic>
        <p:nvPicPr>
          <p:cNvPr id="11" name="淘宝网chenying0907出品 10" descr="未标题-1"/>
          <p:cNvPicPr>
            <a:picLocks noChangeAspect="1"/>
          </p:cNvPicPr>
          <p:nvPr/>
        </p:nvPicPr>
        <p:blipFill>
          <a:blip r:embed="rId8"/>
          <a:srcRect l="10138" t="28657" r="17936" b="47831"/>
          <a:stretch>
            <a:fillRect/>
          </a:stretch>
        </p:blipFill>
        <p:spPr>
          <a:xfrm>
            <a:off x="97155" y="116840"/>
            <a:ext cx="4164965" cy="1361440"/>
          </a:xfrm>
          <a:prstGeom prst="rect">
            <a:avLst/>
          </a:prstGeom>
        </p:spPr>
      </p:pic>
      <p:sp>
        <p:nvSpPr>
          <p:cNvPr id="8" name="淘宝网Chenying0907出品 7"/>
          <p:cNvSpPr txBox="1"/>
          <p:nvPr/>
        </p:nvSpPr>
        <p:spPr>
          <a:xfrm>
            <a:off x="10424795" y="125730"/>
            <a:ext cx="1459230" cy="1554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solidFill>
                  <a:srgbClr val="FF0000"/>
                </a:solidFill>
                <a:latin typeface="隶书" charset="0"/>
                <a:ea typeface="隶书" charset="0"/>
              </a:rPr>
              <a:t>纯真</a:t>
            </a:r>
          </a:p>
          <a:p>
            <a:r>
              <a:rPr lang="zh-CN" altLang="en-US" sz="4800" b="1" dirty="0">
                <a:solidFill>
                  <a:srgbClr val="FF0000"/>
                </a:solidFill>
                <a:latin typeface="隶书" charset="0"/>
                <a:ea typeface="隶书" charset="0"/>
              </a:rPr>
              <a:t>童年</a:t>
            </a:r>
          </a:p>
        </p:txBody>
      </p:sp>
      <p:sp>
        <p:nvSpPr>
          <p:cNvPr id="10" name="淘宝网Chenying0907出品 9"/>
          <p:cNvSpPr txBox="1"/>
          <p:nvPr/>
        </p:nvSpPr>
        <p:spPr>
          <a:xfrm>
            <a:off x="497205" y="1673225"/>
            <a:ext cx="3321050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>
                <a:latin typeface="华文楷体" charset="0"/>
                <a:ea typeface="华文楷体" charset="0"/>
              </a:rPr>
              <a:t>梦中读到过你的影子 </a:t>
            </a:r>
          </a:p>
          <a:p>
            <a:pPr algn="r"/>
            <a:r>
              <a:rPr lang="zh-CN" altLang="en-US" dirty="0">
                <a:latin typeface="华文楷体" charset="0"/>
                <a:ea typeface="华文楷体" charset="0"/>
              </a:rPr>
              <a:t>心中回荡过童年的诗歌 </a:t>
            </a:r>
          </a:p>
          <a:p>
            <a:pPr algn="r"/>
            <a:r>
              <a:rPr lang="zh-CN" altLang="en-US" dirty="0">
                <a:latin typeface="华文楷体" charset="0"/>
                <a:ea typeface="华文楷体" charset="0"/>
              </a:rPr>
              <a:t>阳光温柔稚嫩纯真的季节 </a:t>
            </a:r>
          </a:p>
          <a:p>
            <a:pPr algn="r"/>
            <a:r>
              <a:rPr lang="zh-CN" altLang="en-US" dirty="0">
                <a:latin typeface="华文楷体" charset="0"/>
                <a:ea typeface="华文楷体" charset="0"/>
              </a:rPr>
              <a:t>一颗糖果就能高兴许久的岁月</a:t>
            </a:r>
            <a:r>
              <a:rPr lang="zh-CN" altLang="en-US" dirty="0"/>
              <a:t> </a:t>
            </a:r>
          </a:p>
        </p:txBody>
      </p:sp>
      <p:pic>
        <p:nvPicPr>
          <p:cNvPr id="12" name="淘宝网chenying0907出品 11" descr="55c05f35d1e75"/>
          <p:cNvPicPr>
            <a:picLocks noChangeAspect="1"/>
          </p:cNvPicPr>
          <p:nvPr/>
        </p:nvPicPr>
        <p:blipFill>
          <a:blip r:embed="rId9"/>
          <a:srcRect l="49621" t="31692" r="21717" b="53788"/>
          <a:stretch>
            <a:fillRect/>
          </a:stretch>
        </p:blipFill>
        <p:spPr>
          <a:xfrm>
            <a:off x="7188200" y="3752850"/>
            <a:ext cx="2882900" cy="1460500"/>
          </a:xfrm>
          <a:prstGeom prst="rect">
            <a:avLst/>
          </a:prstGeom>
        </p:spPr>
      </p:pic>
    </p:spTree>
  </p:cSld>
  <p:clrMapOvr>
    <a:masterClrMapping/>
  </p:clrMapOvr>
  <p:transition spd="slow" advClick="0" advTm="6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 l="-7000" r="-2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淘宝网chenying0907出品 15" descr="未标题-1"/>
          <p:cNvPicPr>
            <a:picLocks noChangeAspect="1"/>
          </p:cNvPicPr>
          <p:nvPr/>
        </p:nvPicPr>
        <p:blipFill>
          <a:blip r:embed="rId4"/>
          <a:srcRect l="7120" t="20994" r="2421" b="24196"/>
          <a:stretch>
            <a:fillRect/>
          </a:stretch>
        </p:blipFill>
        <p:spPr>
          <a:xfrm>
            <a:off x="27305" y="23495"/>
            <a:ext cx="3014345" cy="1826260"/>
          </a:xfrm>
          <a:prstGeom prst="rect">
            <a:avLst/>
          </a:prstGeom>
        </p:spPr>
      </p:pic>
      <p:pic>
        <p:nvPicPr>
          <p:cNvPr id="4" name="淘宝网chenying0907出品 3" descr="55c05f35d1e75"/>
          <p:cNvPicPr>
            <a:picLocks noChangeAspect="1"/>
          </p:cNvPicPr>
          <p:nvPr/>
        </p:nvPicPr>
        <p:blipFill>
          <a:blip r:embed="rId5"/>
          <a:srcRect l="40045" t="33619" r="38218" b="60626"/>
          <a:stretch>
            <a:fillRect/>
          </a:stretch>
        </p:blipFill>
        <p:spPr>
          <a:xfrm rot="21360000">
            <a:off x="8090535" y="5087620"/>
            <a:ext cx="3708400" cy="981710"/>
          </a:xfrm>
          <a:prstGeom prst="rect">
            <a:avLst/>
          </a:prstGeom>
        </p:spPr>
      </p:pic>
      <p:pic>
        <p:nvPicPr>
          <p:cNvPr id="5" name="淘宝网chenying0907出品 4" descr="14665704_114048122000_2副本"/>
          <p:cNvPicPr>
            <a:picLocks noChangeAspect="1"/>
          </p:cNvPicPr>
          <p:nvPr/>
        </p:nvPicPr>
        <p:blipFill>
          <a:blip r:embed="rId6"/>
          <a:srcRect l="-157" t="17677" r="614" b="25246"/>
          <a:stretch>
            <a:fillRect/>
          </a:stretch>
        </p:blipFill>
        <p:spPr>
          <a:xfrm>
            <a:off x="1992630" y="357505"/>
            <a:ext cx="8573770" cy="6131560"/>
          </a:xfrm>
          <a:prstGeom prst="rect">
            <a:avLst/>
          </a:prstGeom>
        </p:spPr>
      </p:pic>
    </p:spTree>
  </p:cSld>
  <p:clrMapOvr>
    <a:masterClrMapping/>
  </p:clrMapOvr>
  <p:transition spd="slow" advClick="0" advTm="6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 r="-4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淘宝网Chenying0907出品 12"/>
          <p:cNvGrpSpPr/>
          <p:nvPr/>
        </p:nvGrpSpPr>
        <p:grpSpPr>
          <a:xfrm>
            <a:off x="811530" y="1079500"/>
            <a:ext cx="6600825" cy="4391660"/>
            <a:chOff x="7899" y="940"/>
            <a:chExt cx="8538" cy="5680"/>
          </a:xfrm>
        </p:grpSpPr>
        <p:sp>
          <p:nvSpPr>
            <p:cNvPr id="6" name="淘宝网Chenying0907出品 5"/>
            <p:cNvSpPr/>
            <p:nvPr/>
          </p:nvSpPr>
          <p:spPr>
            <a:xfrm>
              <a:off x="7899" y="940"/>
              <a:ext cx="3980" cy="5640"/>
            </a:xfrm>
            <a:prstGeom prst="rect">
              <a:avLst/>
            </a:prstGeom>
            <a:blipFill rotWithShape="1">
              <a:blip r:embed="rId4"/>
              <a:stretch>
                <a:fillRect l="-1000" r="-16000"/>
              </a:stretch>
            </a:blipFill>
            <a:ln w="10160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1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淘宝网Chenying0907出品 8"/>
            <p:cNvSpPr/>
            <p:nvPr/>
          </p:nvSpPr>
          <p:spPr>
            <a:xfrm>
              <a:off x="12419" y="940"/>
              <a:ext cx="4019" cy="2500"/>
            </a:xfrm>
            <a:prstGeom prst="rect">
              <a:avLst/>
            </a:prstGeom>
            <a:blipFill rotWithShape="1">
              <a:blip r:embed="rId5"/>
              <a:stretch>
                <a:fillRect l="-1000" r="-16000" b="-11000"/>
              </a:stretch>
            </a:blipFill>
            <a:ln w="10160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1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淘宝网Chenying0907出品 11"/>
            <p:cNvSpPr/>
            <p:nvPr/>
          </p:nvSpPr>
          <p:spPr>
            <a:xfrm>
              <a:off x="12419" y="4120"/>
              <a:ext cx="4019" cy="2500"/>
            </a:xfrm>
            <a:prstGeom prst="rect">
              <a:avLst/>
            </a:prstGeom>
            <a:blipFill rotWithShape="1">
              <a:blip r:embed="rId6"/>
              <a:stretch>
                <a:fillRect l="-1000" r="-16000" b="-11000"/>
              </a:stretch>
            </a:blipFill>
            <a:ln w="10160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1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 spd="slow" advClick="0" advTm="6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 r="-4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淘宝网Chenying0907出品 4"/>
          <p:cNvSpPr/>
          <p:nvPr/>
        </p:nvSpPr>
        <p:spPr>
          <a:xfrm>
            <a:off x="2322830" y="1130300"/>
            <a:ext cx="2125345" cy="3011170"/>
          </a:xfrm>
          <a:prstGeom prst="rect">
            <a:avLst/>
          </a:prstGeom>
          <a:blipFill rotWithShape="1">
            <a:blip r:embed="rId4"/>
            <a:stretch>
              <a:fillRect l="-1000" r="-16000"/>
            </a:stretch>
          </a:blipFill>
          <a:ln w="1016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淘宝网Chenying0907出品 6"/>
          <p:cNvSpPr/>
          <p:nvPr/>
        </p:nvSpPr>
        <p:spPr>
          <a:xfrm rot="20940000">
            <a:off x="5053965" y="1409700"/>
            <a:ext cx="2145665" cy="1334770"/>
          </a:xfrm>
          <a:prstGeom prst="rect">
            <a:avLst/>
          </a:prstGeom>
          <a:blipFill rotWithShape="1">
            <a:blip r:embed="rId5"/>
            <a:stretch>
              <a:fillRect l="-1000" r="-16000" b="-11000"/>
            </a:stretch>
          </a:blipFill>
          <a:ln w="1016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淘宝网Chenying0907出品 11"/>
          <p:cNvSpPr/>
          <p:nvPr/>
        </p:nvSpPr>
        <p:spPr>
          <a:xfrm rot="1500000">
            <a:off x="4824095" y="4180205"/>
            <a:ext cx="2477770" cy="1626870"/>
          </a:xfrm>
          <a:prstGeom prst="rect">
            <a:avLst/>
          </a:prstGeom>
          <a:blipFill rotWithShape="1">
            <a:blip r:embed="rId6"/>
            <a:stretch>
              <a:fillRect l="-1000" r="-16000" b="-11000"/>
            </a:stretch>
          </a:blipFill>
          <a:ln w="1016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淘宝网chenying0907出品 5" descr="55c05f35d1e75"/>
          <p:cNvPicPr>
            <a:picLocks noChangeAspect="1"/>
          </p:cNvPicPr>
          <p:nvPr/>
        </p:nvPicPr>
        <p:blipFill>
          <a:blip r:embed="rId7"/>
          <a:srcRect l="61742" t="5051" r="18813" b="56818"/>
          <a:stretch>
            <a:fillRect/>
          </a:stretch>
        </p:blipFill>
        <p:spPr>
          <a:xfrm>
            <a:off x="-254000" y="177800"/>
            <a:ext cx="3187065" cy="6249670"/>
          </a:xfrm>
          <a:prstGeom prst="rect">
            <a:avLst/>
          </a:prstGeom>
        </p:spPr>
      </p:pic>
    </p:spTree>
  </p:cSld>
  <p:clrMapOvr>
    <a:masterClrMapping/>
  </p:clrMapOvr>
  <p:transition spd="slow" advClick="0" advTm="6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 l="-1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淘宝网chenying0907出品 12" descr="1-130RG62F2副本"/>
          <p:cNvPicPr>
            <a:picLocks noChangeAspect="1"/>
          </p:cNvPicPr>
          <p:nvPr/>
        </p:nvPicPr>
        <p:blipFill>
          <a:blip r:embed="rId4"/>
          <a:srcRect l="18876" t="1597"/>
          <a:stretch>
            <a:fillRect/>
          </a:stretch>
        </p:blipFill>
        <p:spPr>
          <a:xfrm>
            <a:off x="2216150" y="95250"/>
            <a:ext cx="8159750" cy="6652260"/>
          </a:xfrm>
          <a:prstGeom prst="rect">
            <a:avLst/>
          </a:prstGeom>
        </p:spPr>
      </p:pic>
    </p:spTree>
  </p:cSld>
  <p:clrMapOvr>
    <a:masterClrMapping/>
  </p:clrMapOvr>
  <p:transition spd="slow" advClick="0" advTm="6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淘宝网Chenying0907出品 2"/>
          <p:cNvGrpSpPr/>
          <p:nvPr/>
        </p:nvGrpSpPr>
        <p:grpSpPr>
          <a:xfrm>
            <a:off x="234950" y="256540"/>
            <a:ext cx="4226560" cy="4484370"/>
            <a:chOff x="333" y="105"/>
            <a:chExt cx="7814" cy="8556"/>
          </a:xfrm>
        </p:grpSpPr>
        <p:pic>
          <p:nvPicPr>
            <p:cNvPr id="8" name="淘宝网chenying0907出品 7" descr="Nipic_21300844_2015090712584550700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3" y="105"/>
              <a:ext cx="7814" cy="8557"/>
            </a:xfrm>
            <a:prstGeom prst="rect">
              <a:avLst/>
            </a:prstGeom>
          </p:spPr>
        </p:pic>
        <p:sp>
          <p:nvSpPr>
            <p:cNvPr id="2" name="心形 1"/>
            <p:cNvSpPr/>
            <p:nvPr/>
          </p:nvSpPr>
          <p:spPr>
            <a:xfrm rot="21120000">
              <a:off x="1567" y="1029"/>
              <a:ext cx="5454" cy="5454"/>
            </a:xfrm>
            <a:prstGeom prst="heart">
              <a:avLst/>
            </a:prstGeom>
            <a:blipFill rotWithShape="1">
              <a:blip r:embed="rId5"/>
              <a:stretch>
                <a:fillRect l="-17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2291" name="淘宝网Chenying0907出品 3" descr="E:\丫头\png\小人\卡通类素材\vbn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4010" y="5171440"/>
            <a:ext cx="2771140" cy="1583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淘宝网chenying0907出品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0400000">
            <a:off x="3002915" y="3549015"/>
            <a:ext cx="2134870" cy="2201545"/>
          </a:xfrm>
          <a:prstGeom prst="rect">
            <a:avLst/>
          </a:prstGeom>
          <a:solidFill>
            <a:srgbClr val="00B0F0"/>
          </a:solidFill>
          <a:ln w="63500" cmpd="sng">
            <a:solidFill>
              <a:srgbClr val="00B0F0">
                <a:alpha val="16000"/>
              </a:srgbClr>
            </a:solidFill>
            <a:prstDash val="solid"/>
          </a:ln>
        </p:spPr>
      </p:pic>
      <p:pic>
        <p:nvPicPr>
          <p:cNvPr id="6" name="淘宝网chenying0907出品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620000">
            <a:off x="5639435" y="2969260"/>
            <a:ext cx="2661920" cy="1638300"/>
          </a:xfrm>
          <a:prstGeom prst="rect">
            <a:avLst/>
          </a:prstGeom>
          <a:solidFill>
            <a:srgbClr val="00B0F0"/>
          </a:solidFill>
          <a:ln w="63500" cmpd="sng">
            <a:solidFill>
              <a:srgbClr val="00B0F0">
                <a:alpha val="16000"/>
              </a:srgbClr>
            </a:solidFill>
            <a:prstDash val="solid"/>
          </a:ln>
        </p:spPr>
      </p:pic>
      <p:pic>
        <p:nvPicPr>
          <p:cNvPr id="7" name="淘宝网chenying0907出品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9800000">
            <a:off x="9064625" y="3594100"/>
            <a:ext cx="2512695" cy="2002790"/>
          </a:xfrm>
          <a:prstGeom prst="rect">
            <a:avLst/>
          </a:prstGeom>
          <a:solidFill>
            <a:srgbClr val="00B0F0"/>
          </a:solidFill>
          <a:ln w="63500" cmpd="sng">
            <a:solidFill>
              <a:srgbClr val="00B0F0">
                <a:alpha val="16000"/>
              </a:srgbClr>
            </a:solidFill>
            <a:prstDash val="solid"/>
          </a:ln>
        </p:spPr>
      </p:pic>
      <p:sp>
        <p:nvSpPr>
          <p:cNvPr id="14" name="淘宝网Chenying0907出品 13"/>
          <p:cNvSpPr txBox="1"/>
          <p:nvPr/>
        </p:nvSpPr>
        <p:spPr>
          <a:xfrm>
            <a:off x="4246245" y="473710"/>
            <a:ext cx="7257415" cy="2065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dirty="0">
                <a:solidFill>
                  <a:srgbClr val="FF0000"/>
                </a:solidFill>
                <a:latin typeface="华文楷体" charset="0"/>
                <a:ea typeface="华文楷体" charset="0"/>
              </a:rPr>
              <a:t>每一个孩子，</a:t>
            </a:r>
          </a:p>
          <a:p>
            <a:pPr algn="r">
              <a:lnSpc>
                <a:spcPct val="120000"/>
              </a:lnSpc>
            </a:pPr>
            <a:r>
              <a:rPr lang="zh-CN" altLang="en-US" dirty="0">
                <a:latin typeface="华文楷体" charset="0"/>
                <a:ea typeface="华文楷体" charset="0"/>
              </a:rPr>
              <a:t>天然就是一首诗!孩子的世界天然就是一个诗意盎然的世界!</a:t>
            </a:r>
          </a:p>
          <a:p>
            <a:pPr algn="r">
              <a:lnSpc>
                <a:spcPct val="120000"/>
              </a:lnSpc>
            </a:pPr>
            <a:r>
              <a:rPr lang="zh-CN" altLang="en-US" dirty="0">
                <a:solidFill>
                  <a:srgbClr val="7030A0"/>
                </a:solidFill>
                <a:latin typeface="华文楷体" charset="0"/>
                <a:ea typeface="华文楷体" charset="0"/>
              </a:rPr>
              <a:t>他们具有诗人的气质与情感，</a:t>
            </a:r>
          </a:p>
          <a:p>
            <a:pPr algn="r">
              <a:lnSpc>
                <a:spcPct val="120000"/>
              </a:lnSpc>
            </a:pPr>
            <a:r>
              <a:rPr lang="zh-CN" altLang="en-US" dirty="0">
                <a:latin typeface="华文楷体" charset="0"/>
                <a:ea typeface="华文楷体" charset="0"/>
              </a:rPr>
              <a:t>他们的心与诗的心最近，</a:t>
            </a:r>
          </a:p>
          <a:p>
            <a:pPr algn="r">
              <a:lnSpc>
                <a:spcPct val="120000"/>
              </a:lnSpc>
            </a:pPr>
            <a:r>
              <a:rPr lang="zh-CN" altLang="en-US" dirty="0">
                <a:solidFill>
                  <a:srgbClr val="0070C0"/>
                </a:solidFill>
                <a:latin typeface="华文楷体" charset="0"/>
                <a:ea typeface="华文楷体" charset="0"/>
              </a:rPr>
              <a:t>他们的感觉与诗最相通，</a:t>
            </a:r>
          </a:p>
          <a:p>
            <a:pPr algn="r">
              <a:lnSpc>
                <a:spcPct val="120000"/>
              </a:lnSpc>
            </a:pPr>
            <a:r>
              <a:rPr lang="zh-CN" altLang="en-US" dirty="0">
                <a:latin typeface="华文楷体" charset="0"/>
                <a:ea typeface="华文楷体" charset="0"/>
              </a:rPr>
              <a:t>他们的一举一动无不洋溢着浓浓的诗意。</a:t>
            </a:r>
          </a:p>
        </p:txBody>
      </p:sp>
    </p:spTree>
  </p:cSld>
  <p:clrMapOvr>
    <a:masterClrMapping/>
  </p:clrMapOvr>
  <p:transition spd="slow" advClick="0" advTm="6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淘宝网chenying0907出品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400000">
            <a:off x="886460" y="2806065"/>
            <a:ext cx="2861945" cy="170370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0"/>
          </a:gradFill>
          <a:ln w="123825" cmpd="sng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淘宝网chenying0907出品 2"/>
          <p:cNvPicPr preferRelativeResize="0"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1415" y="3465195"/>
            <a:ext cx="2496185" cy="1753235"/>
          </a:xfrm>
          <a:prstGeom prst="rect">
            <a:avLst/>
          </a:prstGeom>
          <a:blipFill rotWithShape="1">
            <a:blip r:embed="rId6"/>
            <a:stretch>
              <a:fillRect l="-17000"/>
            </a:stretch>
          </a:blipFill>
          <a:ln w="63500">
            <a:solidFill>
              <a:schemeClr val="bg1"/>
            </a:solidFill>
          </a:ln>
        </p:spPr>
      </p:pic>
      <p:sp>
        <p:nvSpPr>
          <p:cNvPr id="10" name="淘宝网Chenying0907出品 9"/>
          <p:cNvSpPr txBox="1"/>
          <p:nvPr/>
        </p:nvSpPr>
        <p:spPr>
          <a:xfrm>
            <a:off x="8951595" y="1163955"/>
            <a:ext cx="2621280" cy="87439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800" b="1" dirty="0">
                <a:solidFill>
                  <a:srgbClr val="00B0F0"/>
                </a:solidFill>
                <a:latin typeface="微软雅黑" charset="0"/>
                <a:ea typeface="微软雅黑" charset="0"/>
              </a:rPr>
              <a:t>纯真年代</a:t>
            </a:r>
          </a:p>
        </p:txBody>
      </p:sp>
      <p:sp>
        <p:nvSpPr>
          <p:cNvPr id="8" name="淘宝网Chenying0907出品 7"/>
          <p:cNvSpPr txBox="1"/>
          <p:nvPr/>
        </p:nvSpPr>
        <p:spPr>
          <a:xfrm>
            <a:off x="6572250" y="2471420"/>
            <a:ext cx="4623435" cy="2228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dirty="0">
                <a:latin typeface="华文楷体" charset="0"/>
                <a:ea typeface="华文楷体" charset="0"/>
              </a:rPr>
              <a:t>童年是一幅画，</a:t>
            </a:r>
          </a:p>
          <a:p>
            <a:pPr algn="r">
              <a:lnSpc>
                <a:spcPct val="130000"/>
              </a:lnSpc>
            </a:pPr>
            <a:r>
              <a:rPr lang="zh-CN" altLang="en-US" dirty="0">
                <a:latin typeface="华文楷体" charset="0"/>
                <a:ea typeface="华文楷体" charset="0"/>
              </a:rPr>
              <a:t>童年是一首歌，</a:t>
            </a:r>
          </a:p>
          <a:p>
            <a:pPr algn="r">
              <a:lnSpc>
                <a:spcPct val="130000"/>
              </a:lnSpc>
            </a:pPr>
            <a:r>
              <a:rPr lang="zh-CN" altLang="en-US" dirty="0">
                <a:latin typeface="华文楷体" charset="0"/>
                <a:ea typeface="华文楷体" charset="0"/>
              </a:rPr>
              <a:t>童年是一个梦，</a:t>
            </a:r>
          </a:p>
          <a:p>
            <a:pPr algn="r">
              <a:lnSpc>
                <a:spcPct val="130000"/>
              </a:lnSpc>
            </a:pPr>
            <a:r>
              <a:rPr lang="zh-CN" altLang="en-US" dirty="0">
                <a:latin typeface="华文楷体" charset="0"/>
                <a:ea typeface="华文楷体" charset="0"/>
              </a:rPr>
              <a:t>童年更是一首诗……</a:t>
            </a:r>
          </a:p>
          <a:p>
            <a:pPr algn="r">
              <a:lnSpc>
                <a:spcPct val="130000"/>
              </a:lnSpc>
            </a:pPr>
            <a:r>
              <a:rPr lang="zh-CN" altLang="en-US" dirty="0">
                <a:latin typeface="华文楷体" charset="0"/>
                <a:ea typeface="华文楷体" charset="0"/>
              </a:rPr>
              <a:t>让孩子编织童年的故事吧，</a:t>
            </a:r>
          </a:p>
          <a:p>
            <a:pPr algn="r">
              <a:lnSpc>
                <a:spcPct val="130000"/>
              </a:lnSpc>
            </a:pPr>
            <a:r>
              <a:rPr lang="zh-CN" altLang="en-US" dirty="0">
                <a:latin typeface="华文楷体" charset="0"/>
                <a:ea typeface="华文楷体" charset="0"/>
              </a:rPr>
              <a:t>让孩子诗意地栖居童年生活吧!</a:t>
            </a:r>
          </a:p>
        </p:txBody>
      </p:sp>
    </p:spTree>
  </p:cSld>
  <p:clrMapOvr>
    <a:masterClrMapping/>
  </p:clrMapOvr>
  <p:transition spd="slow" advClick="0" advTm="6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淘宝网chenying0907出品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3380" y="333375"/>
            <a:ext cx="6314440" cy="3723640"/>
          </a:xfrm>
          <a:prstGeom prst="rect">
            <a:avLst/>
          </a:prstGeom>
        </p:spPr>
      </p:pic>
      <p:pic>
        <p:nvPicPr>
          <p:cNvPr id="10" name="淘宝网chenying0907出品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790" y="3087370"/>
            <a:ext cx="4634230" cy="3321050"/>
          </a:xfrm>
          <a:prstGeom prst="rect">
            <a:avLst/>
          </a:prstGeom>
        </p:spPr>
      </p:pic>
      <p:pic>
        <p:nvPicPr>
          <p:cNvPr id="11" name="淘宝网chenying0907出品 10" descr="未标题-1"/>
          <p:cNvPicPr>
            <a:picLocks noChangeAspect="1"/>
          </p:cNvPicPr>
          <p:nvPr/>
        </p:nvPicPr>
        <p:blipFill>
          <a:blip r:embed="rId5"/>
          <a:srcRect t="20548" r="-3399" b="20163"/>
          <a:stretch>
            <a:fillRect/>
          </a:stretch>
        </p:blipFill>
        <p:spPr>
          <a:xfrm>
            <a:off x="332105" y="173990"/>
            <a:ext cx="4680585" cy="2684145"/>
          </a:xfrm>
          <a:prstGeom prst="rect">
            <a:avLst/>
          </a:prstGeom>
        </p:spPr>
      </p:pic>
      <p:sp>
        <p:nvSpPr>
          <p:cNvPr id="14" name="淘宝网Chenying0907出品 13"/>
          <p:cNvSpPr txBox="1"/>
          <p:nvPr/>
        </p:nvSpPr>
        <p:spPr>
          <a:xfrm>
            <a:off x="4459605" y="4197985"/>
            <a:ext cx="7257415" cy="2065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dirty="0">
                <a:solidFill>
                  <a:srgbClr val="FF0000"/>
                </a:solidFill>
                <a:latin typeface="华文楷体" charset="0"/>
                <a:ea typeface="华文楷体" charset="0"/>
              </a:rPr>
              <a:t>每一个孩子，</a:t>
            </a:r>
          </a:p>
          <a:p>
            <a:pPr algn="r">
              <a:lnSpc>
                <a:spcPct val="120000"/>
              </a:lnSpc>
            </a:pPr>
            <a:r>
              <a:rPr lang="zh-CN" altLang="en-US" dirty="0">
                <a:latin typeface="华文楷体" charset="0"/>
                <a:ea typeface="华文楷体" charset="0"/>
              </a:rPr>
              <a:t>天然就是一首诗!孩子的世界天然就是一个诗意盎然的世界!</a:t>
            </a:r>
          </a:p>
          <a:p>
            <a:pPr algn="r">
              <a:lnSpc>
                <a:spcPct val="120000"/>
              </a:lnSpc>
            </a:pPr>
            <a:r>
              <a:rPr lang="zh-CN" altLang="en-US" dirty="0">
                <a:solidFill>
                  <a:srgbClr val="7030A0"/>
                </a:solidFill>
                <a:latin typeface="华文楷体" charset="0"/>
                <a:ea typeface="华文楷体" charset="0"/>
              </a:rPr>
              <a:t>他们具有诗人的气质与情感，</a:t>
            </a:r>
          </a:p>
          <a:p>
            <a:pPr algn="r">
              <a:lnSpc>
                <a:spcPct val="120000"/>
              </a:lnSpc>
            </a:pPr>
            <a:r>
              <a:rPr lang="zh-CN" altLang="en-US" dirty="0">
                <a:latin typeface="华文楷体" charset="0"/>
                <a:ea typeface="华文楷体" charset="0"/>
              </a:rPr>
              <a:t>他们的心与诗的心最近，</a:t>
            </a:r>
          </a:p>
          <a:p>
            <a:pPr algn="r">
              <a:lnSpc>
                <a:spcPct val="120000"/>
              </a:lnSpc>
            </a:pPr>
            <a:r>
              <a:rPr lang="zh-CN" altLang="en-US" dirty="0">
                <a:solidFill>
                  <a:srgbClr val="0070C0"/>
                </a:solidFill>
                <a:latin typeface="华文楷体" charset="0"/>
                <a:ea typeface="华文楷体" charset="0"/>
              </a:rPr>
              <a:t>他们的感觉与诗最相通，</a:t>
            </a:r>
          </a:p>
          <a:p>
            <a:pPr algn="r">
              <a:lnSpc>
                <a:spcPct val="120000"/>
              </a:lnSpc>
            </a:pPr>
            <a:r>
              <a:rPr lang="zh-CN" altLang="en-US" dirty="0">
                <a:latin typeface="华文楷体" charset="0"/>
                <a:ea typeface="华文楷体" charset="0"/>
              </a:rPr>
              <a:t>他们的一举一动无不洋溢着浓浓的诗意。</a:t>
            </a:r>
          </a:p>
        </p:txBody>
      </p:sp>
    </p:spTree>
  </p:cSld>
  <p:clrMapOvr>
    <a:masterClrMapping/>
  </p:clrMapOvr>
  <p:transition spd="slow" advClick="0" advTm="6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淘宝网chenying0907出品 8" descr="18"/>
          <p:cNvPicPr>
            <a:picLocks noChangeAspect="1"/>
          </p:cNvPicPr>
          <p:nvPr/>
        </p:nvPicPr>
        <p:blipFill>
          <a:blip r:embed="rId4"/>
          <a:srcRect l="5417" t="5759" r="62961" b="30580"/>
          <a:stretch>
            <a:fillRect/>
          </a:stretch>
        </p:blipFill>
        <p:spPr>
          <a:xfrm>
            <a:off x="-24130" y="-27940"/>
            <a:ext cx="2112645" cy="1953895"/>
          </a:xfrm>
          <a:prstGeom prst="rect">
            <a:avLst/>
          </a:prstGeom>
        </p:spPr>
      </p:pic>
      <p:sp>
        <p:nvSpPr>
          <p:cNvPr id="14" name="淘宝网Chenying0907出品 13"/>
          <p:cNvSpPr txBox="1"/>
          <p:nvPr/>
        </p:nvSpPr>
        <p:spPr>
          <a:xfrm rot="360000">
            <a:off x="3383915" y="1099185"/>
            <a:ext cx="5106670" cy="9690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800" dirty="0">
                <a:solidFill>
                  <a:srgbClr val="00B0F0"/>
                </a:solidFill>
                <a:latin typeface="华文琥珀" charset="0"/>
                <a:ea typeface="华文琥珀" charset="0"/>
              </a:rPr>
              <a:t>爸爸妈妈寄语：</a:t>
            </a:r>
          </a:p>
        </p:txBody>
      </p:sp>
      <p:sp>
        <p:nvSpPr>
          <p:cNvPr id="5" name="淘宝网Chenying0907出品 4"/>
          <p:cNvSpPr txBox="1"/>
          <p:nvPr/>
        </p:nvSpPr>
        <p:spPr>
          <a:xfrm rot="240000">
            <a:off x="2355215" y="2625090"/>
            <a:ext cx="3886200" cy="2393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u="sng" dirty="0">
                <a:latin typeface="华文楷体" charset="0"/>
                <a:ea typeface="华文楷体" charset="0"/>
              </a:rPr>
              <a:t>爸爸妈妈的话：</a:t>
            </a:r>
          </a:p>
          <a:p>
            <a:pPr algn="l">
              <a:lnSpc>
                <a:spcPct val="120000"/>
              </a:lnSpc>
            </a:pPr>
            <a:r>
              <a:rPr lang="zh-CN" altLang="en-US" u="sng" dirty="0">
                <a:latin typeface="华文楷体" charset="0"/>
                <a:ea typeface="华文楷体" charset="0"/>
              </a:rPr>
              <a:t>      宝贝，很激动你在这一刻来到</a:t>
            </a:r>
          </a:p>
          <a:p>
            <a:pPr algn="l">
              <a:lnSpc>
                <a:spcPct val="120000"/>
              </a:lnSpc>
            </a:pPr>
            <a:r>
              <a:rPr lang="zh-CN" altLang="en-US" u="sng" dirty="0">
                <a:latin typeface="华文楷体" charset="0"/>
                <a:ea typeface="华文楷体" charset="0"/>
              </a:rPr>
              <a:t>爸爸妈妈的身边，你是爸爸妈妈</a:t>
            </a:r>
          </a:p>
          <a:p>
            <a:pPr algn="l">
              <a:lnSpc>
                <a:spcPct val="120000"/>
              </a:lnSpc>
            </a:pPr>
            <a:r>
              <a:rPr lang="zh-CN" altLang="en-US" u="sng" dirty="0">
                <a:latin typeface="华文楷体" charset="0"/>
                <a:ea typeface="华文楷体" charset="0"/>
              </a:rPr>
              <a:t>爱的结晶，在此希望你健健康康、</a:t>
            </a:r>
          </a:p>
          <a:p>
            <a:pPr algn="l">
              <a:lnSpc>
                <a:spcPct val="120000"/>
              </a:lnSpc>
            </a:pPr>
            <a:r>
              <a:rPr lang="zh-CN" altLang="en-US" u="sng" dirty="0">
                <a:latin typeface="华文楷体" charset="0"/>
                <a:ea typeface="华文楷体" charset="0"/>
              </a:rPr>
              <a:t>快快乐乐、幸福的成长。</a:t>
            </a:r>
          </a:p>
          <a:p>
            <a:pPr algn="l">
              <a:lnSpc>
                <a:spcPct val="120000"/>
              </a:lnSpc>
            </a:pPr>
            <a:r>
              <a:rPr lang="zh-CN" altLang="en-US" u="sng" dirty="0">
                <a:latin typeface="华文楷体" charset="0"/>
                <a:ea typeface="华文楷体" charset="0"/>
              </a:rPr>
              <a:t>      爱你的爸爸妈妈！</a:t>
            </a:r>
          </a:p>
          <a:p>
            <a:pPr algn="l">
              <a:lnSpc>
                <a:spcPct val="120000"/>
              </a:lnSpc>
            </a:pPr>
            <a:r>
              <a:rPr lang="en-US" altLang="zh-CN" u="sng" dirty="0">
                <a:latin typeface="华文楷体" charset="0"/>
                <a:ea typeface="华文楷体" charset="0"/>
              </a:rPr>
              <a:t>                              </a:t>
            </a:r>
            <a:r>
              <a:rPr lang="zh-CN" altLang="en-US" u="sng" dirty="0">
                <a:latin typeface="华文楷体" charset="0"/>
                <a:ea typeface="华文楷体" charset="0"/>
              </a:rPr>
              <a:t>年     月   日         </a:t>
            </a:r>
          </a:p>
        </p:txBody>
      </p:sp>
    </p:spTree>
  </p:cSld>
  <p:clrMapOvr>
    <a:masterClrMapping/>
  </p:clrMapOvr>
  <p:transition spd="slow" advClick="0" advTm="6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574</Words>
  <Application>Microsoft Office PowerPoint</Application>
  <PresentationFormat>宽屏</PresentationFormat>
  <Paragraphs>82</Paragraphs>
  <Slides>20</Slides>
  <Notes>20</Notes>
  <HiddenSlides>0</HiddenSlides>
  <MMClips>2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9" baseType="lpstr">
      <vt:lpstr>华文琥珀</vt:lpstr>
      <vt:lpstr>Calibri</vt:lpstr>
      <vt:lpstr>微软雅黑</vt:lpstr>
      <vt:lpstr>华文楷体</vt:lpstr>
      <vt:lpstr>Arial</vt:lpstr>
      <vt:lpstr>宋体</vt:lpstr>
      <vt:lpstr>Calibri Light</vt:lpstr>
      <vt:lpstr>隶书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chenying0907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chenying0907</dc:title>
  <dc:creator>chenying0907</dc:creator>
  <dc:description>chenying0907</dc:description>
  <cp:lastModifiedBy>MICHAEL</cp:lastModifiedBy>
  <cp:revision>31</cp:revision>
  <dcterms:created xsi:type="dcterms:W3CDTF">2016-04-29T04:59:00Z</dcterms:created>
  <dcterms:modified xsi:type="dcterms:W3CDTF">2016-12-23T18:40:17Z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2052-10.1.0.5603</vt:lpwstr>
  </property>
</Properties>
</file>